
<file path=[Content_Types].xml><?xml version="1.0" encoding="utf-8"?>
<Types xmlns="http://schemas.openxmlformats.org/package/2006/content-types">
  <Default Extension="xml" ContentType="application/xml"/>
  <Default Extension="doc" ContentType="application/msword"/>
  <Default Extension="jpeg" ContentType="image/jpeg"/>
  <Default Extension="rels" ContentType="application/vnd.openxmlformats-package.relationships+xml"/>
  <Default Extension="emf" ContentType="image/x-emf"/>
  <Default Extension="vml" ContentType="application/vnd.openxmlformats-officedocument.vmlDrawing"/>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0.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0.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1.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2.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5.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0.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1.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2.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3.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34.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5.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6.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7.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8.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39.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40.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1.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2.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3.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4.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5.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6.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7.xml" ContentType="application/vnd.openxmlformats-officedocument.theme+xml"/>
  <Override PartName="/ppt/slideLayouts/slideLayout535.xml" ContentType="application/vnd.openxmlformats-officedocument.presentationml.slideLayout+xml"/>
  <Override PartName="/ppt/theme/theme48.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49.xml" ContentType="application/vnd.openxmlformats-officedocument.theme+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52.xml" ContentType="application/vnd.openxmlformats-officedocument.theme+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theme/theme53.xml" ContentType="application/vnd.openxmlformats-officedocument.theme+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54.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5.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6.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theme/theme60.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1.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2.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theme/theme63.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64.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65.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66.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67.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68.xml" ContentType="application/vnd.openxmlformats-officedocument.theme+xml"/>
  <Override PartName="/ppt/slideLayouts/slideLayout726.xml" ContentType="application/vnd.openxmlformats-officedocument.presentationml.slideLayout+xml"/>
  <Override PartName="/ppt/theme/theme69.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70.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71.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2.xml" ContentType="application/vnd.openxmlformats-officedocument.theme+xml"/>
  <Override PartName="/ppt/theme/theme7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media/audio1.bin" ContentType="audio/unknown"/>
  <Override PartName="/ppt/media/audio2.bin" ContentType="audio/unknown"/>
  <Override PartName="/ppt/media/audio3.bin" ContentType="audio/unknown"/>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embeddings/oleObject1.bin" ContentType="application/vnd.openxmlformats-officedocument.oleObject"/>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embeddings/oleObject2.bin" ContentType="application/vnd.openxmlformats-officedocument.oleObject"/>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media/audio4.bin" ContentType="audio/unknown"/>
  <Override PartName="/ppt/media/audio5.bin" ContentType="audio/unknown"/>
  <Override PartName="/ppt/media/audio6.bin" ContentType="audio/unknown"/>
  <Override PartName="/ppt/media/audio7.bin" ContentType="audio/unknown"/>
  <Override PartName="/ppt/media/audio8.bin" ContentType="audio/unknown"/>
  <Override PartName="/ppt/media/audio9.bin" ContentType="audio/unknown"/>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media/audio10.bin" ContentType="audio/unknown"/>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embeddings/oleObject3.bin" ContentType="application/vnd.openxmlformats-officedocument.oleObject"/>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49" r:id="rId2"/>
    <p:sldMasterId id="2147483651" r:id="rId3"/>
    <p:sldMasterId id="2147483654" r:id="rId4"/>
    <p:sldMasterId id="2147483655" r:id="rId5"/>
    <p:sldMasterId id="2147483656" r:id="rId6"/>
    <p:sldMasterId id="2147483657" r:id="rId7"/>
    <p:sldMasterId id="2147483658" r:id="rId8"/>
    <p:sldMasterId id="2147483659" r:id="rId9"/>
    <p:sldMasterId id="2147483660" r:id="rId10"/>
    <p:sldMasterId id="2147483661" r:id="rId11"/>
    <p:sldMasterId id="2147483662" r:id="rId12"/>
    <p:sldMasterId id="2147483663" r:id="rId13"/>
    <p:sldMasterId id="2147483664" r:id="rId14"/>
    <p:sldMasterId id="2147483665" r:id="rId15"/>
    <p:sldMasterId id="2147483666" r:id="rId16"/>
    <p:sldMasterId id="2147483667" r:id="rId17"/>
    <p:sldMasterId id="2147483670" r:id="rId18"/>
    <p:sldMasterId id="2147483671" r:id="rId19"/>
    <p:sldMasterId id="2147483672" r:id="rId20"/>
    <p:sldMasterId id="2147483673" r:id="rId21"/>
    <p:sldMasterId id="2147483674" r:id="rId22"/>
    <p:sldMasterId id="2147483675" r:id="rId23"/>
    <p:sldMasterId id="2147483676" r:id="rId24"/>
    <p:sldMasterId id="2147483677" r:id="rId25"/>
    <p:sldMasterId id="2147483679" r:id="rId26"/>
    <p:sldMasterId id="2147483681" r:id="rId27"/>
    <p:sldMasterId id="2147483682" r:id="rId28"/>
    <p:sldMasterId id="2147483683" r:id="rId29"/>
    <p:sldMasterId id="2147483684" r:id="rId30"/>
    <p:sldMasterId id="2147483685" r:id="rId31"/>
    <p:sldMasterId id="2147483686" r:id="rId32"/>
    <p:sldMasterId id="2147483687" r:id="rId33"/>
    <p:sldMasterId id="2147483688" r:id="rId34"/>
    <p:sldMasterId id="2147483689" r:id="rId35"/>
    <p:sldMasterId id="2147483690" r:id="rId36"/>
    <p:sldMasterId id="2147483691" r:id="rId37"/>
    <p:sldMasterId id="2147483692" r:id="rId38"/>
    <p:sldMasterId id="2147483693" r:id="rId39"/>
    <p:sldMasterId id="2147483694" r:id="rId40"/>
    <p:sldMasterId id="2147483695" r:id="rId41"/>
    <p:sldMasterId id="2147483696" r:id="rId42"/>
    <p:sldMasterId id="2147483697" r:id="rId43"/>
    <p:sldMasterId id="2147483698" r:id="rId44"/>
    <p:sldMasterId id="2147483700" r:id="rId45"/>
    <p:sldMasterId id="2147483701" r:id="rId46"/>
    <p:sldMasterId id="2147484327" r:id="rId47"/>
    <p:sldMasterId id="2147484340" r:id="rId48"/>
    <p:sldMasterId id="2147484342" r:id="rId49"/>
    <p:sldMasterId id="2147484354" r:id="rId50"/>
    <p:sldMasterId id="2147484356" r:id="rId51"/>
    <p:sldMasterId id="2147484368" r:id="rId52"/>
    <p:sldMasterId id="2147484380" r:id="rId53"/>
    <p:sldMasterId id="2147484392" r:id="rId54"/>
    <p:sldMasterId id="2147484404" r:id="rId55"/>
    <p:sldMasterId id="2147484416" r:id="rId56"/>
    <p:sldMasterId id="2147484428" r:id="rId57"/>
    <p:sldMasterId id="2147484439" r:id="rId58"/>
    <p:sldMasterId id="2147484451" r:id="rId59"/>
    <p:sldMasterId id="2147484462" r:id="rId60"/>
    <p:sldMasterId id="2147484464" r:id="rId61"/>
    <p:sldMasterId id="2147484475" r:id="rId62"/>
    <p:sldMasterId id="2147484487" r:id="rId63"/>
    <p:sldMasterId id="2147484491" r:id="rId64"/>
    <p:sldMasterId id="2147484503" r:id="rId65"/>
    <p:sldMasterId id="2147484515" r:id="rId66"/>
    <p:sldMasterId id="2147484527" r:id="rId67"/>
    <p:sldMasterId id="2147484540" r:id="rId68"/>
    <p:sldMasterId id="2147484552" r:id="rId69"/>
    <p:sldMasterId id="2147486368" r:id="rId70"/>
    <p:sldMasterId id="2147487312" r:id="rId71"/>
    <p:sldMasterId id="2147490150" r:id="rId72"/>
  </p:sldMasterIdLst>
  <p:notesMasterIdLst>
    <p:notesMasterId r:id="rId286"/>
  </p:notesMasterIdLst>
  <p:sldIdLst>
    <p:sldId id="256" r:id="rId73"/>
    <p:sldId id="257" r:id="rId74"/>
    <p:sldId id="258" r:id="rId75"/>
    <p:sldId id="259" r:id="rId76"/>
    <p:sldId id="260" r:id="rId77"/>
    <p:sldId id="261" r:id="rId78"/>
    <p:sldId id="262" r:id="rId79"/>
    <p:sldId id="263" r:id="rId80"/>
    <p:sldId id="264" r:id="rId81"/>
    <p:sldId id="265" r:id="rId82"/>
    <p:sldId id="266" r:id="rId83"/>
    <p:sldId id="267" r:id="rId84"/>
    <p:sldId id="268" r:id="rId85"/>
    <p:sldId id="269" r:id="rId86"/>
    <p:sldId id="270" r:id="rId87"/>
    <p:sldId id="271" r:id="rId88"/>
    <p:sldId id="272" r:id="rId89"/>
    <p:sldId id="273" r:id="rId90"/>
    <p:sldId id="274" r:id="rId91"/>
    <p:sldId id="275" r:id="rId92"/>
    <p:sldId id="276" r:id="rId93"/>
    <p:sldId id="277" r:id="rId94"/>
    <p:sldId id="278" r:id="rId95"/>
    <p:sldId id="279" r:id="rId96"/>
    <p:sldId id="280" r:id="rId97"/>
    <p:sldId id="520" r:id="rId98"/>
    <p:sldId id="521" r:id="rId99"/>
    <p:sldId id="283" r:id="rId100"/>
    <p:sldId id="284" r:id="rId101"/>
    <p:sldId id="414" r:id="rId102"/>
    <p:sldId id="286" r:id="rId103"/>
    <p:sldId id="287" r:id="rId104"/>
    <p:sldId id="288" r:id="rId105"/>
    <p:sldId id="415" r:id="rId106"/>
    <p:sldId id="290" r:id="rId107"/>
    <p:sldId id="522" r:id="rId108"/>
    <p:sldId id="292" r:id="rId109"/>
    <p:sldId id="293" r:id="rId110"/>
    <p:sldId id="294" r:id="rId111"/>
    <p:sldId id="295" r:id="rId112"/>
    <p:sldId id="296" r:id="rId113"/>
    <p:sldId id="297" r:id="rId114"/>
    <p:sldId id="298" r:id="rId115"/>
    <p:sldId id="299" r:id="rId116"/>
    <p:sldId id="300" r:id="rId117"/>
    <p:sldId id="416" r:id="rId118"/>
    <p:sldId id="302" r:id="rId119"/>
    <p:sldId id="303" r:id="rId120"/>
    <p:sldId id="304" r:id="rId121"/>
    <p:sldId id="305" r:id="rId122"/>
    <p:sldId id="306" r:id="rId123"/>
    <p:sldId id="307" r:id="rId124"/>
    <p:sldId id="308" r:id="rId125"/>
    <p:sldId id="309" r:id="rId126"/>
    <p:sldId id="310" r:id="rId127"/>
    <p:sldId id="311" r:id="rId128"/>
    <p:sldId id="312" r:id="rId129"/>
    <p:sldId id="313" r:id="rId130"/>
    <p:sldId id="314" r:id="rId131"/>
    <p:sldId id="315" r:id="rId132"/>
    <p:sldId id="316" r:id="rId133"/>
    <p:sldId id="317" r:id="rId134"/>
    <p:sldId id="318" r:id="rId135"/>
    <p:sldId id="417" r:id="rId136"/>
    <p:sldId id="418" r:id="rId137"/>
    <p:sldId id="419" r:id="rId138"/>
    <p:sldId id="420" r:id="rId139"/>
    <p:sldId id="421" r:id="rId140"/>
    <p:sldId id="422" r:id="rId141"/>
    <p:sldId id="423" r:id="rId142"/>
    <p:sldId id="424" r:id="rId143"/>
    <p:sldId id="425" r:id="rId144"/>
    <p:sldId id="426" r:id="rId145"/>
    <p:sldId id="427" r:id="rId146"/>
    <p:sldId id="428" r:id="rId147"/>
    <p:sldId id="429" r:id="rId148"/>
    <p:sldId id="430" r:id="rId149"/>
    <p:sldId id="431" r:id="rId150"/>
    <p:sldId id="432" r:id="rId151"/>
    <p:sldId id="433" r:id="rId152"/>
    <p:sldId id="434" r:id="rId153"/>
    <p:sldId id="435" r:id="rId154"/>
    <p:sldId id="436" r:id="rId155"/>
    <p:sldId id="437" r:id="rId156"/>
    <p:sldId id="438" r:id="rId157"/>
    <p:sldId id="439" r:id="rId158"/>
    <p:sldId id="440" r:id="rId159"/>
    <p:sldId id="441" r:id="rId160"/>
    <p:sldId id="442" r:id="rId161"/>
    <p:sldId id="443" r:id="rId162"/>
    <p:sldId id="444" r:id="rId163"/>
    <p:sldId id="445" r:id="rId164"/>
    <p:sldId id="446" r:id="rId165"/>
    <p:sldId id="447" r:id="rId166"/>
    <p:sldId id="448" r:id="rId167"/>
    <p:sldId id="449" r:id="rId168"/>
    <p:sldId id="450" r:id="rId169"/>
    <p:sldId id="451" r:id="rId170"/>
    <p:sldId id="452" r:id="rId171"/>
    <p:sldId id="453" r:id="rId172"/>
    <p:sldId id="454" r:id="rId173"/>
    <p:sldId id="455" r:id="rId174"/>
    <p:sldId id="456" r:id="rId175"/>
    <p:sldId id="457" r:id="rId176"/>
    <p:sldId id="458" r:id="rId177"/>
    <p:sldId id="459" r:id="rId178"/>
    <p:sldId id="460" r:id="rId179"/>
    <p:sldId id="461" r:id="rId180"/>
    <p:sldId id="462" r:id="rId181"/>
    <p:sldId id="463" r:id="rId182"/>
    <p:sldId id="464" r:id="rId183"/>
    <p:sldId id="465" r:id="rId184"/>
    <p:sldId id="466" r:id="rId185"/>
    <p:sldId id="467" r:id="rId186"/>
    <p:sldId id="468" r:id="rId187"/>
    <p:sldId id="469" r:id="rId188"/>
    <p:sldId id="470" r:id="rId189"/>
    <p:sldId id="471" r:id="rId190"/>
    <p:sldId id="472" r:id="rId191"/>
    <p:sldId id="473" r:id="rId192"/>
    <p:sldId id="474" r:id="rId193"/>
    <p:sldId id="475" r:id="rId194"/>
    <p:sldId id="476" r:id="rId195"/>
    <p:sldId id="477" r:id="rId196"/>
    <p:sldId id="478" r:id="rId197"/>
    <p:sldId id="479" r:id="rId198"/>
    <p:sldId id="480" r:id="rId199"/>
    <p:sldId id="481" r:id="rId200"/>
    <p:sldId id="482" r:id="rId201"/>
    <p:sldId id="483" r:id="rId202"/>
    <p:sldId id="484" r:id="rId203"/>
    <p:sldId id="485" r:id="rId204"/>
    <p:sldId id="486" r:id="rId205"/>
    <p:sldId id="487" r:id="rId206"/>
    <p:sldId id="488" r:id="rId207"/>
    <p:sldId id="489" r:id="rId208"/>
    <p:sldId id="490" r:id="rId209"/>
    <p:sldId id="491" r:id="rId210"/>
    <p:sldId id="492" r:id="rId211"/>
    <p:sldId id="493" r:id="rId212"/>
    <p:sldId id="494" r:id="rId213"/>
    <p:sldId id="495" r:id="rId214"/>
    <p:sldId id="496" r:id="rId215"/>
    <p:sldId id="497" r:id="rId216"/>
    <p:sldId id="498" r:id="rId217"/>
    <p:sldId id="499" r:id="rId218"/>
    <p:sldId id="500" r:id="rId219"/>
    <p:sldId id="501" r:id="rId220"/>
    <p:sldId id="502" r:id="rId221"/>
    <p:sldId id="503" r:id="rId222"/>
    <p:sldId id="504" r:id="rId223"/>
    <p:sldId id="505" r:id="rId224"/>
    <p:sldId id="506" r:id="rId225"/>
    <p:sldId id="507" r:id="rId226"/>
    <p:sldId id="508" r:id="rId227"/>
    <p:sldId id="509" r:id="rId228"/>
    <p:sldId id="510" r:id="rId229"/>
    <p:sldId id="511" r:id="rId230"/>
    <p:sldId id="512" r:id="rId231"/>
    <p:sldId id="513" r:id="rId232"/>
    <p:sldId id="514" r:id="rId233"/>
    <p:sldId id="515" r:id="rId234"/>
    <p:sldId id="516" r:id="rId235"/>
    <p:sldId id="517" r:id="rId236"/>
    <p:sldId id="518" r:id="rId237"/>
    <p:sldId id="519" r:id="rId238"/>
    <p:sldId id="370" r:id="rId239"/>
    <p:sldId id="371" r:id="rId240"/>
    <p:sldId id="372" r:id="rId241"/>
    <p:sldId id="373" r:id="rId242"/>
    <p:sldId id="374" r:id="rId243"/>
    <p:sldId id="375" r:id="rId244"/>
    <p:sldId id="376" r:id="rId245"/>
    <p:sldId id="377" r:id="rId246"/>
    <p:sldId id="378" r:id="rId247"/>
    <p:sldId id="379" r:id="rId248"/>
    <p:sldId id="366" r:id="rId249"/>
    <p:sldId id="380" r:id="rId250"/>
    <p:sldId id="381" r:id="rId251"/>
    <p:sldId id="382" r:id="rId252"/>
    <p:sldId id="383" r:id="rId253"/>
    <p:sldId id="384" r:id="rId254"/>
    <p:sldId id="385" r:id="rId255"/>
    <p:sldId id="386" r:id="rId256"/>
    <p:sldId id="387" r:id="rId257"/>
    <p:sldId id="388" r:id="rId258"/>
    <p:sldId id="389" r:id="rId259"/>
    <p:sldId id="523" r:id="rId260"/>
    <p:sldId id="391" r:id="rId261"/>
    <p:sldId id="392" r:id="rId262"/>
    <p:sldId id="393" r:id="rId263"/>
    <p:sldId id="394" r:id="rId264"/>
    <p:sldId id="395" r:id="rId265"/>
    <p:sldId id="396" r:id="rId266"/>
    <p:sldId id="397" r:id="rId267"/>
    <p:sldId id="398" r:id="rId268"/>
    <p:sldId id="399" r:id="rId269"/>
    <p:sldId id="400" r:id="rId270"/>
    <p:sldId id="401" r:id="rId271"/>
    <p:sldId id="402" r:id="rId272"/>
    <p:sldId id="403" r:id="rId273"/>
    <p:sldId id="404" r:id="rId274"/>
    <p:sldId id="405" r:id="rId275"/>
    <p:sldId id="406" r:id="rId276"/>
    <p:sldId id="407" r:id="rId277"/>
    <p:sldId id="408" r:id="rId278"/>
    <p:sldId id="409" r:id="rId279"/>
    <p:sldId id="410" r:id="rId280"/>
    <p:sldId id="411" r:id="rId281"/>
    <p:sldId id="412" r:id="rId282"/>
    <p:sldId id="413" r:id="rId283"/>
    <p:sldId id="524" r:id="rId284"/>
    <p:sldId id="525" r:id="rId285"/>
  </p:sldIdLst>
  <p:sldSz cx="9144000" cy="6858000" type="screen4x3"/>
  <p:notesSz cx="6873875" cy="10061575"/>
  <p:defaultTextStyle>
    <a:defPPr>
      <a:defRPr lang="en-GB"/>
    </a:defPPr>
    <a:lvl1pPr algn="l" defTabSz="449263" rtl="0" fontAlgn="base">
      <a:lnSpc>
        <a:spcPct val="86000"/>
      </a:lnSpc>
      <a:spcBef>
        <a:spcPct val="0"/>
      </a:spcBef>
      <a:spcAft>
        <a:spcPct val="0"/>
      </a:spcAft>
      <a:buClr>
        <a:srgbClr val="EAEAEA"/>
      </a:buClr>
      <a:buSzPct val="100000"/>
      <a:buFont typeface="Times New Roman" charset="0"/>
      <a:defRPr sz="2400" kern="1200">
        <a:solidFill>
          <a:schemeClr val="bg1"/>
        </a:solidFill>
        <a:latin typeface="Times New Roman" charset="0"/>
        <a:ea typeface="MS Gothic" charset="0"/>
        <a:cs typeface="MS Gothic" charset="0"/>
      </a:defRPr>
    </a:lvl1pPr>
    <a:lvl2pPr marL="457200" algn="l" defTabSz="449263" rtl="0" fontAlgn="base">
      <a:lnSpc>
        <a:spcPct val="86000"/>
      </a:lnSpc>
      <a:spcBef>
        <a:spcPct val="0"/>
      </a:spcBef>
      <a:spcAft>
        <a:spcPct val="0"/>
      </a:spcAft>
      <a:buClr>
        <a:srgbClr val="EAEAEA"/>
      </a:buClr>
      <a:buSzPct val="100000"/>
      <a:buFont typeface="Times New Roman" charset="0"/>
      <a:defRPr sz="2400" kern="1200">
        <a:solidFill>
          <a:schemeClr val="bg1"/>
        </a:solidFill>
        <a:latin typeface="Times New Roman" charset="0"/>
        <a:ea typeface="MS Gothic" charset="0"/>
        <a:cs typeface="MS Gothic" charset="0"/>
      </a:defRPr>
    </a:lvl2pPr>
    <a:lvl3pPr marL="914400" algn="l" defTabSz="449263" rtl="0" fontAlgn="base">
      <a:lnSpc>
        <a:spcPct val="86000"/>
      </a:lnSpc>
      <a:spcBef>
        <a:spcPct val="0"/>
      </a:spcBef>
      <a:spcAft>
        <a:spcPct val="0"/>
      </a:spcAft>
      <a:buClr>
        <a:srgbClr val="EAEAEA"/>
      </a:buClr>
      <a:buSzPct val="100000"/>
      <a:buFont typeface="Times New Roman" charset="0"/>
      <a:defRPr sz="2400" kern="1200">
        <a:solidFill>
          <a:schemeClr val="bg1"/>
        </a:solidFill>
        <a:latin typeface="Times New Roman" charset="0"/>
        <a:ea typeface="MS Gothic" charset="0"/>
        <a:cs typeface="MS Gothic" charset="0"/>
      </a:defRPr>
    </a:lvl3pPr>
    <a:lvl4pPr marL="1371600" algn="l" defTabSz="449263" rtl="0" fontAlgn="base">
      <a:lnSpc>
        <a:spcPct val="86000"/>
      </a:lnSpc>
      <a:spcBef>
        <a:spcPct val="0"/>
      </a:spcBef>
      <a:spcAft>
        <a:spcPct val="0"/>
      </a:spcAft>
      <a:buClr>
        <a:srgbClr val="EAEAEA"/>
      </a:buClr>
      <a:buSzPct val="100000"/>
      <a:buFont typeface="Times New Roman" charset="0"/>
      <a:defRPr sz="2400" kern="1200">
        <a:solidFill>
          <a:schemeClr val="bg1"/>
        </a:solidFill>
        <a:latin typeface="Times New Roman" charset="0"/>
        <a:ea typeface="MS Gothic" charset="0"/>
        <a:cs typeface="MS Gothic" charset="0"/>
      </a:defRPr>
    </a:lvl4pPr>
    <a:lvl5pPr marL="1828800" algn="l" defTabSz="449263" rtl="0" fontAlgn="base">
      <a:lnSpc>
        <a:spcPct val="86000"/>
      </a:lnSpc>
      <a:spcBef>
        <a:spcPct val="0"/>
      </a:spcBef>
      <a:spcAft>
        <a:spcPct val="0"/>
      </a:spcAft>
      <a:buClr>
        <a:srgbClr val="EAEAEA"/>
      </a:buClr>
      <a:buSzPct val="100000"/>
      <a:buFont typeface="Times New Roman" charset="0"/>
      <a:defRPr sz="2400" kern="1200">
        <a:solidFill>
          <a:schemeClr val="bg1"/>
        </a:solidFill>
        <a:latin typeface="Times New Roman" charset="0"/>
        <a:ea typeface="MS Gothic" charset="0"/>
        <a:cs typeface="MS Gothic" charset="0"/>
      </a:defRPr>
    </a:lvl5pPr>
    <a:lvl6pPr marL="2286000" algn="l" defTabSz="457200" rtl="0" eaLnBrk="1" latinLnBrk="0" hangingPunct="1">
      <a:defRPr sz="2400" kern="1200">
        <a:solidFill>
          <a:schemeClr val="bg1"/>
        </a:solidFill>
        <a:latin typeface="Times New Roman" charset="0"/>
        <a:ea typeface="MS Gothic" charset="0"/>
        <a:cs typeface="MS Gothic" charset="0"/>
      </a:defRPr>
    </a:lvl6pPr>
    <a:lvl7pPr marL="2743200" algn="l" defTabSz="457200" rtl="0" eaLnBrk="1" latinLnBrk="0" hangingPunct="1">
      <a:defRPr sz="2400" kern="1200">
        <a:solidFill>
          <a:schemeClr val="bg1"/>
        </a:solidFill>
        <a:latin typeface="Times New Roman" charset="0"/>
        <a:ea typeface="MS Gothic" charset="0"/>
        <a:cs typeface="MS Gothic" charset="0"/>
      </a:defRPr>
    </a:lvl7pPr>
    <a:lvl8pPr marL="3200400" algn="l" defTabSz="457200" rtl="0" eaLnBrk="1" latinLnBrk="0" hangingPunct="1">
      <a:defRPr sz="2400" kern="1200">
        <a:solidFill>
          <a:schemeClr val="bg1"/>
        </a:solidFill>
        <a:latin typeface="Times New Roman" charset="0"/>
        <a:ea typeface="MS Gothic" charset="0"/>
        <a:cs typeface="MS Gothic" charset="0"/>
      </a:defRPr>
    </a:lvl8pPr>
    <a:lvl9pPr marL="3657600" algn="l" defTabSz="457200" rtl="0" eaLnBrk="1" latinLnBrk="0" hangingPunct="1">
      <a:defRPr sz="2400" kern="1200">
        <a:solidFill>
          <a:schemeClr val="bg1"/>
        </a:solidFill>
        <a:latin typeface="Times New Roman" charset="0"/>
        <a:ea typeface="MS Gothic" charset="0"/>
        <a:cs typeface="MS Gothic"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B2264C"/>
    <a:srgbClr val="1D1E7B"/>
    <a:srgbClr val="00FF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p:cViewPr varScale="1">
        <p:scale>
          <a:sx n="111" d="100"/>
          <a:sy n="111" d="100"/>
        </p:scale>
        <p:origin x="-112" y="-104"/>
      </p:cViewPr>
      <p:guideLst>
        <p:guide orient="horz" pos="2160"/>
        <p:guide pos="2880"/>
      </p:guideLst>
    </p:cSldViewPr>
  </p:slideViewPr>
  <p:outlineViewPr>
    <p:cViewPr varScale="1">
      <p:scale>
        <a:sx n="170" d="200"/>
        <a:sy n="170" d="200"/>
      </p:scale>
      <p:origin x="-784" y="-88"/>
    </p:cViewPr>
    <p:sldLst>
      <p:sld r:id="rId1" collapse="1"/>
    </p:sldLst>
  </p:outlineViewPr>
  <p:notesTextViewPr>
    <p:cViewPr>
      <p:scale>
        <a:sx n="100" d="100"/>
        <a:sy n="100" d="100"/>
      </p:scale>
      <p:origin x="0" y="0"/>
    </p:cViewPr>
  </p:notesTextViewPr>
  <p:sorterViewPr>
    <p:cViewPr>
      <p:scale>
        <a:sx n="66" d="100"/>
        <a:sy n="66" d="100"/>
      </p:scale>
      <p:origin x="0" y="21536"/>
    </p:cViewPr>
  </p:sorterViewPr>
  <p:notesViewPr>
    <p:cSldViewPr>
      <p:cViewPr varScale="1">
        <p:scale>
          <a:sx n="59" d="100"/>
          <a:sy n="59" d="100"/>
        </p:scale>
        <p:origin x="-1752" y="-72"/>
      </p:cViewPr>
      <p:guideLst>
        <p:guide orient="horz" pos="3169"/>
        <p:guide pos="2165"/>
      </p:guideLst>
    </p:cSldViewPr>
  </p:notesViewPr>
  <p:gridSpacing cx="76200" cy="76200"/>
</p:viewPr>
</file>

<file path=ppt/_rels/presentation.xml.rels><?xml version="1.0" encoding="UTF-8" standalone="yes"?>
<Relationships xmlns="http://schemas.openxmlformats.org/package/2006/relationships"><Relationship Id="rId106" Type="http://schemas.openxmlformats.org/officeDocument/2006/relationships/slide" Target="slides/slide34.xml"/><Relationship Id="rId107" Type="http://schemas.openxmlformats.org/officeDocument/2006/relationships/slide" Target="slides/slide35.xml"/><Relationship Id="rId108" Type="http://schemas.openxmlformats.org/officeDocument/2006/relationships/slide" Target="slides/slide36.xml"/><Relationship Id="rId109" Type="http://schemas.openxmlformats.org/officeDocument/2006/relationships/slide" Target="slides/slide37.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 Target="slides/slide1.xml"/><Relationship Id="rId74" Type="http://schemas.openxmlformats.org/officeDocument/2006/relationships/slide" Target="slides/slide2.xml"/><Relationship Id="rId75" Type="http://schemas.openxmlformats.org/officeDocument/2006/relationships/slide" Target="slides/slide3.xml"/><Relationship Id="rId76" Type="http://schemas.openxmlformats.org/officeDocument/2006/relationships/slide" Target="slides/slide4.xml"/><Relationship Id="rId77" Type="http://schemas.openxmlformats.org/officeDocument/2006/relationships/slide" Target="slides/slide5.xml"/><Relationship Id="rId78" Type="http://schemas.openxmlformats.org/officeDocument/2006/relationships/slide" Target="slides/slide6.xml"/><Relationship Id="rId79" Type="http://schemas.openxmlformats.org/officeDocument/2006/relationships/slide" Target="slides/slide7.xml"/><Relationship Id="rId170" Type="http://schemas.openxmlformats.org/officeDocument/2006/relationships/slide" Target="slides/slide98.xml"/><Relationship Id="rId171" Type="http://schemas.openxmlformats.org/officeDocument/2006/relationships/slide" Target="slides/slide99.xml"/><Relationship Id="rId172" Type="http://schemas.openxmlformats.org/officeDocument/2006/relationships/slide" Target="slides/slide100.xml"/><Relationship Id="rId173" Type="http://schemas.openxmlformats.org/officeDocument/2006/relationships/slide" Target="slides/slide101.xml"/><Relationship Id="rId174" Type="http://schemas.openxmlformats.org/officeDocument/2006/relationships/slide" Target="slides/slide102.xml"/><Relationship Id="rId175" Type="http://schemas.openxmlformats.org/officeDocument/2006/relationships/slide" Target="slides/slide103.xml"/><Relationship Id="rId176" Type="http://schemas.openxmlformats.org/officeDocument/2006/relationships/slide" Target="slides/slide104.xml"/><Relationship Id="rId177" Type="http://schemas.openxmlformats.org/officeDocument/2006/relationships/slide" Target="slides/slide105.xml"/><Relationship Id="rId178" Type="http://schemas.openxmlformats.org/officeDocument/2006/relationships/slide" Target="slides/slide106.xml"/><Relationship Id="rId179" Type="http://schemas.openxmlformats.org/officeDocument/2006/relationships/slide" Target="slides/slide107.xml"/><Relationship Id="rId260" Type="http://schemas.openxmlformats.org/officeDocument/2006/relationships/slide" Target="slides/slide188.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189.xml"/><Relationship Id="rId262" Type="http://schemas.openxmlformats.org/officeDocument/2006/relationships/slide" Target="slides/slide190.xml"/><Relationship Id="rId263" Type="http://schemas.openxmlformats.org/officeDocument/2006/relationships/slide" Target="slides/slide191.xml"/><Relationship Id="rId264" Type="http://schemas.openxmlformats.org/officeDocument/2006/relationships/slide" Target="slides/slide192.xml"/><Relationship Id="rId110" Type="http://schemas.openxmlformats.org/officeDocument/2006/relationships/slide" Target="slides/slide38.xml"/><Relationship Id="rId111" Type="http://schemas.openxmlformats.org/officeDocument/2006/relationships/slide" Target="slides/slide39.xml"/><Relationship Id="rId112" Type="http://schemas.openxmlformats.org/officeDocument/2006/relationships/slide" Target="slides/slide40.xml"/><Relationship Id="rId113" Type="http://schemas.openxmlformats.org/officeDocument/2006/relationships/slide" Target="slides/slide41.xml"/><Relationship Id="rId114" Type="http://schemas.openxmlformats.org/officeDocument/2006/relationships/slide" Target="slides/slide42.xml"/><Relationship Id="rId115" Type="http://schemas.openxmlformats.org/officeDocument/2006/relationships/slide" Target="slides/slide43.xml"/><Relationship Id="rId116" Type="http://schemas.openxmlformats.org/officeDocument/2006/relationships/slide" Target="slides/slide44.xml"/><Relationship Id="rId117" Type="http://schemas.openxmlformats.org/officeDocument/2006/relationships/slide" Target="slides/slide45.xml"/><Relationship Id="rId118" Type="http://schemas.openxmlformats.org/officeDocument/2006/relationships/slide" Target="slides/slide46.xml"/><Relationship Id="rId119" Type="http://schemas.openxmlformats.org/officeDocument/2006/relationships/slide" Target="slides/slide47.xml"/><Relationship Id="rId200" Type="http://schemas.openxmlformats.org/officeDocument/2006/relationships/slide" Target="slides/slide128.xml"/><Relationship Id="rId201" Type="http://schemas.openxmlformats.org/officeDocument/2006/relationships/slide" Target="slides/slide129.xml"/><Relationship Id="rId202" Type="http://schemas.openxmlformats.org/officeDocument/2006/relationships/slide" Target="slides/slide130.xml"/><Relationship Id="rId203" Type="http://schemas.openxmlformats.org/officeDocument/2006/relationships/slide" Target="slides/slide131.xml"/><Relationship Id="rId204" Type="http://schemas.openxmlformats.org/officeDocument/2006/relationships/slide" Target="slides/slide132.xml"/><Relationship Id="rId205" Type="http://schemas.openxmlformats.org/officeDocument/2006/relationships/slide" Target="slides/slide133.xml"/><Relationship Id="rId206" Type="http://schemas.openxmlformats.org/officeDocument/2006/relationships/slide" Target="slides/slide134.xml"/><Relationship Id="rId207" Type="http://schemas.openxmlformats.org/officeDocument/2006/relationships/slide" Target="slides/slide135.xml"/><Relationship Id="rId208" Type="http://schemas.openxmlformats.org/officeDocument/2006/relationships/slide" Target="slides/slide136.xml"/><Relationship Id="rId209" Type="http://schemas.openxmlformats.org/officeDocument/2006/relationships/slide" Target="slides/slide137.xml"/><Relationship Id="rId265" Type="http://schemas.openxmlformats.org/officeDocument/2006/relationships/slide" Target="slides/slide193.xml"/><Relationship Id="rId266" Type="http://schemas.openxmlformats.org/officeDocument/2006/relationships/slide" Target="slides/slide194.xml"/><Relationship Id="rId267" Type="http://schemas.openxmlformats.org/officeDocument/2006/relationships/slide" Target="slides/slide195.xml"/><Relationship Id="rId268" Type="http://schemas.openxmlformats.org/officeDocument/2006/relationships/slide" Target="slides/slide196.xml"/><Relationship Id="rId269" Type="http://schemas.openxmlformats.org/officeDocument/2006/relationships/slide" Target="slides/slide19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80" Type="http://schemas.openxmlformats.org/officeDocument/2006/relationships/slide" Target="slides/slide8.xml"/><Relationship Id="rId81" Type="http://schemas.openxmlformats.org/officeDocument/2006/relationships/slide" Target="slides/slide9.xml"/><Relationship Id="rId82" Type="http://schemas.openxmlformats.org/officeDocument/2006/relationships/slide" Target="slides/slide10.xml"/><Relationship Id="rId83" Type="http://schemas.openxmlformats.org/officeDocument/2006/relationships/slide" Target="slides/slide11.xml"/><Relationship Id="rId84" Type="http://schemas.openxmlformats.org/officeDocument/2006/relationships/slide" Target="slides/slide12.xml"/><Relationship Id="rId85" Type="http://schemas.openxmlformats.org/officeDocument/2006/relationships/slide" Target="slides/slide13.xml"/><Relationship Id="rId86" Type="http://schemas.openxmlformats.org/officeDocument/2006/relationships/slide" Target="slides/slide14.xml"/><Relationship Id="rId87" Type="http://schemas.openxmlformats.org/officeDocument/2006/relationships/slide" Target="slides/slide15.xml"/><Relationship Id="rId88" Type="http://schemas.openxmlformats.org/officeDocument/2006/relationships/slide" Target="slides/slide16.xml"/><Relationship Id="rId89" Type="http://schemas.openxmlformats.org/officeDocument/2006/relationships/slide" Target="slides/slide17.xml"/><Relationship Id="rId180" Type="http://schemas.openxmlformats.org/officeDocument/2006/relationships/slide" Target="slides/slide108.xml"/><Relationship Id="rId181" Type="http://schemas.openxmlformats.org/officeDocument/2006/relationships/slide" Target="slides/slide109.xml"/><Relationship Id="rId182" Type="http://schemas.openxmlformats.org/officeDocument/2006/relationships/slide" Target="slides/slide110.xml"/><Relationship Id="rId183" Type="http://schemas.openxmlformats.org/officeDocument/2006/relationships/slide" Target="slides/slide111.xml"/><Relationship Id="rId184" Type="http://schemas.openxmlformats.org/officeDocument/2006/relationships/slide" Target="slides/slide112.xml"/><Relationship Id="rId185" Type="http://schemas.openxmlformats.org/officeDocument/2006/relationships/slide" Target="slides/slide113.xml"/><Relationship Id="rId186" Type="http://schemas.openxmlformats.org/officeDocument/2006/relationships/slide" Target="slides/slide114.xml"/><Relationship Id="rId187" Type="http://schemas.openxmlformats.org/officeDocument/2006/relationships/slide" Target="slides/slide115.xml"/><Relationship Id="rId188" Type="http://schemas.openxmlformats.org/officeDocument/2006/relationships/slide" Target="slides/slide116.xml"/><Relationship Id="rId189" Type="http://schemas.openxmlformats.org/officeDocument/2006/relationships/slide" Target="slides/slide117.xml"/><Relationship Id="rId270" Type="http://schemas.openxmlformats.org/officeDocument/2006/relationships/slide" Target="slides/slide198.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99.xml"/><Relationship Id="rId272" Type="http://schemas.openxmlformats.org/officeDocument/2006/relationships/slide" Target="slides/slide200.xml"/><Relationship Id="rId273" Type="http://schemas.openxmlformats.org/officeDocument/2006/relationships/slide" Target="slides/slide201.xml"/><Relationship Id="rId274" Type="http://schemas.openxmlformats.org/officeDocument/2006/relationships/slide" Target="slides/slide202.xml"/><Relationship Id="rId120" Type="http://schemas.openxmlformats.org/officeDocument/2006/relationships/slide" Target="slides/slide48.xml"/><Relationship Id="rId121" Type="http://schemas.openxmlformats.org/officeDocument/2006/relationships/slide" Target="slides/slide49.xml"/><Relationship Id="rId122" Type="http://schemas.openxmlformats.org/officeDocument/2006/relationships/slide" Target="slides/slide50.xml"/><Relationship Id="rId123" Type="http://schemas.openxmlformats.org/officeDocument/2006/relationships/slide" Target="slides/slide51.xml"/><Relationship Id="rId124" Type="http://schemas.openxmlformats.org/officeDocument/2006/relationships/slide" Target="slides/slide52.xml"/><Relationship Id="rId125" Type="http://schemas.openxmlformats.org/officeDocument/2006/relationships/slide" Target="slides/slide53.xml"/><Relationship Id="rId126" Type="http://schemas.openxmlformats.org/officeDocument/2006/relationships/slide" Target="slides/slide54.xml"/><Relationship Id="rId127" Type="http://schemas.openxmlformats.org/officeDocument/2006/relationships/slide" Target="slides/slide55.xml"/><Relationship Id="rId128" Type="http://schemas.openxmlformats.org/officeDocument/2006/relationships/slide" Target="slides/slide56.xml"/><Relationship Id="rId129" Type="http://schemas.openxmlformats.org/officeDocument/2006/relationships/slide" Target="slides/slide57.xml"/><Relationship Id="rId210" Type="http://schemas.openxmlformats.org/officeDocument/2006/relationships/slide" Target="slides/slide138.xml"/><Relationship Id="rId211" Type="http://schemas.openxmlformats.org/officeDocument/2006/relationships/slide" Target="slides/slide139.xml"/><Relationship Id="rId212" Type="http://schemas.openxmlformats.org/officeDocument/2006/relationships/slide" Target="slides/slide140.xml"/><Relationship Id="rId213" Type="http://schemas.openxmlformats.org/officeDocument/2006/relationships/slide" Target="slides/slide141.xml"/><Relationship Id="rId214" Type="http://schemas.openxmlformats.org/officeDocument/2006/relationships/slide" Target="slides/slide142.xml"/><Relationship Id="rId215" Type="http://schemas.openxmlformats.org/officeDocument/2006/relationships/slide" Target="slides/slide143.xml"/><Relationship Id="rId216" Type="http://schemas.openxmlformats.org/officeDocument/2006/relationships/slide" Target="slides/slide144.xml"/><Relationship Id="rId217" Type="http://schemas.openxmlformats.org/officeDocument/2006/relationships/slide" Target="slides/slide145.xml"/><Relationship Id="rId218" Type="http://schemas.openxmlformats.org/officeDocument/2006/relationships/slide" Target="slides/slide146.xml"/><Relationship Id="rId219" Type="http://schemas.openxmlformats.org/officeDocument/2006/relationships/slide" Target="slides/slide147.xml"/><Relationship Id="rId275" Type="http://schemas.openxmlformats.org/officeDocument/2006/relationships/slide" Target="slides/slide203.xml"/><Relationship Id="rId276" Type="http://schemas.openxmlformats.org/officeDocument/2006/relationships/slide" Target="slides/slide204.xml"/><Relationship Id="rId277" Type="http://schemas.openxmlformats.org/officeDocument/2006/relationships/slide" Target="slides/slide205.xml"/><Relationship Id="rId278" Type="http://schemas.openxmlformats.org/officeDocument/2006/relationships/slide" Target="slides/slide206.xml"/><Relationship Id="rId279" Type="http://schemas.openxmlformats.org/officeDocument/2006/relationships/slide" Target="slides/slide207.xml"/><Relationship Id="rId90" Type="http://schemas.openxmlformats.org/officeDocument/2006/relationships/slide" Target="slides/slide18.xml"/><Relationship Id="rId91" Type="http://schemas.openxmlformats.org/officeDocument/2006/relationships/slide" Target="slides/slide19.xml"/><Relationship Id="rId92" Type="http://schemas.openxmlformats.org/officeDocument/2006/relationships/slide" Target="slides/slide20.xml"/><Relationship Id="rId93" Type="http://schemas.openxmlformats.org/officeDocument/2006/relationships/slide" Target="slides/slide21.xml"/><Relationship Id="rId94" Type="http://schemas.openxmlformats.org/officeDocument/2006/relationships/slide" Target="slides/slide22.xml"/><Relationship Id="rId95" Type="http://schemas.openxmlformats.org/officeDocument/2006/relationships/slide" Target="slides/slide23.xml"/><Relationship Id="rId96" Type="http://schemas.openxmlformats.org/officeDocument/2006/relationships/slide" Target="slides/slide24.xml"/><Relationship Id="rId97" Type="http://schemas.openxmlformats.org/officeDocument/2006/relationships/slide" Target="slides/slide25.xml"/><Relationship Id="rId98" Type="http://schemas.openxmlformats.org/officeDocument/2006/relationships/slide" Target="slides/slide26.xml"/><Relationship Id="rId99" Type="http://schemas.openxmlformats.org/officeDocument/2006/relationships/slide" Target="slides/slide27.xml"/><Relationship Id="rId190" Type="http://schemas.openxmlformats.org/officeDocument/2006/relationships/slide" Target="slides/slide118.xml"/><Relationship Id="rId191" Type="http://schemas.openxmlformats.org/officeDocument/2006/relationships/slide" Target="slides/slide119.xml"/><Relationship Id="rId192" Type="http://schemas.openxmlformats.org/officeDocument/2006/relationships/slide" Target="slides/slide120.xml"/><Relationship Id="rId193" Type="http://schemas.openxmlformats.org/officeDocument/2006/relationships/slide" Target="slides/slide121.xml"/><Relationship Id="rId194" Type="http://schemas.openxmlformats.org/officeDocument/2006/relationships/slide" Target="slides/slide122.xml"/><Relationship Id="rId195" Type="http://schemas.openxmlformats.org/officeDocument/2006/relationships/slide" Target="slides/slide123.xml"/><Relationship Id="rId196" Type="http://schemas.openxmlformats.org/officeDocument/2006/relationships/slide" Target="slides/slide124.xml"/><Relationship Id="rId197" Type="http://schemas.openxmlformats.org/officeDocument/2006/relationships/slide" Target="slides/slide125.xml"/><Relationship Id="rId198" Type="http://schemas.openxmlformats.org/officeDocument/2006/relationships/slide" Target="slides/slide126.xml"/><Relationship Id="rId199" Type="http://schemas.openxmlformats.org/officeDocument/2006/relationships/slide" Target="slides/slide127.xml"/><Relationship Id="rId280" Type="http://schemas.openxmlformats.org/officeDocument/2006/relationships/slide" Target="slides/slide208.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209.xml"/><Relationship Id="rId282" Type="http://schemas.openxmlformats.org/officeDocument/2006/relationships/slide" Target="slides/slide210.xml"/><Relationship Id="rId283" Type="http://schemas.openxmlformats.org/officeDocument/2006/relationships/slide" Target="slides/slide211.xml"/><Relationship Id="rId284" Type="http://schemas.openxmlformats.org/officeDocument/2006/relationships/slide" Target="slides/slide212.xml"/><Relationship Id="rId130" Type="http://schemas.openxmlformats.org/officeDocument/2006/relationships/slide" Target="slides/slide58.xml"/><Relationship Id="rId131" Type="http://schemas.openxmlformats.org/officeDocument/2006/relationships/slide" Target="slides/slide59.xml"/><Relationship Id="rId132" Type="http://schemas.openxmlformats.org/officeDocument/2006/relationships/slide" Target="slides/slide60.xml"/><Relationship Id="rId133" Type="http://schemas.openxmlformats.org/officeDocument/2006/relationships/slide" Target="slides/slide61.xml"/><Relationship Id="rId220" Type="http://schemas.openxmlformats.org/officeDocument/2006/relationships/slide" Target="slides/slide148.xml"/><Relationship Id="rId221" Type="http://schemas.openxmlformats.org/officeDocument/2006/relationships/slide" Target="slides/slide149.xml"/><Relationship Id="rId222" Type="http://schemas.openxmlformats.org/officeDocument/2006/relationships/slide" Target="slides/slide150.xml"/><Relationship Id="rId223" Type="http://schemas.openxmlformats.org/officeDocument/2006/relationships/slide" Target="slides/slide151.xml"/><Relationship Id="rId224" Type="http://schemas.openxmlformats.org/officeDocument/2006/relationships/slide" Target="slides/slide152.xml"/><Relationship Id="rId225" Type="http://schemas.openxmlformats.org/officeDocument/2006/relationships/slide" Target="slides/slide153.xml"/><Relationship Id="rId226" Type="http://schemas.openxmlformats.org/officeDocument/2006/relationships/slide" Target="slides/slide154.xml"/><Relationship Id="rId227" Type="http://schemas.openxmlformats.org/officeDocument/2006/relationships/slide" Target="slides/slide155.xml"/><Relationship Id="rId228" Type="http://schemas.openxmlformats.org/officeDocument/2006/relationships/slide" Target="slides/slide156.xml"/><Relationship Id="rId229" Type="http://schemas.openxmlformats.org/officeDocument/2006/relationships/slide" Target="slides/slide157.xml"/><Relationship Id="rId134" Type="http://schemas.openxmlformats.org/officeDocument/2006/relationships/slide" Target="slides/slide62.xml"/><Relationship Id="rId135" Type="http://schemas.openxmlformats.org/officeDocument/2006/relationships/slide" Target="slides/slide63.xml"/><Relationship Id="rId136" Type="http://schemas.openxmlformats.org/officeDocument/2006/relationships/slide" Target="slides/slide64.xml"/><Relationship Id="rId137" Type="http://schemas.openxmlformats.org/officeDocument/2006/relationships/slide" Target="slides/slide65.xml"/><Relationship Id="rId138" Type="http://schemas.openxmlformats.org/officeDocument/2006/relationships/slide" Target="slides/slide66.xml"/><Relationship Id="rId139" Type="http://schemas.openxmlformats.org/officeDocument/2006/relationships/slide" Target="slides/slide67.xml"/><Relationship Id="rId285" Type="http://schemas.openxmlformats.org/officeDocument/2006/relationships/slide" Target="slides/slide213.xml"/><Relationship Id="rId286" Type="http://schemas.openxmlformats.org/officeDocument/2006/relationships/notesMaster" Target="notesMasters/notesMaster1.xml"/><Relationship Id="rId287" Type="http://schemas.openxmlformats.org/officeDocument/2006/relationships/printerSettings" Target="printerSettings/printerSettings1.bin"/><Relationship Id="rId288" Type="http://schemas.openxmlformats.org/officeDocument/2006/relationships/presProps" Target="presProps.xml"/><Relationship Id="rId289" Type="http://schemas.openxmlformats.org/officeDocument/2006/relationships/viewProps" Target="viewProps.xml"/><Relationship Id="rId290" Type="http://schemas.openxmlformats.org/officeDocument/2006/relationships/theme" Target="theme/theme1.xml"/><Relationship Id="rId291" Type="http://schemas.openxmlformats.org/officeDocument/2006/relationships/tableStyles" Target="tableStyles.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40" Type="http://schemas.openxmlformats.org/officeDocument/2006/relationships/slide" Target="slides/slide68.xml"/><Relationship Id="rId141" Type="http://schemas.openxmlformats.org/officeDocument/2006/relationships/slide" Target="slides/slide69.xml"/><Relationship Id="rId142" Type="http://schemas.openxmlformats.org/officeDocument/2006/relationships/slide" Target="slides/slide70.xml"/><Relationship Id="rId143" Type="http://schemas.openxmlformats.org/officeDocument/2006/relationships/slide" Target="slides/slide71.xml"/><Relationship Id="rId144" Type="http://schemas.openxmlformats.org/officeDocument/2006/relationships/slide" Target="slides/slide72.xml"/><Relationship Id="rId145" Type="http://schemas.openxmlformats.org/officeDocument/2006/relationships/slide" Target="slides/slide73.xml"/><Relationship Id="rId146" Type="http://schemas.openxmlformats.org/officeDocument/2006/relationships/slide" Target="slides/slide74.xml"/><Relationship Id="rId147" Type="http://schemas.openxmlformats.org/officeDocument/2006/relationships/slide" Target="slides/slide75.xml"/><Relationship Id="rId148" Type="http://schemas.openxmlformats.org/officeDocument/2006/relationships/slide" Target="slides/slide76.xml"/><Relationship Id="rId149" Type="http://schemas.openxmlformats.org/officeDocument/2006/relationships/slide" Target="slides/slide77.xml"/><Relationship Id="rId230" Type="http://schemas.openxmlformats.org/officeDocument/2006/relationships/slide" Target="slides/slide158.xml"/><Relationship Id="rId231" Type="http://schemas.openxmlformats.org/officeDocument/2006/relationships/slide" Target="slides/slide159.xml"/><Relationship Id="rId232" Type="http://schemas.openxmlformats.org/officeDocument/2006/relationships/slide" Target="slides/slide160.xml"/><Relationship Id="rId233" Type="http://schemas.openxmlformats.org/officeDocument/2006/relationships/slide" Target="slides/slide161.xml"/><Relationship Id="rId234" Type="http://schemas.openxmlformats.org/officeDocument/2006/relationships/slide" Target="slides/slide162.xml"/><Relationship Id="rId235" Type="http://schemas.openxmlformats.org/officeDocument/2006/relationships/slide" Target="slides/slide163.xml"/><Relationship Id="rId236" Type="http://schemas.openxmlformats.org/officeDocument/2006/relationships/slide" Target="slides/slide164.xml"/><Relationship Id="rId237" Type="http://schemas.openxmlformats.org/officeDocument/2006/relationships/slide" Target="slides/slide165.xml"/><Relationship Id="rId238" Type="http://schemas.openxmlformats.org/officeDocument/2006/relationships/slide" Target="slides/slide166.xml"/><Relationship Id="rId239" Type="http://schemas.openxmlformats.org/officeDocument/2006/relationships/slide" Target="slides/slide167.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 Target="slides/slide78.xml"/><Relationship Id="rId151" Type="http://schemas.openxmlformats.org/officeDocument/2006/relationships/slide" Target="slides/slide79.xml"/><Relationship Id="rId152" Type="http://schemas.openxmlformats.org/officeDocument/2006/relationships/slide" Target="slides/slide80.xml"/><Relationship Id="rId153" Type="http://schemas.openxmlformats.org/officeDocument/2006/relationships/slide" Target="slides/slide81.xml"/><Relationship Id="rId154" Type="http://schemas.openxmlformats.org/officeDocument/2006/relationships/slide" Target="slides/slide82.xml"/><Relationship Id="rId155" Type="http://schemas.openxmlformats.org/officeDocument/2006/relationships/slide" Target="slides/slide83.xml"/><Relationship Id="rId156" Type="http://schemas.openxmlformats.org/officeDocument/2006/relationships/slide" Target="slides/slide84.xml"/><Relationship Id="rId157" Type="http://schemas.openxmlformats.org/officeDocument/2006/relationships/slide" Target="slides/slide85.xml"/><Relationship Id="rId158" Type="http://schemas.openxmlformats.org/officeDocument/2006/relationships/slide" Target="slides/slide86.xml"/><Relationship Id="rId159" Type="http://schemas.openxmlformats.org/officeDocument/2006/relationships/slide" Target="slides/slide87.xml"/><Relationship Id="rId240" Type="http://schemas.openxmlformats.org/officeDocument/2006/relationships/slide" Target="slides/slide168.xml"/><Relationship Id="rId241" Type="http://schemas.openxmlformats.org/officeDocument/2006/relationships/slide" Target="slides/slide169.xml"/><Relationship Id="rId242" Type="http://schemas.openxmlformats.org/officeDocument/2006/relationships/slide" Target="slides/slide170.xml"/><Relationship Id="rId243" Type="http://schemas.openxmlformats.org/officeDocument/2006/relationships/slide" Target="slides/slide171.xml"/><Relationship Id="rId244" Type="http://schemas.openxmlformats.org/officeDocument/2006/relationships/slide" Target="slides/slide172.xml"/><Relationship Id="rId245" Type="http://schemas.openxmlformats.org/officeDocument/2006/relationships/slide" Target="slides/slide173.xml"/><Relationship Id="rId246" Type="http://schemas.openxmlformats.org/officeDocument/2006/relationships/slide" Target="slides/slide174.xml"/><Relationship Id="rId247" Type="http://schemas.openxmlformats.org/officeDocument/2006/relationships/slide" Target="slides/slide175.xml"/><Relationship Id="rId248" Type="http://schemas.openxmlformats.org/officeDocument/2006/relationships/slide" Target="slides/slide176.xml"/><Relationship Id="rId249" Type="http://schemas.openxmlformats.org/officeDocument/2006/relationships/slide" Target="slides/slide177.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 Target="slides/slide88.xml"/><Relationship Id="rId161" Type="http://schemas.openxmlformats.org/officeDocument/2006/relationships/slide" Target="slides/slide89.xml"/><Relationship Id="rId162" Type="http://schemas.openxmlformats.org/officeDocument/2006/relationships/slide" Target="slides/slide90.xml"/><Relationship Id="rId163" Type="http://schemas.openxmlformats.org/officeDocument/2006/relationships/slide" Target="slides/slide91.xml"/><Relationship Id="rId164" Type="http://schemas.openxmlformats.org/officeDocument/2006/relationships/slide" Target="slides/slide92.xml"/><Relationship Id="rId165" Type="http://schemas.openxmlformats.org/officeDocument/2006/relationships/slide" Target="slides/slide93.xml"/><Relationship Id="rId166" Type="http://schemas.openxmlformats.org/officeDocument/2006/relationships/slide" Target="slides/slide94.xml"/><Relationship Id="rId167" Type="http://schemas.openxmlformats.org/officeDocument/2006/relationships/slide" Target="slides/slide95.xml"/><Relationship Id="rId168" Type="http://schemas.openxmlformats.org/officeDocument/2006/relationships/slide" Target="slides/slide96.xml"/><Relationship Id="rId169" Type="http://schemas.openxmlformats.org/officeDocument/2006/relationships/slide" Target="slides/slide97.xml"/><Relationship Id="rId250" Type="http://schemas.openxmlformats.org/officeDocument/2006/relationships/slide" Target="slides/slide178.xml"/><Relationship Id="rId251" Type="http://schemas.openxmlformats.org/officeDocument/2006/relationships/slide" Target="slides/slide179.xml"/><Relationship Id="rId252" Type="http://schemas.openxmlformats.org/officeDocument/2006/relationships/slide" Target="slides/slide180.xml"/><Relationship Id="rId253" Type="http://schemas.openxmlformats.org/officeDocument/2006/relationships/slide" Target="slides/slide181.xml"/><Relationship Id="rId254" Type="http://schemas.openxmlformats.org/officeDocument/2006/relationships/slide" Target="slides/slide182.xml"/><Relationship Id="rId255" Type="http://schemas.openxmlformats.org/officeDocument/2006/relationships/slide" Target="slides/slide183.xml"/><Relationship Id="rId256" Type="http://schemas.openxmlformats.org/officeDocument/2006/relationships/slide" Target="slides/slide184.xml"/><Relationship Id="rId257" Type="http://schemas.openxmlformats.org/officeDocument/2006/relationships/slide" Target="slides/slide185.xml"/><Relationship Id="rId258" Type="http://schemas.openxmlformats.org/officeDocument/2006/relationships/slide" Target="slides/slide186.xml"/><Relationship Id="rId259" Type="http://schemas.openxmlformats.org/officeDocument/2006/relationships/slide" Target="slides/slide187.xml"/><Relationship Id="rId100" Type="http://schemas.openxmlformats.org/officeDocument/2006/relationships/slide" Target="slides/slide28.xml"/><Relationship Id="rId101" Type="http://schemas.openxmlformats.org/officeDocument/2006/relationships/slide" Target="slides/slide29.xml"/><Relationship Id="rId102" Type="http://schemas.openxmlformats.org/officeDocument/2006/relationships/slide" Target="slides/slide30.xml"/><Relationship Id="rId103" Type="http://schemas.openxmlformats.org/officeDocument/2006/relationships/slide" Target="slides/slide31.xml"/><Relationship Id="rId104" Type="http://schemas.openxmlformats.org/officeDocument/2006/relationships/slide" Target="slides/slide32.xml"/><Relationship Id="rId105" Type="http://schemas.openxmlformats.org/officeDocument/2006/relationships/slide" Target="slides/slide33.xml"/></Relationships>
</file>

<file path=ppt/_rels/viewProps.xml.rels><?xml version="1.0" encoding="UTF-8" standalone="yes"?>
<Relationships xmlns="http://schemas.openxmlformats.org/package/2006/relationships"><Relationship Id="rId1" Type="http://schemas.openxmlformats.org/officeDocument/2006/relationships/slide" Target="slides/slide8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9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9.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69" name="AutoShape 1"/>
          <p:cNvSpPr>
            <a:spLocks noChangeArrowheads="1"/>
          </p:cNvSpPr>
          <p:nvPr/>
        </p:nvSpPr>
        <p:spPr bwMode="auto">
          <a:xfrm>
            <a:off x="0" y="0"/>
            <a:ext cx="6873875" cy="10061575"/>
          </a:xfrm>
          <a:prstGeom prst="roundRect">
            <a:avLst>
              <a:gd name="adj" fmla="val 23"/>
            </a:avLst>
          </a:prstGeom>
          <a:solidFill>
            <a:srgbClr val="FFFFFF"/>
          </a:solidFill>
          <a:ln>
            <a:noFill/>
          </a:ln>
          <a:effectLst/>
          <a:extLst>
            <a:ext uri="{91240B29-F687-4f45-9708-019B960494DF}">
              <a14:hiddenLine xmlns:a14="http://schemas.microsoft.com/office/drawing/2010/main" w="936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58370" name="AutoShape 2"/>
          <p:cNvSpPr>
            <a:spLocks noChangeArrowheads="1"/>
          </p:cNvSpPr>
          <p:nvPr/>
        </p:nvSpPr>
        <p:spPr bwMode="auto">
          <a:xfrm>
            <a:off x="0" y="0"/>
            <a:ext cx="6873875" cy="10061575"/>
          </a:xfrm>
          <a:prstGeom prst="roundRect">
            <a:avLst>
              <a:gd name="adj" fmla="val 23"/>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58371" name="AutoShape 3"/>
          <p:cNvSpPr>
            <a:spLocks noChangeArrowheads="1"/>
          </p:cNvSpPr>
          <p:nvPr/>
        </p:nvSpPr>
        <p:spPr bwMode="auto">
          <a:xfrm>
            <a:off x="0" y="0"/>
            <a:ext cx="6873875" cy="10061575"/>
          </a:xfrm>
          <a:prstGeom prst="roundRect">
            <a:avLst>
              <a:gd name="adj" fmla="val 23"/>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58372" name="Rectangle 4"/>
          <p:cNvSpPr>
            <a:spLocks noGrp="1" noChangeArrowheads="1"/>
          </p:cNvSpPr>
          <p:nvPr>
            <p:ph type="hdr"/>
          </p:nvPr>
        </p:nvSpPr>
        <p:spPr bwMode="auto">
          <a:xfrm>
            <a:off x="0" y="0"/>
            <a:ext cx="2973388" cy="49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5247" tIns="49528" rIns="95247" bIns="49528" numCol="1" anchor="t" anchorCtr="0" compatLnSpc="1">
            <a:prstTxWarp prst="textNoShape">
              <a:avLst/>
            </a:prstTxWarp>
          </a:bodyPr>
          <a:lstStyle>
            <a:lvl1pPr defTabSz="474663">
              <a:lnSpc>
                <a:spcPct val="100000"/>
              </a:lnSpc>
              <a:buClr>
                <a:srgbClr val="000000"/>
              </a:buClr>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1300">
                <a:solidFill>
                  <a:srgbClr val="000000"/>
                </a:solidFill>
                <a:cs typeface="Lucida Sans Unicode" charset="0"/>
              </a:defRPr>
            </a:lvl1pPr>
          </a:lstStyle>
          <a:p>
            <a:pPr>
              <a:defRPr/>
            </a:pPr>
            <a:endParaRPr lang="en-GB"/>
          </a:p>
        </p:txBody>
      </p:sp>
      <p:sp>
        <p:nvSpPr>
          <p:cNvPr id="58373" name="Rectangle 5"/>
          <p:cNvSpPr>
            <a:spLocks noGrp="1" noChangeArrowheads="1"/>
          </p:cNvSpPr>
          <p:nvPr>
            <p:ph type="dt"/>
          </p:nvPr>
        </p:nvSpPr>
        <p:spPr bwMode="auto">
          <a:xfrm>
            <a:off x="3895725" y="0"/>
            <a:ext cx="2973388" cy="49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5247" tIns="49528" rIns="95247" bIns="49528" numCol="1" anchor="t" anchorCtr="0" compatLnSpc="1">
            <a:prstTxWarp prst="textNoShape">
              <a:avLst/>
            </a:prstTxWarp>
          </a:bodyPr>
          <a:lstStyle>
            <a:lvl1pPr algn="r" defTabSz="474663">
              <a:lnSpc>
                <a:spcPct val="100000"/>
              </a:lnSpc>
              <a:buClr>
                <a:srgbClr val="000000"/>
              </a:buClr>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1300">
                <a:solidFill>
                  <a:srgbClr val="000000"/>
                </a:solidFill>
                <a:cs typeface="Lucida Sans Unicode" charset="0"/>
              </a:defRPr>
            </a:lvl1pPr>
          </a:lstStyle>
          <a:p>
            <a:pPr>
              <a:defRPr/>
            </a:pPr>
            <a:endParaRPr lang="en-GB"/>
          </a:p>
        </p:txBody>
      </p:sp>
      <p:sp>
        <p:nvSpPr>
          <p:cNvPr id="58374" name="Rectangle 6"/>
          <p:cNvSpPr>
            <a:spLocks noGrp="1" noRot="1" noChangeAspect="1" noChangeArrowheads="1"/>
          </p:cNvSpPr>
          <p:nvPr>
            <p:ph type="sldImg"/>
          </p:nvPr>
        </p:nvSpPr>
        <p:spPr bwMode="auto">
          <a:xfrm>
            <a:off x="922338" y="754063"/>
            <a:ext cx="5024437" cy="3768725"/>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sp>
      <p:sp>
        <p:nvSpPr>
          <p:cNvPr id="58375" name="Rectangle 7"/>
          <p:cNvSpPr>
            <a:spLocks noGrp="1" noChangeArrowheads="1"/>
          </p:cNvSpPr>
          <p:nvPr>
            <p:ph type="body"/>
          </p:nvPr>
        </p:nvSpPr>
        <p:spPr bwMode="auto">
          <a:xfrm>
            <a:off x="915988" y="4779963"/>
            <a:ext cx="5037137"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5247" tIns="49528" rIns="95247" bIns="49528" numCol="1" anchor="t" anchorCtr="0" compatLnSpc="1">
            <a:prstTxWarp prst="textNoShape">
              <a:avLst/>
            </a:prstTxWarp>
          </a:bodyPr>
          <a:lstStyle/>
          <a:p>
            <a:pPr lvl="0"/>
            <a:endParaRPr lang="en-AU" noProof="0" smtClean="0"/>
          </a:p>
        </p:txBody>
      </p:sp>
      <p:sp>
        <p:nvSpPr>
          <p:cNvPr id="58376" name="Rectangle 8"/>
          <p:cNvSpPr>
            <a:spLocks noGrp="1" noChangeArrowheads="1"/>
          </p:cNvSpPr>
          <p:nvPr>
            <p:ph type="ftr"/>
          </p:nvPr>
        </p:nvSpPr>
        <p:spPr bwMode="auto">
          <a:xfrm>
            <a:off x="0" y="9558338"/>
            <a:ext cx="2973388" cy="49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5247" tIns="49528" rIns="95247" bIns="49528" numCol="1" anchor="b" anchorCtr="0" compatLnSpc="1">
            <a:prstTxWarp prst="textNoShape">
              <a:avLst/>
            </a:prstTxWarp>
          </a:bodyPr>
          <a:lstStyle>
            <a:lvl1pPr defTabSz="474663">
              <a:lnSpc>
                <a:spcPct val="100000"/>
              </a:lnSpc>
              <a:buClr>
                <a:srgbClr val="000000"/>
              </a:buClr>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1300">
                <a:solidFill>
                  <a:srgbClr val="000000"/>
                </a:solidFill>
                <a:cs typeface="Lucida Sans Unicode" charset="0"/>
              </a:defRPr>
            </a:lvl1pPr>
          </a:lstStyle>
          <a:p>
            <a:pPr>
              <a:defRPr/>
            </a:pPr>
            <a:endParaRPr lang="en-GB"/>
          </a:p>
        </p:txBody>
      </p:sp>
      <p:sp>
        <p:nvSpPr>
          <p:cNvPr id="58377" name="Rectangle 9"/>
          <p:cNvSpPr>
            <a:spLocks noGrp="1" noChangeArrowheads="1"/>
          </p:cNvSpPr>
          <p:nvPr>
            <p:ph type="sldNum"/>
          </p:nvPr>
        </p:nvSpPr>
        <p:spPr bwMode="auto">
          <a:xfrm>
            <a:off x="3895725" y="9558338"/>
            <a:ext cx="2973388" cy="49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5247" tIns="49528" rIns="95247" bIns="49528" numCol="1" anchor="b" anchorCtr="0" compatLnSpc="1">
            <a:prstTxWarp prst="textNoShape">
              <a:avLst/>
            </a:prstTxWarp>
          </a:bodyPr>
          <a:lstStyle>
            <a:lvl1pPr algn="r" defTabSz="474663">
              <a:lnSpc>
                <a:spcPct val="100000"/>
              </a:lnSpc>
              <a:buClr>
                <a:srgbClr val="000000"/>
              </a:buClr>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1300">
                <a:solidFill>
                  <a:srgbClr val="000000"/>
                </a:solidFill>
                <a:cs typeface="Lucida Sans Unicode" charset="0"/>
              </a:defRPr>
            </a:lvl1pPr>
          </a:lstStyle>
          <a:p>
            <a:pPr>
              <a:defRPr/>
            </a:pPr>
            <a:fld id="{73EC9DA8-56F4-3B48-9BF3-A6781A9ED0DA}" type="slidenum">
              <a:rPr lang="en-GB"/>
              <a:pPr>
                <a:defRPr/>
              </a:pPr>
              <a:t>‹#›</a:t>
            </a:fld>
            <a:endParaRPr lang="en-GB"/>
          </a:p>
        </p:txBody>
      </p:sp>
    </p:spTree>
    <p:extLst>
      <p:ext uri="{BB962C8B-B14F-4D97-AF65-F5344CB8AC3E}">
        <p14:creationId xmlns:p14="http://schemas.microsoft.com/office/powerpoint/2010/main" val="3020015271"/>
      </p:ext>
    </p:extLst>
  </p:cSld>
  <p:clrMap bg1="lt1" tx1="dk1" bg2="lt2" tx2="dk2" accent1="accent1" accent2="accent2" accent3="accent3" accent4="accent4" accent5="accent5" accent6="accent6" hlink="hlink" folHlink="folHlink"/>
  <p:notesStyle>
    <a:lvl1pPr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0"/>
      </a:defRPr>
    </a:lvl1pPr>
    <a:lvl2pPr marL="742950" indent="-28575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mn-cs"/>
      </a:defRPr>
    </a:lvl2pPr>
    <a:lvl3pPr marL="11430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mn-cs"/>
      </a:defRPr>
    </a:lvl3pPr>
    <a:lvl4pPr marL="16002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mn-cs"/>
      </a:defRPr>
    </a:lvl4pPr>
    <a:lvl5pPr marL="20574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D842EB7-FFD0-C543-9C4C-D6D083AC1FFE}" type="slidenum">
              <a:rPr lang="en-GB"/>
              <a:pPr>
                <a:defRPr/>
              </a:pPr>
              <a:t>1</a:t>
            </a:fld>
            <a:endParaRPr lang="en-GB"/>
          </a:p>
        </p:txBody>
      </p:sp>
      <p:sp>
        <p:nvSpPr>
          <p:cNvPr id="221185" name="Text Box 1025"/>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1186" name="Text Box 1026"/>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741468F-FF6D-9C42-8F2B-C44BF452B0CF}" type="slidenum">
              <a:rPr lang="en-GB"/>
              <a:pPr>
                <a:defRPr/>
              </a:pPr>
              <a:t>10</a:t>
            </a:fld>
            <a:endParaRPr lang="en-GB"/>
          </a:p>
        </p:txBody>
      </p:sp>
      <p:sp>
        <p:nvSpPr>
          <p:cNvPr id="23040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040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7"/>
          <p:cNvSpPr>
            <a:spLocks noGrp="1" noChangeArrowheads="1"/>
          </p:cNvSpPr>
          <p:nvPr>
            <p:ph type="sldNum" sz="quarter"/>
          </p:nvPr>
        </p:nvSpPr>
        <p:spPr/>
        <p:txBody>
          <a:bodyPr/>
          <a:lstStyle/>
          <a:p>
            <a:pPr>
              <a:defRPr/>
            </a:pPr>
            <a:fld id="{2B67D78E-5B6E-9D40-948C-D9B01DB01705}" type="slidenum">
              <a:rPr lang="en-US">
                <a:solidFill>
                  <a:prstClr val="black"/>
                </a:solidFill>
              </a:rPr>
              <a:pPr>
                <a:defRPr/>
              </a:pPr>
              <a:t>124</a:t>
            </a:fld>
            <a:endParaRPr lang="en-US">
              <a:solidFill>
                <a:prstClr val="black"/>
              </a:solidFill>
            </a:endParaRPr>
          </a:p>
        </p:txBody>
      </p:sp>
      <p:sp>
        <p:nvSpPr>
          <p:cNvPr id="841731" name="Rectangle 2"/>
          <p:cNvSpPr>
            <a:spLocks noGrp="1" noRot="1" noChangeAspect="1" noChangeArrowheads="1"/>
          </p:cNvSpPr>
          <p:nvPr>
            <p:ph type="sldImg"/>
          </p:nvPr>
        </p:nvSpPr>
        <p:spPr>
          <a:ln/>
        </p:spPr>
      </p:sp>
      <p:sp>
        <p:nvSpPr>
          <p:cNvPr id="84173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8" name="Rectangle 7"/>
          <p:cNvSpPr>
            <a:spLocks noGrp="1" noChangeArrowheads="1"/>
          </p:cNvSpPr>
          <p:nvPr>
            <p:ph type="sldNum" sz="quarter"/>
          </p:nvPr>
        </p:nvSpPr>
        <p:spPr/>
        <p:txBody>
          <a:bodyPr/>
          <a:lstStyle/>
          <a:p>
            <a:pPr>
              <a:defRPr/>
            </a:pPr>
            <a:fld id="{908CB2E1-4E13-554A-8D1C-1A01B1625A12}" type="slidenum">
              <a:rPr lang="en-US">
                <a:solidFill>
                  <a:prstClr val="black"/>
                </a:solidFill>
              </a:rPr>
              <a:pPr>
                <a:defRPr/>
              </a:pPr>
              <a:t>125</a:t>
            </a:fld>
            <a:endParaRPr lang="en-US">
              <a:solidFill>
                <a:prstClr val="black"/>
              </a:solidFill>
            </a:endParaRPr>
          </a:p>
        </p:txBody>
      </p:sp>
      <p:sp>
        <p:nvSpPr>
          <p:cNvPr id="843779" name="Rectangle 2"/>
          <p:cNvSpPr>
            <a:spLocks noGrp="1" noRot="1" noChangeAspect="1" noChangeArrowheads="1"/>
          </p:cNvSpPr>
          <p:nvPr>
            <p:ph type="sldImg"/>
          </p:nvPr>
        </p:nvSpPr>
        <p:spPr>
          <a:ln/>
        </p:spPr>
      </p:sp>
      <p:sp>
        <p:nvSpPr>
          <p:cNvPr id="843780"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6" name="Rectangle 7"/>
          <p:cNvSpPr>
            <a:spLocks noGrp="1" noChangeArrowheads="1"/>
          </p:cNvSpPr>
          <p:nvPr>
            <p:ph type="sldNum" sz="quarter"/>
          </p:nvPr>
        </p:nvSpPr>
        <p:spPr/>
        <p:txBody>
          <a:bodyPr/>
          <a:lstStyle/>
          <a:p>
            <a:pPr>
              <a:defRPr/>
            </a:pPr>
            <a:fld id="{90E08309-E3F1-D242-B5A5-66D6E13B642C}" type="slidenum">
              <a:rPr lang="en-US"/>
              <a:pPr>
                <a:defRPr/>
              </a:pPr>
              <a:t>126</a:t>
            </a:fld>
            <a:endParaRPr lang="en-US"/>
          </a:p>
        </p:txBody>
      </p:sp>
      <p:sp>
        <p:nvSpPr>
          <p:cNvPr id="845827" name="Rectangle 2"/>
          <p:cNvSpPr>
            <a:spLocks noGrp="1" noRot="1" noChangeAspect="1" noChangeArrowheads="1"/>
          </p:cNvSpPr>
          <p:nvPr>
            <p:ph type="sldImg"/>
          </p:nvPr>
        </p:nvSpPr>
        <p:spPr>
          <a:ln/>
        </p:spPr>
      </p:sp>
      <p:sp>
        <p:nvSpPr>
          <p:cNvPr id="845828"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7874" name="Rectangle 7"/>
          <p:cNvSpPr>
            <a:spLocks noGrp="1" noChangeArrowheads="1"/>
          </p:cNvSpPr>
          <p:nvPr>
            <p:ph type="sldNum" sz="quarter"/>
          </p:nvPr>
        </p:nvSpPr>
        <p:spPr/>
        <p:txBody>
          <a:bodyPr/>
          <a:lstStyle/>
          <a:p>
            <a:pPr>
              <a:defRPr/>
            </a:pPr>
            <a:fld id="{24ABF5EA-7ADC-9049-9217-67BCF965D79B}" type="slidenum">
              <a:rPr lang="en-US"/>
              <a:pPr>
                <a:defRPr/>
              </a:pPr>
              <a:t>127</a:t>
            </a:fld>
            <a:endParaRPr lang="en-US"/>
          </a:p>
        </p:txBody>
      </p:sp>
      <p:sp>
        <p:nvSpPr>
          <p:cNvPr id="847875" name="Rectangle 2"/>
          <p:cNvSpPr>
            <a:spLocks noGrp="1" noRot="1" noChangeAspect="1" noChangeArrowheads="1"/>
          </p:cNvSpPr>
          <p:nvPr>
            <p:ph type="sldImg"/>
          </p:nvPr>
        </p:nvSpPr>
        <p:spPr>
          <a:ln/>
        </p:spPr>
      </p:sp>
      <p:sp>
        <p:nvSpPr>
          <p:cNvPr id="847876"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22" name="Rectangle 7"/>
          <p:cNvSpPr>
            <a:spLocks noGrp="1" noChangeArrowheads="1"/>
          </p:cNvSpPr>
          <p:nvPr>
            <p:ph type="sldNum" sz="quarter"/>
          </p:nvPr>
        </p:nvSpPr>
        <p:spPr/>
        <p:txBody>
          <a:bodyPr/>
          <a:lstStyle/>
          <a:p>
            <a:pPr>
              <a:defRPr/>
            </a:pPr>
            <a:fld id="{C08EB533-858B-1D4B-A8B2-5991ED0C34D3}" type="slidenum">
              <a:rPr lang="en-US"/>
              <a:pPr>
                <a:defRPr/>
              </a:pPr>
              <a:t>128</a:t>
            </a:fld>
            <a:endParaRPr lang="en-US"/>
          </a:p>
        </p:txBody>
      </p:sp>
      <p:sp>
        <p:nvSpPr>
          <p:cNvPr id="849923" name="Rectangle 2"/>
          <p:cNvSpPr>
            <a:spLocks noGrp="1" noRot="1" noChangeAspect="1" noChangeArrowheads="1"/>
          </p:cNvSpPr>
          <p:nvPr>
            <p:ph type="sldImg"/>
          </p:nvPr>
        </p:nvSpPr>
        <p:spPr>
          <a:ln/>
        </p:spPr>
      </p:sp>
      <p:sp>
        <p:nvSpPr>
          <p:cNvPr id="849924"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1970" name="Rectangle 7"/>
          <p:cNvSpPr>
            <a:spLocks noGrp="1" noChangeArrowheads="1"/>
          </p:cNvSpPr>
          <p:nvPr>
            <p:ph type="sldNum" sz="quarter"/>
          </p:nvPr>
        </p:nvSpPr>
        <p:spPr/>
        <p:txBody>
          <a:bodyPr/>
          <a:lstStyle/>
          <a:p>
            <a:pPr>
              <a:defRPr/>
            </a:pPr>
            <a:fld id="{F9BD3FDA-AB23-9D43-AB2D-D307DF3064EB}" type="slidenum">
              <a:rPr lang="en-US">
                <a:solidFill>
                  <a:prstClr val="black"/>
                </a:solidFill>
              </a:rPr>
              <a:pPr>
                <a:defRPr/>
              </a:pPr>
              <a:t>129</a:t>
            </a:fld>
            <a:endParaRPr lang="en-US">
              <a:solidFill>
                <a:prstClr val="black"/>
              </a:solidFill>
            </a:endParaRPr>
          </a:p>
        </p:txBody>
      </p:sp>
      <p:sp>
        <p:nvSpPr>
          <p:cNvPr id="851971" name="Rectangle 2"/>
          <p:cNvSpPr>
            <a:spLocks noGrp="1" noRot="1" noChangeAspect="1" noChangeArrowheads="1"/>
          </p:cNvSpPr>
          <p:nvPr>
            <p:ph type="sldImg"/>
          </p:nvPr>
        </p:nvSpPr>
        <p:spPr>
          <a:ln/>
        </p:spPr>
      </p:sp>
      <p:sp>
        <p:nvSpPr>
          <p:cNvPr id="85197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4018" name="Rectangle 7"/>
          <p:cNvSpPr>
            <a:spLocks noGrp="1" noChangeArrowheads="1"/>
          </p:cNvSpPr>
          <p:nvPr>
            <p:ph type="sldNum" sz="quarter"/>
          </p:nvPr>
        </p:nvSpPr>
        <p:spPr/>
        <p:txBody>
          <a:bodyPr/>
          <a:lstStyle/>
          <a:p>
            <a:pPr>
              <a:defRPr/>
            </a:pPr>
            <a:fld id="{525F7AD3-0DB7-9C4C-8CF3-BC9A134BD4BD}" type="slidenum">
              <a:rPr lang="en-US">
                <a:solidFill>
                  <a:prstClr val="black"/>
                </a:solidFill>
              </a:rPr>
              <a:pPr>
                <a:defRPr/>
              </a:pPr>
              <a:t>130</a:t>
            </a:fld>
            <a:endParaRPr lang="en-US">
              <a:solidFill>
                <a:prstClr val="black"/>
              </a:solidFill>
            </a:endParaRPr>
          </a:p>
        </p:txBody>
      </p:sp>
      <p:sp>
        <p:nvSpPr>
          <p:cNvPr id="854019" name="Rectangle 2"/>
          <p:cNvSpPr>
            <a:spLocks noGrp="1" noRot="1" noChangeAspect="1" noChangeArrowheads="1"/>
          </p:cNvSpPr>
          <p:nvPr>
            <p:ph type="sldImg"/>
          </p:nvPr>
        </p:nvSpPr>
        <p:spPr>
          <a:ln/>
        </p:spPr>
      </p:sp>
      <p:sp>
        <p:nvSpPr>
          <p:cNvPr id="854020"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50" name="Rectangle 7"/>
          <p:cNvSpPr>
            <a:spLocks noGrp="1" noChangeArrowheads="1"/>
          </p:cNvSpPr>
          <p:nvPr>
            <p:ph type="sldNum" sz="quarter"/>
          </p:nvPr>
        </p:nvSpPr>
        <p:spPr/>
        <p:txBody>
          <a:bodyPr/>
          <a:lstStyle/>
          <a:p>
            <a:pPr>
              <a:defRPr/>
            </a:pPr>
            <a:fld id="{10A6A7C1-C783-0043-A77A-701C4EA72608}" type="slidenum">
              <a:rPr lang="en-US">
                <a:solidFill>
                  <a:prstClr val="black"/>
                </a:solidFill>
              </a:rPr>
              <a:pPr>
                <a:defRPr/>
              </a:pPr>
              <a:t>147</a:t>
            </a:fld>
            <a:endParaRPr lang="en-US">
              <a:solidFill>
                <a:prstClr val="black"/>
              </a:solidFill>
            </a:endParaRPr>
          </a:p>
        </p:txBody>
      </p:sp>
      <p:sp>
        <p:nvSpPr>
          <p:cNvPr id="872451" name="Rectangle 2"/>
          <p:cNvSpPr>
            <a:spLocks noGrp="1" noRot="1" noChangeAspect="1" noChangeArrowheads="1"/>
          </p:cNvSpPr>
          <p:nvPr>
            <p:ph type="sldImg"/>
          </p:nvPr>
        </p:nvSpPr>
        <p:spPr>
          <a:ln/>
        </p:spPr>
      </p:sp>
      <p:sp>
        <p:nvSpPr>
          <p:cNvPr id="87245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666" name="Slide Image Placeholder 1"/>
          <p:cNvSpPr>
            <a:spLocks noGrp="1" noRot="1" noChangeAspect="1"/>
          </p:cNvSpPr>
          <p:nvPr>
            <p:ph type="sldImg"/>
          </p:nvPr>
        </p:nvSpPr>
        <p:spPr>
          <a:ln/>
        </p:spPr>
      </p:sp>
      <p:sp>
        <p:nvSpPr>
          <p:cNvPr id="881667" name="Notes Placeholder 2"/>
          <p:cNvSpPr>
            <a:spLocks noGrp="1"/>
          </p:cNvSpPr>
          <p:nvPr>
            <p:ph type="body" idx="1"/>
          </p:nvPr>
        </p:nvSpPr>
        <p:spPr>
          <a:ln/>
        </p:spPr>
        <p:txBody>
          <a:bodyPr/>
          <a:lstStyle/>
          <a:p>
            <a:pPr>
              <a:defRPr/>
            </a:pPr>
            <a:r>
              <a:rPr lang="en-US">
                <a:ea typeface="ＭＳ Ｐゴシック" charset="-128"/>
                <a:cs typeface="ＭＳ Ｐゴシック" charset="-128"/>
              </a:rPr>
              <a:t>In Paul's day, a wax seal on a letter conveyed: (1) ownership in that the seal of the sender was stamped on it, and (2) security by guarding the contents.  The result was that the recipient could feel assurance that the contents were guaranteed and safe.  </a:t>
            </a:r>
          </a:p>
        </p:txBody>
      </p:sp>
      <p:sp>
        <p:nvSpPr>
          <p:cNvPr id="881668" name="Slide Number Placeholder 3"/>
          <p:cNvSpPr>
            <a:spLocks noGrp="1"/>
          </p:cNvSpPr>
          <p:nvPr>
            <p:ph type="sldNum" sz="quarter"/>
          </p:nvPr>
        </p:nvSpPr>
        <p:spPr/>
        <p:txBody>
          <a:bodyPr/>
          <a:lstStyle/>
          <a:p>
            <a:pPr>
              <a:defRPr/>
            </a:pPr>
            <a:fld id="{C022D0BD-73B4-344E-9237-0D5CD1FCB943}" type="slidenum">
              <a:rPr lang="en-US">
                <a:solidFill>
                  <a:prstClr val="black"/>
                </a:solidFill>
              </a:rPr>
              <a:pPr>
                <a:defRPr/>
              </a:pPr>
              <a:t>155</a:t>
            </a:fld>
            <a:endParaRPr lang="en-US">
              <a:solidFill>
                <a:prstClr val="black"/>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4" name="Slide Image Placeholder 1"/>
          <p:cNvSpPr>
            <a:spLocks noGrp="1" noRot="1" noChangeAspect="1"/>
          </p:cNvSpPr>
          <p:nvPr>
            <p:ph type="sldImg"/>
          </p:nvPr>
        </p:nvSpPr>
        <p:spPr>
          <a:ln/>
        </p:spPr>
      </p:sp>
      <p:sp>
        <p:nvSpPr>
          <p:cNvPr id="883715" name="Notes Placeholder 2"/>
          <p:cNvSpPr>
            <a:spLocks noGrp="1"/>
          </p:cNvSpPr>
          <p:nvPr>
            <p:ph type="body" idx="1"/>
          </p:nvPr>
        </p:nvSpPr>
        <p:spPr>
          <a:ln/>
        </p:spPr>
        <p:txBody>
          <a:bodyPr/>
          <a:lstStyle/>
          <a:p>
            <a:pPr>
              <a:defRPr/>
            </a:pPr>
            <a:r>
              <a:rPr lang="en-US">
                <a:ea typeface="ＭＳ Ｐゴシック" charset="-128"/>
                <a:cs typeface="ＭＳ Ｐゴシック" charset="-128"/>
              </a:rPr>
              <a:t>Paul used this background to assure his readers their salvation by noting that the Holy Spirit HIMSELF was the seal of their salvation (Eph. 1:13-14).</a:t>
            </a:r>
          </a:p>
        </p:txBody>
      </p:sp>
      <p:sp>
        <p:nvSpPr>
          <p:cNvPr id="883716" name="Slide Number Placeholder 3"/>
          <p:cNvSpPr>
            <a:spLocks noGrp="1"/>
          </p:cNvSpPr>
          <p:nvPr>
            <p:ph type="sldNum" sz="quarter"/>
          </p:nvPr>
        </p:nvSpPr>
        <p:spPr/>
        <p:txBody>
          <a:bodyPr/>
          <a:lstStyle/>
          <a:p>
            <a:pPr>
              <a:defRPr/>
            </a:pPr>
            <a:fld id="{E4DC5E37-9B66-BE44-A31E-41A4BD5D819B}" type="slidenum">
              <a:rPr lang="en-US">
                <a:solidFill>
                  <a:prstClr val="black"/>
                </a:solidFill>
              </a:rPr>
              <a:pPr>
                <a:defRPr/>
              </a:pPr>
              <a:t>156</a:t>
            </a:fld>
            <a:endParaRPr lang="en-US">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DB9FE40D-E184-634C-8F3A-58C4D7170771}" type="slidenum">
              <a:rPr lang="en-GB"/>
              <a:pPr>
                <a:defRPr/>
              </a:pPr>
              <a:t>11</a:t>
            </a:fld>
            <a:endParaRPr lang="en-GB"/>
          </a:p>
        </p:txBody>
      </p:sp>
      <p:sp>
        <p:nvSpPr>
          <p:cNvPr id="23142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142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ln/>
        </p:spPr>
        <p:txBody>
          <a:bodyPr/>
          <a:lstStyle/>
          <a:p>
            <a:pPr>
              <a:defRPr/>
            </a:pPr>
            <a:r>
              <a:rPr lang="en-US">
                <a:ea typeface="ＭＳ Ｐゴシック" charset="-128"/>
                <a:cs typeface="ＭＳ Ｐゴシック" charset="-128"/>
              </a:rPr>
              <a:t>The same concept appears in Romans 10:9-10.</a:t>
            </a:r>
          </a:p>
          <a:p>
            <a:pPr>
              <a:defRPr/>
            </a:pPr>
            <a:r>
              <a:rPr lang="en-US">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 2:481.</a:t>
            </a:r>
          </a:p>
        </p:txBody>
      </p:sp>
      <p:sp>
        <p:nvSpPr>
          <p:cNvPr id="885764" name="Slide Number Placeholder 3"/>
          <p:cNvSpPr>
            <a:spLocks noGrp="1"/>
          </p:cNvSpPr>
          <p:nvPr>
            <p:ph type="sldNum" sz="quarter"/>
          </p:nvPr>
        </p:nvSpPr>
        <p:spPr/>
        <p:txBody>
          <a:bodyPr/>
          <a:lstStyle/>
          <a:p>
            <a:pPr>
              <a:defRPr/>
            </a:pPr>
            <a:fld id="{21018EB6-470A-AA46-9C70-210751376D6C}" type="slidenum">
              <a:rPr lang="en-US">
                <a:solidFill>
                  <a:prstClr val="black"/>
                </a:solidFill>
              </a:rPr>
              <a:pPr>
                <a:defRPr/>
              </a:pPr>
              <a:t>157</a:t>
            </a:fld>
            <a:endParaRPr lang="en-US">
              <a:solidFill>
                <a:prstClr val="black"/>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6" name="Rectangle 7"/>
          <p:cNvSpPr>
            <a:spLocks noGrp="1" noChangeArrowheads="1"/>
          </p:cNvSpPr>
          <p:nvPr>
            <p:ph type="sldNum" sz="quarter"/>
          </p:nvPr>
        </p:nvSpPr>
        <p:spPr/>
        <p:txBody>
          <a:bodyPr/>
          <a:lstStyle/>
          <a:p>
            <a:pPr>
              <a:defRPr/>
            </a:pPr>
            <a:fld id="{91B618AB-09AD-0F45-899C-B39266DCAFBE}" type="slidenum">
              <a:rPr lang="en-US">
                <a:solidFill>
                  <a:prstClr val="black"/>
                </a:solidFill>
              </a:rPr>
              <a:pPr>
                <a:defRPr/>
              </a:pPr>
              <a:t>162</a:t>
            </a:fld>
            <a:endParaRPr lang="en-US">
              <a:solidFill>
                <a:prstClr val="black"/>
              </a:solidFill>
            </a:endParaRPr>
          </a:p>
        </p:txBody>
      </p:sp>
      <p:sp>
        <p:nvSpPr>
          <p:cNvPr id="891907" name="Rectangle 2"/>
          <p:cNvSpPr>
            <a:spLocks noGrp="1" noRot="1" noChangeAspect="1" noChangeArrowheads="1"/>
          </p:cNvSpPr>
          <p:nvPr>
            <p:ph type="sldImg"/>
          </p:nvPr>
        </p:nvSpPr>
        <p:spPr>
          <a:ln/>
        </p:spPr>
      </p:sp>
      <p:sp>
        <p:nvSpPr>
          <p:cNvPr id="891908"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7"/>
          <p:cNvSpPr>
            <a:spLocks noGrp="1" noChangeArrowheads="1"/>
          </p:cNvSpPr>
          <p:nvPr>
            <p:ph type="sldNum" sz="quarter"/>
          </p:nvPr>
        </p:nvSpPr>
        <p:spPr/>
        <p:txBody>
          <a:bodyPr/>
          <a:lstStyle/>
          <a:p>
            <a:pPr>
              <a:defRPr/>
            </a:pPr>
            <a:fld id="{4C95ED76-9D1C-E748-B5EE-13AC0A7DACB4}" type="slidenum">
              <a:rPr lang="en-US">
                <a:solidFill>
                  <a:prstClr val="black"/>
                </a:solidFill>
              </a:rPr>
              <a:pPr>
                <a:defRPr/>
              </a:pPr>
              <a:t>163</a:t>
            </a:fld>
            <a:endParaRPr lang="en-US">
              <a:solidFill>
                <a:prstClr val="black"/>
              </a:solidFill>
            </a:endParaRPr>
          </a:p>
        </p:txBody>
      </p:sp>
      <p:sp>
        <p:nvSpPr>
          <p:cNvPr id="893955" name="Rectangle 2"/>
          <p:cNvSpPr>
            <a:spLocks noGrp="1" noRot="1" noChangeAspect="1" noChangeArrowheads="1"/>
          </p:cNvSpPr>
          <p:nvPr>
            <p:ph type="sldImg"/>
          </p:nvPr>
        </p:nvSpPr>
        <p:spPr>
          <a:ln/>
        </p:spPr>
      </p:sp>
      <p:sp>
        <p:nvSpPr>
          <p:cNvPr id="893956"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p:nvPr>
        </p:nvSpPr>
        <p:spPr/>
        <p:txBody>
          <a:bodyPr/>
          <a:lstStyle/>
          <a:p>
            <a:pPr>
              <a:defRPr/>
            </a:pPr>
            <a:fld id="{13D6D8FC-C20F-2D40-865F-EC86F6B9453F}" type="slidenum">
              <a:rPr lang="en-US">
                <a:solidFill>
                  <a:prstClr val="black"/>
                </a:solidFill>
              </a:rPr>
              <a:pPr>
                <a:defRPr/>
              </a:pPr>
              <a:t>164</a:t>
            </a:fld>
            <a:endParaRPr lang="en-US">
              <a:solidFill>
                <a:prstClr val="black"/>
              </a:solidFill>
            </a:endParaRPr>
          </a:p>
        </p:txBody>
      </p:sp>
      <p:sp>
        <p:nvSpPr>
          <p:cNvPr id="1087491" name="Rectangle 2"/>
          <p:cNvSpPr>
            <a:spLocks noGrp="1" noRot="1" noChangeAspect="1" noChangeArrowheads="1"/>
          </p:cNvSpPr>
          <p:nvPr>
            <p:ph type="sldImg"/>
          </p:nvPr>
        </p:nvSpPr>
        <p:spPr>
          <a:ln/>
        </p:spPr>
      </p:sp>
      <p:sp>
        <p:nvSpPr>
          <p:cNvPr id="108749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p:nvPr>
        </p:nvSpPr>
        <p:spPr/>
        <p:txBody>
          <a:bodyPr/>
          <a:lstStyle/>
          <a:p>
            <a:pPr>
              <a:defRPr/>
            </a:pPr>
            <a:fld id="{96924CEA-DBE6-A147-8842-FF8AE66EAC9C}" type="slidenum">
              <a:rPr lang="en-US">
                <a:solidFill>
                  <a:prstClr val="black"/>
                </a:solidFill>
              </a:rPr>
              <a:pPr>
                <a:defRPr/>
              </a:pPr>
              <a:t>165</a:t>
            </a:fld>
            <a:endParaRPr lang="en-US">
              <a:solidFill>
                <a:prstClr val="black"/>
              </a:solidFill>
            </a:endParaRPr>
          </a:p>
        </p:txBody>
      </p:sp>
      <p:sp>
        <p:nvSpPr>
          <p:cNvPr id="1087491" name="Rectangle 2"/>
          <p:cNvSpPr>
            <a:spLocks noGrp="1" noRot="1" noChangeAspect="1" noChangeArrowheads="1"/>
          </p:cNvSpPr>
          <p:nvPr>
            <p:ph type="sldImg"/>
          </p:nvPr>
        </p:nvSpPr>
        <p:spPr>
          <a:ln/>
        </p:spPr>
      </p:sp>
      <p:sp>
        <p:nvSpPr>
          <p:cNvPr id="108749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p:nvPr>
        </p:nvSpPr>
        <p:spPr/>
        <p:txBody>
          <a:bodyPr/>
          <a:lstStyle/>
          <a:p>
            <a:pPr>
              <a:defRPr/>
            </a:pPr>
            <a:fld id="{3585B6DB-DA73-D040-95B3-A4BEC3BCD20C}" type="slidenum">
              <a:rPr lang="en-US">
                <a:solidFill>
                  <a:prstClr val="black"/>
                </a:solidFill>
              </a:rPr>
              <a:pPr>
                <a:defRPr/>
              </a:pPr>
              <a:t>166</a:t>
            </a:fld>
            <a:endParaRPr lang="en-US">
              <a:solidFill>
                <a:prstClr val="black"/>
              </a:solidFill>
            </a:endParaRPr>
          </a:p>
        </p:txBody>
      </p:sp>
      <p:sp>
        <p:nvSpPr>
          <p:cNvPr id="1087491" name="Rectangle 2"/>
          <p:cNvSpPr>
            <a:spLocks noGrp="1" noRot="1" noChangeAspect="1" noChangeArrowheads="1"/>
          </p:cNvSpPr>
          <p:nvPr>
            <p:ph type="sldImg"/>
          </p:nvPr>
        </p:nvSpPr>
        <p:spPr>
          <a:ln/>
        </p:spPr>
      </p:sp>
      <p:sp>
        <p:nvSpPr>
          <p:cNvPr id="108749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a typeface="ＭＳ Ｐゴシック" charset="-128"/>
              <a:cs typeface="ＭＳ Ｐゴシック"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857CE457-0703-C04A-9159-D7849C62420A}" type="slidenum">
              <a:rPr lang="en-GB"/>
              <a:pPr>
                <a:defRPr/>
              </a:pPr>
              <a:t>167</a:t>
            </a:fld>
            <a:endParaRPr lang="en-GB"/>
          </a:p>
        </p:txBody>
      </p:sp>
      <p:sp>
        <p:nvSpPr>
          <p:cNvPr id="33792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3792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488B143-44CE-8948-9C80-D1F2053388CC}" type="slidenum">
              <a:rPr lang="en-GB"/>
              <a:pPr>
                <a:defRPr/>
              </a:pPr>
              <a:t>168</a:t>
            </a:fld>
            <a:endParaRPr lang="en-GB"/>
          </a:p>
        </p:txBody>
      </p:sp>
      <p:sp>
        <p:nvSpPr>
          <p:cNvPr id="33894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3894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49D65F87-5E3C-DD44-A2D0-6CA9FC94F639}" type="slidenum">
              <a:rPr lang="en-GB"/>
              <a:pPr>
                <a:defRPr/>
              </a:pPr>
              <a:t>169</a:t>
            </a:fld>
            <a:endParaRPr lang="en-GB"/>
          </a:p>
        </p:txBody>
      </p:sp>
      <p:sp>
        <p:nvSpPr>
          <p:cNvPr id="33996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39970"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1206B91-7E75-3445-929F-90941DDA41E5}" type="slidenum">
              <a:rPr lang="en-GB"/>
              <a:pPr>
                <a:defRPr/>
              </a:pPr>
              <a:t>170</a:t>
            </a:fld>
            <a:endParaRPr lang="en-GB"/>
          </a:p>
        </p:txBody>
      </p:sp>
      <p:sp>
        <p:nvSpPr>
          <p:cNvPr id="34099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0994"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B02C39B-5BA2-2A4A-B20A-2259330F5D5F}" type="slidenum">
              <a:rPr lang="en-GB"/>
              <a:pPr>
                <a:defRPr/>
              </a:pPr>
              <a:t>12</a:t>
            </a:fld>
            <a:endParaRPr lang="en-GB"/>
          </a:p>
        </p:txBody>
      </p:sp>
      <p:sp>
        <p:nvSpPr>
          <p:cNvPr id="23244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245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3970691-9414-1D41-880F-BCC71D9FCA84}" type="slidenum">
              <a:rPr lang="en-GB"/>
              <a:pPr>
                <a:defRPr/>
              </a:pPr>
              <a:t>171</a:t>
            </a:fld>
            <a:endParaRPr lang="en-GB"/>
          </a:p>
        </p:txBody>
      </p:sp>
      <p:sp>
        <p:nvSpPr>
          <p:cNvPr id="342017" name="Text Box 1"/>
          <p:cNvSpPr txBox="1">
            <a:spLocks noChangeArrowheads="1"/>
          </p:cNvSpPr>
          <p:nvPr/>
        </p:nvSpPr>
        <p:spPr bwMode="auto">
          <a:xfrm>
            <a:off x="1154113" y="762000"/>
            <a:ext cx="4565650" cy="3759200"/>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201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1EDE4A02-D73B-7D43-8A45-672E6744C1A8}" type="slidenum">
              <a:rPr lang="en-GB"/>
              <a:pPr>
                <a:defRPr/>
              </a:pPr>
              <a:t>172</a:t>
            </a:fld>
            <a:endParaRPr lang="en-GB"/>
          </a:p>
        </p:txBody>
      </p:sp>
      <p:sp>
        <p:nvSpPr>
          <p:cNvPr id="34304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3042"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0424500-C160-284A-9339-30B36DE9F18D}" type="slidenum">
              <a:rPr lang="en-GB"/>
              <a:pPr>
                <a:defRPr/>
              </a:pPr>
              <a:t>173</a:t>
            </a:fld>
            <a:endParaRPr lang="en-GB"/>
          </a:p>
        </p:txBody>
      </p:sp>
      <p:sp>
        <p:nvSpPr>
          <p:cNvPr id="34406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406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083F3CE7-AD01-ED45-9D94-242A9C91CE0F}" type="slidenum">
              <a:rPr lang="en-GB"/>
              <a:pPr>
                <a:defRPr/>
              </a:pPr>
              <a:t>174</a:t>
            </a:fld>
            <a:endParaRPr lang="en-GB"/>
          </a:p>
        </p:txBody>
      </p:sp>
      <p:sp>
        <p:nvSpPr>
          <p:cNvPr id="34508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5090"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8A03D0F-B7BB-784B-AE4C-241A395917B9}" type="slidenum">
              <a:rPr lang="en-GB"/>
              <a:pPr>
                <a:defRPr/>
              </a:pPr>
              <a:t>175</a:t>
            </a:fld>
            <a:endParaRPr lang="en-GB"/>
          </a:p>
        </p:txBody>
      </p:sp>
      <p:sp>
        <p:nvSpPr>
          <p:cNvPr id="34611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6114"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CCE52290-7B41-1E40-A094-1248451E47D1}" type="slidenum">
              <a:rPr lang="en-GB"/>
              <a:pPr>
                <a:defRPr/>
              </a:pPr>
              <a:t>176</a:t>
            </a:fld>
            <a:endParaRPr lang="en-GB"/>
          </a:p>
        </p:txBody>
      </p:sp>
      <p:sp>
        <p:nvSpPr>
          <p:cNvPr id="34713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713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34E5405-111F-034B-A332-51A385717DF5}" type="slidenum">
              <a:rPr lang="en-GB"/>
              <a:pPr>
                <a:defRPr/>
              </a:pPr>
              <a:t>177</a:t>
            </a:fld>
            <a:endParaRPr lang="en-GB"/>
          </a:p>
        </p:txBody>
      </p:sp>
      <p:sp>
        <p:nvSpPr>
          <p:cNvPr id="33382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3382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B836E6F-93B0-CA46-BD17-0EA5C184F528}" type="slidenum">
              <a:rPr lang="en-GB"/>
              <a:pPr>
                <a:defRPr/>
              </a:pPr>
              <a:t>178</a:t>
            </a:fld>
            <a:endParaRPr lang="en-GB"/>
          </a:p>
        </p:txBody>
      </p:sp>
      <p:sp>
        <p:nvSpPr>
          <p:cNvPr id="34816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816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11AACEEB-0346-6D44-8A4E-25E92B9C98E0}" type="slidenum">
              <a:rPr lang="en-GB"/>
              <a:pPr>
                <a:defRPr/>
              </a:pPr>
              <a:t>179</a:t>
            </a:fld>
            <a:endParaRPr lang="en-GB"/>
          </a:p>
        </p:txBody>
      </p:sp>
      <p:sp>
        <p:nvSpPr>
          <p:cNvPr id="34918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4918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D49C95FD-B2F2-0344-952D-58C8D493E175}" type="slidenum">
              <a:rPr lang="en-GB"/>
              <a:pPr>
                <a:defRPr/>
              </a:pPr>
              <a:t>180</a:t>
            </a:fld>
            <a:endParaRPr lang="en-GB"/>
          </a:p>
        </p:txBody>
      </p:sp>
      <p:sp>
        <p:nvSpPr>
          <p:cNvPr id="35020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021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7EF0544-A761-574D-B3C3-3A18B34BD391}" type="slidenum">
              <a:rPr lang="en-GB"/>
              <a:pPr>
                <a:defRPr/>
              </a:pPr>
              <a:t>13</a:t>
            </a:fld>
            <a:endParaRPr lang="en-GB"/>
          </a:p>
        </p:txBody>
      </p:sp>
      <p:sp>
        <p:nvSpPr>
          <p:cNvPr id="23347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347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4E8A575-C073-9D4F-8509-2BA8D8C63052}" type="slidenum">
              <a:rPr lang="en-GB"/>
              <a:pPr>
                <a:defRPr/>
              </a:pPr>
              <a:t>181</a:t>
            </a:fld>
            <a:endParaRPr lang="en-GB"/>
          </a:p>
        </p:txBody>
      </p:sp>
      <p:sp>
        <p:nvSpPr>
          <p:cNvPr id="35123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123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E7D24A2-DB63-0049-8863-55EB04F4DD8D}" type="slidenum">
              <a:rPr lang="en-GB"/>
              <a:pPr>
                <a:defRPr/>
              </a:pPr>
              <a:t>182</a:t>
            </a:fld>
            <a:endParaRPr lang="en-GB"/>
          </a:p>
        </p:txBody>
      </p:sp>
      <p:sp>
        <p:nvSpPr>
          <p:cNvPr id="35225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225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0AD184D-64B7-6E4C-AC64-A53E5CE4816F}" type="slidenum">
              <a:rPr lang="en-GB"/>
              <a:pPr>
                <a:defRPr/>
              </a:pPr>
              <a:t>183</a:t>
            </a:fld>
            <a:endParaRPr lang="en-GB"/>
          </a:p>
        </p:txBody>
      </p:sp>
      <p:sp>
        <p:nvSpPr>
          <p:cNvPr id="35328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328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231A587-D894-D844-8DA4-6B74642E0A32}" type="slidenum">
              <a:rPr lang="en-GB"/>
              <a:pPr>
                <a:defRPr/>
              </a:pPr>
              <a:t>184</a:t>
            </a:fld>
            <a:endParaRPr lang="en-GB"/>
          </a:p>
        </p:txBody>
      </p:sp>
      <p:sp>
        <p:nvSpPr>
          <p:cNvPr id="35430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430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CE5152DC-5B3A-7E49-8CC8-9C70950F3B11}" type="slidenum">
              <a:rPr lang="en-GB"/>
              <a:pPr>
                <a:defRPr/>
              </a:pPr>
              <a:t>185</a:t>
            </a:fld>
            <a:endParaRPr lang="en-GB"/>
          </a:p>
        </p:txBody>
      </p:sp>
      <p:sp>
        <p:nvSpPr>
          <p:cNvPr id="35532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533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543CB62-455E-FE4F-9CCD-16DB0DCD8DEE}" type="slidenum">
              <a:rPr lang="en-GB"/>
              <a:pPr>
                <a:defRPr/>
              </a:pPr>
              <a:t>186</a:t>
            </a:fld>
            <a:endParaRPr lang="en-GB"/>
          </a:p>
        </p:txBody>
      </p:sp>
      <p:sp>
        <p:nvSpPr>
          <p:cNvPr id="35635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635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7B77403-B5D5-A243-B8BB-77EE129FE811}" type="slidenum">
              <a:rPr lang="en-GB"/>
              <a:pPr>
                <a:defRPr/>
              </a:pPr>
              <a:t>187</a:t>
            </a:fld>
            <a:endParaRPr lang="en-GB"/>
          </a:p>
        </p:txBody>
      </p:sp>
      <p:sp>
        <p:nvSpPr>
          <p:cNvPr id="35737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737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9FA8455-20A2-744A-9D3D-E09461FC8BFE}" type="slidenum">
              <a:rPr lang="en-GB"/>
              <a:pPr>
                <a:defRPr/>
              </a:pPr>
              <a:t>189</a:t>
            </a:fld>
            <a:endParaRPr lang="en-GB"/>
          </a:p>
        </p:txBody>
      </p:sp>
      <p:sp>
        <p:nvSpPr>
          <p:cNvPr id="35942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942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900592A2-16BC-8E4E-9FBB-A5B90C8DF5E6}" type="slidenum">
              <a:rPr lang="en-GB"/>
              <a:pPr>
                <a:defRPr/>
              </a:pPr>
              <a:t>190</a:t>
            </a:fld>
            <a:endParaRPr lang="en-GB"/>
          </a:p>
        </p:txBody>
      </p:sp>
      <p:sp>
        <p:nvSpPr>
          <p:cNvPr id="36044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045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BA8DFAB-28A5-F64A-97FA-E65BF18D40C6}" type="slidenum">
              <a:rPr lang="en-GB"/>
              <a:pPr>
                <a:defRPr/>
              </a:pPr>
              <a:t>191</a:t>
            </a:fld>
            <a:endParaRPr lang="en-GB"/>
          </a:p>
        </p:txBody>
      </p:sp>
      <p:sp>
        <p:nvSpPr>
          <p:cNvPr id="36147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147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01FE4DEA-FC64-AC4C-8D18-BCB7D240DEDF}" type="slidenum">
              <a:rPr lang="en-GB"/>
              <a:pPr>
                <a:defRPr/>
              </a:pPr>
              <a:t>14</a:t>
            </a:fld>
            <a:endParaRPr lang="en-GB"/>
          </a:p>
        </p:txBody>
      </p:sp>
      <p:sp>
        <p:nvSpPr>
          <p:cNvPr id="23449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449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801E62D-8938-CC46-ADFA-FCACA1BC53F7}" type="slidenum">
              <a:rPr lang="en-GB"/>
              <a:pPr>
                <a:defRPr/>
              </a:pPr>
              <a:t>192</a:t>
            </a:fld>
            <a:endParaRPr lang="en-GB"/>
          </a:p>
        </p:txBody>
      </p:sp>
      <p:sp>
        <p:nvSpPr>
          <p:cNvPr id="36249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249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ECF1549-5433-0044-BF56-9D519F8C4FEB}" type="slidenum">
              <a:rPr lang="en-GB"/>
              <a:pPr>
                <a:defRPr/>
              </a:pPr>
              <a:t>193</a:t>
            </a:fld>
            <a:endParaRPr lang="en-GB"/>
          </a:p>
        </p:txBody>
      </p:sp>
      <p:sp>
        <p:nvSpPr>
          <p:cNvPr id="36352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3522"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0FEDAD08-B7F1-E84F-9D93-A3AB2EB5CC2A}" type="slidenum">
              <a:rPr lang="en-GB"/>
              <a:pPr>
                <a:defRPr/>
              </a:pPr>
              <a:t>194</a:t>
            </a:fld>
            <a:endParaRPr lang="en-GB"/>
          </a:p>
        </p:txBody>
      </p:sp>
      <p:sp>
        <p:nvSpPr>
          <p:cNvPr id="36454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4546" name="Text Box 2"/>
          <p:cNvSpPr txBox="1">
            <a:spLocks noGrp="1" noChangeArrowheads="1"/>
          </p:cNvSpPr>
          <p:nvPr>
            <p:ph type="body"/>
          </p:nvPr>
        </p:nvSpPr>
        <p:spPr>
          <a:xfrm>
            <a:off x="915988" y="4779963"/>
            <a:ext cx="5041900" cy="452755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9pPr>
          </a:lstStyle>
          <a:p>
            <a:pPr eaLnBrk="1" hangingPunct="1">
              <a:spcBef>
                <a:spcPts val="450"/>
              </a:spcBef>
              <a:defRPr/>
            </a:pPr>
            <a:r>
              <a:rPr lang="en-GB" smtClean="0">
                <a:ea typeface="MS Gothic" charset="0"/>
                <a:cs typeface="MS Gothic" charset="0"/>
              </a:rPr>
              <a:t>(c)Paul Halsall Mar 1996. halsall@murray.fordham.edu http://www.fordham.edu/halsall/source/pliny1.html</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BA4CB23-B1FC-E34A-8798-0547F6F0FF8E}" type="slidenum">
              <a:rPr lang="en-GB"/>
              <a:pPr>
                <a:defRPr/>
              </a:pPr>
              <a:t>195</a:t>
            </a:fld>
            <a:endParaRPr lang="en-GB"/>
          </a:p>
        </p:txBody>
      </p:sp>
      <p:sp>
        <p:nvSpPr>
          <p:cNvPr id="36556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5570" name="Text Box 2"/>
          <p:cNvSpPr txBox="1">
            <a:spLocks noGrp="1" noChangeArrowheads="1"/>
          </p:cNvSpPr>
          <p:nvPr>
            <p:ph type="body"/>
          </p:nvPr>
        </p:nvSpPr>
        <p:spPr>
          <a:xfrm>
            <a:off x="915988" y="4779963"/>
            <a:ext cx="5041900" cy="452755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9pPr>
          </a:lstStyle>
          <a:p>
            <a:pPr eaLnBrk="1" hangingPunct="1">
              <a:spcBef>
                <a:spcPts val="450"/>
              </a:spcBef>
              <a:defRPr/>
            </a:pPr>
            <a:r>
              <a:rPr lang="en-GB" smtClean="0">
                <a:ea typeface="MS Gothic" charset="0"/>
                <a:cs typeface="MS Gothic" charset="0"/>
              </a:rPr>
              <a:t>(c)Paul Halsall Mar 1996. halsall@murray.fordham.edu http://www.fordham.edu/halsall/source/pliny1.html</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C7746AB-4712-3D48-A2F3-24CCDA3B5E6E}" type="slidenum">
              <a:rPr lang="en-GB"/>
              <a:pPr>
                <a:defRPr/>
              </a:pPr>
              <a:t>196</a:t>
            </a:fld>
            <a:endParaRPr lang="en-GB"/>
          </a:p>
        </p:txBody>
      </p:sp>
      <p:sp>
        <p:nvSpPr>
          <p:cNvPr id="36659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659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416E0A9-AE03-CB43-8011-87C19A8BB706}" type="slidenum">
              <a:rPr lang="en-GB"/>
              <a:pPr>
                <a:defRPr/>
              </a:pPr>
              <a:t>197</a:t>
            </a:fld>
            <a:endParaRPr lang="en-GB"/>
          </a:p>
        </p:txBody>
      </p:sp>
      <p:sp>
        <p:nvSpPr>
          <p:cNvPr id="36761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761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FB79487-074F-8E4B-8404-1B487E7D7072}" type="slidenum">
              <a:rPr lang="en-GB"/>
              <a:pPr>
                <a:defRPr/>
              </a:pPr>
              <a:t>198</a:t>
            </a:fld>
            <a:endParaRPr lang="en-GB"/>
          </a:p>
        </p:txBody>
      </p:sp>
      <p:sp>
        <p:nvSpPr>
          <p:cNvPr id="36864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864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278EA89-AC96-F446-B0F2-54C8FE4BA167}" type="slidenum">
              <a:rPr lang="en-GB"/>
              <a:pPr>
                <a:defRPr/>
              </a:pPr>
              <a:t>199</a:t>
            </a:fld>
            <a:endParaRPr lang="en-GB"/>
          </a:p>
        </p:txBody>
      </p:sp>
      <p:sp>
        <p:nvSpPr>
          <p:cNvPr id="36966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966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CC303865-767D-7348-94FB-2A67103FFAF7}" type="slidenum">
              <a:rPr lang="en-GB"/>
              <a:pPr>
                <a:defRPr/>
              </a:pPr>
              <a:t>200</a:t>
            </a:fld>
            <a:endParaRPr lang="en-GB"/>
          </a:p>
        </p:txBody>
      </p:sp>
      <p:sp>
        <p:nvSpPr>
          <p:cNvPr id="37068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069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3E3AF70-003D-A441-9302-927234EBBF8D}" type="slidenum">
              <a:rPr lang="en-GB"/>
              <a:pPr>
                <a:defRPr/>
              </a:pPr>
              <a:t>201</a:t>
            </a:fld>
            <a:endParaRPr lang="en-GB"/>
          </a:p>
        </p:txBody>
      </p:sp>
      <p:sp>
        <p:nvSpPr>
          <p:cNvPr id="37171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171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94F53965-B12F-144E-8482-3A941FB4C7A2}" type="slidenum">
              <a:rPr lang="en-GB"/>
              <a:pPr>
                <a:defRPr/>
              </a:pPr>
              <a:t>15</a:t>
            </a:fld>
            <a:endParaRPr lang="en-GB"/>
          </a:p>
        </p:txBody>
      </p:sp>
      <p:sp>
        <p:nvSpPr>
          <p:cNvPr id="23552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2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8F5448E-0962-3F40-AAAE-CA9CEF40B104}" type="slidenum">
              <a:rPr lang="en-GB"/>
              <a:pPr>
                <a:defRPr/>
              </a:pPr>
              <a:t>202</a:t>
            </a:fld>
            <a:endParaRPr lang="en-GB"/>
          </a:p>
        </p:txBody>
      </p:sp>
      <p:sp>
        <p:nvSpPr>
          <p:cNvPr id="37273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273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93C25478-436D-A84F-B1D5-A9C27058B307}" type="slidenum">
              <a:rPr lang="en-GB"/>
              <a:pPr>
                <a:defRPr/>
              </a:pPr>
              <a:t>203</a:t>
            </a:fld>
            <a:endParaRPr lang="en-GB"/>
          </a:p>
        </p:txBody>
      </p:sp>
      <p:sp>
        <p:nvSpPr>
          <p:cNvPr id="37376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376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E69299D-8C19-B749-AB84-3640B13D8B53}" type="slidenum">
              <a:rPr lang="en-GB"/>
              <a:pPr>
                <a:defRPr/>
              </a:pPr>
              <a:t>204</a:t>
            </a:fld>
            <a:endParaRPr lang="en-GB"/>
          </a:p>
        </p:txBody>
      </p:sp>
      <p:sp>
        <p:nvSpPr>
          <p:cNvPr id="37478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5220"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C8A5BD7D-C13F-4D4D-A26F-9684421B78E8}" type="slidenum">
              <a:rPr lang="en-GB"/>
              <a:pPr>
                <a:defRPr/>
              </a:pPr>
              <a:t>205</a:t>
            </a:fld>
            <a:endParaRPr lang="en-GB"/>
          </a:p>
        </p:txBody>
      </p:sp>
      <p:sp>
        <p:nvSpPr>
          <p:cNvPr id="26726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67268"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9314"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666D7A24-E998-9E42-85FD-D10EA922BA5C}" type="slidenum">
              <a:rPr lang="en-GB" sz="1300" smtClean="0">
                <a:solidFill>
                  <a:srgbClr val="000000"/>
                </a:solidFill>
              </a:rPr>
              <a:pPr eaLnBrk="1" hangingPunct="1">
                <a:defRPr/>
              </a:pPr>
              <a:t>206</a:t>
            </a:fld>
            <a:endParaRPr lang="en-GB" sz="1300" smtClean="0">
              <a:solidFill>
                <a:srgbClr val="000000"/>
              </a:solidFill>
            </a:endParaRPr>
          </a:p>
        </p:txBody>
      </p:sp>
      <p:sp>
        <p:nvSpPr>
          <p:cNvPr id="26931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69316"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1362"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AC4D69D0-4FEA-064F-99F8-981B4602EC54}" type="slidenum">
              <a:rPr lang="en-GB" sz="1300" smtClean="0">
                <a:solidFill>
                  <a:srgbClr val="000000"/>
                </a:solidFill>
              </a:rPr>
              <a:pPr eaLnBrk="1" hangingPunct="1">
                <a:defRPr/>
              </a:pPr>
              <a:t>207</a:t>
            </a:fld>
            <a:endParaRPr lang="en-GB" sz="1300" smtClean="0">
              <a:solidFill>
                <a:srgbClr val="000000"/>
              </a:solidFill>
            </a:endParaRPr>
          </a:p>
        </p:txBody>
      </p:sp>
      <p:sp>
        <p:nvSpPr>
          <p:cNvPr id="27136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71364"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3410"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9A3A548A-76F2-3245-ADD0-4A93E71FFB07}" type="slidenum">
              <a:rPr lang="en-GB" sz="1300" smtClean="0">
                <a:solidFill>
                  <a:srgbClr val="000000"/>
                </a:solidFill>
              </a:rPr>
              <a:pPr eaLnBrk="1" hangingPunct="1">
                <a:defRPr/>
              </a:pPr>
              <a:t>208</a:t>
            </a:fld>
            <a:endParaRPr lang="en-GB" sz="1300" smtClean="0">
              <a:solidFill>
                <a:srgbClr val="000000"/>
              </a:solidFill>
            </a:endParaRPr>
          </a:p>
        </p:txBody>
      </p:sp>
      <p:sp>
        <p:nvSpPr>
          <p:cNvPr id="27341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73412"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5458"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7A1F8A25-37DB-8945-9B4F-EFDAC21858D6}" type="slidenum">
              <a:rPr lang="en-GB" sz="1300" smtClean="0">
                <a:solidFill>
                  <a:srgbClr val="000000"/>
                </a:solidFill>
              </a:rPr>
              <a:pPr eaLnBrk="1" hangingPunct="1">
                <a:defRPr/>
              </a:pPr>
              <a:t>209</a:t>
            </a:fld>
            <a:endParaRPr lang="en-GB" sz="1300" smtClean="0">
              <a:solidFill>
                <a:srgbClr val="000000"/>
              </a:solidFill>
            </a:endParaRPr>
          </a:p>
        </p:txBody>
      </p:sp>
      <p:sp>
        <p:nvSpPr>
          <p:cNvPr id="27545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75460" name="Text Box 2"/>
          <p:cNvSpPr txBox="1">
            <a:spLocks noGrp="1" noChangeArrowheads="1"/>
          </p:cNvSpPr>
          <p:nvPr>
            <p:ph type="body"/>
          </p:nvPr>
        </p:nvSpPr>
        <p:spPr>
          <a:xfrm>
            <a:off x="915988" y="4779963"/>
            <a:ext cx="5038725" cy="4522787"/>
          </a:xfrm>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7506"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04F7A8F9-D6B3-8A4C-8612-98D50A2771C4}" type="slidenum">
              <a:rPr lang="en-GB" sz="1300" smtClean="0">
                <a:solidFill>
                  <a:srgbClr val="000000"/>
                </a:solidFill>
              </a:rPr>
              <a:pPr eaLnBrk="1" hangingPunct="1">
                <a:defRPr/>
              </a:pPr>
              <a:t>210</a:t>
            </a:fld>
            <a:endParaRPr lang="en-GB" sz="1300" smtClean="0">
              <a:solidFill>
                <a:srgbClr val="000000"/>
              </a:solidFill>
            </a:endParaRPr>
          </a:p>
        </p:txBody>
      </p:sp>
      <p:sp>
        <p:nvSpPr>
          <p:cNvPr id="27750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7750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9"/>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1pPr>
            <a:lvl2pPr marL="742950" indent="-28575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2pPr>
            <a:lvl3pPr marL="11430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3pPr>
            <a:lvl4pPr marL="16002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4pPr>
            <a:lvl5pPr marL="2057400" indent="-228600" defTabSz="474663" eaLnBrk="0" hangingPunc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5pPr>
            <a:lvl6pPr marL="25146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6pPr>
            <a:lvl7pPr marL="29718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7pPr>
            <a:lvl8pPr marL="34290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8pPr>
            <a:lvl9pPr marL="3886200" indent="-228600" defTabSz="474663" eaLnBrk="0" fontAlgn="base" hangingPunct="0">
              <a:lnSpc>
                <a:spcPct val="86000"/>
              </a:lnSpc>
              <a:spcBef>
                <a:spcPct val="0"/>
              </a:spcBef>
              <a:spcAft>
                <a:spcPct val="0"/>
              </a:spcAft>
              <a:buClr>
                <a:srgbClr val="EAEAEA"/>
              </a:buClr>
              <a:buSzPct val="100000"/>
              <a:buFont typeface="Times New Roman" charset="0"/>
              <a:tabLst>
                <a:tab pos="0" algn="l"/>
                <a:tab pos="473075" algn="l"/>
                <a:tab pos="949325" algn="l"/>
                <a:tab pos="1423988" algn="l"/>
                <a:tab pos="1900238" algn="l"/>
                <a:tab pos="2374900" algn="l"/>
                <a:tab pos="2851150" algn="l"/>
                <a:tab pos="3325813" algn="l"/>
                <a:tab pos="3802063" algn="l"/>
                <a:tab pos="4276725" algn="l"/>
                <a:tab pos="4752975" algn="l"/>
                <a:tab pos="5227638" algn="l"/>
                <a:tab pos="5703888" algn="l"/>
                <a:tab pos="6178550" algn="l"/>
                <a:tab pos="6654800" algn="l"/>
                <a:tab pos="7129463" algn="l"/>
                <a:tab pos="7605713" algn="l"/>
                <a:tab pos="8080375" algn="l"/>
                <a:tab pos="8556625" algn="l"/>
                <a:tab pos="9031288" algn="l"/>
                <a:tab pos="9507538" algn="l"/>
              </a:tabLst>
              <a:defRPr sz="2400">
                <a:solidFill>
                  <a:schemeClr val="bg1"/>
                </a:solidFill>
                <a:latin typeface="Times New Roman" charset="0"/>
                <a:ea typeface="MS Gothic" charset="0"/>
                <a:cs typeface="MS Gothic" charset="0"/>
              </a:defRPr>
            </a:lvl9pPr>
          </a:lstStyle>
          <a:p>
            <a:pPr eaLnBrk="1" hangingPunct="1">
              <a:defRPr/>
            </a:pPr>
            <a:fld id="{746648BF-2F18-B344-9E60-A63B749AF3FB}" type="slidenum">
              <a:rPr lang="en-GB" sz="1300" smtClean="0">
                <a:solidFill>
                  <a:srgbClr val="000000"/>
                </a:solidFill>
              </a:rPr>
              <a:pPr eaLnBrk="1" hangingPunct="1">
                <a:defRPr/>
              </a:pPr>
              <a:t>211</a:t>
            </a:fld>
            <a:endParaRPr lang="en-GB" sz="1300" smtClean="0">
              <a:solidFill>
                <a:srgbClr val="000000"/>
              </a:solidFill>
            </a:endParaRPr>
          </a:p>
        </p:txBody>
      </p:sp>
      <p:sp>
        <p:nvSpPr>
          <p:cNvPr id="27955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defRPr/>
            </a:pPr>
            <a:endParaRPr lang="en-US" smtClean="0"/>
          </a:p>
        </p:txBody>
      </p:sp>
      <p:sp>
        <p:nvSpPr>
          <p:cNvPr id="27955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96771" tIns="48385" rIns="96771" bIns="48385" anchor="ctr"/>
          <a:lstStyle/>
          <a:p>
            <a:pPr>
              <a:defRPr/>
            </a:pPr>
            <a:endParaRPr lang="en-AU"/>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A3A9E8AF-22AF-AA4D-A3B9-7C7DF21746C7}" type="slidenum">
              <a:rPr lang="en-GB"/>
              <a:pPr>
                <a:defRPr/>
              </a:pPr>
              <a:t>16</a:t>
            </a:fld>
            <a:endParaRPr lang="en-GB"/>
          </a:p>
        </p:txBody>
      </p:sp>
      <p:sp>
        <p:nvSpPr>
          <p:cNvPr id="23654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654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fld id="{6A2EDCEA-0CB3-DA48-9F73-F780BAA943B6}" type="slidenum">
              <a:rPr lang="en-US" sz="1300">
                <a:solidFill>
                  <a:srgbClr val="000000"/>
                </a:solidFill>
              </a:rPr>
              <a:pPr eaLnBrk="1" hangingPunct="1"/>
              <a:t>213</a:t>
            </a:fld>
            <a:endParaRPr lang="en-US" sz="13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dirty="0" smtClean="0">
              <a:latin typeface="Arial" charset="0"/>
              <a:ea typeface="ＭＳ Ｐゴシック" charset="0"/>
              <a:cs typeface="ＭＳ Ｐゴシック" charset="0"/>
            </a:endParaRPr>
          </a:p>
          <a:p>
            <a:pPr eaLnBrk="1" hangingPunct="1"/>
            <a:r>
              <a:rPr lang="en-US" dirty="0" smtClean="0">
                <a:latin typeface="Arial" charset="0"/>
                <a:ea typeface="ＭＳ Ｐゴシック" charset="0"/>
                <a:cs typeface="ＭＳ Ｐゴシック" charset="0"/>
              </a:rPr>
              <a:t>NT Survey</a:t>
            </a:r>
            <a:r>
              <a:rPr lang="en-US" baseline="0" dirty="0" smtClean="0">
                <a:latin typeface="Arial" charset="0"/>
                <a:ea typeface="ＭＳ Ｐゴシック" charset="0"/>
                <a:cs typeface="ＭＳ Ｐゴシック" charset="0"/>
              </a:rPr>
              <a:t> (</a:t>
            </a:r>
            <a:r>
              <a:rPr lang="en-US" baseline="0" dirty="0" err="1" smtClean="0">
                <a:latin typeface="Arial" charset="0"/>
                <a:ea typeface="ＭＳ Ｐゴシック" charset="0"/>
                <a:cs typeface="ＭＳ Ｐゴシック" charset="0"/>
              </a:rPr>
              <a:t>ns</a:t>
            </a:r>
            <a:r>
              <a:rPr lang="en-US" baseline="0" dirty="0" smtClean="0">
                <a:latin typeface="Arial" charset="0"/>
                <a:ea typeface="ＭＳ Ｐゴシック" charset="0"/>
                <a:cs typeface="ＭＳ Ｐゴシック" charset="0"/>
              </a:rPr>
              <a:t>) Korean</a:t>
            </a:r>
            <a:endParaRPr lang="en-US" dirty="0">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E40B61A-E8CF-F346-ABD4-B62C61696B2F}" type="slidenum">
              <a:rPr lang="en-GB"/>
              <a:pPr>
                <a:defRPr/>
              </a:pPr>
              <a:t>17</a:t>
            </a:fld>
            <a:endParaRPr lang="en-GB"/>
          </a:p>
        </p:txBody>
      </p:sp>
      <p:sp>
        <p:nvSpPr>
          <p:cNvPr id="23756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757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01D00AB-8121-D045-B4AC-EB8C14D69899}" type="slidenum">
              <a:rPr lang="en-GB"/>
              <a:pPr>
                <a:defRPr/>
              </a:pPr>
              <a:t>18</a:t>
            </a:fld>
            <a:endParaRPr lang="en-GB"/>
          </a:p>
        </p:txBody>
      </p:sp>
      <p:sp>
        <p:nvSpPr>
          <p:cNvPr id="23859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859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948A8AF3-DB3A-4846-82BE-B4F89ED41635}" type="slidenum">
              <a:rPr lang="en-GB"/>
              <a:pPr>
                <a:defRPr/>
              </a:pPr>
              <a:t>19</a:t>
            </a:fld>
            <a:endParaRPr lang="en-GB"/>
          </a:p>
        </p:txBody>
      </p:sp>
      <p:sp>
        <p:nvSpPr>
          <p:cNvPr id="23961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961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1EF959C-B543-DD48-9546-3976D0DFB50A}" type="slidenum">
              <a:rPr lang="en-GB"/>
              <a:pPr>
                <a:defRPr/>
              </a:pPr>
              <a:t>2</a:t>
            </a:fld>
            <a:endParaRPr lang="en-GB"/>
          </a:p>
        </p:txBody>
      </p:sp>
      <p:sp>
        <p:nvSpPr>
          <p:cNvPr id="22220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221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0756A58-AA9A-6D43-81D1-6835D496CE23}" type="slidenum">
              <a:rPr lang="en-GB"/>
              <a:pPr>
                <a:defRPr/>
              </a:pPr>
              <a:t>20</a:t>
            </a:fld>
            <a:endParaRPr lang="en-GB"/>
          </a:p>
        </p:txBody>
      </p:sp>
      <p:sp>
        <p:nvSpPr>
          <p:cNvPr id="24064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064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A7A7ED3-515B-E74E-8FCD-07BD8B807FE8}" type="slidenum">
              <a:rPr lang="en-GB"/>
              <a:pPr>
                <a:defRPr/>
              </a:pPr>
              <a:t>21</a:t>
            </a:fld>
            <a:endParaRPr lang="en-GB"/>
          </a:p>
        </p:txBody>
      </p:sp>
      <p:sp>
        <p:nvSpPr>
          <p:cNvPr id="24166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166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DB3DB2F-5D50-E54A-8C29-6D770CA5AFAB}" type="slidenum">
              <a:rPr lang="en-GB"/>
              <a:pPr>
                <a:defRPr/>
              </a:pPr>
              <a:t>22</a:t>
            </a:fld>
            <a:endParaRPr lang="en-GB"/>
          </a:p>
        </p:txBody>
      </p:sp>
      <p:sp>
        <p:nvSpPr>
          <p:cNvPr id="24268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269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A66EFABA-F077-1D40-880B-90E4942E20B0}" type="slidenum">
              <a:rPr lang="en-GB"/>
              <a:pPr>
                <a:defRPr/>
              </a:pPr>
              <a:t>23</a:t>
            </a:fld>
            <a:endParaRPr lang="en-GB"/>
          </a:p>
        </p:txBody>
      </p:sp>
      <p:sp>
        <p:nvSpPr>
          <p:cNvPr id="24371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371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8682739-60C3-2B48-8D10-D049A275134A}" type="slidenum">
              <a:rPr lang="en-GB"/>
              <a:pPr>
                <a:defRPr/>
              </a:pPr>
              <a:t>24</a:t>
            </a:fld>
            <a:endParaRPr lang="en-GB"/>
          </a:p>
        </p:txBody>
      </p:sp>
      <p:sp>
        <p:nvSpPr>
          <p:cNvPr id="24473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473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A7161FE7-D907-0940-A700-E387125081FD}" type="slidenum">
              <a:rPr lang="en-GB"/>
              <a:pPr>
                <a:defRPr/>
              </a:pPr>
              <a:t>25</a:t>
            </a:fld>
            <a:endParaRPr lang="en-GB"/>
          </a:p>
        </p:txBody>
      </p:sp>
      <p:sp>
        <p:nvSpPr>
          <p:cNvPr id="24576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76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D99B5733-8B2D-9F4C-BB94-5ABBE48076BD}" type="slidenum">
              <a:rPr lang="en-GB"/>
              <a:pPr>
                <a:defRPr/>
              </a:pPr>
              <a:t>28</a:t>
            </a:fld>
            <a:endParaRPr lang="en-GB"/>
          </a:p>
        </p:txBody>
      </p:sp>
      <p:sp>
        <p:nvSpPr>
          <p:cNvPr id="24883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883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CEC45E0-679C-6445-9578-942857402362}" type="slidenum">
              <a:rPr lang="en-GB"/>
              <a:pPr>
                <a:defRPr/>
              </a:pPr>
              <a:t>29</a:t>
            </a:fld>
            <a:endParaRPr lang="en-GB"/>
          </a:p>
        </p:txBody>
      </p:sp>
      <p:sp>
        <p:nvSpPr>
          <p:cNvPr id="24985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985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063CBD1-FC23-904A-A7FE-51199870C0CE}" type="slidenum">
              <a:rPr lang="en-GB"/>
              <a:pPr>
                <a:defRPr/>
              </a:pPr>
              <a:t>30</a:t>
            </a:fld>
            <a:endParaRPr lang="en-GB"/>
          </a:p>
        </p:txBody>
      </p:sp>
      <p:sp>
        <p:nvSpPr>
          <p:cNvPr id="462850" name="Rectangle 2"/>
          <p:cNvSpPr>
            <a:spLocks noGrp="1" noRot="1" noChangeAspect="1" noChangeArrowheads="1"/>
          </p:cNvSpPr>
          <p:nvPr>
            <p:ph type="sldImg"/>
          </p:nvPr>
        </p:nvSpPr>
        <p:spPr>
          <a:ln/>
        </p:spPr>
      </p:sp>
      <p:sp>
        <p:nvSpPr>
          <p:cNvPr id="462851" name="Rectangle 3"/>
          <p:cNvSpPr>
            <a:spLocks noGrp="1" noChangeArrowheads="1"/>
          </p:cNvSpPr>
          <p:nvPr>
            <p:ph type="body" idx="1"/>
          </p:nvPr>
        </p:nvSpPr>
        <p:spPr/>
        <p:txBody>
          <a:bodyPr/>
          <a:lstStyle/>
          <a:p>
            <a:pPr>
              <a:defRPr/>
            </a:pPr>
            <a:endParaRPr lang="en-US" smtClean="0">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A36F176-4873-AF40-B8BA-A90BDC9E6169}" type="slidenum">
              <a:rPr lang="en-GB"/>
              <a:pPr>
                <a:defRPr/>
              </a:pPr>
              <a:t>31</a:t>
            </a:fld>
            <a:endParaRPr lang="en-GB"/>
          </a:p>
        </p:txBody>
      </p:sp>
      <p:sp>
        <p:nvSpPr>
          <p:cNvPr id="25190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190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E1AB9F7-DDB2-DC4B-AB52-ABAE8F8DF615}" type="slidenum">
              <a:rPr lang="en-GB"/>
              <a:pPr>
                <a:defRPr/>
              </a:pPr>
              <a:t>3</a:t>
            </a:fld>
            <a:endParaRPr lang="en-GB"/>
          </a:p>
        </p:txBody>
      </p:sp>
      <p:sp>
        <p:nvSpPr>
          <p:cNvPr id="22323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323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C7B0D36-EA7D-9342-8895-80FA232683A5}" type="slidenum">
              <a:rPr lang="en-GB"/>
              <a:pPr>
                <a:defRPr/>
              </a:pPr>
              <a:t>32</a:t>
            </a:fld>
            <a:endParaRPr lang="en-GB"/>
          </a:p>
        </p:txBody>
      </p:sp>
      <p:sp>
        <p:nvSpPr>
          <p:cNvPr id="25292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293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4E04385-F06F-7746-A235-5F77C8776CB6}" type="slidenum">
              <a:rPr lang="en-GB"/>
              <a:pPr>
                <a:defRPr/>
              </a:pPr>
              <a:t>33</a:t>
            </a:fld>
            <a:endParaRPr lang="en-GB"/>
          </a:p>
        </p:txBody>
      </p:sp>
      <p:sp>
        <p:nvSpPr>
          <p:cNvPr id="25395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3954" name="Text Box 2"/>
          <p:cNvSpPr txBox="1">
            <a:spLocks noGrp="1" noChangeArrowheads="1"/>
          </p:cNvSpPr>
          <p:nvPr>
            <p:ph type="body"/>
          </p:nvPr>
        </p:nvSpPr>
        <p:spPr>
          <a:xfrm>
            <a:off x="915988" y="4779963"/>
            <a:ext cx="5041900" cy="452755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9pPr>
          </a:lstStyle>
          <a:p>
            <a:pPr eaLnBrk="1" hangingPunct="1">
              <a:spcBef>
                <a:spcPts val="450"/>
              </a:spcBef>
              <a:buClr>
                <a:srgbClr val="0000CC"/>
              </a:buClr>
              <a:buFont typeface="Arial" charset="0"/>
              <a:buNone/>
              <a:defRPr/>
            </a:pPr>
            <a:r>
              <a:rPr lang="en-GB" b="1" smtClean="0">
                <a:solidFill>
                  <a:srgbClr val="0000CC"/>
                </a:solidFill>
                <a:latin typeface="Arial" charset="0"/>
                <a:ea typeface="MS Gothic" charset="0"/>
                <a:cs typeface="MS Gothic" charset="0"/>
              </a:rPr>
              <a:t>www.schambach.org/</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8405DCAA-2719-9345-90CD-A88304A72CE9}" type="slidenum">
              <a:rPr lang="en-GB"/>
              <a:pPr>
                <a:defRPr/>
              </a:pPr>
              <a:t>34</a:t>
            </a:fld>
            <a:endParaRPr lang="en-GB"/>
          </a:p>
        </p:txBody>
      </p:sp>
      <p:sp>
        <p:nvSpPr>
          <p:cNvPr id="385026" name="Rectangle 2"/>
          <p:cNvSpPr>
            <a:spLocks noGrp="1" noRot="1" noChangeAspect="1" noChangeArrowheads="1" noTextEdit="1"/>
          </p:cNvSpPr>
          <p:nvPr>
            <p:ph type="sldImg"/>
          </p:nvPr>
        </p:nvSpPr>
        <p:spPr>
          <a:xfrm>
            <a:off x="922338" y="754063"/>
            <a:ext cx="5030787" cy="3773487"/>
          </a:xfrm>
          <a:ln/>
        </p:spPr>
      </p:sp>
      <p:sp>
        <p:nvSpPr>
          <p:cNvPr id="385027" name="Rectangle 3"/>
          <p:cNvSpPr>
            <a:spLocks noGrp="1" noChangeArrowheads="1"/>
          </p:cNvSpPr>
          <p:nvPr>
            <p:ph type="body" idx="1"/>
          </p:nvPr>
        </p:nvSpPr>
        <p:spPr>
          <a:xfrm>
            <a:off x="915988" y="4779963"/>
            <a:ext cx="5041900" cy="4527550"/>
          </a:xfrm>
        </p:spPr>
        <p:txBody>
          <a:bodyPr/>
          <a:lstStyle/>
          <a:p>
            <a:pPr>
              <a:defRPr/>
            </a:pPr>
            <a:endParaRPr lang="en-AU" smtClean="0">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C1F5C81-F9F0-D745-9A78-F630F026AA26}" type="slidenum">
              <a:rPr lang="en-GB"/>
              <a:pPr>
                <a:defRPr/>
              </a:pPr>
              <a:t>35</a:t>
            </a:fld>
            <a:endParaRPr lang="en-GB"/>
          </a:p>
        </p:txBody>
      </p:sp>
      <p:sp>
        <p:nvSpPr>
          <p:cNvPr id="25600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0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7"/>
          <p:cNvSpPr>
            <a:spLocks noGrp="1" noChangeArrowheads="1"/>
          </p:cNvSpPr>
          <p:nvPr>
            <p:ph type="sldNum" sz="quarter"/>
          </p:nvPr>
        </p:nvSpPr>
        <p:spPr/>
        <p:txBody>
          <a:bodyPr/>
          <a:lstStyle/>
          <a:p>
            <a:pPr>
              <a:defRPr/>
            </a:pPr>
            <a:fld id="{6F418233-2E6E-084B-9F30-ADB0A688EBB8}" type="slidenum">
              <a:rPr lang="en-US">
                <a:solidFill>
                  <a:prstClr val="black"/>
                </a:solidFill>
              </a:rPr>
              <a:pPr>
                <a:defRPr/>
              </a:pPr>
              <a:t>36</a:t>
            </a:fld>
            <a:endParaRPr lang="en-US">
              <a:solidFill>
                <a:prstClr val="black"/>
              </a:solidFill>
            </a:endParaRPr>
          </a:p>
        </p:txBody>
      </p:sp>
      <p:sp>
        <p:nvSpPr>
          <p:cNvPr id="650243" name="Rectangle 2"/>
          <p:cNvSpPr>
            <a:spLocks noGrp="1" noRot="1" noChangeAspect="1" noChangeArrowheads="1"/>
          </p:cNvSpPr>
          <p:nvPr>
            <p:ph type="sldImg"/>
          </p:nvPr>
        </p:nvSpPr>
        <p:spPr>
          <a:ln/>
        </p:spPr>
      </p:sp>
      <p:sp>
        <p:nvSpPr>
          <p:cNvPr id="650244"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9655BB1-071D-4542-B41F-862A816F8EB7}" type="slidenum">
              <a:rPr lang="en-GB"/>
              <a:pPr>
                <a:defRPr/>
              </a:pPr>
              <a:t>37</a:t>
            </a:fld>
            <a:endParaRPr lang="en-GB"/>
          </a:p>
        </p:txBody>
      </p:sp>
      <p:sp>
        <p:nvSpPr>
          <p:cNvPr id="25804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8050" name="Text Box 2"/>
          <p:cNvSpPr txBox="1">
            <a:spLocks noGrp="1" noChangeArrowheads="1"/>
          </p:cNvSpPr>
          <p:nvPr>
            <p:ph type="body"/>
          </p:nvPr>
        </p:nvSpPr>
        <p:spPr>
          <a:xfrm>
            <a:off x="687388" y="4779963"/>
            <a:ext cx="5499100" cy="452755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ea typeface="ＭＳ Ｐゴシック" charset="0"/>
              </a:defRPr>
            </a:lvl9pPr>
          </a:lstStyle>
          <a:p>
            <a:pPr eaLnBrk="1" hangingPunct="1">
              <a:spcBef>
                <a:spcPts val="450"/>
              </a:spcBef>
              <a:defRPr/>
            </a:pPr>
            <a:r>
              <a:rPr lang="en-GB" smtClean="0">
                <a:ea typeface="MS Gothic" charset="0"/>
                <a:cs typeface="MS Gothic" charset="0"/>
              </a:rPr>
              <a:t>http://images.google.com/imgres?imgurl=www.rigal.freeserve.co.uk/jewish/calendar/calenda2a.gif&amp;imgrefurl=http://www.rigal.freeserve.co.uk/jewish/calendar/jcalendar2.htm&amp;h=398&amp;w=477&amp;prev=/images%3Fq%3DJewish%2BCalendar%2BDiagram%26svnum%3D10%26hl%3Den%26lr%3D%26ie%3DUTF-8%26oe%3DUTF-8</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28E350FB-F878-C64A-9A0C-5FC560E0F650}" type="slidenum">
              <a:rPr lang="en-GB"/>
              <a:pPr>
                <a:defRPr/>
              </a:pPr>
              <a:t>38</a:t>
            </a:fld>
            <a:endParaRPr lang="en-GB"/>
          </a:p>
        </p:txBody>
      </p:sp>
      <p:sp>
        <p:nvSpPr>
          <p:cNvPr id="25907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9074"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D738DF8-8AFF-F842-A203-8863B68DC2FC}" type="slidenum">
              <a:rPr lang="en-GB"/>
              <a:pPr>
                <a:defRPr/>
              </a:pPr>
              <a:t>39</a:t>
            </a:fld>
            <a:endParaRPr lang="en-GB"/>
          </a:p>
        </p:txBody>
      </p:sp>
      <p:sp>
        <p:nvSpPr>
          <p:cNvPr id="26009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009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16759E8A-C993-4948-8976-7002CE602693}" type="slidenum">
              <a:rPr lang="en-GB"/>
              <a:pPr>
                <a:defRPr/>
              </a:pPr>
              <a:t>40</a:t>
            </a:fld>
            <a:endParaRPr lang="en-GB"/>
          </a:p>
        </p:txBody>
      </p:sp>
      <p:sp>
        <p:nvSpPr>
          <p:cNvPr id="26112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1122"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4E66D900-49DB-C94E-BB92-A117239BF0E2}" type="slidenum">
              <a:rPr lang="en-GB"/>
              <a:pPr>
                <a:defRPr/>
              </a:pPr>
              <a:t>41</a:t>
            </a:fld>
            <a:endParaRPr lang="en-GB"/>
          </a:p>
        </p:txBody>
      </p:sp>
      <p:sp>
        <p:nvSpPr>
          <p:cNvPr id="26214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214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1CA9C38F-31A0-7045-B479-49CA07D2662A}" type="slidenum">
              <a:rPr lang="en-GB"/>
              <a:pPr>
                <a:defRPr/>
              </a:pPr>
              <a:t>4</a:t>
            </a:fld>
            <a:endParaRPr lang="en-GB"/>
          </a:p>
        </p:txBody>
      </p:sp>
      <p:sp>
        <p:nvSpPr>
          <p:cNvPr id="22425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425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04F2194-9AA6-CE40-AD34-6FD05F060491}" type="slidenum">
              <a:rPr lang="en-GB"/>
              <a:pPr>
                <a:defRPr/>
              </a:pPr>
              <a:t>42</a:t>
            </a:fld>
            <a:endParaRPr lang="en-GB"/>
          </a:p>
        </p:txBody>
      </p:sp>
      <p:sp>
        <p:nvSpPr>
          <p:cNvPr id="26316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3170"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9725DFE-213C-BE45-96C9-7A3534552E8C}" type="slidenum">
              <a:rPr lang="en-GB"/>
              <a:pPr>
                <a:defRPr/>
              </a:pPr>
              <a:t>43</a:t>
            </a:fld>
            <a:endParaRPr lang="en-GB"/>
          </a:p>
        </p:txBody>
      </p:sp>
      <p:sp>
        <p:nvSpPr>
          <p:cNvPr id="26419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4194"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E7D1715-3682-7442-8652-8C5D74C8A5BA}" type="slidenum">
              <a:rPr lang="en-GB"/>
              <a:pPr>
                <a:defRPr/>
              </a:pPr>
              <a:t>44</a:t>
            </a:fld>
            <a:endParaRPr lang="en-GB"/>
          </a:p>
        </p:txBody>
      </p:sp>
      <p:sp>
        <p:nvSpPr>
          <p:cNvPr id="26521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521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9D3D094B-034F-894D-A222-9FED6068C5E2}" type="slidenum">
              <a:rPr lang="en-GB"/>
              <a:pPr>
                <a:defRPr/>
              </a:pPr>
              <a:t>45</a:t>
            </a:fld>
            <a:endParaRPr lang="en-GB"/>
          </a:p>
        </p:txBody>
      </p:sp>
      <p:sp>
        <p:nvSpPr>
          <p:cNvPr id="26624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24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C6DE58D1-5551-A347-A279-833DA9F2D4F6}" type="slidenum">
              <a:rPr lang="en-GB"/>
              <a:pPr>
                <a:defRPr/>
              </a:pPr>
              <a:t>46</a:t>
            </a:fld>
            <a:endParaRPr lang="en-GB"/>
          </a:p>
        </p:txBody>
      </p:sp>
      <p:sp>
        <p:nvSpPr>
          <p:cNvPr id="387074" name="Rectangle 2"/>
          <p:cNvSpPr>
            <a:spLocks noGrp="1" noRot="1" noChangeAspect="1" noChangeArrowheads="1" noTextEdit="1"/>
          </p:cNvSpPr>
          <p:nvPr>
            <p:ph type="sldImg"/>
          </p:nvPr>
        </p:nvSpPr>
        <p:spPr>
          <a:xfrm>
            <a:off x="922338" y="754063"/>
            <a:ext cx="5030787" cy="3773487"/>
          </a:xfrm>
          <a:ln/>
        </p:spPr>
      </p:sp>
      <p:sp>
        <p:nvSpPr>
          <p:cNvPr id="387075" name="Rectangle 3"/>
          <p:cNvSpPr>
            <a:spLocks noGrp="1" noChangeArrowheads="1"/>
          </p:cNvSpPr>
          <p:nvPr>
            <p:ph type="body" idx="1"/>
          </p:nvPr>
        </p:nvSpPr>
        <p:spPr>
          <a:xfrm>
            <a:off x="915988" y="4779963"/>
            <a:ext cx="5041900" cy="4527550"/>
          </a:xfrm>
        </p:spPr>
        <p:txBody>
          <a:bodyPr/>
          <a:lstStyle/>
          <a:p>
            <a:pPr>
              <a:defRPr/>
            </a:pPr>
            <a:endParaRPr lang="en-AU" smtClean="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45E34D2D-F025-3540-8C20-C5E1A9B4B84D}" type="slidenum">
              <a:rPr lang="en-GB"/>
              <a:pPr>
                <a:defRPr/>
              </a:pPr>
              <a:t>47</a:t>
            </a:fld>
            <a:endParaRPr lang="en-GB"/>
          </a:p>
        </p:txBody>
      </p:sp>
      <p:sp>
        <p:nvSpPr>
          <p:cNvPr id="26828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829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D5C20C53-12CC-374F-9594-587D71F66AA7}" type="slidenum">
              <a:rPr lang="en-GB"/>
              <a:pPr>
                <a:defRPr/>
              </a:pPr>
              <a:t>48</a:t>
            </a:fld>
            <a:endParaRPr lang="en-GB"/>
          </a:p>
        </p:txBody>
      </p:sp>
      <p:sp>
        <p:nvSpPr>
          <p:cNvPr id="26931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931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3CCCF0F-6C55-AD45-9D97-EFEC3DD00422}" type="slidenum">
              <a:rPr lang="en-GB"/>
              <a:pPr>
                <a:defRPr/>
              </a:pPr>
              <a:t>49</a:t>
            </a:fld>
            <a:endParaRPr lang="en-GB"/>
          </a:p>
        </p:txBody>
      </p:sp>
      <p:sp>
        <p:nvSpPr>
          <p:cNvPr id="27033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033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A21093C0-2FE9-0F40-BA4F-5D58ECD09A7D}" type="slidenum">
              <a:rPr lang="en-GB"/>
              <a:pPr>
                <a:defRPr/>
              </a:pPr>
              <a:t>50</a:t>
            </a:fld>
            <a:endParaRPr lang="en-GB"/>
          </a:p>
        </p:txBody>
      </p:sp>
      <p:sp>
        <p:nvSpPr>
          <p:cNvPr id="27136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136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2EEEDDB-0DC9-0149-93BD-02AA5450A354}" type="slidenum">
              <a:rPr lang="en-GB"/>
              <a:pPr>
                <a:defRPr/>
              </a:pPr>
              <a:t>51</a:t>
            </a:fld>
            <a:endParaRPr lang="en-GB"/>
          </a:p>
        </p:txBody>
      </p:sp>
      <p:sp>
        <p:nvSpPr>
          <p:cNvPr id="27238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238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A465E57-D4ED-2344-A4E3-026AC781174D}" type="slidenum">
              <a:rPr lang="en-GB"/>
              <a:pPr>
                <a:defRPr/>
              </a:pPr>
              <a:t>5</a:t>
            </a:fld>
            <a:endParaRPr lang="en-GB"/>
          </a:p>
        </p:txBody>
      </p:sp>
      <p:sp>
        <p:nvSpPr>
          <p:cNvPr id="22528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5282"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7672056-928F-8A40-A80C-394A14BCA145}" type="slidenum">
              <a:rPr lang="en-GB"/>
              <a:pPr>
                <a:defRPr/>
              </a:pPr>
              <a:t>52</a:t>
            </a:fld>
            <a:endParaRPr lang="en-GB"/>
          </a:p>
        </p:txBody>
      </p:sp>
      <p:sp>
        <p:nvSpPr>
          <p:cNvPr id="27340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341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938ADB3-C2B0-5A40-AD96-0A407FA54BB4}" type="slidenum">
              <a:rPr lang="en-GB"/>
              <a:pPr>
                <a:defRPr/>
              </a:pPr>
              <a:t>53</a:t>
            </a:fld>
            <a:endParaRPr lang="en-GB"/>
          </a:p>
        </p:txBody>
      </p:sp>
      <p:sp>
        <p:nvSpPr>
          <p:cNvPr id="27443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4434"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4FDF83CB-4E64-EF44-A7F8-9D72842D6A7E}" type="slidenum">
              <a:rPr lang="en-GB"/>
              <a:pPr>
                <a:defRPr/>
              </a:pPr>
              <a:t>54</a:t>
            </a:fld>
            <a:endParaRPr lang="en-GB"/>
          </a:p>
        </p:txBody>
      </p:sp>
      <p:sp>
        <p:nvSpPr>
          <p:cNvPr id="27545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545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67E26611-F482-4149-9DEF-F8C7DF577684}" type="slidenum">
              <a:rPr lang="en-GB"/>
              <a:pPr>
                <a:defRPr/>
              </a:pPr>
              <a:t>55</a:t>
            </a:fld>
            <a:endParaRPr lang="en-GB"/>
          </a:p>
        </p:txBody>
      </p:sp>
      <p:sp>
        <p:nvSpPr>
          <p:cNvPr id="276481"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482"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C6DD5EE-5F46-C741-B131-81FA63F10A16}" type="slidenum">
              <a:rPr lang="en-GB"/>
              <a:pPr>
                <a:defRPr/>
              </a:pPr>
              <a:t>56</a:t>
            </a:fld>
            <a:endParaRPr lang="en-GB"/>
          </a:p>
        </p:txBody>
      </p:sp>
      <p:sp>
        <p:nvSpPr>
          <p:cNvPr id="27750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750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577D453F-9317-AA4B-9C3A-920873257E66}" type="slidenum">
              <a:rPr lang="en-GB"/>
              <a:pPr>
                <a:defRPr/>
              </a:pPr>
              <a:t>57</a:t>
            </a:fld>
            <a:endParaRPr lang="en-GB"/>
          </a:p>
        </p:txBody>
      </p:sp>
      <p:sp>
        <p:nvSpPr>
          <p:cNvPr id="27852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853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B5015104-407C-084F-B68D-E0F36581D431}" type="slidenum">
              <a:rPr lang="en-GB"/>
              <a:pPr>
                <a:defRPr/>
              </a:pPr>
              <a:t>58</a:t>
            </a:fld>
            <a:endParaRPr lang="en-GB"/>
          </a:p>
        </p:txBody>
      </p:sp>
      <p:sp>
        <p:nvSpPr>
          <p:cNvPr id="27955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955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10938AA4-334F-4443-9127-B4137517D887}" type="slidenum">
              <a:rPr lang="en-GB"/>
              <a:pPr>
                <a:defRPr/>
              </a:pPr>
              <a:t>59</a:t>
            </a:fld>
            <a:endParaRPr lang="en-GB"/>
          </a:p>
        </p:txBody>
      </p:sp>
      <p:sp>
        <p:nvSpPr>
          <p:cNvPr id="280577" name="Text Box 1"/>
          <p:cNvSpPr txBox="1">
            <a:spLocks noChangeArrowheads="1"/>
          </p:cNvSpPr>
          <p:nvPr/>
        </p:nvSpPr>
        <p:spPr bwMode="auto">
          <a:xfrm>
            <a:off x="1133475" y="771525"/>
            <a:ext cx="4598988" cy="3787775"/>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0578"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2DF639F-4F29-7C43-8A32-BEA9E919A6D9}" type="slidenum">
              <a:rPr lang="en-GB"/>
              <a:pPr>
                <a:defRPr/>
              </a:pPr>
              <a:t>60</a:t>
            </a:fld>
            <a:endParaRPr lang="en-GB"/>
          </a:p>
        </p:txBody>
      </p:sp>
      <p:sp>
        <p:nvSpPr>
          <p:cNvPr id="281601" name="Text Box 1"/>
          <p:cNvSpPr txBox="1">
            <a:spLocks noChangeArrowheads="1"/>
          </p:cNvSpPr>
          <p:nvPr/>
        </p:nvSpPr>
        <p:spPr bwMode="auto">
          <a:xfrm>
            <a:off x="1133475" y="742950"/>
            <a:ext cx="4606925" cy="3794125"/>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1602"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F495F8A9-C718-DF49-939F-8BA08AE76246}" type="slidenum">
              <a:rPr lang="en-GB"/>
              <a:pPr>
                <a:defRPr/>
              </a:pPr>
              <a:t>61</a:t>
            </a:fld>
            <a:endParaRPr lang="en-GB"/>
          </a:p>
        </p:txBody>
      </p:sp>
      <p:sp>
        <p:nvSpPr>
          <p:cNvPr id="28262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2626"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72EED0B4-1449-ED47-A04E-50704E5F5F09}" type="slidenum">
              <a:rPr lang="en-GB"/>
              <a:pPr>
                <a:defRPr/>
              </a:pPr>
              <a:t>6</a:t>
            </a:fld>
            <a:endParaRPr lang="en-GB"/>
          </a:p>
        </p:txBody>
      </p:sp>
      <p:sp>
        <p:nvSpPr>
          <p:cNvPr id="226305"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6306"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07226F0B-6491-174D-9132-8240A2D35267}" type="slidenum">
              <a:rPr lang="en-GB"/>
              <a:pPr>
                <a:defRPr/>
              </a:pPr>
              <a:t>62</a:t>
            </a:fld>
            <a:endParaRPr lang="en-GB"/>
          </a:p>
        </p:txBody>
      </p:sp>
      <p:sp>
        <p:nvSpPr>
          <p:cNvPr id="28364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3650" name="Text Box 2"/>
          <p:cNvSpPr txBox="1">
            <a:spLocks noGrp="1" noChangeArrowheads="1"/>
          </p:cNvSpPr>
          <p:nvPr>
            <p:ph type="body"/>
          </p:nvPr>
        </p:nvSpPr>
        <p:spPr>
          <a:xfrm>
            <a:off x="915988" y="4779963"/>
            <a:ext cx="5038725" cy="4533900"/>
          </a:xfrm>
          <a:solidFill>
            <a:srgbClr val="FFFFFF"/>
          </a:solidFill>
          <a:ln w="9360">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0D3686E1-C7F2-224F-9126-B9CC92A85A0B}" type="slidenum">
              <a:rPr lang="en-GB"/>
              <a:pPr>
                <a:defRPr/>
              </a:pPr>
              <a:t>63</a:t>
            </a:fld>
            <a:endParaRPr lang="en-GB"/>
          </a:p>
        </p:txBody>
      </p:sp>
      <p:sp>
        <p:nvSpPr>
          <p:cNvPr id="28467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467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D4D08EC3-8E54-DA4B-8727-97222B9C2925}" type="slidenum">
              <a:rPr lang="en-GB"/>
              <a:pPr>
                <a:defRPr/>
              </a:pPr>
              <a:t>64</a:t>
            </a:fld>
            <a:endParaRPr lang="en-GB"/>
          </a:p>
        </p:txBody>
      </p:sp>
      <p:sp>
        <p:nvSpPr>
          <p:cNvPr id="397314" name="Text Box 2"/>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97315" name="Text Box 3"/>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Slide Image Placeholder 1"/>
          <p:cNvSpPr>
            <a:spLocks noGrp="1" noRot="1" noChangeAspect="1"/>
          </p:cNvSpPr>
          <p:nvPr>
            <p:ph type="sldImg"/>
          </p:nvPr>
        </p:nvSpPr>
        <p:spPr>
          <a:ln/>
        </p:spPr>
      </p:sp>
      <p:sp>
        <p:nvSpPr>
          <p:cNvPr id="755715" name="Notes Placeholder 2"/>
          <p:cNvSpPr>
            <a:spLocks noGrp="1"/>
          </p:cNvSpPr>
          <p:nvPr>
            <p:ph type="body" idx="1"/>
          </p:nvPr>
        </p:nvSpPr>
        <p:spPr>
          <a:ln/>
        </p:spPr>
        <p:txBody>
          <a:bodyPr/>
          <a:lstStyle/>
          <a:p>
            <a:pPr>
              <a:defRPr/>
            </a:pPr>
            <a:r>
              <a:rPr lang="en-US">
                <a:ea typeface="ＭＳ Ｐゴシック" charset="-128"/>
                <a:cs typeface="ＭＳ Ｐゴシック" charset="-128"/>
              </a:rPr>
              <a:t>Do you see any problems with this theory?  To prove that children are born innocent, one cannot evaluate 5-year-olds to see how their environment influenced them.  One must show that ALL babies care for their mothers more than themselves!  ALL babies care that their mothers get enough sleep, right?  ALL babies want to make sure that others are fed before themselves, right?  Then later they have to LEARN how to lie, cheat, and steal, right?  This theory is not only unbiblical.  It is absurd.</a:t>
            </a:r>
          </a:p>
        </p:txBody>
      </p:sp>
      <p:sp>
        <p:nvSpPr>
          <p:cNvPr id="755716" name="Slide Number Placeholder 3"/>
          <p:cNvSpPr>
            <a:spLocks noGrp="1"/>
          </p:cNvSpPr>
          <p:nvPr>
            <p:ph type="sldNum" sz="quarter"/>
          </p:nvPr>
        </p:nvSpPr>
        <p:spPr/>
        <p:txBody>
          <a:bodyPr/>
          <a:lstStyle/>
          <a:p>
            <a:pPr>
              <a:defRPr/>
            </a:pPr>
            <a:fld id="{6ACCC774-1E7F-AB43-A68E-4B5AF4EE56E8}" type="slidenum">
              <a:rPr lang="en-US">
                <a:solidFill>
                  <a:prstClr val="black"/>
                </a:solidFill>
              </a:rPr>
              <a:pPr>
                <a:defRPr/>
              </a:pPr>
              <a:t>66</a:t>
            </a:fld>
            <a:endParaRPr lang="en-US">
              <a:solidFill>
                <a:prstClr val="black"/>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7"/>
          <p:cNvSpPr>
            <a:spLocks noGrp="1" noChangeArrowheads="1"/>
          </p:cNvSpPr>
          <p:nvPr>
            <p:ph type="sldNum" sz="quarter"/>
          </p:nvPr>
        </p:nvSpPr>
        <p:spPr/>
        <p:txBody>
          <a:bodyPr/>
          <a:lstStyle/>
          <a:p>
            <a:pPr>
              <a:defRPr/>
            </a:pPr>
            <a:fld id="{9EEDC701-65A5-5543-AD97-6594E18EEAC4}" type="slidenum">
              <a:rPr lang="en-US"/>
              <a:pPr>
                <a:defRPr/>
              </a:pPr>
              <a:t>68</a:t>
            </a:fld>
            <a:endParaRPr lang="en-US"/>
          </a:p>
        </p:txBody>
      </p:sp>
      <p:sp>
        <p:nvSpPr>
          <p:cNvPr id="758787" name="Rectangle 2"/>
          <p:cNvSpPr>
            <a:spLocks noGrp="1" noRot="1" noChangeAspect="1" noChangeArrowheads="1" noTextEdit="1"/>
          </p:cNvSpPr>
          <p:nvPr>
            <p:ph type="sldImg"/>
          </p:nvPr>
        </p:nvSpPr>
        <p:spPr>
          <a:ln/>
        </p:spPr>
      </p:sp>
      <p:sp>
        <p:nvSpPr>
          <p:cNvPr id="758788"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endParaRPr lang="en-US">
              <a:ea typeface="ＭＳ Ｐゴシック" charset="-128"/>
              <a:cs typeface="ＭＳ Ｐゴシック"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7"/>
          <p:cNvSpPr>
            <a:spLocks noGrp="1" noChangeArrowheads="1"/>
          </p:cNvSpPr>
          <p:nvPr>
            <p:ph type="sldNum" sz="quarter"/>
          </p:nvPr>
        </p:nvSpPr>
        <p:spPr/>
        <p:txBody>
          <a:bodyPr/>
          <a:lstStyle/>
          <a:p>
            <a:pPr>
              <a:defRPr/>
            </a:pPr>
            <a:fld id="{3FB55B7E-8F11-374E-8C39-B86712DA907B}" type="slidenum">
              <a:rPr lang="en-US"/>
              <a:pPr>
                <a:defRPr/>
              </a:pPr>
              <a:t>69</a:t>
            </a:fld>
            <a:endParaRPr lang="en-US"/>
          </a:p>
        </p:txBody>
      </p:sp>
      <p:sp>
        <p:nvSpPr>
          <p:cNvPr id="760835" name="Rectangle 2"/>
          <p:cNvSpPr>
            <a:spLocks noGrp="1" noRot="1" noChangeAspect="1" noChangeArrowheads="1" noTextEdit="1"/>
          </p:cNvSpPr>
          <p:nvPr>
            <p:ph type="sldImg"/>
          </p:nvPr>
        </p:nvSpPr>
        <p:spPr>
          <a:ln/>
        </p:spPr>
      </p:sp>
      <p:sp>
        <p:nvSpPr>
          <p:cNvPr id="760836"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r>
              <a:rPr lang="en-US">
                <a:ea typeface="ＭＳ Ｐゴシック" charset="-128"/>
                <a:cs typeface="ＭＳ Ｐゴシック" charset="-128"/>
              </a:rPr>
              <a:t>Suppose many huge trucks rumbled around the house without ever touching it.  </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Rectangle 7"/>
          <p:cNvSpPr>
            <a:spLocks noGrp="1" noChangeArrowheads="1"/>
          </p:cNvSpPr>
          <p:nvPr>
            <p:ph type="sldNum" sz="quarter"/>
          </p:nvPr>
        </p:nvSpPr>
        <p:spPr/>
        <p:txBody>
          <a:bodyPr/>
          <a:lstStyle/>
          <a:p>
            <a:pPr>
              <a:defRPr/>
            </a:pPr>
            <a:fld id="{D2FB80F3-1BFC-8E4E-97B7-58A33D026581}" type="slidenum">
              <a:rPr lang="en-US"/>
              <a:pPr>
                <a:defRPr/>
              </a:pPr>
              <a:t>70</a:t>
            </a:fld>
            <a:endParaRPr lang="en-US"/>
          </a:p>
        </p:txBody>
      </p:sp>
      <p:sp>
        <p:nvSpPr>
          <p:cNvPr id="762883" name="Rectangle 2"/>
          <p:cNvSpPr>
            <a:spLocks noGrp="1" noRot="1" noChangeAspect="1" noChangeArrowheads="1" noTextEdit="1"/>
          </p:cNvSpPr>
          <p:nvPr>
            <p:ph type="sldImg"/>
          </p:nvPr>
        </p:nvSpPr>
        <p:spPr>
          <a:ln/>
        </p:spPr>
      </p:sp>
      <p:sp>
        <p:nvSpPr>
          <p:cNvPr id="762884"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r>
              <a:rPr lang="en-US">
                <a:ea typeface="ＭＳ Ｐゴシック" charset="-128"/>
                <a:cs typeface="ＭＳ Ｐゴシック" charset="-128"/>
              </a:rPr>
              <a:t>Trucks like that would cause such a stir that they would destroy the very foundation of the house, causing it to collapse.</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30" name="Rectangle 7"/>
          <p:cNvSpPr>
            <a:spLocks noGrp="1" noChangeArrowheads="1"/>
          </p:cNvSpPr>
          <p:nvPr>
            <p:ph type="sldNum" sz="quarter"/>
          </p:nvPr>
        </p:nvSpPr>
        <p:spPr/>
        <p:txBody>
          <a:bodyPr/>
          <a:lstStyle/>
          <a:p>
            <a:pPr>
              <a:defRPr/>
            </a:pPr>
            <a:fld id="{728C7D37-F3E1-6349-A8CD-D48F5BC95824}" type="slidenum">
              <a:rPr lang="en-US"/>
              <a:pPr>
                <a:defRPr/>
              </a:pPr>
              <a:t>71</a:t>
            </a:fld>
            <a:endParaRPr lang="en-US"/>
          </a:p>
        </p:txBody>
      </p:sp>
      <p:sp>
        <p:nvSpPr>
          <p:cNvPr id="764931" name="Rectangle 2"/>
          <p:cNvSpPr>
            <a:spLocks noGrp="1" noRot="1" noChangeAspect="1" noChangeArrowheads="1" noTextEdit="1"/>
          </p:cNvSpPr>
          <p:nvPr>
            <p:ph type="sldImg"/>
          </p:nvPr>
        </p:nvSpPr>
        <p:spPr>
          <a:ln/>
        </p:spPr>
      </p:sp>
      <p:sp>
        <p:nvSpPr>
          <p:cNvPr id="764932"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endParaRPr lang="en-US">
              <a:ea typeface="ＭＳ Ｐゴシック" charset="-128"/>
              <a:cs typeface="ＭＳ Ｐゴシック"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7"/>
          <p:cNvSpPr>
            <a:spLocks noGrp="1" noChangeArrowheads="1"/>
          </p:cNvSpPr>
          <p:nvPr>
            <p:ph type="sldNum" sz="quarter"/>
          </p:nvPr>
        </p:nvSpPr>
        <p:spPr/>
        <p:txBody>
          <a:bodyPr/>
          <a:lstStyle/>
          <a:p>
            <a:pPr>
              <a:defRPr/>
            </a:pPr>
            <a:fld id="{64002D04-FC55-B34A-9AAB-0409BF4DD5AA}" type="slidenum">
              <a:rPr lang="en-US"/>
              <a:pPr>
                <a:defRPr/>
              </a:pPr>
              <a:t>72</a:t>
            </a:fld>
            <a:endParaRPr lang="en-US"/>
          </a:p>
        </p:txBody>
      </p:sp>
      <p:sp>
        <p:nvSpPr>
          <p:cNvPr id="766979" name="Rectangle 1026"/>
          <p:cNvSpPr>
            <a:spLocks noGrp="1" noRot="1" noChangeAspect="1" noChangeArrowheads="1" noTextEdit="1"/>
          </p:cNvSpPr>
          <p:nvPr>
            <p:ph type="sldImg"/>
          </p:nvPr>
        </p:nvSpPr>
        <p:spPr>
          <a:ln/>
        </p:spPr>
      </p:sp>
      <p:sp>
        <p:nvSpPr>
          <p:cNvPr id="766980" name="Rectangle 1027"/>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endParaRPr lang="en-US">
              <a:ea typeface="ＭＳ Ｐゴシック" charset="-128"/>
              <a:cs typeface="ＭＳ Ｐゴシック"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p:nvPr>
        </p:nvSpPr>
        <p:spPr/>
        <p:txBody>
          <a:bodyPr/>
          <a:lstStyle>
            <a:lvl1pPr>
              <a:defRPr sz="2500">
                <a:solidFill>
                  <a:schemeClr val="tx1"/>
                </a:solidFill>
                <a:latin typeface="Arial" charset="0"/>
                <a:ea typeface="ＭＳ Ｐゴシック" charset="0"/>
                <a:cs typeface="ＭＳ Ｐゴシック" charset="0"/>
              </a:defRPr>
            </a:lvl1pPr>
            <a:lvl2pPr marL="786264" indent="-302409">
              <a:defRPr sz="2500">
                <a:solidFill>
                  <a:schemeClr val="tx1"/>
                </a:solidFill>
                <a:latin typeface="Arial" charset="0"/>
                <a:ea typeface="ＭＳ Ｐゴシック" charset="0"/>
              </a:defRPr>
            </a:lvl2pPr>
            <a:lvl3pPr marL="1209637" indent="-241927">
              <a:defRPr sz="2500">
                <a:solidFill>
                  <a:schemeClr val="tx1"/>
                </a:solidFill>
                <a:latin typeface="Arial" charset="0"/>
                <a:ea typeface="ＭＳ Ｐゴシック" charset="0"/>
              </a:defRPr>
            </a:lvl3pPr>
            <a:lvl4pPr marL="1693492" indent="-241927">
              <a:defRPr sz="2500">
                <a:solidFill>
                  <a:schemeClr val="tx1"/>
                </a:solidFill>
                <a:latin typeface="Arial" charset="0"/>
                <a:ea typeface="ＭＳ Ｐゴシック" charset="0"/>
              </a:defRPr>
            </a:lvl4pPr>
            <a:lvl5pPr marL="2177346" indent="-241927">
              <a:defRPr sz="2500">
                <a:solidFill>
                  <a:schemeClr val="tx1"/>
                </a:solidFill>
                <a:latin typeface="Arial" charset="0"/>
                <a:ea typeface="ＭＳ Ｐゴシック" charset="0"/>
              </a:defRPr>
            </a:lvl5pPr>
            <a:lvl6pPr marL="2661201" indent="-241927" eaLnBrk="0" fontAlgn="base" hangingPunct="0">
              <a:spcBef>
                <a:spcPct val="0"/>
              </a:spcBef>
              <a:spcAft>
                <a:spcPct val="0"/>
              </a:spcAft>
              <a:defRPr sz="2500">
                <a:solidFill>
                  <a:schemeClr val="tx1"/>
                </a:solidFill>
                <a:latin typeface="Arial" charset="0"/>
                <a:ea typeface="ＭＳ Ｐゴシック" charset="0"/>
              </a:defRPr>
            </a:lvl6pPr>
            <a:lvl7pPr marL="3145056" indent="-241927" eaLnBrk="0" fontAlgn="base" hangingPunct="0">
              <a:spcBef>
                <a:spcPct val="0"/>
              </a:spcBef>
              <a:spcAft>
                <a:spcPct val="0"/>
              </a:spcAft>
              <a:defRPr sz="2500">
                <a:solidFill>
                  <a:schemeClr val="tx1"/>
                </a:solidFill>
                <a:latin typeface="Arial" charset="0"/>
                <a:ea typeface="ＭＳ Ｐゴシック" charset="0"/>
              </a:defRPr>
            </a:lvl7pPr>
            <a:lvl8pPr marL="3628911" indent="-241927" eaLnBrk="0" fontAlgn="base" hangingPunct="0">
              <a:spcBef>
                <a:spcPct val="0"/>
              </a:spcBef>
              <a:spcAft>
                <a:spcPct val="0"/>
              </a:spcAft>
              <a:defRPr sz="2500">
                <a:solidFill>
                  <a:schemeClr val="tx1"/>
                </a:solidFill>
                <a:latin typeface="Arial" charset="0"/>
                <a:ea typeface="ＭＳ Ｐゴシック" charset="0"/>
              </a:defRPr>
            </a:lvl8pPr>
            <a:lvl9pPr marL="4112765" indent="-241927" eaLnBrk="0" fontAlgn="base" hangingPunct="0">
              <a:spcBef>
                <a:spcPct val="0"/>
              </a:spcBef>
              <a:spcAft>
                <a:spcPct val="0"/>
              </a:spcAft>
              <a:defRPr sz="2500">
                <a:solidFill>
                  <a:schemeClr val="tx1"/>
                </a:solidFill>
                <a:latin typeface="Arial" charset="0"/>
                <a:ea typeface="ＭＳ Ｐゴシック" charset="0"/>
              </a:defRPr>
            </a:lvl9pPr>
          </a:lstStyle>
          <a:p>
            <a:pPr>
              <a:defRPr/>
            </a:pPr>
            <a:fld id="{21DB1C5F-29B8-9141-B6A5-B28B8862E272}" type="slidenum">
              <a:rPr lang="en-US" sz="1300">
                <a:solidFill>
                  <a:prstClr val="black"/>
                </a:solidFill>
              </a:rPr>
              <a:pPr>
                <a:defRPr/>
              </a:pPr>
              <a:t>73</a:t>
            </a:fld>
            <a:endParaRPr lang="en-US" sz="1300">
              <a:solidFill>
                <a:prstClr val="black"/>
              </a:solidFill>
            </a:endParaRPr>
          </a:p>
        </p:txBody>
      </p:sp>
      <p:sp>
        <p:nvSpPr>
          <p:cNvPr id="402434"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xfrm>
            <a:off x="687388" y="4779963"/>
            <a:ext cx="5499100" cy="4527550"/>
          </a:xfrm>
          <a:solidFill>
            <a:srgbClr val="FFFFFF"/>
          </a:solidFill>
          <a:ln>
            <a:solidFill>
              <a:srgbClr val="000000"/>
            </a:solidFill>
            <a:miter lim="800000"/>
            <a:headEnd/>
            <a:tailEnd/>
          </a:ln>
        </p:spPr>
        <p:txBody>
          <a:bodyPr/>
          <a:lstStyle/>
          <a:p>
            <a:pPr>
              <a:defRPr/>
            </a:pPr>
            <a:endParaRPr lang="en-US">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AB06E008-852C-B14D-8A50-742E3FA516DA}" type="slidenum">
              <a:rPr lang="en-GB"/>
              <a:pPr>
                <a:defRPr/>
              </a:pPr>
              <a:t>7</a:t>
            </a:fld>
            <a:endParaRPr lang="en-GB"/>
          </a:p>
        </p:txBody>
      </p:sp>
      <p:sp>
        <p:nvSpPr>
          <p:cNvPr id="227329"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7330"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Rectangle 7"/>
          <p:cNvSpPr>
            <a:spLocks noGrp="1" noChangeArrowheads="1"/>
          </p:cNvSpPr>
          <p:nvPr>
            <p:ph type="sldNum" sz="quarter"/>
          </p:nvPr>
        </p:nvSpPr>
        <p:spPr/>
        <p:txBody>
          <a:bodyPr/>
          <a:lstStyle/>
          <a:p>
            <a:pPr>
              <a:defRPr/>
            </a:pPr>
            <a:fld id="{661EBD5A-6225-8A42-9685-D226B31FCA1F}" type="slidenum">
              <a:rPr lang="en-US"/>
              <a:pPr>
                <a:defRPr/>
              </a:pPr>
              <a:t>74</a:t>
            </a:fld>
            <a:endParaRPr lang="en-US"/>
          </a:p>
        </p:txBody>
      </p:sp>
      <p:sp>
        <p:nvSpPr>
          <p:cNvPr id="771075" name="Rectangle 2"/>
          <p:cNvSpPr>
            <a:spLocks noGrp="1" noRot="1" noChangeAspect="1" noChangeArrowheads="1" noTextEdit="1"/>
          </p:cNvSpPr>
          <p:nvPr>
            <p:ph type="sldImg"/>
          </p:nvPr>
        </p:nvSpPr>
        <p:spPr>
          <a:ln/>
        </p:spPr>
      </p:sp>
      <p:sp>
        <p:nvSpPr>
          <p:cNvPr id="771076"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endParaRPr lang="en-US">
              <a:ea typeface="ＭＳ Ｐゴシック" charset="-128"/>
              <a:cs typeface="ＭＳ Ｐゴシック"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2" name="Rectangle 7"/>
          <p:cNvSpPr>
            <a:spLocks noGrp="1" noChangeArrowheads="1"/>
          </p:cNvSpPr>
          <p:nvPr>
            <p:ph type="sldNum" sz="quarter"/>
          </p:nvPr>
        </p:nvSpPr>
        <p:spPr/>
        <p:txBody>
          <a:bodyPr/>
          <a:lstStyle/>
          <a:p>
            <a:pPr>
              <a:defRPr/>
            </a:pPr>
            <a:fld id="{1FAC6A40-735C-F74B-AC86-AAE4DA73CF97}" type="slidenum">
              <a:rPr lang="en-US"/>
              <a:pPr>
                <a:defRPr/>
              </a:pPr>
              <a:t>75</a:t>
            </a:fld>
            <a:endParaRPr lang="en-US"/>
          </a:p>
        </p:txBody>
      </p:sp>
      <p:sp>
        <p:nvSpPr>
          <p:cNvPr id="773123" name="Rectangle 2"/>
          <p:cNvSpPr>
            <a:spLocks noGrp="1" noRot="1" noChangeAspect="1" noChangeArrowheads="1" noTextEdit="1"/>
          </p:cNvSpPr>
          <p:nvPr>
            <p:ph type="sldImg"/>
          </p:nvPr>
        </p:nvSpPr>
        <p:spPr>
          <a:ln/>
        </p:spPr>
      </p:sp>
      <p:sp>
        <p:nvSpPr>
          <p:cNvPr id="773124"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a:defRPr/>
            </a:pPr>
            <a:endParaRPr lang="en-US">
              <a:ea typeface="ＭＳ Ｐゴシック" charset="-128"/>
              <a:cs typeface="ＭＳ Ｐゴシック"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6" name="Rectangle 7"/>
          <p:cNvSpPr>
            <a:spLocks noGrp="1" noChangeArrowheads="1"/>
          </p:cNvSpPr>
          <p:nvPr>
            <p:ph type="sldNum" sz="quarter"/>
          </p:nvPr>
        </p:nvSpPr>
        <p:spPr/>
        <p:txBody>
          <a:bodyPr/>
          <a:lstStyle/>
          <a:p>
            <a:pPr>
              <a:defRPr/>
            </a:pPr>
            <a:fld id="{9DD9F4C4-4B89-4F47-B33B-ED053CEB84B3}" type="slidenum">
              <a:rPr lang="en-US">
                <a:solidFill>
                  <a:prstClr val="black"/>
                </a:solidFill>
              </a:rPr>
              <a:pPr>
                <a:defRPr/>
              </a:pPr>
              <a:t>85</a:t>
            </a:fld>
            <a:endParaRPr lang="en-US">
              <a:solidFill>
                <a:prstClr val="black"/>
              </a:solidFill>
            </a:endParaRPr>
          </a:p>
        </p:txBody>
      </p:sp>
      <p:sp>
        <p:nvSpPr>
          <p:cNvPr id="784387" name="Rectangle 2"/>
          <p:cNvSpPr>
            <a:spLocks noGrp="1" noRot="1" noChangeAspect="1" noChangeArrowheads="1"/>
          </p:cNvSpPr>
          <p:nvPr>
            <p:ph type="sldImg"/>
          </p:nvPr>
        </p:nvSpPr>
        <p:spPr>
          <a:ln/>
        </p:spPr>
      </p:sp>
      <p:sp>
        <p:nvSpPr>
          <p:cNvPr id="784388"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4" name="Rectangle 7"/>
          <p:cNvSpPr>
            <a:spLocks noGrp="1" noChangeArrowheads="1"/>
          </p:cNvSpPr>
          <p:nvPr>
            <p:ph type="sldNum" sz="quarter"/>
          </p:nvPr>
        </p:nvSpPr>
        <p:spPr/>
        <p:txBody>
          <a:bodyPr/>
          <a:lstStyle/>
          <a:p>
            <a:pPr>
              <a:defRPr/>
            </a:pPr>
            <a:fld id="{2DD7E8AE-F5BB-7042-B912-7453EF99F3F9}" type="slidenum">
              <a:rPr lang="en-US">
                <a:solidFill>
                  <a:prstClr val="black"/>
                </a:solidFill>
              </a:rPr>
              <a:pPr>
                <a:defRPr/>
              </a:pPr>
              <a:t>86</a:t>
            </a:fld>
            <a:endParaRPr lang="en-US">
              <a:solidFill>
                <a:prstClr val="black"/>
              </a:solidFill>
            </a:endParaRPr>
          </a:p>
        </p:txBody>
      </p:sp>
      <p:sp>
        <p:nvSpPr>
          <p:cNvPr id="786435" name="Rectangle 2"/>
          <p:cNvSpPr>
            <a:spLocks noGrp="1" noRot="1" noChangeAspect="1" noChangeArrowheads="1"/>
          </p:cNvSpPr>
          <p:nvPr>
            <p:ph type="sldImg"/>
          </p:nvPr>
        </p:nvSpPr>
        <p:spPr>
          <a:ln/>
        </p:spPr>
      </p:sp>
      <p:sp>
        <p:nvSpPr>
          <p:cNvPr id="786436"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2" name="Rectangle 7"/>
          <p:cNvSpPr>
            <a:spLocks noGrp="1" noChangeArrowheads="1"/>
          </p:cNvSpPr>
          <p:nvPr>
            <p:ph type="sldNum" sz="quarter"/>
          </p:nvPr>
        </p:nvSpPr>
        <p:spPr/>
        <p:txBody>
          <a:bodyPr/>
          <a:lstStyle/>
          <a:p>
            <a:pPr>
              <a:defRPr/>
            </a:pPr>
            <a:fld id="{3FEB91F4-D014-5C45-9424-1EFE18191EAB}" type="slidenum">
              <a:rPr lang="en-US">
                <a:solidFill>
                  <a:prstClr val="black"/>
                </a:solidFill>
              </a:rPr>
              <a:pPr>
                <a:defRPr/>
              </a:pPr>
              <a:t>87</a:t>
            </a:fld>
            <a:endParaRPr lang="en-US">
              <a:solidFill>
                <a:prstClr val="black"/>
              </a:solidFill>
            </a:endParaRPr>
          </a:p>
        </p:txBody>
      </p:sp>
      <p:sp>
        <p:nvSpPr>
          <p:cNvPr id="788483" name="Rectangle 2"/>
          <p:cNvSpPr>
            <a:spLocks noGrp="1" noRot="1" noChangeAspect="1" noChangeArrowheads="1"/>
          </p:cNvSpPr>
          <p:nvPr>
            <p:ph type="sldImg"/>
          </p:nvPr>
        </p:nvSpPr>
        <p:spPr>
          <a:ln/>
        </p:spPr>
      </p:sp>
      <p:sp>
        <p:nvSpPr>
          <p:cNvPr id="788484"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normAutofit/>
          </a:bodyPr>
          <a:lstStyle/>
          <a:p>
            <a:pPr>
              <a:defRPr/>
            </a:pPr>
            <a:endParaRPr lang="ko-KR" altLang="en-US" dirty="0">
              <a:cs typeface="+mn-cs"/>
            </a:endParaRPr>
          </a:p>
        </p:txBody>
      </p:sp>
      <p:sp>
        <p:nvSpPr>
          <p:cNvPr id="4" name="슬라이드 번호 개체 틀 3"/>
          <p:cNvSpPr>
            <a:spLocks noGrp="1"/>
          </p:cNvSpPr>
          <p:nvPr>
            <p:ph type="sldNum" sz="quarter"/>
          </p:nvPr>
        </p:nvSpPr>
        <p:spPr/>
        <p:txBody>
          <a:bodyPr/>
          <a:lstStyle/>
          <a:p>
            <a:pPr>
              <a:defRPr/>
            </a:pPr>
            <a:fld id="{856F8B29-DFD0-EC47-98BB-FFC1968C9F9C}" type="slidenum">
              <a:rPr lang="en-US">
                <a:solidFill>
                  <a:prstClr val="black"/>
                </a:solidFill>
              </a:rPr>
              <a:pPr>
                <a:defRPr/>
              </a:pPr>
              <a:t>91</a:t>
            </a:fld>
            <a:endParaRPr lang="en-US">
              <a:solidFill>
                <a:prstClr val="black"/>
              </a:solidFil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2" name="Rectangle 7"/>
          <p:cNvSpPr>
            <a:spLocks noGrp="1" noChangeArrowheads="1"/>
          </p:cNvSpPr>
          <p:nvPr>
            <p:ph type="sldNum" sz="quarter"/>
          </p:nvPr>
        </p:nvSpPr>
        <p:spPr/>
        <p:txBody>
          <a:bodyPr/>
          <a:lstStyle/>
          <a:p>
            <a:pPr>
              <a:defRPr/>
            </a:pPr>
            <a:fld id="{68E944DA-ECD6-A547-8D3B-1483FD692F7D}" type="slidenum">
              <a:rPr lang="en-US">
                <a:solidFill>
                  <a:prstClr val="black"/>
                </a:solidFill>
              </a:rPr>
              <a:pPr>
                <a:defRPr/>
              </a:pPr>
              <a:t>96</a:t>
            </a:fld>
            <a:endParaRPr lang="en-US">
              <a:solidFill>
                <a:prstClr val="black"/>
              </a:solidFill>
            </a:endParaRPr>
          </a:p>
        </p:txBody>
      </p:sp>
      <p:sp>
        <p:nvSpPr>
          <p:cNvPr id="798723" name="Rectangle 2"/>
          <p:cNvSpPr>
            <a:spLocks noGrp="1" noRot="1" noChangeAspect="1" noChangeArrowheads="1"/>
          </p:cNvSpPr>
          <p:nvPr>
            <p:ph type="sldImg"/>
          </p:nvPr>
        </p:nvSpPr>
        <p:spPr>
          <a:ln/>
        </p:spPr>
      </p:sp>
      <p:sp>
        <p:nvSpPr>
          <p:cNvPr id="798724"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0770" name="Rectangle 7"/>
          <p:cNvSpPr>
            <a:spLocks noGrp="1" noChangeArrowheads="1"/>
          </p:cNvSpPr>
          <p:nvPr>
            <p:ph type="sldNum" sz="quarter"/>
          </p:nvPr>
        </p:nvSpPr>
        <p:spPr/>
        <p:txBody>
          <a:bodyPr/>
          <a:lstStyle/>
          <a:p>
            <a:pPr>
              <a:defRPr/>
            </a:pPr>
            <a:fld id="{5080F7D3-F1A2-9C4A-9C35-C778CB6E9D03}" type="slidenum">
              <a:rPr lang="en-US">
                <a:solidFill>
                  <a:prstClr val="black"/>
                </a:solidFill>
              </a:rPr>
              <a:pPr>
                <a:defRPr/>
              </a:pPr>
              <a:t>97</a:t>
            </a:fld>
            <a:endParaRPr lang="en-US">
              <a:solidFill>
                <a:prstClr val="black"/>
              </a:solidFill>
            </a:endParaRPr>
          </a:p>
        </p:txBody>
      </p:sp>
      <p:sp>
        <p:nvSpPr>
          <p:cNvPr id="800771" name="Rectangle 2"/>
          <p:cNvSpPr>
            <a:spLocks noGrp="1" noRot="1" noChangeAspect="1" noChangeArrowheads="1" noTextEdit="1"/>
          </p:cNvSpPr>
          <p:nvPr>
            <p:ph type="sldImg"/>
          </p:nvPr>
        </p:nvSpPr>
        <p:spPr>
          <a:ln/>
        </p:spPr>
      </p:sp>
      <p:sp>
        <p:nvSpPr>
          <p:cNvPr id="800772"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The story, of course, must begin with my parents who met in the Navy.  </a:t>
            </a:r>
          </a:p>
          <a:p>
            <a:pPr eaLnBrk="1" hangingPunct="1">
              <a:defRPr/>
            </a:pPr>
            <a:r>
              <a:rPr lang="en-US">
                <a:ea typeface="ＭＳ Ｐゴシック" charset="-128"/>
                <a:cs typeface="ＭＳ Ｐゴシック" charset="-128"/>
              </a:rPr>
              <a:t>They had a baby boy (my older brother Bob) and then were transferred to Japan.</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8" name="Rectangle 7"/>
          <p:cNvSpPr>
            <a:spLocks noGrp="1" noChangeArrowheads="1"/>
          </p:cNvSpPr>
          <p:nvPr>
            <p:ph type="sldNum" sz="quarter"/>
          </p:nvPr>
        </p:nvSpPr>
        <p:spPr/>
        <p:txBody>
          <a:bodyPr/>
          <a:lstStyle/>
          <a:p>
            <a:pPr>
              <a:defRPr/>
            </a:pPr>
            <a:fld id="{D6C71BBC-13C9-BC48-81C2-CC4863BD924B}" type="slidenum">
              <a:rPr lang="en-US">
                <a:solidFill>
                  <a:prstClr val="black"/>
                </a:solidFill>
              </a:rPr>
              <a:pPr>
                <a:defRPr/>
              </a:pPr>
              <a:t>98</a:t>
            </a:fld>
            <a:endParaRPr lang="en-US">
              <a:solidFill>
                <a:prstClr val="black"/>
              </a:solidFill>
            </a:endParaRPr>
          </a:p>
        </p:txBody>
      </p:sp>
      <p:sp>
        <p:nvSpPr>
          <p:cNvPr id="802819" name="Rectangle 2"/>
          <p:cNvSpPr>
            <a:spLocks noGrp="1" noRot="1" noChangeAspect="1" noChangeArrowheads="1" noTextEdit="1"/>
          </p:cNvSpPr>
          <p:nvPr>
            <p:ph type="sldImg"/>
          </p:nvPr>
        </p:nvSpPr>
        <p:spPr>
          <a:ln/>
        </p:spPr>
      </p:sp>
      <p:sp>
        <p:nvSpPr>
          <p:cNvPr id="802820"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After my younger brother</a:t>
            </a:r>
            <a:r>
              <a:rPr lang="fr-FR" altLang="ja-JP">
                <a:ea typeface="ＭＳ Ｐゴシック" charset="-128"/>
                <a:cs typeface="ＭＳ Ｐゴシック" charset="-128"/>
              </a:rPr>
              <a:t>'</a:t>
            </a:r>
            <a:r>
              <a:rPr lang="en-US" altLang="ja-JP">
                <a:ea typeface="ＭＳ Ｐゴシック" charset="-128"/>
                <a:cs typeface="ＭＳ Ｐゴシック" charset="-128"/>
              </a:rPr>
              <a:t>s birth my Mom concluded that my Dad was actually married to the Navy, so she divorced him.  Ironically, she became a social worker to help other families put their lives together.</a:t>
            </a:r>
            <a:endParaRPr lang="en-US">
              <a:ea typeface="ＭＳ Ｐゴシック" charset="-128"/>
              <a:cs typeface="ＭＳ Ｐゴシック"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6" name="Rectangle 7"/>
          <p:cNvSpPr>
            <a:spLocks noGrp="1" noChangeArrowheads="1"/>
          </p:cNvSpPr>
          <p:nvPr>
            <p:ph type="sldNum" sz="quarter"/>
          </p:nvPr>
        </p:nvSpPr>
        <p:spPr/>
        <p:txBody>
          <a:bodyPr/>
          <a:lstStyle/>
          <a:p>
            <a:pPr>
              <a:defRPr/>
            </a:pPr>
            <a:fld id="{72168A5C-46AC-494C-934E-B134337E777F}" type="slidenum">
              <a:rPr lang="en-US">
                <a:solidFill>
                  <a:prstClr val="black"/>
                </a:solidFill>
              </a:rPr>
              <a:pPr>
                <a:defRPr/>
              </a:pPr>
              <a:t>99</a:t>
            </a:fld>
            <a:endParaRPr lang="en-US">
              <a:solidFill>
                <a:prstClr val="black"/>
              </a:solidFill>
            </a:endParaRPr>
          </a:p>
        </p:txBody>
      </p:sp>
      <p:sp>
        <p:nvSpPr>
          <p:cNvPr id="804867" name="Rectangle 2"/>
          <p:cNvSpPr>
            <a:spLocks noGrp="1" noRot="1" noChangeAspect="1" noChangeArrowheads="1" noTextEdit="1"/>
          </p:cNvSpPr>
          <p:nvPr>
            <p:ph type="sldImg"/>
          </p:nvPr>
        </p:nvSpPr>
        <p:spPr>
          <a:ln/>
        </p:spPr>
      </p:sp>
      <p:sp>
        <p:nvSpPr>
          <p:cNvPr id="804868"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But the arguments with my Mom became unbearable so my Mom divorced him too.</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3EE6B908-B742-A644-BCC1-EAACF5BF078B}" type="slidenum">
              <a:rPr lang="en-GB"/>
              <a:pPr>
                <a:defRPr/>
              </a:pPr>
              <a:t>8</a:t>
            </a:fld>
            <a:endParaRPr lang="en-GB"/>
          </a:p>
        </p:txBody>
      </p:sp>
      <p:sp>
        <p:nvSpPr>
          <p:cNvPr id="228353"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8354"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4" name="Rectangle 7"/>
          <p:cNvSpPr>
            <a:spLocks noGrp="1" noChangeArrowheads="1"/>
          </p:cNvSpPr>
          <p:nvPr>
            <p:ph type="sldNum" sz="quarter"/>
          </p:nvPr>
        </p:nvSpPr>
        <p:spPr/>
        <p:txBody>
          <a:bodyPr/>
          <a:lstStyle/>
          <a:p>
            <a:pPr>
              <a:defRPr/>
            </a:pPr>
            <a:fld id="{5054C8F8-FF4C-234F-A719-94D9D5823BDC}" type="slidenum">
              <a:rPr lang="en-US">
                <a:solidFill>
                  <a:prstClr val="black"/>
                </a:solidFill>
              </a:rPr>
              <a:pPr>
                <a:defRPr/>
              </a:pPr>
              <a:t>100</a:t>
            </a:fld>
            <a:endParaRPr lang="en-US">
              <a:solidFill>
                <a:prstClr val="black"/>
              </a:solidFill>
            </a:endParaRPr>
          </a:p>
        </p:txBody>
      </p:sp>
      <p:sp>
        <p:nvSpPr>
          <p:cNvPr id="806915" name="Rectangle 2"/>
          <p:cNvSpPr>
            <a:spLocks noGrp="1" noRot="1" noChangeAspect="1" noChangeArrowheads="1" noTextEdit="1"/>
          </p:cNvSpPr>
          <p:nvPr>
            <p:ph type="sldImg"/>
          </p:nvPr>
        </p:nvSpPr>
        <p:spPr>
          <a:ln/>
        </p:spPr>
      </p:sp>
      <p:sp>
        <p:nvSpPr>
          <p:cNvPr id="806916"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God also began to open my eyes to the woman singing next to me!  She initially despised me but after a year or so she saw the light.  That</a:t>
            </a:r>
            <a:r>
              <a:rPr lang="fr-FR" altLang="ja-JP">
                <a:ea typeface="ＭＳ Ｐゴシック" charset="-128"/>
                <a:cs typeface="ＭＳ Ｐゴシック" charset="-128"/>
              </a:rPr>
              <a:t>'</a:t>
            </a:r>
            <a:r>
              <a:rPr lang="en-US" altLang="ja-JP">
                <a:ea typeface="ＭＳ Ｐゴシック" charset="-128"/>
                <a:cs typeface="ＭＳ Ｐゴシック" charset="-128"/>
              </a:rPr>
              <a:t>s our engagement picture.  In 1983 we returned to the USA..</a:t>
            </a:r>
            <a:endParaRPr lang="en-US">
              <a:ea typeface="ＭＳ Ｐゴシック" charset="-128"/>
              <a:cs typeface="ＭＳ Ｐゴシック"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2" name="Rectangle 7"/>
          <p:cNvSpPr>
            <a:spLocks noGrp="1" noChangeArrowheads="1"/>
          </p:cNvSpPr>
          <p:nvPr>
            <p:ph type="sldNum" sz="quarter"/>
          </p:nvPr>
        </p:nvSpPr>
        <p:spPr/>
        <p:txBody>
          <a:bodyPr/>
          <a:lstStyle/>
          <a:p>
            <a:pPr>
              <a:defRPr/>
            </a:pPr>
            <a:fld id="{AEE378D4-3B43-1244-B8C6-22673631BDDA}" type="slidenum">
              <a:rPr lang="en-US">
                <a:solidFill>
                  <a:prstClr val="black"/>
                </a:solidFill>
              </a:rPr>
              <a:pPr>
                <a:defRPr/>
              </a:pPr>
              <a:t>101</a:t>
            </a:fld>
            <a:endParaRPr lang="en-US">
              <a:solidFill>
                <a:prstClr val="black"/>
              </a:solidFill>
            </a:endParaRPr>
          </a:p>
        </p:txBody>
      </p:sp>
      <p:sp>
        <p:nvSpPr>
          <p:cNvPr id="808963" name="Rectangle 2"/>
          <p:cNvSpPr>
            <a:spLocks noGrp="1" noRot="1" noChangeAspect="1" noChangeArrowheads="1" noTextEdit="1"/>
          </p:cNvSpPr>
          <p:nvPr>
            <p:ph type="sldImg"/>
          </p:nvPr>
        </p:nvSpPr>
        <p:spPr>
          <a:ln/>
        </p:spPr>
      </p:sp>
      <p:sp>
        <p:nvSpPr>
          <p:cNvPr id="808964" name="Rectangle 3"/>
          <p:cNvSpPr>
            <a:spLocks noGrp="1" noChangeArrowheads="1"/>
          </p:cNvSpPr>
          <p:nvPr>
            <p:ph type="body" idx="1"/>
          </p:nvPr>
        </p:nvSpPr>
        <p:spPr>
          <a:xfrm>
            <a:off x="687388" y="4779963"/>
            <a:ext cx="5499100" cy="4527550"/>
          </a:xfrm>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I married her and took her to Dallas Seminary a few days later.  Three years later our first son was born on his grandpa</a:t>
            </a:r>
            <a:r>
              <a:rPr lang="fr-FR" altLang="ja-JP">
                <a:ea typeface="ＭＳ Ｐゴシック" charset="-128"/>
                <a:cs typeface="ＭＳ Ｐゴシック" charset="-128"/>
              </a:rPr>
              <a:t>'</a:t>
            </a:r>
            <a:r>
              <a:rPr lang="en-US" altLang="ja-JP">
                <a:ea typeface="ＭＳ Ｐゴシック" charset="-128"/>
                <a:cs typeface="ＭＳ Ｐゴシック" charset="-128"/>
              </a:rPr>
              <a:t>s 70</a:t>
            </a:r>
            <a:r>
              <a:rPr lang="en-US" altLang="ja-JP" baseline="30000">
                <a:ea typeface="ＭＳ Ｐゴシック" charset="-128"/>
                <a:cs typeface="ＭＳ Ｐゴシック" charset="-128"/>
              </a:rPr>
              <a:t>th</a:t>
            </a:r>
            <a:r>
              <a:rPr lang="en-US" altLang="ja-JP">
                <a:ea typeface="ＭＳ Ｐゴシック" charset="-128"/>
                <a:cs typeface="ＭＳ Ｐゴシック" charset="-128"/>
              </a:rPr>
              <a:t> birthday, so we named him Kurt in honor of Susan</a:t>
            </a:r>
            <a:r>
              <a:rPr lang="fr-FR" altLang="ja-JP">
                <a:ea typeface="ＭＳ Ｐゴシック" charset="-128"/>
                <a:cs typeface="ＭＳ Ｐゴシック" charset="-128"/>
              </a:rPr>
              <a:t>'</a:t>
            </a:r>
            <a:r>
              <a:rPr lang="en-US" altLang="ja-JP">
                <a:ea typeface="ＭＳ Ｐゴシック" charset="-128"/>
                <a:cs typeface="ＭＳ Ｐゴシック" charset="-128"/>
              </a:rPr>
              <a:t>s father.  I also pastored a church, had a ministry to international students, and served as a chaplain.</a:t>
            </a:r>
            <a:endParaRPr lang="en-US">
              <a:ea typeface="ＭＳ Ｐゴシック" charset="-128"/>
              <a:cs typeface="ＭＳ Ｐゴシック"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10" name="Rectangle 7"/>
          <p:cNvSpPr>
            <a:spLocks noGrp="1" noChangeArrowheads="1"/>
          </p:cNvSpPr>
          <p:nvPr>
            <p:ph type="sldNum" sz="quarter"/>
          </p:nvPr>
        </p:nvSpPr>
        <p:spPr/>
        <p:txBody>
          <a:bodyPr/>
          <a:lstStyle/>
          <a:p>
            <a:pPr>
              <a:defRPr/>
            </a:pPr>
            <a:fld id="{7E47069E-5E5B-E840-8473-757C134065DB}" type="slidenum">
              <a:rPr lang="en-US">
                <a:solidFill>
                  <a:prstClr val="black"/>
                </a:solidFill>
              </a:rPr>
              <a:pPr>
                <a:defRPr/>
              </a:pPr>
              <a:t>102</a:t>
            </a:fld>
            <a:endParaRPr lang="en-US">
              <a:solidFill>
                <a:prstClr val="black"/>
              </a:solidFill>
            </a:endParaRPr>
          </a:p>
        </p:txBody>
      </p:sp>
      <p:sp>
        <p:nvSpPr>
          <p:cNvPr id="811011" name="Rectangle 2"/>
          <p:cNvSpPr>
            <a:spLocks noGrp="1" noRot="1" noChangeAspect="1" noChangeArrowheads="1"/>
          </p:cNvSpPr>
          <p:nvPr>
            <p:ph type="sldImg"/>
          </p:nvPr>
        </p:nvSpPr>
        <p:spPr>
          <a:ln/>
        </p:spPr>
      </p:sp>
      <p:sp>
        <p:nvSpPr>
          <p:cNvPr id="81101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a:ea typeface="ＭＳ Ｐゴシック" charset="-128"/>
                <a:cs typeface="ＭＳ Ｐゴシック" charset="-128"/>
              </a:rPr>
              <a:t>We are the bride who used to be married to the law (BC = Before Christ)</a:t>
            </a:r>
          </a:p>
          <a:p>
            <a:pPr eaLnBrk="1" hangingPunct="1">
              <a:defRPr/>
            </a:pPr>
            <a:r>
              <a:rPr lang="en-US">
                <a:ea typeface="ＭＳ Ｐゴシック" charset="-128"/>
                <a:cs typeface="ＭＳ Ｐゴシック" charset="-128"/>
              </a:rPr>
              <a:t>But we died in Christ, and thus are now released from that Law.</a:t>
            </a:r>
          </a:p>
          <a:p>
            <a:pPr eaLnBrk="1" hangingPunct="1">
              <a:defRPr/>
            </a:pPr>
            <a:r>
              <a:rPr lang="en-US">
                <a:ea typeface="ＭＳ Ｐゴシック" charset="-128"/>
                <a:cs typeface="ＭＳ Ｐゴシック" charset="-128"/>
              </a:rPr>
              <a:t>Now we are married to Christ (7:4) in our AD state (After Death).</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8" name="Rectangle 7"/>
          <p:cNvSpPr>
            <a:spLocks noGrp="1" noChangeArrowheads="1"/>
          </p:cNvSpPr>
          <p:nvPr>
            <p:ph type="sldNum" sz="quarter"/>
          </p:nvPr>
        </p:nvSpPr>
        <p:spPr/>
        <p:txBody>
          <a:bodyPr/>
          <a:lstStyle/>
          <a:p>
            <a:pPr>
              <a:defRPr/>
            </a:pPr>
            <a:fld id="{46FE2215-64CE-4043-AA14-5C3626A99FC1}" type="slidenum">
              <a:rPr lang="en-US">
                <a:solidFill>
                  <a:prstClr val="black"/>
                </a:solidFill>
              </a:rPr>
              <a:pPr>
                <a:defRPr/>
              </a:pPr>
              <a:t>103</a:t>
            </a:fld>
            <a:endParaRPr lang="en-US">
              <a:solidFill>
                <a:prstClr val="black"/>
              </a:solidFill>
            </a:endParaRPr>
          </a:p>
        </p:txBody>
      </p:sp>
      <p:sp>
        <p:nvSpPr>
          <p:cNvPr id="813059" name="Rectangle 2"/>
          <p:cNvSpPr>
            <a:spLocks noGrp="1" noRot="1" noChangeAspect="1" noChangeArrowheads="1"/>
          </p:cNvSpPr>
          <p:nvPr>
            <p:ph type="sldImg"/>
          </p:nvPr>
        </p:nvSpPr>
        <p:spPr>
          <a:ln/>
        </p:spPr>
      </p:sp>
      <p:sp>
        <p:nvSpPr>
          <p:cNvPr id="813060"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6" name="Rectangle 7"/>
          <p:cNvSpPr>
            <a:spLocks noGrp="1" noChangeArrowheads="1"/>
          </p:cNvSpPr>
          <p:nvPr>
            <p:ph type="sldNum" sz="quarter"/>
          </p:nvPr>
        </p:nvSpPr>
        <p:spPr/>
        <p:txBody>
          <a:bodyPr/>
          <a:lstStyle/>
          <a:p>
            <a:pPr>
              <a:defRPr/>
            </a:pPr>
            <a:fld id="{D4B7B14D-0110-2942-B776-DEC928D28FBD}" type="slidenum">
              <a:rPr lang="en-US">
                <a:solidFill>
                  <a:prstClr val="black"/>
                </a:solidFill>
              </a:rPr>
              <a:pPr>
                <a:defRPr/>
              </a:pPr>
              <a:t>104</a:t>
            </a:fld>
            <a:endParaRPr lang="en-US">
              <a:solidFill>
                <a:prstClr val="black"/>
              </a:solidFill>
            </a:endParaRPr>
          </a:p>
        </p:txBody>
      </p:sp>
      <p:sp>
        <p:nvSpPr>
          <p:cNvPr id="815107" name="Rectangle 2"/>
          <p:cNvSpPr>
            <a:spLocks noGrp="1" noRot="1" noChangeAspect="1" noChangeArrowheads="1"/>
          </p:cNvSpPr>
          <p:nvPr>
            <p:ph type="sldImg"/>
          </p:nvPr>
        </p:nvSpPr>
        <p:spPr>
          <a:ln/>
        </p:spPr>
      </p:sp>
      <p:sp>
        <p:nvSpPr>
          <p:cNvPr id="815108"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7154" name="Rectangle 7"/>
          <p:cNvSpPr>
            <a:spLocks noGrp="1" noChangeArrowheads="1"/>
          </p:cNvSpPr>
          <p:nvPr>
            <p:ph type="sldNum" sz="quarter"/>
          </p:nvPr>
        </p:nvSpPr>
        <p:spPr/>
        <p:txBody>
          <a:bodyPr/>
          <a:lstStyle/>
          <a:p>
            <a:pPr>
              <a:defRPr/>
            </a:pPr>
            <a:fld id="{DC8CF8E8-7AF6-5C46-9E9D-356EDE4F0029}" type="slidenum">
              <a:rPr lang="en-US">
                <a:solidFill>
                  <a:prstClr val="black"/>
                </a:solidFill>
              </a:rPr>
              <a:pPr>
                <a:defRPr/>
              </a:pPr>
              <a:t>105</a:t>
            </a:fld>
            <a:endParaRPr lang="en-US">
              <a:solidFill>
                <a:prstClr val="black"/>
              </a:solidFill>
            </a:endParaRPr>
          </a:p>
        </p:txBody>
      </p:sp>
      <p:sp>
        <p:nvSpPr>
          <p:cNvPr id="817155" name="Rectangle 2"/>
          <p:cNvSpPr>
            <a:spLocks noGrp="1" noRot="1" noChangeAspect="1" noChangeArrowheads="1"/>
          </p:cNvSpPr>
          <p:nvPr>
            <p:ph type="sldImg"/>
          </p:nvPr>
        </p:nvSpPr>
        <p:spPr>
          <a:ln/>
        </p:spPr>
      </p:sp>
      <p:sp>
        <p:nvSpPr>
          <p:cNvPr id="817156"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p:nvPr>
        </p:nvSpPr>
        <p:spPr>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defRPr/>
            </a:pPr>
            <a:fld id="{10034A0A-01C8-5245-AB24-72824B76D6B3}" type="slidenum">
              <a:rPr lang="en-US" sz="1300">
                <a:solidFill>
                  <a:srgbClr val="000000"/>
                </a:solidFill>
              </a:rPr>
              <a:pPr eaLnBrk="1" hangingPunct="1">
                <a:defRPr/>
              </a:pPr>
              <a:t>106</a:t>
            </a:fld>
            <a:endParaRPr lang="en-US" sz="1300">
              <a:solidFill>
                <a:srgbClr val="000000"/>
              </a:solidFill>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defRPr/>
            </a:pPr>
            <a:endParaRPr lang="en-GB"/>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p:nvPr>
        </p:nvSpPr>
        <p:spPr>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defRPr/>
            </a:pPr>
            <a:fld id="{EBB304D9-1EB9-9E4D-A961-A7468A87C2B0}" type="slidenum">
              <a:rPr lang="en-US" sz="1300">
                <a:solidFill>
                  <a:srgbClr val="000000"/>
                </a:solidFill>
              </a:rPr>
              <a:pPr eaLnBrk="1" hangingPunct="1">
                <a:defRPr/>
              </a:pPr>
              <a:t>107</a:t>
            </a:fld>
            <a:endParaRPr lang="en-US" sz="1300">
              <a:solidFill>
                <a:srgbClr val="000000"/>
              </a:solidFill>
            </a:endParaRPr>
          </a:p>
        </p:txBody>
      </p:sp>
      <p:sp>
        <p:nvSpPr>
          <p:cNvPr id="133122" name="Rectangle 2"/>
          <p:cNvSpPr>
            <a:spLocks noGrp="1" noRot="1" noChangeAspect="1" noChangeArrowheads="1" noTextEdit="1"/>
          </p:cNvSpPr>
          <p:nvPr>
            <p:ph type="sldImg"/>
          </p:nvPr>
        </p:nvSpPr>
        <p:spPr>
          <a:ln/>
        </p:spPr>
      </p:sp>
      <p:sp>
        <p:nvSpPr>
          <p:cNvPr id="133123" name="Rectangle 3"/>
          <p:cNvSpPr>
            <a:spLocks noGrp="1" noChangeArrowheads="1"/>
          </p:cNvSpPr>
          <p:nvPr>
            <p:ph type="body" idx="1"/>
          </p:nvPr>
        </p:nvSpPr>
        <p:spPr>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defRPr/>
            </a:pPr>
            <a:endParaRPr lang="en-GB"/>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p:nvPr>
        </p:nvSpPr>
        <p:spPr>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defRPr/>
            </a:pPr>
            <a:fld id="{C1E34A27-FA3E-1D4B-8AD0-6F165605522E}" type="slidenum">
              <a:rPr lang="en-US" sz="1300">
                <a:solidFill>
                  <a:srgbClr val="000000"/>
                </a:solidFill>
              </a:rPr>
              <a:pPr eaLnBrk="1" hangingPunct="1">
                <a:defRPr/>
              </a:pPr>
              <a:t>108</a:t>
            </a:fld>
            <a:endParaRPr lang="en-US" sz="1300">
              <a:solidFill>
                <a:srgbClr val="000000"/>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defRPr/>
            </a:pPr>
            <a:endParaRPr lang="en-GB"/>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p:nvPr>
        </p:nvSpPr>
        <p:spPr>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defRPr/>
            </a:pPr>
            <a:fld id="{96A70F9B-145B-6748-9654-5ECCD48C8D2F}" type="slidenum">
              <a:rPr lang="en-US" sz="1300">
                <a:solidFill>
                  <a:srgbClr val="000000"/>
                </a:solidFill>
              </a:rPr>
              <a:pPr eaLnBrk="1" hangingPunct="1">
                <a:defRPr/>
              </a:pPr>
              <a:t>109</a:t>
            </a:fld>
            <a:endParaRPr lang="en-US" sz="1300">
              <a:solidFill>
                <a:srgbClr val="000000"/>
              </a:solidFill>
            </a:endParaRPr>
          </a:p>
        </p:txBody>
      </p:sp>
      <p:sp>
        <p:nvSpPr>
          <p:cNvPr id="137218" name="Rectangle 2"/>
          <p:cNvSpPr>
            <a:spLocks noGrp="1" noRot="1" noChangeAspect="1" noChangeArrowheads="1" noTextEdit="1"/>
          </p:cNvSpPr>
          <p:nvPr>
            <p:ph type="sldImg"/>
          </p:nvPr>
        </p:nvSpPr>
        <p:spPr>
          <a:ln/>
        </p:spPr>
      </p:sp>
      <p:sp>
        <p:nvSpPr>
          <p:cNvPr id="137219" name="Rectangle 3"/>
          <p:cNvSpPr>
            <a:spLocks noGrp="1" noChangeArrowheads="1"/>
          </p:cNvSpPr>
          <p:nvPr>
            <p:ph type="body" idx="1"/>
          </p:nvPr>
        </p:nvSpPr>
        <p:spPr>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defRPr/>
            </a:pPr>
            <a:endParaRPr lang="en-GB"/>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9"/>
          <p:cNvSpPr>
            <a:spLocks noGrp="1" noChangeArrowheads="1"/>
          </p:cNvSpPr>
          <p:nvPr>
            <p:ph type="sldNum" sz="quarter"/>
          </p:nvPr>
        </p:nvSpPr>
        <p:spPr/>
        <p:txBody>
          <a:bodyPr/>
          <a:lstStyle/>
          <a:p>
            <a:pPr>
              <a:defRPr/>
            </a:pPr>
            <a:fld id="{EA0F9A9C-7479-674F-B35B-443B07A7682B}" type="slidenum">
              <a:rPr lang="en-GB"/>
              <a:pPr>
                <a:defRPr/>
              </a:pPr>
              <a:t>9</a:t>
            </a:fld>
            <a:endParaRPr lang="en-GB"/>
          </a:p>
        </p:txBody>
      </p:sp>
      <p:sp>
        <p:nvSpPr>
          <p:cNvPr id="229377" name="Text Box 1"/>
          <p:cNvSpPr txBox="1">
            <a:spLocks noChangeArrowheads="1"/>
          </p:cNvSpPr>
          <p:nvPr/>
        </p:nvSpPr>
        <p:spPr bwMode="auto">
          <a:xfrm>
            <a:off x="1146175" y="754063"/>
            <a:ext cx="4581525" cy="3773487"/>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29378" name="Text Box 2"/>
          <p:cNvSpPr txBox="1">
            <a:spLocks noGrp="1" noChangeArrowheads="1"/>
          </p:cNvSpPr>
          <p:nvPr>
            <p:ph type="body"/>
          </p:nvPr>
        </p:nvSpPr>
        <p:spPr>
          <a:xfrm>
            <a:off x="915988" y="4779963"/>
            <a:ext cx="5038725" cy="4522787"/>
          </a:xfrm>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6771" tIns="48385" rIns="96771" bIns="48385" anchor="ctr"/>
          <a:lstStyle/>
          <a:p>
            <a:pPr>
              <a:defRPr/>
            </a:pPr>
            <a:endParaRPr lang="en-AU" smtClean="0">
              <a:cs typeface="+mn-cs"/>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p:nvPr>
        </p:nvSpPr>
        <p:spPr>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500">
                <a:solidFill>
                  <a:schemeClr val="tx1"/>
                </a:solidFill>
                <a:latin typeface="Times New Roman" charset="0"/>
                <a:ea typeface="ＭＳ Ｐゴシック" charset="0"/>
                <a:cs typeface="ＭＳ Ｐゴシック" charset="0"/>
              </a:defRPr>
            </a:lvl1pPr>
            <a:lvl2pPr marL="786264" indent="-302409" eaLnBrk="0" hangingPunct="0">
              <a:defRPr sz="2500">
                <a:solidFill>
                  <a:schemeClr val="tx1"/>
                </a:solidFill>
                <a:latin typeface="Times New Roman" charset="0"/>
                <a:ea typeface="ＭＳ Ｐゴシック" charset="0"/>
              </a:defRPr>
            </a:lvl2pPr>
            <a:lvl3pPr marL="1209637" indent="-241927" eaLnBrk="0" hangingPunct="0">
              <a:defRPr sz="2500">
                <a:solidFill>
                  <a:schemeClr val="tx1"/>
                </a:solidFill>
                <a:latin typeface="Times New Roman" charset="0"/>
                <a:ea typeface="ＭＳ Ｐゴシック" charset="0"/>
              </a:defRPr>
            </a:lvl3pPr>
            <a:lvl4pPr marL="1693492" indent="-241927" eaLnBrk="0" hangingPunct="0">
              <a:defRPr sz="2500">
                <a:solidFill>
                  <a:schemeClr val="tx1"/>
                </a:solidFill>
                <a:latin typeface="Times New Roman" charset="0"/>
                <a:ea typeface="ＭＳ Ｐゴシック" charset="0"/>
              </a:defRPr>
            </a:lvl4pPr>
            <a:lvl5pPr marL="2177346" indent="-241927" eaLnBrk="0" hangingPunct="0">
              <a:defRPr sz="2500">
                <a:solidFill>
                  <a:schemeClr val="tx1"/>
                </a:solidFill>
                <a:latin typeface="Times New Roman" charset="0"/>
                <a:ea typeface="ＭＳ Ｐゴシック" charset="0"/>
              </a:defRPr>
            </a:lvl5pPr>
            <a:lvl6pPr marL="2661201" indent="-241927" eaLnBrk="0" fontAlgn="base" hangingPunct="0">
              <a:spcBef>
                <a:spcPct val="0"/>
              </a:spcBef>
              <a:spcAft>
                <a:spcPct val="0"/>
              </a:spcAft>
              <a:defRPr sz="2500">
                <a:solidFill>
                  <a:schemeClr val="tx1"/>
                </a:solidFill>
                <a:latin typeface="Times New Roman" charset="0"/>
                <a:ea typeface="ＭＳ Ｐゴシック" charset="0"/>
              </a:defRPr>
            </a:lvl6pPr>
            <a:lvl7pPr marL="3145056" indent="-241927" eaLnBrk="0" fontAlgn="base" hangingPunct="0">
              <a:spcBef>
                <a:spcPct val="0"/>
              </a:spcBef>
              <a:spcAft>
                <a:spcPct val="0"/>
              </a:spcAft>
              <a:defRPr sz="2500">
                <a:solidFill>
                  <a:schemeClr val="tx1"/>
                </a:solidFill>
                <a:latin typeface="Times New Roman" charset="0"/>
                <a:ea typeface="ＭＳ Ｐゴシック" charset="0"/>
              </a:defRPr>
            </a:lvl7pPr>
            <a:lvl8pPr marL="3628911" indent="-241927" eaLnBrk="0" fontAlgn="base" hangingPunct="0">
              <a:spcBef>
                <a:spcPct val="0"/>
              </a:spcBef>
              <a:spcAft>
                <a:spcPct val="0"/>
              </a:spcAft>
              <a:defRPr sz="2500">
                <a:solidFill>
                  <a:schemeClr val="tx1"/>
                </a:solidFill>
                <a:latin typeface="Times New Roman" charset="0"/>
                <a:ea typeface="ＭＳ Ｐゴシック" charset="0"/>
              </a:defRPr>
            </a:lvl8pPr>
            <a:lvl9pPr marL="4112765" indent="-241927" eaLnBrk="0" fontAlgn="base" hangingPunct="0">
              <a:spcBef>
                <a:spcPct val="0"/>
              </a:spcBef>
              <a:spcAft>
                <a:spcPct val="0"/>
              </a:spcAft>
              <a:defRPr sz="2500">
                <a:solidFill>
                  <a:schemeClr val="tx1"/>
                </a:solidFill>
                <a:latin typeface="Times New Roman" charset="0"/>
                <a:ea typeface="ＭＳ Ｐゴシック" charset="0"/>
              </a:defRPr>
            </a:lvl9pPr>
          </a:lstStyle>
          <a:p>
            <a:pPr eaLnBrk="1" hangingPunct="1">
              <a:defRPr/>
            </a:pPr>
            <a:fld id="{D56A7857-7E75-E146-9A10-75C17076D4CF}" type="slidenum">
              <a:rPr lang="en-US" sz="1300">
                <a:solidFill>
                  <a:srgbClr val="000000"/>
                </a:solidFill>
              </a:rPr>
              <a:pPr eaLnBrk="1" hangingPunct="1">
                <a:defRPr/>
              </a:pPr>
              <a:t>110</a:t>
            </a:fld>
            <a:endParaRPr lang="en-US" sz="1300">
              <a:solidFill>
                <a:srgbClr val="000000"/>
              </a:solidFill>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defRPr/>
            </a:pPr>
            <a:endParaRPr lang="en-GB"/>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02" name="Rectangle 7"/>
          <p:cNvSpPr>
            <a:spLocks noGrp="1" noChangeArrowheads="1"/>
          </p:cNvSpPr>
          <p:nvPr>
            <p:ph type="sldNum" sz="quarter"/>
          </p:nvPr>
        </p:nvSpPr>
        <p:spPr/>
        <p:txBody>
          <a:bodyPr/>
          <a:lstStyle/>
          <a:p>
            <a:pPr>
              <a:defRPr/>
            </a:pPr>
            <a:fld id="{288DB690-FD29-A54B-9B61-B7681BBE7A91}" type="slidenum">
              <a:rPr lang="en-US">
                <a:solidFill>
                  <a:prstClr val="black"/>
                </a:solidFill>
              </a:rPr>
              <a:pPr>
                <a:defRPr/>
              </a:pPr>
              <a:t>111</a:t>
            </a:fld>
            <a:endParaRPr lang="en-US">
              <a:solidFill>
                <a:prstClr val="black"/>
              </a:solidFill>
            </a:endParaRPr>
          </a:p>
        </p:txBody>
      </p:sp>
      <p:sp>
        <p:nvSpPr>
          <p:cNvPr id="819203" name="Rectangle 2"/>
          <p:cNvSpPr>
            <a:spLocks noGrp="1" noRot="1" noChangeAspect="1" noChangeArrowheads="1"/>
          </p:cNvSpPr>
          <p:nvPr>
            <p:ph type="sldImg"/>
          </p:nvPr>
        </p:nvSpPr>
        <p:spPr>
          <a:ln/>
        </p:spPr>
      </p:sp>
      <p:sp>
        <p:nvSpPr>
          <p:cNvPr id="819204"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250" name="Rectangle 7"/>
          <p:cNvSpPr>
            <a:spLocks noGrp="1" noChangeArrowheads="1"/>
          </p:cNvSpPr>
          <p:nvPr>
            <p:ph type="sldNum" sz="quarter"/>
          </p:nvPr>
        </p:nvSpPr>
        <p:spPr/>
        <p:txBody>
          <a:bodyPr/>
          <a:lstStyle/>
          <a:p>
            <a:pPr>
              <a:defRPr/>
            </a:pPr>
            <a:fld id="{3017D0D4-8F31-C94A-A7F0-335F981D3509}" type="slidenum">
              <a:rPr lang="en-US">
                <a:solidFill>
                  <a:prstClr val="black"/>
                </a:solidFill>
              </a:rPr>
              <a:pPr>
                <a:defRPr/>
              </a:pPr>
              <a:t>112</a:t>
            </a:fld>
            <a:endParaRPr lang="en-US">
              <a:solidFill>
                <a:prstClr val="black"/>
              </a:solidFill>
            </a:endParaRPr>
          </a:p>
        </p:txBody>
      </p:sp>
      <p:sp>
        <p:nvSpPr>
          <p:cNvPr id="821251" name="Rectangle 2"/>
          <p:cNvSpPr>
            <a:spLocks noGrp="1" noRot="1" noChangeAspect="1" noChangeArrowheads="1"/>
          </p:cNvSpPr>
          <p:nvPr>
            <p:ph type="sldImg"/>
          </p:nvPr>
        </p:nvSpPr>
        <p:spPr>
          <a:ln/>
        </p:spPr>
      </p:sp>
      <p:sp>
        <p:nvSpPr>
          <p:cNvPr id="821252"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8" name="Rectangle 7"/>
          <p:cNvSpPr>
            <a:spLocks noGrp="1" noChangeArrowheads="1"/>
          </p:cNvSpPr>
          <p:nvPr>
            <p:ph type="sldNum" sz="quarter"/>
          </p:nvPr>
        </p:nvSpPr>
        <p:spPr/>
        <p:txBody>
          <a:bodyPr/>
          <a:lstStyle/>
          <a:p>
            <a:pPr>
              <a:defRPr/>
            </a:pPr>
            <a:fld id="{37D7332D-FA00-CC45-B458-F9486B34C0F6}" type="slidenum">
              <a:rPr lang="en-US">
                <a:solidFill>
                  <a:prstClr val="black"/>
                </a:solidFill>
              </a:rPr>
              <a:pPr>
                <a:defRPr/>
              </a:pPr>
              <a:t>113</a:t>
            </a:fld>
            <a:endParaRPr lang="en-US">
              <a:solidFill>
                <a:prstClr val="black"/>
              </a:solidFill>
            </a:endParaRPr>
          </a:p>
        </p:txBody>
      </p:sp>
      <p:sp>
        <p:nvSpPr>
          <p:cNvPr id="823299" name="Rectangle 2"/>
          <p:cNvSpPr>
            <a:spLocks noGrp="1" noRot="1" noChangeAspect="1" noChangeArrowheads="1"/>
          </p:cNvSpPr>
          <p:nvPr>
            <p:ph type="sldImg"/>
          </p:nvPr>
        </p:nvSpPr>
        <p:spPr>
          <a:ln/>
        </p:spPr>
      </p:sp>
      <p:sp>
        <p:nvSpPr>
          <p:cNvPr id="823300"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70" name="Slide Image Placeholder 1"/>
          <p:cNvSpPr>
            <a:spLocks noGrp="1" noRot="1" noChangeAspect="1"/>
          </p:cNvSpPr>
          <p:nvPr>
            <p:ph type="sldImg"/>
          </p:nvPr>
        </p:nvSpPr>
        <p:spPr>
          <a:ln/>
        </p:spPr>
      </p:sp>
      <p:sp>
        <p:nvSpPr>
          <p:cNvPr id="826371" name="Notes Placeholder 2"/>
          <p:cNvSpPr>
            <a:spLocks noGrp="1"/>
          </p:cNvSpPr>
          <p:nvPr>
            <p:ph type="body" idx="1"/>
          </p:nvPr>
        </p:nvSpPr>
        <p:spPr>
          <a:ln/>
        </p:spPr>
        <p:txBody>
          <a:bodyPr/>
          <a:lstStyle/>
          <a:p>
            <a:pPr>
              <a:defRPr/>
            </a:pPr>
            <a:r>
              <a:rPr lang="en-US">
                <a:ea typeface="ＭＳ Ｐゴシック" charset="-128"/>
                <a:cs typeface="ＭＳ Ｐゴシック" charset="-128"/>
              </a:rPr>
              <a:t>On my 2007 trip that I led to Israel, the lift was turned on to the Sabbath setting, meaning that it stopped only every fourth floor.</a:t>
            </a:r>
          </a:p>
        </p:txBody>
      </p:sp>
      <p:sp>
        <p:nvSpPr>
          <p:cNvPr id="826372" name="Slide Number Placeholder 3"/>
          <p:cNvSpPr>
            <a:spLocks noGrp="1"/>
          </p:cNvSpPr>
          <p:nvPr>
            <p:ph type="sldNum" sz="quarter"/>
          </p:nvPr>
        </p:nvSpPr>
        <p:spPr/>
        <p:txBody>
          <a:bodyPr/>
          <a:lstStyle/>
          <a:p>
            <a:pPr>
              <a:defRPr/>
            </a:pPr>
            <a:fld id="{C9C2C8B2-FB5C-D848-A560-5096CDC2A75C}" type="slidenum">
              <a:rPr lang="en-US">
                <a:solidFill>
                  <a:prstClr val="black"/>
                </a:solidFill>
              </a:rPr>
              <a:pPr>
                <a:defRPr/>
              </a:pPr>
              <a:t>115</a:t>
            </a:fld>
            <a:endParaRPr lang="en-US">
              <a:solidFill>
                <a:prstClr val="black"/>
              </a:solidFil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2" name="Rectangle 7"/>
          <p:cNvSpPr>
            <a:spLocks noGrp="1" noChangeArrowheads="1"/>
          </p:cNvSpPr>
          <p:nvPr>
            <p:ph type="sldNum" sz="quarter"/>
          </p:nvPr>
        </p:nvSpPr>
        <p:spPr/>
        <p:txBody>
          <a:bodyPr/>
          <a:lstStyle/>
          <a:p>
            <a:pPr>
              <a:defRPr/>
            </a:pPr>
            <a:fld id="{55F4C682-154A-1C44-AD4F-8A728E461375}" type="slidenum">
              <a:rPr lang="en-US">
                <a:solidFill>
                  <a:prstClr val="black"/>
                </a:solidFill>
              </a:rPr>
              <a:pPr>
                <a:defRPr/>
              </a:pPr>
              <a:t>117</a:t>
            </a:fld>
            <a:endParaRPr lang="en-US">
              <a:solidFill>
                <a:prstClr val="black"/>
              </a:solidFill>
            </a:endParaRPr>
          </a:p>
        </p:txBody>
      </p:sp>
      <p:sp>
        <p:nvSpPr>
          <p:cNvPr id="829443" name="Rectangle 2"/>
          <p:cNvSpPr>
            <a:spLocks noGrp="1" noRot="1" noChangeAspect="1" noChangeArrowheads="1"/>
          </p:cNvSpPr>
          <p:nvPr>
            <p:ph type="sldImg"/>
          </p:nvPr>
        </p:nvSpPr>
        <p:spPr>
          <a:ln/>
        </p:spPr>
      </p:sp>
      <p:sp>
        <p:nvSpPr>
          <p:cNvPr id="829444"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Rectangle 7"/>
          <p:cNvSpPr>
            <a:spLocks noGrp="1" noChangeArrowheads="1"/>
          </p:cNvSpPr>
          <p:nvPr>
            <p:ph type="sldNum" sz="quarter"/>
          </p:nvPr>
        </p:nvSpPr>
        <p:spPr/>
        <p:txBody>
          <a:bodyPr/>
          <a:lstStyle/>
          <a:p>
            <a:pPr>
              <a:defRPr/>
            </a:pPr>
            <a:fld id="{8C5BEAE4-2A6B-C942-9579-1332EB31B61A}" type="slidenum">
              <a:rPr lang="en-US">
                <a:solidFill>
                  <a:prstClr val="black"/>
                </a:solidFill>
              </a:rPr>
              <a:pPr>
                <a:defRPr/>
              </a:pPr>
              <a:t>120</a:t>
            </a:fld>
            <a:endParaRPr lang="en-US">
              <a:solidFill>
                <a:prstClr val="black"/>
              </a:solidFill>
            </a:endParaRPr>
          </a:p>
        </p:txBody>
      </p:sp>
      <p:sp>
        <p:nvSpPr>
          <p:cNvPr id="833539" name="Rectangle 2"/>
          <p:cNvSpPr>
            <a:spLocks noGrp="1" noRot="1" noChangeAspect="1" noChangeArrowheads="1"/>
          </p:cNvSpPr>
          <p:nvPr>
            <p:ph type="sldImg"/>
          </p:nvPr>
        </p:nvSpPr>
        <p:spPr>
          <a:ln/>
        </p:spPr>
      </p:sp>
      <p:sp>
        <p:nvSpPr>
          <p:cNvPr id="833540"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7"/>
          <p:cNvSpPr>
            <a:spLocks noGrp="1" noChangeArrowheads="1"/>
          </p:cNvSpPr>
          <p:nvPr>
            <p:ph type="sldNum" sz="quarter"/>
          </p:nvPr>
        </p:nvSpPr>
        <p:spPr/>
        <p:txBody>
          <a:bodyPr/>
          <a:lstStyle/>
          <a:p>
            <a:pPr>
              <a:defRPr/>
            </a:pPr>
            <a:fld id="{C606B0F4-0BEF-5742-8D83-95A6A960F1A8}" type="slidenum">
              <a:rPr lang="en-US">
                <a:solidFill>
                  <a:prstClr val="black"/>
                </a:solidFill>
              </a:rPr>
              <a:pPr>
                <a:defRPr/>
              </a:pPr>
              <a:t>121</a:t>
            </a:fld>
            <a:endParaRPr lang="en-US">
              <a:solidFill>
                <a:prstClr val="black"/>
              </a:solidFill>
            </a:endParaRPr>
          </a:p>
        </p:txBody>
      </p:sp>
      <p:sp>
        <p:nvSpPr>
          <p:cNvPr id="835587" name="Rectangle 2"/>
          <p:cNvSpPr>
            <a:spLocks noGrp="1" noRot="1" noChangeAspect="1" noChangeArrowheads="1"/>
          </p:cNvSpPr>
          <p:nvPr>
            <p:ph type="sldImg"/>
          </p:nvPr>
        </p:nvSpPr>
        <p:spPr>
          <a:ln/>
        </p:spPr>
      </p:sp>
      <p:sp>
        <p:nvSpPr>
          <p:cNvPr id="835588"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4" name="Rectangle 7"/>
          <p:cNvSpPr>
            <a:spLocks noGrp="1" noChangeArrowheads="1"/>
          </p:cNvSpPr>
          <p:nvPr>
            <p:ph type="sldNum" sz="quarter"/>
          </p:nvPr>
        </p:nvSpPr>
        <p:spPr/>
        <p:txBody>
          <a:bodyPr/>
          <a:lstStyle/>
          <a:p>
            <a:pPr>
              <a:defRPr/>
            </a:pPr>
            <a:fld id="{2738C259-B882-E849-B445-8C373FBC8D10}" type="slidenum">
              <a:rPr lang="en-US">
                <a:solidFill>
                  <a:prstClr val="black"/>
                </a:solidFill>
              </a:rPr>
              <a:pPr>
                <a:defRPr/>
              </a:pPr>
              <a:t>122</a:t>
            </a:fld>
            <a:endParaRPr lang="en-US">
              <a:solidFill>
                <a:prstClr val="black"/>
              </a:solidFill>
            </a:endParaRPr>
          </a:p>
        </p:txBody>
      </p:sp>
      <p:sp>
        <p:nvSpPr>
          <p:cNvPr id="837635" name="Rectangle 2"/>
          <p:cNvSpPr>
            <a:spLocks noGrp="1" noRot="1" noChangeAspect="1" noChangeArrowheads="1"/>
          </p:cNvSpPr>
          <p:nvPr>
            <p:ph type="sldImg"/>
          </p:nvPr>
        </p:nvSpPr>
        <p:spPr>
          <a:ln/>
        </p:spPr>
      </p:sp>
      <p:sp>
        <p:nvSpPr>
          <p:cNvPr id="837636"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ea typeface="ＭＳ Ｐゴシック" charset="-128"/>
              <a:cs typeface="ＭＳ Ｐゴシック"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2" name="Rectangle 2"/>
          <p:cNvSpPr>
            <a:spLocks noGrp="1" noRot="1" noChangeAspect="1" noChangeArrowheads="1" noTextEdit="1"/>
          </p:cNvSpPr>
          <p:nvPr>
            <p:ph type="sldImg"/>
          </p:nvPr>
        </p:nvSpPr>
        <p:spPr>
          <a:ln/>
        </p:spPr>
      </p:sp>
      <p:sp>
        <p:nvSpPr>
          <p:cNvPr id="839683" name="Rectangle 3"/>
          <p:cNvSpPr>
            <a:spLocks noGrp="1" noChangeArrowheads="1"/>
          </p:cNvSpPr>
          <p:nvPr>
            <p:ph type="body" idx="1"/>
          </p:nvPr>
        </p:nvSpPr>
        <p:spPr>
          <a:ln/>
        </p:spPr>
        <p:txBody>
          <a:bodyPr/>
          <a:lstStyle/>
          <a:p>
            <a:pPr>
              <a:defRPr/>
            </a:pPr>
            <a:endParaRPr lang="en-US">
              <a:latin typeface="Arial" charset="0"/>
              <a:ea typeface="ＭＳ Ｐゴシック" charset="-128"/>
              <a:cs typeface="ＭＳ Ｐゴシック"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 Id="rId2" Type="http://schemas.openxmlformats.org/officeDocument/2006/relationships/image" Target="../media/image37.jpeg"/></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41.jpeg"/></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2"/>
          <p:cNvSpPr>
            <a:spLocks noGrp="1" noChangeArrowheads="1"/>
          </p:cNvSpPr>
          <p:nvPr>
            <p:ph type="dt" idx="10"/>
          </p:nvPr>
        </p:nvSpPr>
        <p:spPr>
          <a:ln/>
        </p:spPr>
        <p:txBody>
          <a:bodyPr/>
          <a:lstStyle>
            <a:lvl1pPr>
              <a:defRPr/>
            </a:lvl1pPr>
          </a:lstStyle>
          <a:p>
            <a:pPr>
              <a:defRPr/>
            </a:pPr>
            <a:endParaRPr lang="en-GB"/>
          </a:p>
        </p:txBody>
      </p:sp>
      <p:sp>
        <p:nvSpPr>
          <p:cNvPr id="5" name="Rectangle 23"/>
          <p:cNvSpPr>
            <a:spLocks noGrp="1" noChangeArrowheads="1"/>
          </p:cNvSpPr>
          <p:nvPr>
            <p:ph type="ftr" idx="11"/>
          </p:nvPr>
        </p:nvSpPr>
        <p:spPr>
          <a:ln/>
        </p:spPr>
        <p:txBody>
          <a:bodyPr/>
          <a:lstStyle>
            <a:lvl1pPr>
              <a:defRPr/>
            </a:lvl1pPr>
          </a:lstStyle>
          <a:p>
            <a:pPr>
              <a:defRPr/>
            </a:pPr>
            <a:endParaRPr lang="en-GB"/>
          </a:p>
        </p:txBody>
      </p:sp>
      <p:sp>
        <p:nvSpPr>
          <p:cNvPr id="6" name="Rectangle 24"/>
          <p:cNvSpPr>
            <a:spLocks noGrp="1" noChangeArrowheads="1"/>
          </p:cNvSpPr>
          <p:nvPr>
            <p:ph type="sldNum" idx="12"/>
          </p:nvPr>
        </p:nvSpPr>
        <p:spPr>
          <a:ln/>
        </p:spPr>
        <p:txBody>
          <a:bodyPr/>
          <a:lstStyle>
            <a:lvl1pPr>
              <a:defRPr/>
            </a:lvl1pPr>
          </a:lstStyle>
          <a:p>
            <a:pPr>
              <a:defRPr/>
            </a:pPr>
            <a:fld id="{3875CAEB-2CEB-7D41-B502-E4CD5028F8A9}" type="slidenum">
              <a:rPr lang="en-GB"/>
              <a:pPr>
                <a:defRPr/>
              </a:pPr>
              <a:t>‹#›</a:t>
            </a:fld>
            <a:endParaRPr lang="en-GB"/>
          </a:p>
        </p:txBody>
      </p:sp>
    </p:spTree>
    <p:extLst>
      <p:ext uri="{BB962C8B-B14F-4D97-AF65-F5344CB8AC3E}">
        <p14:creationId xmlns:p14="http://schemas.microsoft.com/office/powerpoint/2010/main" val="168023467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2"/>
          <p:cNvSpPr>
            <a:spLocks noGrp="1" noChangeArrowheads="1"/>
          </p:cNvSpPr>
          <p:nvPr>
            <p:ph type="dt" idx="10"/>
          </p:nvPr>
        </p:nvSpPr>
        <p:spPr>
          <a:ln/>
        </p:spPr>
        <p:txBody>
          <a:bodyPr/>
          <a:lstStyle>
            <a:lvl1pPr>
              <a:defRPr/>
            </a:lvl1pPr>
          </a:lstStyle>
          <a:p>
            <a:pPr>
              <a:defRPr/>
            </a:pPr>
            <a:endParaRPr lang="en-GB"/>
          </a:p>
        </p:txBody>
      </p:sp>
      <p:sp>
        <p:nvSpPr>
          <p:cNvPr id="5" name="Rectangle 23"/>
          <p:cNvSpPr>
            <a:spLocks noGrp="1" noChangeArrowheads="1"/>
          </p:cNvSpPr>
          <p:nvPr>
            <p:ph type="ftr" idx="11"/>
          </p:nvPr>
        </p:nvSpPr>
        <p:spPr>
          <a:ln/>
        </p:spPr>
        <p:txBody>
          <a:bodyPr/>
          <a:lstStyle>
            <a:lvl1pPr>
              <a:defRPr/>
            </a:lvl1pPr>
          </a:lstStyle>
          <a:p>
            <a:pPr>
              <a:defRPr/>
            </a:pPr>
            <a:endParaRPr lang="en-GB"/>
          </a:p>
        </p:txBody>
      </p:sp>
      <p:sp>
        <p:nvSpPr>
          <p:cNvPr id="6" name="Rectangle 24"/>
          <p:cNvSpPr>
            <a:spLocks noGrp="1" noChangeArrowheads="1"/>
          </p:cNvSpPr>
          <p:nvPr>
            <p:ph type="sldNum" idx="12"/>
          </p:nvPr>
        </p:nvSpPr>
        <p:spPr>
          <a:ln/>
        </p:spPr>
        <p:txBody>
          <a:bodyPr/>
          <a:lstStyle>
            <a:lvl1pPr>
              <a:defRPr/>
            </a:lvl1pPr>
          </a:lstStyle>
          <a:p>
            <a:pPr>
              <a:defRPr/>
            </a:pPr>
            <a:fld id="{C36B6F7C-279A-D04A-8B33-27498E5E7280}" type="slidenum">
              <a:rPr lang="en-GB"/>
              <a:pPr>
                <a:defRPr/>
              </a:pPr>
              <a:t>‹#›</a:t>
            </a:fld>
            <a:endParaRPr lang="en-GB"/>
          </a:p>
        </p:txBody>
      </p:sp>
    </p:spTree>
    <p:extLst>
      <p:ext uri="{BB962C8B-B14F-4D97-AF65-F5344CB8AC3E}">
        <p14:creationId xmlns:p14="http://schemas.microsoft.com/office/powerpoint/2010/main" val="29492873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3A488E49-0037-9943-8B87-64296500BEBC}" type="slidenum">
              <a:rPr lang="en-GB"/>
              <a:pPr>
                <a:defRPr/>
              </a:pPr>
              <a:t>‹#›</a:t>
            </a:fld>
            <a:endParaRPr lang="en-GB"/>
          </a:p>
        </p:txBody>
      </p:sp>
    </p:spTree>
    <p:extLst>
      <p:ext uri="{BB962C8B-B14F-4D97-AF65-F5344CB8AC3E}">
        <p14:creationId xmlns:p14="http://schemas.microsoft.com/office/powerpoint/2010/main" val="411233326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B11DD0B0-9E4B-AE4A-921C-3696B4D23D29}" type="slidenum">
              <a:rPr lang="en-GB"/>
              <a:pPr>
                <a:defRPr/>
              </a:pPr>
              <a:t>‹#›</a:t>
            </a:fld>
            <a:endParaRPr lang="en-GB"/>
          </a:p>
        </p:txBody>
      </p:sp>
    </p:spTree>
    <p:extLst>
      <p:ext uri="{BB962C8B-B14F-4D97-AF65-F5344CB8AC3E}">
        <p14:creationId xmlns:p14="http://schemas.microsoft.com/office/powerpoint/2010/main" val="429219077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AA4CC1C7-20E5-F24F-ACFC-254966090CD2}" type="slidenum">
              <a:rPr lang="en-GB"/>
              <a:pPr>
                <a:defRPr/>
              </a:pPr>
              <a:t>‹#›</a:t>
            </a:fld>
            <a:endParaRPr lang="en-GB"/>
          </a:p>
        </p:txBody>
      </p:sp>
    </p:spTree>
    <p:extLst>
      <p:ext uri="{BB962C8B-B14F-4D97-AF65-F5344CB8AC3E}">
        <p14:creationId xmlns:p14="http://schemas.microsoft.com/office/powerpoint/2010/main" val="14066636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0"/>
            <a:ext cx="7767638" cy="1138238"/>
          </a:xfrm>
        </p:spPr>
        <p:txBody>
          <a:bodyPr/>
          <a:lstStyle/>
          <a:p>
            <a:r>
              <a:rPr lang="en-US" smtClean="0"/>
              <a:t>Click to edit Master title style</a:t>
            </a:r>
            <a:endParaRPr lang="en-US"/>
          </a:p>
        </p:txBody>
      </p:sp>
      <p:sp>
        <p:nvSpPr>
          <p:cNvPr id="3" name="Rectangle 28"/>
          <p:cNvSpPr>
            <a:spLocks noGrp="1" noChangeArrowheads="1"/>
          </p:cNvSpPr>
          <p:nvPr>
            <p:ph type="dt" idx="10"/>
          </p:nvPr>
        </p:nvSpPr>
        <p:spPr>
          <a:ln/>
        </p:spPr>
        <p:txBody>
          <a:bodyPr/>
          <a:lstStyle>
            <a:lvl1pPr>
              <a:defRPr/>
            </a:lvl1pPr>
          </a:lstStyle>
          <a:p>
            <a:pPr>
              <a:defRPr/>
            </a:pPr>
            <a:endParaRPr lang="en-GB"/>
          </a:p>
        </p:txBody>
      </p:sp>
      <p:sp>
        <p:nvSpPr>
          <p:cNvPr id="4" name="Rectangle 29"/>
          <p:cNvSpPr>
            <a:spLocks noGrp="1" noChangeArrowheads="1"/>
          </p:cNvSpPr>
          <p:nvPr>
            <p:ph type="ftr" idx="11"/>
          </p:nvPr>
        </p:nvSpPr>
        <p:spPr>
          <a:ln/>
        </p:spPr>
        <p:txBody>
          <a:bodyPr/>
          <a:lstStyle>
            <a:lvl1pPr>
              <a:defRPr/>
            </a:lvl1pPr>
          </a:lstStyle>
          <a:p>
            <a:pPr>
              <a:defRPr/>
            </a:pPr>
            <a:endParaRPr lang="en-GB"/>
          </a:p>
        </p:txBody>
      </p:sp>
      <p:sp>
        <p:nvSpPr>
          <p:cNvPr id="5" name="Rectangle 30"/>
          <p:cNvSpPr>
            <a:spLocks noGrp="1" noChangeArrowheads="1"/>
          </p:cNvSpPr>
          <p:nvPr>
            <p:ph type="sldNum" idx="12"/>
          </p:nvPr>
        </p:nvSpPr>
        <p:spPr>
          <a:ln/>
        </p:spPr>
        <p:txBody>
          <a:bodyPr/>
          <a:lstStyle>
            <a:lvl1pPr>
              <a:defRPr/>
            </a:lvl1pPr>
          </a:lstStyle>
          <a:p>
            <a:pPr>
              <a:defRPr/>
            </a:pPr>
            <a:fld id="{7B6C1523-7E37-B54B-AE82-2ED80DDCE053}" type="slidenum">
              <a:rPr lang="en-GB"/>
              <a:pPr>
                <a:defRPr/>
              </a:pPr>
              <a:t>‹#›</a:t>
            </a:fld>
            <a:endParaRPr lang="en-GB"/>
          </a:p>
        </p:txBody>
      </p:sp>
    </p:spTree>
    <p:extLst>
      <p:ext uri="{BB962C8B-B14F-4D97-AF65-F5344CB8AC3E}">
        <p14:creationId xmlns:p14="http://schemas.microsoft.com/office/powerpoint/2010/main" val="373574971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7553352F-43B9-D34A-AF4A-E372957696D2}" type="slidenum">
              <a:rPr lang="en-GB"/>
              <a:pPr>
                <a:defRPr/>
              </a:pPr>
              <a:t>‹#›</a:t>
            </a:fld>
            <a:endParaRPr lang="en-GB"/>
          </a:p>
        </p:txBody>
      </p:sp>
    </p:spTree>
    <p:extLst>
      <p:ext uri="{BB962C8B-B14F-4D97-AF65-F5344CB8AC3E}">
        <p14:creationId xmlns:p14="http://schemas.microsoft.com/office/powerpoint/2010/main" val="40110500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179D0CD5-5874-714E-938F-490F55622698}" type="slidenum">
              <a:rPr lang="en-GB"/>
              <a:pPr>
                <a:defRPr/>
              </a:pPr>
              <a:t>‹#›</a:t>
            </a:fld>
            <a:endParaRPr lang="en-GB"/>
          </a:p>
        </p:txBody>
      </p:sp>
    </p:spTree>
    <p:extLst>
      <p:ext uri="{BB962C8B-B14F-4D97-AF65-F5344CB8AC3E}">
        <p14:creationId xmlns:p14="http://schemas.microsoft.com/office/powerpoint/2010/main" val="41089776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701A524-2B8D-3C46-8EAE-1C5D1B8E327F}" type="slidenum">
              <a:rPr lang="en-GB"/>
              <a:pPr>
                <a:defRPr/>
              </a:pPr>
              <a:t>‹#›</a:t>
            </a:fld>
            <a:endParaRPr lang="en-GB"/>
          </a:p>
        </p:txBody>
      </p:sp>
    </p:spTree>
    <p:extLst>
      <p:ext uri="{BB962C8B-B14F-4D97-AF65-F5344CB8AC3E}">
        <p14:creationId xmlns:p14="http://schemas.microsoft.com/office/powerpoint/2010/main" val="40308472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BB3D1176-5DBA-674D-AA66-81154321B176}" type="slidenum">
              <a:rPr lang="en-GB"/>
              <a:pPr>
                <a:defRPr/>
              </a:pPr>
              <a:t>‹#›</a:t>
            </a:fld>
            <a:endParaRPr lang="en-GB"/>
          </a:p>
        </p:txBody>
      </p:sp>
    </p:spTree>
    <p:extLst>
      <p:ext uri="{BB962C8B-B14F-4D97-AF65-F5344CB8AC3E}">
        <p14:creationId xmlns:p14="http://schemas.microsoft.com/office/powerpoint/2010/main" val="346374452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2DD0769B-AF75-B244-9A84-80D0FC6B03A6}" type="slidenum">
              <a:rPr lang="en-GB"/>
              <a:pPr>
                <a:defRPr/>
              </a:pPr>
              <a:t>‹#›</a:t>
            </a:fld>
            <a:endParaRPr lang="en-GB"/>
          </a:p>
        </p:txBody>
      </p:sp>
    </p:spTree>
    <p:extLst>
      <p:ext uri="{BB962C8B-B14F-4D97-AF65-F5344CB8AC3E}">
        <p14:creationId xmlns:p14="http://schemas.microsoft.com/office/powerpoint/2010/main" val="35260143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1F7F7AC3-6CE5-B94E-89F5-A273D4D3DE00}" type="slidenum">
              <a:rPr lang="en-GB"/>
              <a:pPr>
                <a:defRPr/>
              </a:pPr>
              <a:t>‹#›</a:t>
            </a:fld>
            <a:endParaRPr lang="en-GB"/>
          </a:p>
        </p:txBody>
      </p:sp>
    </p:spTree>
    <p:extLst>
      <p:ext uri="{BB962C8B-B14F-4D97-AF65-F5344CB8AC3E}">
        <p14:creationId xmlns:p14="http://schemas.microsoft.com/office/powerpoint/2010/main" val="1262924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609600"/>
            <a:ext cx="1941513" cy="54816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3725" cy="54816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2"/>
          <p:cNvSpPr>
            <a:spLocks noGrp="1" noChangeArrowheads="1"/>
          </p:cNvSpPr>
          <p:nvPr>
            <p:ph type="dt" idx="10"/>
          </p:nvPr>
        </p:nvSpPr>
        <p:spPr>
          <a:ln/>
        </p:spPr>
        <p:txBody>
          <a:bodyPr/>
          <a:lstStyle>
            <a:lvl1pPr>
              <a:defRPr/>
            </a:lvl1pPr>
          </a:lstStyle>
          <a:p>
            <a:pPr>
              <a:defRPr/>
            </a:pPr>
            <a:endParaRPr lang="en-GB"/>
          </a:p>
        </p:txBody>
      </p:sp>
      <p:sp>
        <p:nvSpPr>
          <p:cNvPr id="5" name="Rectangle 23"/>
          <p:cNvSpPr>
            <a:spLocks noGrp="1" noChangeArrowheads="1"/>
          </p:cNvSpPr>
          <p:nvPr>
            <p:ph type="ftr" idx="11"/>
          </p:nvPr>
        </p:nvSpPr>
        <p:spPr>
          <a:ln/>
        </p:spPr>
        <p:txBody>
          <a:bodyPr/>
          <a:lstStyle>
            <a:lvl1pPr>
              <a:defRPr/>
            </a:lvl1pPr>
          </a:lstStyle>
          <a:p>
            <a:pPr>
              <a:defRPr/>
            </a:pPr>
            <a:endParaRPr lang="en-GB"/>
          </a:p>
        </p:txBody>
      </p:sp>
      <p:sp>
        <p:nvSpPr>
          <p:cNvPr id="6" name="Rectangle 24"/>
          <p:cNvSpPr>
            <a:spLocks noGrp="1" noChangeArrowheads="1"/>
          </p:cNvSpPr>
          <p:nvPr>
            <p:ph type="sldNum" idx="12"/>
          </p:nvPr>
        </p:nvSpPr>
        <p:spPr>
          <a:ln/>
        </p:spPr>
        <p:txBody>
          <a:bodyPr/>
          <a:lstStyle>
            <a:lvl1pPr>
              <a:defRPr/>
            </a:lvl1pPr>
          </a:lstStyle>
          <a:p>
            <a:pPr>
              <a:defRPr/>
            </a:pPr>
            <a:fld id="{8BAA07DA-6C8B-854E-8704-3E10BE176172}" type="slidenum">
              <a:rPr lang="en-GB"/>
              <a:pPr>
                <a:defRPr/>
              </a:pPr>
              <a:t>‹#›</a:t>
            </a:fld>
            <a:endParaRPr lang="en-GB"/>
          </a:p>
        </p:txBody>
      </p:sp>
    </p:spTree>
    <p:extLst>
      <p:ext uri="{BB962C8B-B14F-4D97-AF65-F5344CB8AC3E}">
        <p14:creationId xmlns:p14="http://schemas.microsoft.com/office/powerpoint/2010/main" val="305666801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B8E3C9C4-AC36-4747-868F-5FF59B953C66}" type="slidenum">
              <a:rPr lang="en-GB"/>
              <a:pPr>
                <a:defRPr/>
              </a:pPr>
              <a:t>‹#›</a:t>
            </a:fld>
            <a:endParaRPr lang="en-GB"/>
          </a:p>
        </p:txBody>
      </p:sp>
    </p:spTree>
    <p:extLst>
      <p:ext uri="{BB962C8B-B14F-4D97-AF65-F5344CB8AC3E}">
        <p14:creationId xmlns:p14="http://schemas.microsoft.com/office/powerpoint/2010/main" val="5032274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CBA5C5E3-0B43-D04C-8ED5-359048263C43}" type="slidenum">
              <a:rPr lang="en-GB"/>
              <a:pPr>
                <a:defRPr/>
              </a:pPr>
              <a:t>‹#›</a:t>
            </a:fld>
            <a:endParaRPr lang="en-GB"/>
          </a:p>
        </p:txBody>
      </p:sp>
    </p:spTree>
    <p:extLst>
      <p:ext uri="{BB962C8B-B14F-4D97-AF65-F5344CB8AC3E}">
        <p14:creationId xmlns:p14="http://schemas.microsoft.com/office/powerpoint/2010/main" val="281659012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C3F186AE-00F5-AF42-B15A-9F02E8922CD4}" type="slidenum">
              <a:rPr lang="en-GB"/>
              <a:pPr>
                <a:defRPr/>
              </a:pPr>
              <a:t>‹#›</a:t>
            </a:fld>
            <a:endParaRPr lang="en-GB"/>
          </a:p>
        </p:txBody>
      </p:sp>
    </p:spTree>
    <p:extLst>
      <p:ext uri="{BB962C8B-B14F-4D97-AF65-F5344CB8AC3E}">
        <p14:creationId xmlns:p14="http://schemas.microsoft.com/office/powerpoint/2010/main" val="223548196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BEDF3A3F-E79A-EA4F-84E0-D02DDF51B10F}" type="slidenum">
              <a:rPr lang="en-GB"/>
              <a:pPr>
                <a:defRPr/>
              </a:pPr>
              <a:t>‹#›</a:t>
            </a:fld>
            <a:endParaRPr lang="en-GB"/>
          </a:p>
        </p:txBody>
      </p:sp>
    </p:spTree>
    <p:extLst>
      <p:ext uri="{BB962C8B-B14F-4D97-AF65-F5344CB8AC3E}">
        <p14:creationId xmlns:p14="http://schemas.microsoft.com/office/powerpoint/2010/main" val="80422865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09575"/>
            <a:ext cx="1941513" cy="56816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09575"/>
            <a:ext cx="5673725" cy="56816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9C72505F-0FCF-884F-918C-572EE8ABC51B}" type="slidenum">
              <a:rPr lang="en-GB"/>
              <a:pPr>
                <a:defRPr/>
              </a:pPr>
              <a:t>‹#›</a:t>
            </a:fld>
            <a:endParaRPr lang="en-GB"/>
          </a:p>
        </p:txBody>
      </p:sp>
    </p:spTree>
    <p:extLst>
      <p:ext uri="{BB962C8B-B14F-4D97-AF65-F5344CB8AC3E}">
        <p14:creationId xmlns:p14="http://schemas.microsoft.com/office/powerpoint/2010/main" val="175123097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A1037EC9-022D-7943-9EA5-865A9293FDBE}" type="slidenum">
              <a:rPr lang="en-GB"/>
              <a:pPr>
                <a:defRPr/>
              </a:pPr>
              <a:t>‹#›</a:t>
            </a:fld>
            <a:endParaRPr lang="en-GB"/>
          </a:p>
        </p:txBody>
      </p:sp>
    </p:spTree>
    <p:extLst>
      <p:ext uri="{BB962C8B-B14F-4D97-AF65-F5344CB8AC3E}">
        <p14:creationId xmlns:p14="http://schemas.microsoft.com/office/powerpoint/2010/main" val="11484071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AC5C5E30-3B81-6A4C-A2D8-CBE123237996}" type="slidenum">
              <a:rPr lang="en-GB"/>
              <a:pPr>
                <a:defRPr/>
              </a:pPr>
              <a:t>‹#›</a:t>
            </a:fld>
            <a:endParaRPr lang="en-GB"/>
          </a:p>
        </p:txBody>
      </p:sp>
    </p:spTree>
    <p:extLst>
      <p:ext uri="{BB962C8B-B14F-4D97-AF65-F5344CB8AC3E}">
        <p14:creationId xmlns:p14="http://schemas.microsoft.com/office/powerpoint/2010/main" val="306435549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6F6B0C66-48EF-D54B-B3D8-4F872FDE489F}" type="slidenum">
              <a:rPr lang="en-GB"/>
              <a:pPr>
                <a:defRPr/>
              </a:pPr>
              <a:t>‹#›</a:t>
            </a:fld>
            <a:endParaRPr lang="en-GB"/>
          </a:p>
        </p:txBody>
      </p:sp>
    </p:spTree>
    <p:extLst>
      <p:ext uri="{BB962C8B-B14F-4D97-AF65-F5344CB8AC3E}">
        <p14:creationId xmlns:p14="http://schemas.microsoft.com/office/powerpoint/2010/main" val="238250442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9E10903E-75DA-2E45-B829-D546BC5DFBED}" type="slidenum">
              <a:rPr lang="en-GB"/>
              <a:pPr>
                <a:defRPr/>
              </a:pPr>
              <a:t>‹#›</a:t>
            </a:fld>
            <a:endParaRPr lang="en-GB"/>
          </a:p>
        </p:txBody>
      </p:sp>
    </p:spTree>
    <p:extLst>
      <p:ext uri="{BB962C8B-B14F-4D97-AF65-F5344CB8AC3E}">
        <p14:creationId xmlns:p14="http://schemas.microsoft.com/office/powerpoint/2010/main" val="42705443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78F038C8-97BB-D140-AF69-F63891960606}" type="slidenum">
              <a:rPr lang="en-GB"/>
              <a:pPr>
                <a:defRPr/>
              </a:pPr>
              <a:t>‹#›</a:t>
            </a:fld>
            <a:endParaRPr lang="en-GB"/>
          </a:p>
        </p:txBody>
      </p:sp>
    </p:spTree>
    <p:extLst>
      <p:ext uri="{BB962C8B-B14F-4D97-AF65-F5344CB8AC3E}">
        <p14:creationId xmlns:p14="http://schemas.microsoft.com/office/powerpoint/2010/main" val="14879103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67638" cy="1138238"/>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06825" cy="41100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5025" y="1981200"/>
            <a:ext cx="3808413" cy="4110038"/>
          </a:xfrm>
        </p:spPr>
        <p:txBody>
          <a:bodyPr/>
          <a:lstStyle/>
          <a:p>
            <a:pPr lvl="0"/>
            <a:endParaRPr lang="en-US" noProof="0" smtClean="0"/>
          </a:p>
        </p:txBody>
      </p:sp>
      <p:sp>
        <p:nvSpPr>
          <p:cNvPr id="5" name="Rectangle 22"/>
          <p:cNvSpPr>
            <a:spLocks noGrp="1" noChangeArrowheads="1"/>
          </p:cNvSpPr>
          <p:nvPr>
            <p:ph type="dt" idx="10"/>
          </p:nvPr>
        </p:nvSpPr>
        <p:spPr>
          <a:ln/>
        </p:spPr>
        <p:txBody>
          <a:bodyPr/>
          <a:lstStyle>
            <a:lvl1pPr>
              <a:defRPr/>
            </a:lvl1pPr>
          </a:lstStyle>
          <a:p>
            <a:pPr>
              <a:defRPr/>
            </a:pPr>
            <a:endParaRPr lang="en-GB"/>
          </a:p>
        </p:txBody>
      </p:sp>
      <p:sp>
        <p:nvSpPr>
          <p:cNvPr id="6" name="Rectangle 23"/>
          <p:cNvSpPr>
            <a:spLocks noGrp="1" noChangeArrowheads="1"/>
          </p:cNvSpPr>
          <p:nvPr>
            <p:ph type="ftr" idx="11"/>
          </p:nvPr>
        </p:nvSpPr>
        <p:spPr>
          <a:ln/>
        </p:spPr>
        <p:txBody>
          <a:bodyPr/>
          <a:lstStyle>
            <a:lvl1pPr>
              <a:defRPr/>
            </a:lvl1pPr>
          </a:lstStyle>
          <a:p>
            <a:pPr>
              <a:defRPr/>
            </a:pPr>
            <a:endParaRPr lang="en-GB"/>
          </a:p>
        </p:txBody>
      </p:sp>
      <p:sp>
        <p:nvSpPr>
          <p:cNvPr id="7" name="Rectangle 24"/>
          <p:cNvSpPr>
            <a:spLocks noGrp="1" noChangeArrowheads="1"/>
          </p:cNvSpPr>
          <p:nvPr>
            <p:ph type="sldNum" idx="12"/>
          </p:nvPr>
        </p:nvSpPr>
        <p:spPr>
          <a:ln/>
        </p:spPr>
        <p:txBody>
          <a:bodyPr/>
          <a:lstStyle>
            <a:lvl1pPr>
              <a:defRPr/>
            </a:lvl1pPr>
          </a:lstStyle>
          <a:p>
            <a:pPr>
              <a:defRPr/>
            </a:pPr>
            <a:fld id="{AD1CE8FB-3EAE-0942-B803-89A8A8E9502C}" type="slidenum">
              <a:rPr lang="en-GB"/>
              <a:pPr>
                <a:defRPr/>
              </a:pPr>
              <a:t>‹#›</a:t>
            </a:fld>
            <a:endParaRPr lang="en-GB"/>
          </a:p>
        </p:txBody>
      </p:sp>
    </p:spTree>
    <p:extLst>
      <p:ext uri="{BB962C8B-B14F-4D97-AF65-F5344CB8AC3E}">
        <p14:creationId xmlns:p14="http://schemas.microsoft.com/office/powerpoint/2010/main" val="385390989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5AB06763-BF3F-7B49-BD51-5714EE78CA69}" type="slidenum">
              <a:rPr lang="en-GB"/>
              <a:pPr>
                <a:defRPr/>
              </a:pPr>
              <a:t>‹#›</a:t>
            </a:fld>
            <a:endParaRPr lang="en-GB"/>
          </a:p>
        </p:txBody>
      </p:sp>
    </p:spTree>
    <p:extLst>
      <p:ext uri="{BB962C8B-B14F-4D97-AF65-F5344CB8AC3E}">
        <p14:creationId xmlns:p14="http://schemas.microsoft.com/office/powerpoint/2010/main" val="248646523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E9E81BE6-4BE7-CD4C-8984-E743CE2A26E5}" type="slidenum">
              <a:rPr lang="en-GB"/>
              <a:pPr>
                <a:defRPr/>
              </a:pPr>
              <a:t>‹#›</a:t>
            </a:fld>
            <a:endParaRPr lang="en-GB"/>
          </a:p>
        </p:txBody>
      </p:sp>
    </p:spTree>
    <p:extLst>
      <p:ext uri="{BB962C8B-B14F-4D97-AF65-F5344CB8AC3E}">
        <p14:creationId xmlns:p14="http://schemas.microsoft.com/office/powerpoint/2010/main" val="306987191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D59AE985-5FC9-DA42-BF7A-3943B6D60866}" type="slidenum">
              <a:rPr lang="en-GB"/>
              <a:pPr>
                <a:defRPr/>
              </a:pPr>
              <a:t>‹#›</a:t>
            </a:fld>
            <a:endParaRPr lang="en-GB"/>
          </a:p>
        </p:txBody>
      </p:sp>
    </p:spTree>
    <p:extLst>
      <p:ext uri="{BB962C8B-B14F-4D97-AF65-F5344CB8AC3E}">
        <p14:creationId xmlns:p14="http://schemas.microsoft.com/office/powerpoint/2010/main" val="213338296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6891952D-CE46-D746-B6C8-AE3567D0D1B5}" type="slidenum">
              <a:rPr lang="en-GB"/>
              <a:pPr>
                <a:defRPr/>
              </a:pPr>
              <a:t>‹#›</a:t>
            </a:fld>
            <a:endParaRPr lang="en-GB"/>
          </a:p>
        </p:txBody>
      </p:sp>
    </p:spTree>
    <p:extLst>
      <p:ext uri="{BB962C8B-B14F-4D97-AF65-F5344CB8AC3E}">
        <p14:creationId xmlns:p14="http://schemas.microsoft.com/office/powerpoint/2010/main" val="246144480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86072D8D-0F67-624D-9EE6-37FCB2502760}" type="slidenum">
              <a:rPr lang="en-GB"/>
              <a:pPr>
                <a:defRPr/>
              </a:pPr>
              <a:t>‹#›</a:t>
            </a:fld>
            <a:endParaRPr lang="en-GB"/>
          </a:p>
        </p:txBody>
      </p:sp>
    </p:spTree>
    <p:extLst>
      <p:ext uri="{BB962C8B-B14F-4D97-AF65-F5344CB8AC3E}">
        <p14:creationId xmlns:p14="http://schemas.microsoft.com/office/powerpoint/2010/main" val="269792492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371600"/>
            <a:ext cx="2055813" cy="47545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371600"/>
            <a:ext cx="6016625" cy="47545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91CD80FB-37A7-C14D-9A8B-17EDD7404B08}" type="slidenum">
              <a:rPr lang="en-GB"/>
              <a:pPr>
                <a:defRPr/>
              </a:pPr>
              <a:t>‹#›</a:t>
            </a:fld>
            <a:endParaRPr lang="en-GB"/>
          </a:p>
        </p:txBody>
      </p:sp>
    </p:spTree>
    <p:extLst>
      <p:ext uri="{BB962C8B-B14F-4D97-AF65-F5344CB8AC3E}">
        <p14:creationId xmlns:p14="http://schemas.microsoft.com/office/powerpoint/2010/main" val="425320090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55713" y="1371600"/>
            <a:ext cx="6624637" cy="2052638"/>
          </a:xfrm>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24BD5176-ED79-BA45-BE81-8435EC357A8F}" type="slidenum">
              <a:rPr lang="en-GB"/>
              <a:pPr>
                <a:defRPr/>
              </a:pPr>
              <a:t>‹#›</a:t>
            </a:fld>
            <a:endParaRPr lang="en-GB"/>
          </a:p>
        </p:txBody>
      </p:sp>
    </p:spTree>
    <p:extLst>
      <p:ext uri="{BB962C8B-B14F-4D97-AF65-F5344CB8AC3E}">
        <p14:creationId xmlns:p14="http://schemas.microsoft.com/office/powerpoint/2010/main" val="392269655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28EC007-CD89-EF44-84C8-A1097B285539}" type="slidenum">
              <a:rPr lang="en-GB"/>
              <a:pPr>
                <a:defRPr/>
              </a:pPr>
              <a:t>‹#›</a:t>
            </a:fld>
            <a:endParaRPr lang="en-GB"/>
          </a:p>
        </p:txBody>
      </p:sp>
    </p:spTree>
    <p:extLst>
      <p:ext uri="{BB962C8B-B14F-4D97-AF65-F5344CB8AC3E}">
        <p14:creationId xmlns:p14="http://schemas.microsoft.com/office/powerpoint/2010/main" val="167446949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D454BBEA-C476-0944-84A6-D5FB09CFB1F7}" type="slidenum">
              <a:rPr lang="en-GB"/>
              <a:pPr>
                <a:defRPr/>
              </a:pPr>
              <a:t>‹#›</a:t>
            </a:fld>
            <a:endParaRPr lang="en-GB"/>
          </a:p>
        </p:txBody>
      </p:sp>
    </p:spTree>
    <p:extLst>
      <p:ext uri="{BB962C8B-B14F-4D97-AF65-F5344CB8AC3E}">
        <p14:creationId xmlns:p14="http://schemas.microsoft.com/office/powerpoint/2010/main" val="281431891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52FA909-CAFB-624A-A10A-448469DF47DF}" type="slidenum">
              <a:rPr lang="en-GB"/>
              <a:pPr>
                <a:defRPr/>
              </a:pPr>
              <a:t>‹#›</a:t>
            </a:fld>
            <a:endParaRPr lang="en-GB"/>
          </a:p>
        </p:txBody>
      </p:sp>
    </p:spTree>
    <p:extLst>
      <p:ext uri="{BB962C8B-B14F-4D97-AF65-F5344CB8AC3E}">
        <p14:creationId xmlns:p14="http://schemas.microsoft.com/office/powerpoint/2010/main" val="42125380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67638" cy="1138238"/>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06825" cy="4110038"/>
          </a:xfrm>
        </p:spPr>
        <p:txBody>
          <a:bodyPr/>
          <a:lstStyle/>
          <a:p>
            <a:pPr lvl="0"/>
            <a:endParaRPr lang="en-US" noProof="0" smtClean="0"/>
          </a:p>
        </p:txBody>
      </p:sp>
      <p:sp>
        <p:nvSpPr>
          <p:cNvPr id="4" name="Text Placeholder 3"/>
          <p:cNvSpPr>
            <a:spLocks noGrp="1"/>
          </p:cNvSpPr>
          <p:nvPr>
            <p:ph type="body" sz="half" idx="2"/>
          </p:nvPr>
        </p:nvSpPr>
        <p:spPr>
          <a:xfrm>
            <a:off x="4645025" y="1981200"/>
            <a:ext cx="3808413" cy="41100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2"/>
          <p:cNvSpPr>
            <a:spLocks noGrp="1" noChangeArrowheads="1"/>
          </p:cNvSpPr>
          <p:nvPr>
            <p:ph type="dt" idx="10"/>
          </p:nvPr>
        </p:nvSpPr>
        <p:spPr>
          <a:ln/>
        </p:spPr>
        <p:txBody>
          <a:bodyPr/>
          <a:lstStyle>
            <a:lvl1pPr>
              <a:defRPr/>
            </a:lvl1pPr>
          </a:lstStyle>
          <a:p>
            <a:pPr>
              <a:defRPr/>
            </a:pPr>
            <a:endParaRPr lang="en-GB"/>
          </a:p>
        </p:txBody>
      </p:sp>
      <p:sp>
        <p:nvSpPr>
          <p:cNvPr id="6" name="Rectangle 23"/>
          <p:cNvSpPr>
            <a:spLocks noGrp="1" noChangeArrowheads="1"/>
          </p:cNvSpPr>
          <p:nvPr>
            <p:ph type="ftr" idx="11"/>
          </p:nvPr>
        </p:nvSpPr>
        <p:spPr>
          <a:ln/>
        </p:spPr>
        <p:txBody>
          <a:bodyPr/>
          <a:lstStyle>
            <a:lvl1pPr>
              <a:defRPr/>
            </a:lvl1pPr>
          </a:lstStyle>
          <a:p>
            <a:pPr>
              <a:defRPr/>
            </a:pPr>
            <a:endParaRPr lang="en-GB"/>
          </a:p>
        </p:txBody>
      </p:sp>
      <p:sp>
        <p:nvSpPr>
          <p:cNvPr id="7" name="Rectangle 24"/>
          <p:cNvSpPr>
            <a:spLocks noGrp="1" noChangeArrowheads="1"/>
          </p:cNvSpPr>
          <p:nvPr>
            <p:ph type="sldNum" idx="12"/>
          </p:nvPr>
        </p:nvSpPr>
        <p:spPr>
          <a:ln/>
        </p:spPr>
        <p:txBody>
          <a:bodyPr/>
          <a:lstStyle>
            <a:lvl1pPr>
              <a:defRPr/>
            </a:lvl1pPr>
          </a:lstStyle>
          <a:p>
            <a:pPr>
              <a:defRPr/>
            </a:pPr>
            <a:fld id="{E968C1F9-7959-EE44-A5C2-DAAEC684D67C}" type="slidenum">
              <a:rPr lang="en-GB"/>
              <a:pPr>
                <a:defRPr/>
              </a:pPr>
              <a:t>‹#›</a:t>
            </a:fld>
            <a:endParaRPr lang="en-GB"/>
          </a:p>
        </p:txBody>
      </p:sp>
    </p:spTree>
    <p:extLst>
      <p:ext uri="{BB962C8B-B14F-4D97-AF65-F5344CB8AC3E}">
        <p14:creationId xmlns:p14="http://schemas.microsoft.com/office/powerpoint/2010/main" val="195475464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828800"/>
            <a:ext cx="3806825"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828800"/>
            <a:ext cx="3808413"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D82A11B5-F457-6A48-8B2A-0A941B5714D9}" type="slidenum">
              <a:rPr lang="en-GB"/>
              <a:pPr>
                <a:defRPr/>
              </a:pPr>
              <a:t>‹#›</a:t>
            </a:fld>
            <a:endParaRPr lang="en-GB"/>
          </a:p>
        </p:txBody>
      </p:sp>
    </p:spTree>
    <p:extLst>
      <p:ext uri="{BB962C8B-B14F-4D97-AF65-F5344CB8AC3E}">
        <p14:creationId xmlns:p14="http://schemas.microsoft.com/office/powerpoint/2010/main" val="100832363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AC796075-0DC5-0043-9027-DC57CAEE884E}" type="slidenum">
              <a:rPr lang="en-GB"/>
              <a:pPr>
                <a:defRPr/>
              </a:pPr>
              <a:t>‹#›</a:t>
            </a:fld>
            <a:endParaRPr lang="en-GB"/>
          </a:p>
        </p:txBody>
      </p:sp>
    </p:spTree>
    <p:extLst>
      <p:ext uri="{BB962C8B-B14F-4D97-AF65-F5344CB8AC3E}">
        <p14:creationId xmlns:p14="http://schemas.microsoft.com/office/powerpoint/2010/main" val="34818296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CE2C3999-2FD8-0F4F-A567-536AE747F49D}" type="slidenum">
              <a:rPr lang="en-GB"/>
              <a:pPr>
                <a:defRPr/>
              </a:pPr>
              <a:t>‹#›</a:t>
            </a:fld>
            <a:endParaRPr lang="en-GB"/>
          </a:p>
        </p:txBody>
      </p:sp>
    </p:spTree>
    <p:extLst>
      <p:ext uri="{BB962C8B-B14F-4D97-AF65-F5344CB8AC3E}">
        <p14:creationId xmlns:p14="http://schemas.microsoft.com/office/powerpoint/2010/main" val="39718029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9B0F5BFB-8BE2-8645-A157-DE1A7FF32F72}" type="slidenum">
              <a:rPr lang="en-GB"/>
              <a:pPr>
                <a:defRPr/>
              </a:pPr>
              <a:t>‹#›</a:t>
            </a:fld>
            <a:endParaRPr lang="en-GB"/>
          </a:p>
        </p:txBody>
      </p:sp>
    </p:spTree>
    <p:extLst>
      <p:ext uri="{BB962C8B-B14F-4D97-AF65-F5344CB8AC3E}">
        <p14:creationId xmlns:p14="http://schemas.microsoft.com/office/powerpoint/2010/main" val="223053449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8275E8D1-053E-8A4E-9A50-B901AF5F9BD1}" type="slidenum">
              <a:rPr lang="en-GB"/>
              <a:pPr>
                <a:defRPr/>
              </a:pPr>
              <a:t>‹#›</a:t>
            </a:fld>
            <a:endParaRPr lang="en-GB"/>
          </a:p>
        </p:txBody>
      </p:sp>
    </p:spTree>
    <p:extLst>
      <p:ext uri="{BB962C8B-B14F-4D97-AF65-F5344CB8AC3E}">
        <p14:creationId xmlns:p14="http://schemas.microsoft.com/office/powerpoint/2010/main" val="187549722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18DE9EFD-5B36-E14C-A52E-62C8C1F8F762}" type="slidenum">
              <a:rPr lang="en-GB"/>
              <a:pPr>
                <a:defRPr/>
              </a:pPr>
              <a:t>‹#›</a:t>
            </a:fld>
            <a:endParaRPr lang="en-GB"/>
          </a:p>
        </p:txBody>
      </p:sp>
    </p:spTree>
    <p:extLst>
      <p:ext uri="{BB962C8B-B14F-4D97-AF65-F5344CB8AC3E}">
        <p14:creationId xmlns:p14="http://schemas.microsoft.com/office/powerpoint/2010/main" val="6516036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7C5D421-834E-2D48-A26E-D0458A34AECB}" type="slidenum">
              <a:rPr lang="en-GB"/>
              <a:pPr>
                <a:defRPr/>
              </a:pPr>
              <a:t>‹#›</a:t>
            </a:fld>
            <a:endParaRPr lang="en-GB"/>
          </a:p>
        </p:txBody>
      </p:sp>
    </p:spTree>
    <p:extLst>
      <p:ext uri="{BB962C8B-B14F-4D97-AF65-F5344CB8AC3E}">
        <p14:creationId xmlns:p14="http://schemas.microsoft.com/office/powerpoint/2010/main" val="14343877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533400"/>
            <a:ext cx="1941513" cy="56340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533400"/>
            <a:ext cx="5673725" cy="56340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3F4D2B4-4E75-8647-8DBA-5E30A000E435}" type="slidenum">
              <a:rPr lang="en-GB"/>
              <a:pPr>
                <a:defRPr/>
              </a:pPr>
              <a:t>‹#›</a:t>
            </a:fld>
            <a:endParaRPr lang="en-GB"/>
          </a:p>
        </p:txBody>
      </p:sp>
    </p:spTree>
    <p:extLst>
      <p:ext uri="{BB962C8B-B14F-4D97-AF65-F5344CB8AC3E}">
        <p14:creationId xmlns:p14="http://schemas.microsoft.com/office/powerpoint/2010/main" val="402317218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438448AA-8FD5-0D49-827E-A4F06E94B306}" type="slidenum">
              <a:rPr lang="en-GB"/>
              <a:pPr>
                <a:defRPr/>
              </a:pPr>
              <a:t>‹#›</a:t>
            </a:fld>
            <a:endParaRPr lang="en-GB"/>
          </a:p>
        </p:txBody>
      </p:sp>
    </p:spTree>
    <p:extLst>
      <p:ext uri="{BB962C8B-B14F-4D97-AF65-F5344CB8AC3E}">
        <p14:creationId xmlns:p14="http://schemas.microsoft.com/office/powerpoint/2010/main" val="330822546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13297B1F-77DF-CF4F-BFC0-18402ED52AC7}" type="slidenum">
              <a:rPr lang="en-GB"/>
              <a:pPr>
                <a:defRPr/>
              </a:pPr>
              <a:t>‹#›</a:t>
            </a:fld>
            <a:endParaRPr lang="en-GB"/>
          </a:p>
        </p:txBody>
      </p:sp>
    </p:spTree>
    <p:extLst>
      <p:ext uri="{BB962C8B-B14F-4D97-AF65-F5344CB8AC3E}">
        <p14:creationId xmlns:p14="http://schemas.microsoft.com/office/powerpoint/2010/main" val="29479794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5"/>
          <p:cNvSpPr>
            <a:spLocks noGrp="1" noChangeArrowheads="1"/>
          </p:cNvSpPr>
          <p:nvPr>
            <p:ph type="dt" idx="10"/>
          </p:nvPr>
        </p:nvSpPr>
        <p:spPr>
          <a:ln/>
        </p:spPr>
        <p:txBody>
          <a:bodyPr/>
          <a:lstStyle>
            <a:lvl1pPr>
              <a:defRPr/>
            </a:lvl1pPr>
          </a:lstStyle>
          <a:p>
            <a:pPr>
              <a:defRPr/>
            </a:pPr>
            <a:endParaRPr lang="en-GB"/>
          </a:p>
        </p:txBody>
      </p:sp>
      <p:sp>
        <p:nvSpPr>
          <p:cNvPr id="5" name="Rectangle 26"/>
          <p:cNvSpPr>
            <a:spLocks noGrp="1" noChangeArrowheads="1"/>
          </p:cNvSpPr>
          <p:nvPr>
            <p:ph type="ftr" idx="11"/>
          </p:nvPr>
        </p:nvSpPr>
        <p:spPr>
          <a:ln/>
        </p:spPr>
        <p:txBody>
          <a:bodyPr/>
          <a:lstStyle>
            <a:lvl1pPr>
              <a:defRPr/>
            </a:lvl1pPr>
          </a:lstStyle>
          <a:p>
            <a:pPr>
              <a:defRPr/>
            </a:pPr>
            <a:endParaRPr lang="en-GB"/>
          </a:p>
        </p:txBody>
      </p:sp>
      <p:sp>
        <p:nvSpPr>
          <p:cNvPr id="6" name="Rectangle 27"/>
          <p:cNvSpPr>
            <a:spLocks noGrp="1" noChangeArrowheads="1"/>
          </p:cNvSpPr>
          <p:nvPr>
            <p:ph type="sldNum" idx="12"/>
          </p:nvPr>
        </p:nvSpPr>
        <p:spPr>
          <a:ln/>
        </p:spPr>
        <p:txBody>
          <a:bodyPr/>
          <a:lstStyle>
            <a:lvl1pPr>
              <a:defRPr/>
            </a:lvl1pPr>
          </a:lstStyle>
          <a:p>
            <a:pPr>
              <a:defRPr/>
            </a:pPr>
            <a:fld id="{0A811FAD-8837-5E46-B99F-179DECFFA04E}" type="slidenum">
              <a:rPr lang="en-GB"/>
              <a:pPr>
                <a:defRPr/>
              </a:pPr>
              <a:t>‹#›</a:t>
            </a:fld>
            <a:endParaRPr lang="en-GB"/>
          </a:p>
        </p:txBody>
      </p:sp>
    </p:spTree>
    <p:extLst>
      <p:ext uri="{BB962C8B-B14F-4D97-AF65-F5344CB8AC3E}">
        <p14:creationId xmlns:p14="http://schemas.microsoft.com/office/powerpoint/2010/main" val="325363611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36EEC253-76EA-D748-A0E2-55E1758846D1}" type="slidenum">
              <a:rPr lang="en-GB"/>
              <a:pPr>
                <a:defRPr/>
              </a:pPr>
              <a:t>‹#›</a:t>
            </a:fld>
            <a:endParaRPr lang="en-GB"/>
          </a:p>
        </p:txBody>
      </p:sp>
    </p:spTree>
    <p:extLst>
      <p:ext uri="{BB962C8B-B14F-4D97-AF65-F5344CB8AC3E}">
        <p14:creationId xmlns:p14="http://schemas.microsoft.com/office/powerpoint/2010/main" val="289467699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A5460AC0-3F3E-AE43-AF49-9C0966417A05}" type="slidenum">
              <a:rPr lang="en-GB"/>
              <a:pPr>
                <a:defRPr/>
              </a:pPr>
              <a:t>‹#›</a:t>
            </a:fld>
            <a:endParaRPr lang="en-GB"/>
          </a:p>
        </p:txBody>
      </p:sp>
    </p:spTree>
    <p:extLst>
      <p:ext uri="{BB962C8B-B14F-4D97-AF65-F5344CB8AC3E}">
        <p14:creationId xmlns:p14="http://schemas.microsoft.com/office/powerpoint/2010/main" val="17331532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51BC9FE1-C877-A643-AF2E-06230CB5CD26}" type="slidenum">
              <a:rPr lang="en-GB"/>
              <a:pPr>
                <a:defRPr/>
              </a:pPr>
              <a:t>‹#›</a:t>
            </a:fld>
            <a:endParaRPr lang="en-GB"/>
          </a:p>
        </p:txBody>
      </p:sp>
    </p:spTree>
    <p:extLst>
      <p:ext uri="{BB962C8B-B14F-4D97-AF65-F5344CB8AC3E}">
        <p14:creationId xmlns:p14="http://schemas.microsoft.com/office/powerpoint/2010/main" val="404782063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6212B7D5-C6A9-9D4B-9205-8E83ADF54A74}" type="slidenum">
              <a:rPr lang="en-GB"/>
              <a:pPr>
                <a:defRPr/>
              </a:pPr>
              <a:t>‹#›</a:t>
            </a:fld>
            <a:endParaRPr lang="en-GB"/>
          </a:p>
        </p:txBody>
      </p:sp>
    </p:spTree>
    <p:extLst>
      <p:ext uri="{BB962C8B-B14F-4D97-AF65-F5344CB8AC3E}">
        <p14:creationId xmlns:p14="http://schemas.microsoft.com/office/powerpoint/2010/main" val="8517921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39B839F1-5FB7-3B49-87DE-83D2547FFB82}" type="slidenum">
              <a:rPr lang="en-GB"/>
              <a:pPr>
                <a:defRPr/>
              </a:pPr>
              <a:t>‹#›</a:t>
            </a:fld>
            <a:endParaRPr lang="en-GB"/>
          </a:p>
        </p:txBody>
      </p:sp>
    </p:spTree>
    <p:extLst>
      <p:ext uri="{BB962C8B-B14F-4D97-AF65-F5344CB8AC3E}">
        <p14:creationId xmlns:p14="http://schemas.microsoft.com/office/powerpoint/2010/main" val="227265091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9BBDA9F6-45F2-2940-80D9-621688E682A9}" type="slidenum">
              <a:rPr lang="en-GB"/>
              <a:pPr>
                <a:defRPr/>
              </a:pPr>
              <a:t>‹#›</a:t>
            </a:fld>
            <a:endParaRPr lang="en-GB"/>
          </a:p>
        </p:txBody>
      </p:sp>
    </p:spTree>
    <p:extLst>
      <p:ext uri="{BB962C8B-B14F-4D97-AF65-F5344CB8AC3E}">
        <p14:creationId xmlns:p14="http://schemas.microsoft.com/office/powerpoint/2010/main" val="32505824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01EC87F0-2D24-0941-B8D6-5051FCAE41CD}" type="slidenum">
              <a:rPr lang="en-GB"/>
              <a:pPr>
                <a:defRPr/>
              </a:pPr>
              <a:t>‹#›</a:t>
            </a:fld>
            <a:endParaRPr lang="en-GB"/>
          </a:p>
        </p:txBody>
      </p:sp>
    </p:spTree>
    <p:extLst>
      <p:ext uri="{BB962C8B-B14F-4D97-AF65-F5344CB8AC3E}">
        <p14:creationId xmlns:p14="http://schemas.microsoft.com/office/powerpoint/2010/main" val="3590803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7742E363-CB47-8D44-B2CE-4175136B2223}" type="slidenum">
              <a:rPr lang="en-GB"/>
              <a:pPr>
                <a:defRPr/>
              </a:pPr>
              <a:t>‹#›</a:t>
            </a:fld>
            <a:endParaRPr lang="en-GB"/>
          </a:p>
        </p:txBody>
      </p:sp>
    </p:spTree>
    <p:extLst>
      <p:ext uri="{BB962C8B-B14F-4D97-AF65-F5344CB8AC3E}">
        <p14:creationId xmlns:p14="http://schemas.microsoft.com/office/powerpoint/2010/main" val="190079365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A15301C1-19C2-6543-8585-3398759D4368}" type="slidenum">
              <a:rPr lang="en-GB"/>
              <a:pPr>
                <a:defRPr/>
              </a:pPr>
              <a:t>‹#›</a:t>
            </a:fld>
            <a:endParaRPr lang="en-GB"/>
          </a:p>
        </p:txBody>
      </p:sp>
    </p:spTree>
    <p:extLst>
      <p:ext uri="{BB962C8B-B14F-4D97-AF65-F5344CB8AC3E}">
        <p14:creationId xmlns:p14="http://schemas.microsoft.com/office/powerpoint/2010/main" val="38402742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3"/>
          <p:cNvSpPr>
            <a:spLocks noGrp="1" noChangeArrowheads="1"/>
          </p:cNvSpPr>
          <p:nvPr>
            <p:ph type="dt" idx="10"/>
          </p:nvPr>
        </p:nvSpPr>
        <p:spPr>
          <a:ln/>
        </p:spPr>
        <p:txBody>
          <a:bodyPr/>
          <a:lstStyle>
            <a:lvl1pPr>
              <a:defRPr/>
            </a:lvl1pPr>
          </a:lstStyle>
          <a:p>
            <a:pPr>
              <a:defRPr/>
            </a:pPr>
            <a:endParaRPr lang="en-GB"/>
          </a:p>
        </p:txBody>
      </p:sp>
      <p:sp>
        <p:nvSpPr>
          <p:cNvPr id="5" name="Rectangle 44"/>
          <p:cNvSpPr>
            <a:spLocks noGrp="1" noChangeArrowheads="1"/>
          </p:cNvSpPr>
          <p:nvPr>
            <p:ph type="ftr" idx="11"/>
          </p:nvPr>
        </p:nvSpPr>
        <p:spPr>
          <a:ln/>
        </p:spPr>
        <p:txBody>
          <a:bodyPr/>
          <a:lstStyle>
            <a:lvl1pPr>
              <a:defRPr/>
            </a:lvl1pPr>
          </a:lstStyle>
          <a:p>
            <a:pPr>
              <a:defRPr/>
            </a:pPr>
            <a:endParaRPr lang="en-GB"/>
          </a:p>
        </p:txBody>
      </p:sp>
      <p:sp>
        <p:nvSpPr>
          <p:cNvPr id="6" name="Rectangle 45"/>
          <p:cNvSpPr>
            <a:spLocks noGrp="1" noChangeArrowheads="1"/>
          </p:cNvSpPr>
          <p:nvPr>
            <p:ph type="sldNum" idx="12"/>
          </p:nvPr>
        </p:nvSpPr>
        <p:spPr>
          <a:ln/>
        </p:spPr>
        <p:txBody>
          <a:bodyPr/>
          <a:lstStyle>
            <a:lvl1pPr>
              <a:defRPr/>
            </a:lvl1pPr>
          </a:lstStyle>
          <a:p>
            <a:pPr>
              <a:defRPr/>
            </a:pPr>
            <a:fld id="{077985A8-6501-DD46-A566-D42B207FCB95}" type="slidenum">
              <a:rPr lang="en-GB"/>
              <a:pPr>
                <a:defRPr/>
              </a:pPr>
              <a:t>‹#›</a:t>
            </a:fld>
            <a:endParaRPr lang="en-GB"/>
          </a:p>
        </p:txBody>
      </p:sp>
    </p:spTree>
    <p:extLst>
      <p:ext uri="{BB962C8B-B14F-4D97-AF65-F5344CB8AC3E}">
        <p14:creationId xmlns:p14="http://schemas.microsoft.com/office/powerpoint/2010/main" val="125722541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idx="10"/>
          </p:nvPr>
        </p:nvSpPr>
        <p:spPr>
          <a:ln/>
        </p:spPr>
        <p:txBody>
          <a:bodyPr/>
          <a:lstStyle>
            <a:lvl1pPr>
              <a:defRPr/>
            </a:lvl1pPr>
          </a:lstStyle>
          <a:p>
            <a:pPr>
              <a:defRPr/>
            </a:pPr>
            <a:endParaRPr lang="en-GB"/>
          </a:p>
        </p:txBody>
      </p:sp>
      <p:sp>
        <p:nvSpPr>
          <p:cNvPr id="5" name="Rectangle 26"/>
          <p:cNvSpPr>
            <a:spLocks noGrp="1" noChangeArrowheads="1"/>
          </p:cNvSpPr>
          <p:nvPr>
            <p:ph type="ftr" idx="11"/>
          </p:nvPr>
        </p:nvSpPr>
        <p:spPr>
          <a:ln/>
        </p:spPr>
        <p:txBody>
          <a:bodyPr/>
          <a:lstStyle>
            <a:lvl1pPr>
              <a:defRPr/>
            </a:lvl1pPr>
          </a:lstStyle>
          <a:p>
            <a:pPr>
              <a:defRPr/>
            </a:pPr>
            <a:endParaRPr lang="en-GB"/>
          </a:p>
        </p:txBody>
      </p:sp>
      <p:sp>
        <p:nvSpPr>
          <p:cNvPr id="6" name="Rectangle 27"/>
          <p:cNvSpPr>
            <a:spLocks noGrp="1" noChangeArrowheads="1"/>
          </p:cNvSpPr>
          <p:nvPr>
            <p:ph type="sldNum" idx="12"/>
          </p:nvPr>
        </p:nvSpPr>
        <p:spPr>
          <a:ln/>
        </p:spPr>
        <p:txBody>
          <a:bodyPr/>
          <a:lstStyle>
            <a:lvl1pPr>
              <a:defRPr/>
            </a:lvl1pPr>
          </a:lstStyle>
          <a:p>
            <a:pPr>
              <a:defRPr/>
            </a:pPr>
            <a:fld id="{CD44A491-50AF-E449-AF3F-4762B97CE0A2}" type="slidenum">
              <a:rPr lang="en-GB"/>
              <a:pPr>
                <a:defRPr/>
              </a:pPr>
              <a:t>‹#›</a:t>
            </a:fld>
            <a:endParaRPr lang="en-GB"/>
          </a:p>
        </p:txBody>
      </p:sp>
    </p:spTree>
    <p:extLst>
      <p:ext uri="{BB962C8B-B14F-4D97-AF65-F5344CB8AC3E}">
        <p14:creationId xmlns:p14="http://schemas.microsoft.com/office/powerpoint/2010/main" val="337872349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3"/>
          <p:cNvSpPr>
            <a:spLocks noGrp="1" noChangeArrowheads="1"/>
          </p:cNvSpPr>
          <p:nvPr>
            <p:ph type="dt" idx="10"/>
          </p:nvPr>
        </p:nvSpPr>
        <p:spPr>
          <a:ln/>
        </p:spPr>
        <p:txBody>
          <a:bodyPr/>
          <a:lstStyle>
            <a:lvl1pPr>
              <a:defRPr/>
            </a:lvl1pPr>
          </a:lstStyle>
          <a:p>
            <a:pPr>
              <a:defRPr/>
            </a:pPr>
            <a:endParaRPr lang="en-GB"/>
          </a:p>
        </p:txBody>
      </p:sp>
      <p:sp>
        <p:nvSpPr>
          <p:cNvPr id="5" name="Rectangle 44"/>
          <p:cNvSpPr>
            <a:spLocks noGrp="1" noChangeArrowheads="1"/>
          </p:cNvSpPr>
          <p:nvPr>
            <p:ph type="ftr" idx="11"/>
          </p:nvPr>
        </p:nvSpPr>
        <p:spPr>
          <a:ln/>
        </p:spPr>
        <p:txBody>
          <a:bodyPr/>
          <a:lstStyle>
            <a:lvl1pPr>
              <a:defRPr/>
            </a:lvl1pPr>
          </a:lstStyle>
          <a:p>
            <a:pPr>
              <a:defRPr/>
            </a:pPr>
            <a:endParaRPr lang="en-GB"/>
          </a:p>
        </p:txBody>
      </p:sp>
      <p:sp>
        <p:nvSpPr>
          <p:cNvPr id="6" name="Rectangle 45"/>
          <p:cNvSpPr>
            <a:spLocks noGrp="1" noChangeArrowheads="1"/>
          </p:cNvSpPr>
          <p:nvPr>
            <p:ph type="sldNum" idx="12"/>
          </p:nvPr>
        </p:nvSpPr>
        <p:spPr>
          <a:ln/>
        </p:spPr>
        <p:txBody>
          <a:bodyPr/>
          <a:lstStyle>
            <a:lvl1pPr>
              <a:defRPr/>
            </a:lvl1pPr>
          </a:lstStyle>
          <a:p>
            <a:pPr>
              <a:defRPr/>
            </a:pPr>
            <a:fld id="{3EF73AEE-97F7-AD4B-9B6C-68D92323ADCD}" type="slidenum">
              <a:rPr lang="en-GB"/>
              <a:pPr>
                <a:defRPr/>
              </a:pPr>
              <a:t>‹#›</a:t>
            </a:fld>
            <a:endParaRPr lang="en-GB"/>
          </a:p>
        </p:txBody>
      </p:sp>
    </p:spTree>
    <p:extLst>
      <p:ext uri="{BB962C8B-B14F-4D97-AF65-F5344CB8AC3E}">
        <p14:creationId xmlns:p14="http://schemas.microsoft.com/office/powerpoint/2010/main" val="36487951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3"/>
          <p:cNvSpPr>
            <a:spLocks noGrp="1" noChangeArrowheads="1"/>
          </p:cNvSpPr>
          <p:nvPr>
            <p:ph type="dt" idx="10"/>
          </p:nvPr>
        </p:nvSpPr>
        <p:spPr>
          <a:ln/>
        </p:spPr>
        <p:txBody>
          <a:bodyPr/>
          <a:lstStyle>
            <a:lvl1pPr>
              <a:defRPr/>
            </a:lvl1pPr>
          </a:lstStyle>
          <a:p>
            <a:pPr>
              <a:defRPr/>
            </a:pPr>
            <a:endParaRPr lang="en-GB"/>
          </a:p>
        </p:txBody>
      </p:sp>
      <p:sp>
        <p:nvSpPr>
          <p:cNvPr id="5" name="Rectangle 44"/>
          <p:cNvSpPr>
            <a:spLocks noGrp="1" noChangeArrowheads="1"/>
          </p:cNvSpPr>
          <p:nvPr>
            <p:ph type="ftr" idx="11"/>
          </p:nvPr>
        </p:nvSpPr>
        <p:spPr>
          <a:ln/>
        </p:spPr>
        <p:txBody>
          <a:bodyPr/>
          <a:lstStyle>
            <a:lvl1pPr>
              <a:defRPr/>
            </a:lvl1pPr>
          </a:lstStyle>
          <a:p>
            <a:pPr>
              <a:defRPr/>
            </a:pPr>
            <a:endParaRPr lang="en-GB"/>
          </a:p>
        </p:txBody>
      </p:sp>
      <p:sp>
        <p:nvSpPr>
          <p:cNvPr id="6" name="Rectangle 45"/>
          <p:cNvSpPr>
            <a:spLocks noGrp="1" noChangeArrowheads="1"/>
          </p:cNvSpPr>
          <p:nvPr>
            <p:ph type="sldNum" idx="12"/>
          </p:nvPr>
        </p:nvSpPr>
        <p:spPr>
          <a:ln/>
        </p:spPr>
        <p:txBody>
          <a:bodyPr/>
          <a:lstStyle>
            <a:lvl1pPr>
              <a:defRPr/>
            </a:lvl1pPr>
          </a:lstStyle>
          <a:p>
            <a:pPr>
              <a:defRPr/>
            </a:pPr>
            <a:fld id="{5D15478F-C04E-A94A-92FF-23F07AEBEFE3}" type="slidenum">
              <a:rPr lang="en-GB"/>
              <a:pPr>
                <a:defRPr/>
              </a:pPr>
              <a:t>‹#›</a:t>
            </a:fld>
            <a:endParaRPr lang="en-GB"/>
          </a:p>
        </p:txBody>
      </p:sp>
    </p:spTree>
    <p:extLst>
      <p:ext uri="{BB962C8B-B14F-4D97-AF65-F5344CB8AC3E}">
        <p14:creationId xmlns:p14="http://schemas.microsoft.com/office/powerpoint/2010/main" val="337825335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54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0200"/>
            <a:ext cx="403701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3"/>
          <p:cNvSpPr>
            <a:spLocks noGrp="1" noChangeArrowheads="1"/>
          </p:cNvSpPr>
          <p:nvPr>
            <p:ph type="dt" idx="10"/>
          </p:nvPr>
        </p:nvSpPr>
        <p:spPr>
          <a:ln/>
        </p:spPr>
        <p:txBody>
          <a:bodyPr/>
          <a:lstStyle>
            <a:lvl1pPr>
              <a:defRPr/>
            </a:lvl1pPr>
          </a:lstStyle>
          <a:p>
            <a:pPr>
              <a:defRPr/>
            </a:pPr>
            <a:endParaRPr lang="en-GB"/>
          </a:p>
        </p:txBody>
      </p:sp>
      <p:sp>
        <p:nvSpPr>
          <p:cNvPr id="6" name="Rectangle 44"/>
          <p:cNvSpPr>
            <a:spLocks noGrp="1" noChangeArrowheads="1"/>
          </p:cNvSpPr>
          <p:nvPr>
            <p:ph type="ftr" idx="11"/>
          </p:nvPr>
        </p:nvSpPr>
        <p:spPr>
          <a:ln/>
        </p:spPr>
        <p:txBody>
          <a:bodyPr/>
          <a:lstStyle>
            <a:lvl1pPr>
              <a:defRPr/>
            </a:lvl1pPr>
          </a:lstStyle>
          <a:p>
            <a:pPr>
              <a:defRPr/>
            </a:pPr>
            <a:endParaRPr lang="en-GB"/>
          </a:p>
        </p:txBody>
      </p:sp>
      <p:sp>
        <p:nvSpPr>
          <p:cNvPr id="7" name="Rectangle 45"/>
          <p:cNvSpPr>
            <a:spLocks noGrp="1" noChangeArrowheads="1"/>
          </p:cNvSpPr>
          <p:nvPr>
            <p:ph type="sldNum" idx="12"/>
          </p:nvPr>
        </p:nvSpPr>
        <p:spPr>
          <a:ln/>
        </p:spPr>
        <p:txBody>
          <a:bodyPr/>
          <a:lstStyle>
            <a:lvl1pPr>
              <a:defRPr/>
            </a:lvl1pPr>
          </a:lstStyle>
          <a:p>
            <a:pPr>
              <a:defRPr/>
            </a:pPr>
            <a:fld id="{6A33417A-BF2C-6B4A-B4EA-B43415EB75B1}" type="slidenum">
              <a:rPr lang="en-GB"/>
              <a:pPr>
                <a:defRPr/>
              </a:pPr>
              <a:t>‹#›</a:t>
            </a:fld>
            <a:endParaRPr lang="en-GB"/>
          </a:p>
        </p:txBody>
      </p:sp>
    </p:spTree>
    <p:extLst>
      <p:ext uri="{BB962C8B-B14F-4D97-AF65-F5344CB8AC3E}">
        <p14:creationId xmlns:p14="http://schemas.microsoft.com/office/powerpoint/2010/main" val="134060575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3"/>
          <p:cNvSpPr>
            <a:spLocks noGrp="1" noChangeArrowheads="1"/>
          </p:cNvSpPr>
          <p:nvPr>
            <p:ph type="dt" idx="10"/>
          </p:nvPr>
        </p:nvSpPr>
        <p:spPr>
          <a:ln/>
        </p:spPr>
        <p:txBody>
          <a:bodyPr/>
          <a:lstStyle>
            <a:lvl1pPr>
              <a:defRPr/>
            </a:lvl1pPr>
          </a:lstStyle>
          <a:p>
            <a:pPr>
              <a:defRPr/>
            </a:pPr>
            <a:endParaRPr lang="en-GB"/>
          </a:p>
        </p:txBody>
      </p:sp>
      <p:sp>
        <p:nvSpPr>
          <p:cNvPr id="8" name="Rectangle 44"/>
          <p:cNvSpPr>
            <a:spLocks noGrp="1" noChangeArrowheads="1"/>
          </p:cNvSpPr>
          <p:nvPr>
            <p:ph type="ftr" idx="11"/>
          </p:nvPr>
        </p:nvSpPr>
        <p:spPr>
          <a:ln/>
        </p:spPr>
        <p:txBody>
          <a:bodyPr/>
          <a:lstStyle>
            <a:lvl1pPr>
              <a:defRPr/>
            </a:lvl1pPr>
          </a:lstStyle>
          <a:p>
            <a:pPr>
              <a:defRPr/>
            </a:pPr>
            <a:endParaRPr lang="en-GB"/>
          </a:p>
        </p:txBody>
      </p:sp>
      <p:sp>
        <p:nvSpPr>
          <p:cNvPr id="9" name="Rectangle 45"/>
          <p:cNvSpPr>
            <a:spLocks noGrp="1" noChangeArrowheads="1"/>
          </p:cNvSpPr>
          <p:nvPr>
            <p:ph type="sldNum" idx="12"/>
          </p:nvPr>
        </p:nvSpPr>
        <p:spPr>
          <a:ln/>
        </p:spPr>
        <p:txBody>
          <a:bodyPr/>
          <a:lstStyle>
            <a:lvl1pPr>
              <a:defRPr/>
            </a:lvl1pPr>
          </a:lstStyle>
          <a:p>
            <a:pPr>
              <a:defRPr/>
            </a:pPr>
            <a:fld id="{ED469FC1-0AB8-6B42-BBBB-4779A6BF43AB}" type="slidenum">
              <a:rPr lang="en-GB"/>
              <a:pPr>
                <a:defRPr/>
              </a:pPr>
              <a:t>‹#›</a:t>
            </a:fld>
            <a:endParaRPr lang="en-GB"/>
          </a:p>
        </p:txBody>
      </p:sp>
    </p:spTree>
    <p:extLst>
      <p:ext uri="{BB962C8B-B14F-4D97-AF65-F5344CB8AC3E}">
        <p14:creationId xmlns:p14="http://schemas.microsoft.com/office/powerpoint/2010/main" val="14519574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3"/>
          <p:cNvSpPr>
            <a:spLocks noGrp="1" noChangeArrowheads="1"/>
          </p:cNvSpPr>
          <p:nvPr>
            <p:ph type="dt" idx="10"/>
          </p:nvPr>
        </p:nvSpPr>
        <p:spPr>
          <a:ln/>
        </p:spPr>
        <p:txBody>
          <a:bodyPr/>
          <a:lstStyle>
            <a:lvl1pPr>
              <a:defRPr/>
            </a:lvl1pPr>
          </a:lstStyle>
          <a:p>
            <a:pPr>
              <a:defRPr/>
            </a:pPr>
            <a:endParaRPr lang="en-GB"/>
          </a:p>
        </p:txBody>
      </p:sp>
      <p:sp>
        <p:nvSpPr>
          <p:cNvPr id="4" name="Rectangle 44"/>
          <p:cNvSpPr>
            <a:spLocks noGrp="1" noChangeArrowheads="1"/>
          </p:cNvSpPr>
          <p:nvPr>
            <p:ph type="ftr" idx="11"/>
          </p:nvPr>
        </p:nvSpPr>
        <p:spPr>
          <a:ln/>
        </p:spPr>
        <p:txBody>
          <a:bodyPr/>
          <a:lstStyle>
            <a:lvl1pPr>
              <a:defRPr/>
            </a:lvl1pPr>
          </a:lstStyle>
          <a:p>
            <a:pPr>
              <a:defRPr/>
            </a:pPr>
            <a:endParaRPr lang="en-GB"/>
          </a:p>
        </p:txBody>
      </p:sp>
      <p:sp>
        <p:nvSpPr>
          <p:cNvPr id="5" name="Rectangle 45"/>
          <p:cNvSpPr>
            <a:spLocks noGrp="1" noChangeArrowheads="1"/>
          </p:cNvSpPr>
          <p:nvPr>
            <p:ph type="sldNum" idx="12"/>
          </p:nvPr>
        </p:nvSpPr>
        <p:spPr>
          <a:ln/>
        </p:spPr>
        <p:txBody>
          <a:bodyPr/>
          <a:lstStyle>
            <a:lvl1pPr>
              <a:defRPr/>
            </a:lvl1pPr>
          </a:lstStyle>
          <a:p>
            <a:pPr>
              <a:defRPr/>
            </a:pPr>
            <a:fld id="{A523B47D-FB40-D243-918B-F417E0AAB45B}" type="slidenum">
              <a:rPr lang="en-GB"/>
              <a:pPr>
                <a:defRPr/>
              </a:pPr>
              <a:t>‹#›</a:t>
            </a:fld>
            <a:endParaRPr lang="en-GB"/>
          </a:p>
        </p:txBody>
      </p:sp>
    </p:spTree>
    <p:extLst>
      <p:ext uri="{BB962C8B-B14F-4D97-AF65-F5344CB8AC3E}">
        <p14:creationId xmlns:p14="http://schemas.microsoft.com/office/powerpoint/2010/main" val="378088856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idx="10"/>
          </p:nvPr>
        </p:nvSpPr>
        <p:spPr>
          <a:ln/>
        </p:spPr>
        <p:txBody>
          <a:bodyPr/>
          <a:lstStyle>
            <a:lvl1pPr>
              <a:defRPr/>
            </a:lvl1pPr>
          </a:lstStyle>
          <a:p>
            <a:pPr>
              <a:defRPr/>
            </a:pPr>
            <a:endParaRPr lang="en-GB"/>
          </a:p>
        </p:txBody>
      </p:sp>
      <p:sp>
        <p:nvSpPr>
          <p:cNvPr id="3" name="Rectangle 44"/>
          <p:cNvSpPr>
            <a:spLocks noGrp="1" noChangeArrowheads="1"/>
          </p:cNvSpPr>
          <p:nvPr>
            <p:ph type="ftr" idx="11"/>
          </p:nvPr>
        </p:nvSpPr>
        <p:spPr>
          <a:ln/>
        </p:spPr>
        <p:txBody>
          <a:bodyPr/>
          <a:lstStyle>
            <a:lvl1pPr>
              <a:defRPr/>
            </a:lvl1pPr>
          </a:lstStyle>
          <a:p>
            <a:pPr>
              <a:defRPr/>
            </a:pPr>
            <a:endParaRPr lang="en-GB"/>
          </a:p>
        </p:txBody>
      </p:sp>
      <p:sp>
        <p:nvSpPr>
          <p:cNvPr id="4" name="Rectangle 45"/>
          <p:cNvSpPr>
            <a:spLocks noGrp="1" noChangeArrowheads="1"/>
          </p:cNvSpPr>
          <p:nvPr>
            <p:ph type="sldNum" idx="12"/>
          </p:nvPr>
        </p:nvSpPr>
        <p:spPr>
          <a:ln/>
        </p:spPr>
        <p:txBody>
          <a:bodyPr/>
          <a:lstStyle>
            <a:lvl1pPr>
              <a:defRPr/>
            </a:lvl1pPr>
          </a:lstStyle>
          <a:p>
            <a:pPr>
              <a:defRPr/>
            </a:pPr>
            <a:fld id="{17871A70-6787-0C44-BAA1-3BDBD573E51C}" type="slidenum">
              <a:rPr lang="en-GB"/>
              <a:pPr>
                <a:defRPr/>
              </a:pPr>
              <a:t>‹#›</a:t>
            </a:fld>
            <a:endParaRPr lang="en-GB"/>
          </a:p>
        </p:txBody>
      </p:sp>
    </p:spTree>
    <p:extLst>
      <p:ext uri="{BB962C8B-B14F-4D97-AF65-F5344CB8AC3E}">
        <p14:creationId xmlns:p14="http://schemas.microsoft.com/office/powerpoint/2010/main" val="28406231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3"/>
          <p:cNvSpPr>
            <a:spLocks noGrp="1" noChangeArrowheads="1"/>
          </p:cNvSpPr>
          <p:nvPr>
            <p:ph type="dt" idx="10"/>
          </p:nvPr>
        </p:nvSpPr>
        <p:spPr>
          <a:ln/>
        </p:spPr>
        <p:txBody>
          <a:bodyPr/>
          <a:lstStyle>
            <a:lvl1pPr>
              <a:defRPr/>
            </a:lvl1pPr>
          </a:lstStyle>
          <a:p>
            <a:pPr>
              <a:defRPr/>
            </a:pPr>
            <a:endParaRPr lang="en-GB"/>
          </a:p>
        </p:txBody>
      </p:sp>
      <p:sp>
        <p:nvSpPr>
          <p:cNvPr id="6" name="Rectangle 44"/>
          <p:cNvSpPr>
            <a:spLocks noGrp="1" noChangeArrowheads="1"/>
          </p:cNvSpPr>
          <p:nvPr>
            <p:ph type="ftr" idx="11"/>
          </p:nvPr>
        </p:nvSpPr>
        <p:spPr>
          <a:ln/>
        </p:spPr>
        <p:txBody>
          <a:bodyPr/>
          <a:lstStyle>
            <a:lvl1pPr>
              <a:defRPr/>
            </a:lvl1pPr>
          </a:lstStyle>
          <a:p>
            <a:pPr>
              <a:defRPr/>
            </a:pPr>
            <a:endParaRPr lang="en-GB"/>
          </a:p>
        </p:txBody>
      </p:sp>
      <p:sp>
        <p:nvSpPr>
          <p:cNvPr id="7" name="Rectangle 45"/>
          <p:cNvSpPr>
            <a:spLocks noGrp="1" noChangeArrowheads="1"/>
          </p:cNvSpPr>
          <p:nvPr>
            <p:ph type="sldNum" idx="12"/>
          </p:nvPr>
        </p:nvSpPr>
        <p:spPr>
          <a:ln/>
        </p:spPr>
        <p:txBody>
          <a:bodyPr/>
          <a:lstStyle>
            <a:lvl1pPr>
              <a:defRPr/>
            </a:lvl1pPr>
          </a:lstStyle>
          <a:p>
            <a:pPr>
              <a:defRPr/>
            </a:pPr>
            <a:fld id="{AE47132F-DDE3-494B-BE38-9362782D70FE}" type="slidenum">
              <a:rPr lang="en-GB"/>
              <a:pPr>
                <a:defRPr/>
              </a:pPr>
              <a:t>‹#›</a:t>
            </a:fld>
            <a:endParaRPr lang="en-GB"/>
          </a:p>
        </p:txBody>
      </p:sp>
    </p:spTree>
    <p:extLst>
      <p:ext uri="{BB962C8B-B14F-4D97-AF65-F5344CB8AC3E}">
        <p14:creationId xmlns:p14="http://schemas.microsoft.com/office/powerpoint/2010/main" val="206680565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3"/>
          <p:cNvSpPr>
            <a:spLocks noGrp="1" noChangeArrowheads="1"/>
          </p:cNvSpPr>
          <p:nvPr>
            <p:ph type="dt" idx="10"/>
          </p:nvPr>
        </p:nvSpPr>
        <p:spPr>
          <a:ln/>
        </p:spPr>
        <p:txBody>
          <a:bodyPr/>
          <a:lstStyle>
            <a:lvl1pPr>
              <a:defRPr/>
            </a:lvl1pPr>
          </a:lstStyle>
          <a:p>
            <a:pPr>
              <a:defRPr/>
            </a:pPr>
            <a:endParaRPr lang="en-GB"/>
          </a:p>
        </p:txBody>
      </p:sp>
      <p:sp>
        <p:nvSpPr>
          <p:cNvPr id="6" name="Rectangle 44"/>
          <p:cNvSpPr>
            <a:spLocks noGrp="1" noChangeArrowheads="1"/>
          </p:cNvSpPr>
          <p:nvPr>
            <p:ph type="ftr" idx="11"/>
          </p:nvPr>
        </p:nvSpPr>
        <p:spPr>
          <a:ln/>
        </p:spPr>
        <p:txBody>
          <a:bodyPr/>
          <a:lstStyle>
            <a:lvl1pPr>
              <a:defRPr/>
            </a:lvl1pPr>
          </a:lstStyle>
          <a:p>
            <a:pPr>
              <a:defRPr/>
            </a:pPr>
            <a:endParaRPr lang="en-GB"/>
          </a:p>
        </p:txBody>
      </p:sp>
      <p:sp>
        <p:nvSpPr>
          <p:cNvPr id="7" name="Rectangle 45"/>
          <p:cNvSpPr>
            <a:spLocks noGrp="1" noChangeArrowheads="1"/>
          </p:cNvSpPr>
          <p:nvPr>
            <p:ph type="sldNum" idx="12"/>
          </p:nvPr>
        </p:nvSpPr>
        <p:spPr>
          <a:ln/>
        </p:spPr>
        <p:txBody>
          <a:bodyPr/>
          <a:lstStyle>
            <a:lvl1pPr>
              <a:defRPr/>
            </a:lvl1pPr>
          </a:lstStyle>
          <a:p>
            <a:pPr>
              <a:defRPr/>
            </a:pPr>
            <a:fld id="{6A4D9777-3557-0C49-BE8B-6930F7799B63}" type="slidenum">
              <a:rPr lang="en-GB"/>
              <a:pPr>
                <a:defRPr/>
              </a:pPr>
              <a:t>‹#›</a:t>
            </a:fld>
            <a:endParaRPr lang="en-GB"/>
          </a:p>
        </p:txBody>
      </p:sp>
    </p:spTree>
    <p:extLst>
      <p:ext uri="{BB962C8B-B14F-4D97-AF65-F5344CB8AC3E}">
        <p14:creationId xmlns:p14="http://schemas.microsoft.com/office/powerpoint/2010/main" val="137274187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3"/>
          <p:cNvSpPr>
            <a:spLocks noGrp="1" noChangeArrowheads="1"/>
          </p:cNvSpPr>
          <p:nvPr>
            <p:ph type="dt" idx="10"/>
          </p:nvPr>
        </p:nvSpPr>
        <p:spPr>
          <a:ln/>
        </p:spPr>
        <p:txBody>
          <a:bodyPr/>
          <a:lstStyle>
            <a:lvl1pPr>
              <a:defRPr/>
            </a:lvl1pPr>
          </a:lstStyle>
          <a:p>
            <a:pPr>
              <a:defRPr/>
            </a:pPr>
            <a:endParaRPr lang="en-GB"/>
          </a:p>
        </p:txBody>
      </p:sp>
      <p:sp>
        <p:nvSpPr>
          <p:cNvPr id="5" name="Rectangle 44"/>
          <p:cNvSpPr>
            <a:spLocks noGrp="1" noChangeArrowheads="1"/>
          </p:cNvSpPr>
          <p:nvPr>
            <p:ph type="ftr" idx="11"/>
          </p:nvPr>
        </p:nvSpPr>
        <p:spPr>
          <a:ln/>
        </p:spPr>
        <p:txBody>
          <a:bodyPr/>
          <a:lstStyle>
            <a:lvl1pPr>
              <a:defRPr/>
            </a:lvl1pPr>
          </a:lstStyle>
          <a:p>
            <a:pPr>
              <a:defRPr/>
            </a:pPr>
            <a:endParaRPr lang="en-GB"/>
          </a:p>
        </p:txBody>
      </p:sp>
      <p:sp>
        <p:nvSpPr>
          <p:cNvPr id="6" name="Rectangle 45"/>
          <p:cNvSpPr>
            <a:spLocks noGrp="1" noChangeArrowheads="1"/>
          </p:cNvSpPr>
          <p:nvPr>
            <p:ph type="sldNum" idx="12"/>
          </p:nvPr>
        </p:nvSpPr>
        <p:spPr>
          <a:ln/>
        </p:spPr>
        <p:txBody>
          <a:bodyPr/>
          <a:lstStyle>
            <a:lvl1pPr>
              <a:defRPr/>
            </a:lvl1pPr>
          </a:lstStyle>
          <a:p>
            <a:pPr>
              <a:defRPr/>
            </a:pPr>
            <a:fld id="{6002C19F-4B7C-4643-9855-647D6E419F70}" type="slidenum">
              <a:rPr lang="en-GB"/>
              <a:pPr>
                <a:defRPr/>
              </a:pPr>
              <a:t>‹#›</a:t>
            </a:fld>
            <a:endParaRPr lang="en-GB"/>
          </a:p>
        </p:txBody>
      </p:sp>
    </p:spTree>
    <p:extLst>
      <p:ext uri="{BB962C8B-B14F-4D97-AF65-F5344CB8AC3E}">
        <p14:creationId xmlns:p14="http://schemas.microsoft.com/office/powerpoint/2010/main" val="331086642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277813"/>
            <a:ext cx="2055813" cy="58483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6625" cy="58483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3"/>
          <p:cNvSpPr>
            <a:spLocks noGrp="1" noChangeArrowheads="1"/>
          </p:cNvSpPr>
          <p:nvPr>
            <p:ph type="dt" idx="10"/>
          </p:nvPr>
        </p:nvSpPr>
        <p:spPr>
          <a:ln/>
        </p:spPr>
        <p:txBody>
          <a:bodyPr/>
          <a:lstStyle>
            <a:lvl1pPr>
              <a:defRPr/>
            </a:lvl1pPr>
          </a:lstStyle>
          <a:p>
            <a:pPr>
              <a:defRPr/>
            </a:pPr>
            <a:endParaRPr lang="en-GB"/>
          </a:p>
        </p:txBody>
      </p:sp>
      <p:sp>
        <p:nvSpPr>
          <p:cNvPr id="5" name="Rectangle 44"/>
          <p:cNvSpPr>
            <a:spLocks noGrp="1" noChangeArrowheads="1"/>
          </p:cNvSpPr>
          <p:nvPr>
            <p:ph type="ftr" idx="11"/>
          </p:nvPr>
        </p:nvSpPr>
        <p:spPr>
          <a:ln/>
        </p:spPr>
        <p:txBody>
          <a:bodyPr/>
          <a:lstStyle>
            <a:lvl1pPr>
              <a:defRPr/>
            </a:lvl1pPr>
          </a:lstStyle>
          <a:p>
            <a:pPr>
              <a:defRPr/>
            </a:pPr>
            <a:endParaRPr lang="en-GB"/>
          </a:p>
        </p:txBody>
      </p:sp>
      <p:sp>
        <p:nvSpPr>
          <p:cNvPr id="6" name="Rectangle 45"/>
          <p:cNvSpPr>
            <a:spLocks noGrp="1" noChangeArrowheads="1"/>
          </p:cNvSpPr>
          <p:nvPr>
            <p:ph type="sldNum" idx="12"/>
          </p:nvPr>
        </p:nvSpPr>
        <p:spPr>
          <a:ln/>
        </p:spPr>
        <p:txBody>
          <a:bodyPr/>
          <a:lstStyle>
            <a:lvl1pPr>
              <a:defRPr/>
            </a:lvl1pPr>
          </a:lstStyle>
          <a:p>
            <a:pPr>
              <a:defRPr/>
            </a:pPr>
            <a:fld id="{CCAA8F65-3D85-4B4A-9B69-65FC622697D4}" type="slidenum">
              <a:rPr lang="en-GB"/>
              <a:pPr>
                <a:defRPr/>
              </a:pPr>
              <a:t>‹#›</a:t>
            </a:fld>
            <a:endParaRPr lang="en-GB"/>
          </a:p>
        </p:txBody>
      </p:sp>
    </p:spTree>
    <p:extLst>
      <p:ext uri="{BB962C8B-B14F-4D97-AF65-F5344CB8AC3E}">
        <p14:creationId xmlns:p14="http://schemas.microsoft.com/office/powerpoint/2010/main" val="5578253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5"/>
          <p:cNvSpPr>
            <a:spLocks noGrp="1" noChangeArrowheads="1"/>
          </p:cNvSpPr>
          <p:nvPr>
            <p:ph type="dt" idx="10"/>
          </p:nvPr>
        </p:nvSpPr>
        <p:spPr>
          <a:ln/>
        </p:spPr>
        <p:txBody>
          <a:bodyPr/>
          <a:lstStyle>
            <a:lvl1pPr>
              <a:defRPr/>
            </a:lvl1pPr>
          </a:lstStyle>
          <a:p>
            <a:pPr>
              <a:defRPr/>
            </a:pPr>
            <a:endParaRPr lang="en-GB"/>
          </a:p>
        </p:txBody>
      </p:sp>
      <p:sp>
        <p:nvSpPr>
          <p:cNvPr id="5" name="Rectangle 26"/>
          <p:cNvSpPr>
            <a:spLocks noGrp="1" noChangeArrowheads="1"/>
          </p:cNvSpPr>
          <p:nvPr>
            <p:ph type="ftr" idx="11"/>
          </p:nvPr>
        </p:nvSpPr>
        <p:spPr>
          <a:ln/>
        </p:spPr>
        <p:txBody>
          <a:bodyPr/>
          <a:lstStyle>
            <a:lvl1pPr>
              <a:defRPr/>
            </a:lvl1pPr>
          </a:lstStyle>
          <a:p>
            <a:pPr>
              <a:defRPr/>
            </a:pPr>
            <a:endParaRPr lang="en-GB"/>
          </a:p>
        </p:txBody>
      </p:sp>
      <p:sp>
        <p:nvSpPr>
          <p:cNvPr id="6" name="Rectangle 27"/>
          <p:cNvSpPr>
            <a:spLocks noGrp="1" noChangeArrowheads="1"/>
          </p:cNvSpPr>
          <p:nvPr>
            <p:ph type="sldNum" idx="12"/>
          </p:nvPr>
        </p:nvSpPr>
        <p:spPr>
          <a:ln/>
        </p:spPr>
        <p:txBody>
          <a:bodyPr/>
          <a:lstStyle>
            <a:lvl1pPr>
              <a:defRPr/>
            </a:lvl1pPr>
          </a:lstStyle>
          <a:p>
            <a:pPr>
              <a:defRPr/>
            </a:pPr>
            <a:fld id="{718847E4-1B99-624E-AE02-113FD6771D80}" type="slidenum">
              <a:rPr lang="en-GB"/>
              <a:pPr>
                <a:defRPr/>
              </a:pPr>
              <a:t>‹#›</a:t>
            </a:fld>
            <a:endParaRPr lang="en-GB"/>
          </a:p>
        </p:txBody>
      </p:sp>
    </p:spTree>
    <p:extLst>
      <p:ext uri="{BB962C8B-B14F-4D97-AF65-F5344CB8AC3E}">
        <p14:creationId xmlns:p14="http://schemas.microsoft.com/office/powerpoint/2010/main" val="195766610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2"/>
          <p:cNvSpPr>
            <a:spLocks noGrp="1" noChangeArrowheads="1"/>
          </p:cNvSpPr>
          <p:nvPr>
            <p:ph type="dt" idx="10"/>
          </p:nvPr>
        </p:nvSpPr>
        <p:spPr>
          <a:ln/>
        </p:spPr>
        <p:txBody>
          <a:bodyPr/>
          <a:lstStyle>
            <a:lvl1pPr>
              <a:defRPr/>
            </a:lvl1pPr>
          </a:lstStyle>
          <a:p>
            <a:pPr>
              <a:defRPr/>
            </a:pPr>
            <a:endParaRPr lang="en-GB"/>
          </a:p>
        </p:txBody>
      </p:sp>
      <p:sp>
        <p:nvSpPr>
          <p:cNvPr id="5" name="Rectangle 43"/>
          <p:cNvSpPr>
            <a:spLocks noGrp="1" noChangeArrowheads="1"/>
          </p:cNvSpPr>
          <p:nvPr>
            <p:ph type="ftr" idx="11"/>
          </p:nvPr>
        </p:nvSpPr>
        <p:spPr>
          <a:ln/>
        </p:spPr>
        <p:txBody>
          <a:bodyPr/>
          <a:lstStyle>
            <a:lvl1pPr>
              <a:defRPr/>
            </a:lvl1pPr>
          </a:lstStyle>
          <a:p>
            <a:pPr>
              <a:defRPr/>
            </a:pPr>
            <a:endParaRPr lang="en-GB"/>
          </a:p>
        </p:txBody>
      </p:sp>
      <p:sp>
        <p:nvSpPr>
          <p:cNvPr id="6" name="Rectangle 44"/>
          <p:cNvSpPr>
            <a:spLocks noGrp="1" noChangeArrowheads="1"/>
          </p:cNvSpPr>
          <p:nvPr>
            <p:ph type="sldNum" idx="12"/>
          </p:nvPr>
        </p:nvSpPr>
        <p:spPr>
          <a:ln/>
        </p:spPr>
        <p:txBody>
          <a:bodyPr/>
          <a:lstStyle>
            <a:lvl1pPr>
              <a:defRPr/>
            </a:lvl1pPr>
          </a:lstStyle>
          <a:p>
            <a:pPr>
              <a:defRPr/>
            </a:pPr>
            <a:fld id="{B4983418-E9FA-274B-93E7-89B2B00283C4}" type="slidenum">
              <a:rPr lang="en-GB"/>
              <a:pPr>
                <a:defRPr/>
              </a:pPr>
              <a:t>‹#›</a:t>
            </a:fld>
            <a:endParaRPr lang="en-GB"/>
          </a:p>
        </p:txBody>
      </p:sp>
    </p:spTree>
    <p:extLst>
      <p:ext uri="{BB962C8B-B14F-4D97-AF65-F5344CB8AC3E}">
        <p14:creationId xmlns:p14="http://schemas.microsoft.com/office/powerpoint/2010/main" val="30891295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2"/>
          <p:cNvSpPr>
            <a:spLocks noGrp="1" noChangeArrowheads="1"/>
          </p:cNvSpPr>
          <p:nvPr>
            <p:ph type="dt" idx="10"/>
          </p:nvPr>
        </p:nvSpPr>
        <p:spPr>
          <a:ln/>
        </p:spPr>
        <p:txBody>
          <a:bodyPr/>
          <a:lstStyle>
            <a:lvl1pPr>
              <a:defRPr/>
            </a:lvl1pPr>
          </a:lstStyle>
          <a:p>
            <a:pPr>
              <a:defRPr/>
            </a:pPr>
            <a:endParaRPr lang="en-GB"/>
          </a:p>
        </p:txBody>
      </p:sp>
      <p:sp>
        <p:nvSpPr>
          <p:cNvPr id="5" name="Rectangle 43"/>
          <p:cNvSpPr>
            <a:spLocks noGrp="1" noChangeArrowheads="1"/>
          </p:cNvSpPr>
          <p:nvPr>
            <p:ph type="ftr" idx="11"/>
          </p:nvPr>
        </p:nvSpPr>
        <p:spPr>
          <a:ln/>
        </p:spPr>
        <p:txBody>
          <a:bodyPr/>
          <a:lstStyle>
            <a:lvl1pPr>
              <a:defRPr/>
            </a:lvl1pPr>
          </a:lstStyle>
          <a:p>
            <a:pPr>
              <a:defRPr/>
            </a:pPr>
            <a:endParaRPr lang="en-GB"/>
          </a:p>
        </p:txBody>
      </p:sp>
      <p:sp>
        <p:nvSpPr>
          <p:cNvPr id="6" name="Rectangle 44"/>
          <p:cNvSpPr>
            <a:spLocks noGrp="1" noChangeArrowheads="1"/>
          </p:cNvSpPr>
          <p:nvPr>
            <p:ph type="sldNum" idx="12"/>
          </p:nvPr>
        </p:nvSpPr>
        <p:spPr>
          <a:ln/>
        </p:spPr>
        <p:txBody>
          <a:bodyPr/>
          <a:lstStyle>
            <a:lvl1pPr>
              <a:defRPr/>
            </a:lvl1pPr>
          </a:lstStyle>
          <a:p>
            <a:pPr>
              <a:defRPr/>
            </a:pPr>
            <a:fld id="{4B23A846-81E5-9240-9D21-6BE912AE1E60}" type="slidenum">
              <a:rPr lang="en-GB"/>
              <a:pPr>
                <a:defRPr/>
              </a:pPr>
              <a:t>‹#›</a:t>
            </a:fld>
            <a:endParaRPr lang="en-GB"/>
          </a:p>
        </p:txBody>
      </p:sp>
    </p:spTree>
    <p:extLst>
      <p:ext uri="{BB962C8B-B14F-4D97-AF65-F5344CB8AC3E}">
        <p14:creationId xmlns:p14="http://schemas.microsoft.com/office/powerpoint/2010/main" val="63264870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2"/>
          <p:cNvSpPr>
            <a:spLocks noGrp="1" noChangeArrowheads="1"/>
          </p:cNvSpPr>
          <p:nvPr>
            <p:ph type="dt" idx="10"/>
          </p:nvPr>
        </p:nvSpPr>
        <p:spPr>
          <a:ln/>
        </p:spPr>
        <p:txBody>
          <a:bodyPr/>
          <a:lstStyle>
            <a:lvl1pPr>
              <a:defRPr/>
            </a:lvl1pPr>
          </a:lstStyle>
          <a:p>
            <a:pPr>
              <a:defRPr/>
            </a:pPr>
            <a:endParaRPr lang="en-GB"/>
          </a:p>
        </p:txBody>
      </p:sp>
      <p:sp>
        <p:nvSpPr>
          <p:cNvPr id="5" name="Rectangle 43"/>
          <p:cNvSpPr>
            <a:spLocks noGrp="1" noChangeArrowheads="1"/>
          </p:cNvSpPr>
          <p:nvPr>
            <p:ph type="ftr" idx="11"/>
          </p:nvPr>
        </p:nvSpPr>
        <p:spPr>
          <a:ln/>
        </p:spPr>
        <p:txBody>
          <a:bodyPr/>
          <a:lstStyle>
            <a:lvl1pPr>
              <a:defRPr/>
            </a:lvl1pPr>
          </a:lstStyle>
          <a:p>
            <a:pPr>
              <a:defRPr/>
            </a:pPr>
            <a:endParaRPr lang="en-GB"/>
          </a:p>
        </p:txBody>
      </p:sp>
      <p:sp>
        <p:nvSpPr>
          <p:cNvPr id="6" name="Rectangle 44"/>
          <p:cNvSpPr>
            <a:spLocks noGrp="1" noChangeArrowheads="1"/>
          </p:cNvSpPr>
          <p:nvPr>
            <p:ph type="sldNum" idx="12"/>
          </p:nvPr>
        </p:nvSpPr>
        <p:spPr>
          <a:ln/>
        </p:spPr>
        <p:txBody>
          <a:bodyPr/>
          <a:lstStyle>
            <a:lvl1pPr>
              <a:defRPr/>
            </a:lvl1pPr>
          </a:lstStyle>
          <a:p>
            <a:pPr>
              <a:defRPr/>
            </a:pPr>
            <a:fld id="{76BF69A5-C0A6-5F46-9873-E125DDD1D31E}" type="slidenum">
              <a:rPr lang="en-GB"/>
              <a:pPr>
                <a:defRPr/>
              </a:pPr>
              <a:t>‹#›</a:t>
            </a:fld>
            <a:endParaRPr lang="en-GB"/>
          </a:p>
        </p:txBody>
      </p:sp>
    </p:spTree>
    <p:extLst>
      <p:ext uri="{BB962C8B-B14F-4D97-AF65-F5344CB8AC3E}">
        <p14:creationId xmlns:p14="http://schemas.microsoft.com/office/powerpoint/2010/main" val="17668526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2"/>
          <p:cNvSpPr>
            <a:spLocks noGrp="1" noChangeArrowheads="1"/>
          </p:cNvSpPr>
          <p:nvPr>
            <p:ph type="dt" idx="10"/>
          </p:nvPr>
        </p:nvSpPr>
        <p:spPr>
          <a:ln/>
        </p:spPr>
        <p:txBody>
          <a:bodyPr/>
          <a:lstStyle>
            <a:lvl1pPr>
              <a:defRPr/>
            </a:lvl1pPr>
          </a:lstStyle>
          <a:p>
            <a:pPr>
              <a:defRPr/>
            </a:pPr>
            <a:endParaRPr lang="en-GB"/>
          </a:p>
        </p:txBody>
      </p:sp>
      <p:sp>
        <p:nvSpPr>
          <p:cNvPr id="6" name="Rectangle 43"/>
          <p:cNvSpPr>
            <a:spLocks noGrp="1" noChangeArrowheads="1"/>
          </p:cNvSpPr>
          <p:nvPr>
            <p:ph type="ftr" idx="11"/>
          </p:nvPr>
        </p:nvSpPr>
        <p:spPr>
          <a:ln/>
        </p:spPr>
        <p:txBody>
          <a:bodyPr/>
          <a:lstStyle>
            <a:lvl1pPr>
              <a:defRPr/>
            </a:lvl1pPr>
          </a:lstStyle>
          <a:p>
            <a:pPr>
              <a:defRPr/>
            </a:pPr>
            <a:endParaRPr lang="en-GB"/>
          </a:p>
        </p:txBody>
      </p:sp>
      <p:sp>
        <p:nvSpPr>
          <p:cNvPr id="7" name="Rectangle 44"/>
          <p:cNvSpPr>
            <a:spLocks noGrp="1" noChangeArrowheads="1"/>
          </p:cNvSpPr>
          <p:nvPr>
            <p:ph type="sldNum" idx="12"/>
          </p:nvPr>
        </p:nvSpPr>
        <p:spPr>
          <a:ln/>
        </p:spPr>
        <p:txBody>
          <a:bodyPr/>
          <a:lstStyle>
            <a:lvl1pPr>
              <a:defRPr/>
            </a:lvl1pPr>
          </a:lstStyle>
          <a:p>
            <a:pPr>
              <a:defRPr/>
            </a:pPr>
            <a:fld id="{47C11913-3986-2A4D-ABDF-A5668F99BA26}" type="slidenum">
              <a:rPr lang="en-GB"/>
              <a:pPr>
                <a:defRPr/>
              </a:pPr>
              <a:t>‹#›</a:t>
            </a:fld>
            <a:endParaRPr lang="en-GB"/>
          </a:p>
        </p:txBody>
      </p:sp>
    </p:spTree>
    <p:extLst>
      <p:ext uri="{BB962C8B-B14F-4D97-AF65-F5344CB8AC3E}">
        <p14:creationId xmlns:p14="http://schemas.microsoft.com/office/powerpoint/2010/main" val="194376513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2"/>
          <p:cNvSpPr>
            <a:spLocks noGrp="1" noChangeArrowheads="1"/>
          </p:cNvSpPr>
          <p:nvPr>
            <p:ph type="dt" idx="10"/>
          </p:nvPr>
        </p:nvSpPr>
        <p:spPr>
          <a:ln/>
        </p:spPr>
        <p:txBody>
          <a:bodyPr/>
          <a:lstStyle>
            <a:lvl1pPr>
              <a:defRPr/>
            </a:lvl1pPr>
          </a:lstStyle>
          <a:p>
            <a:pPr>
              <a:defRPr/>
            </a:pPr>
            <a:endParaRPr lang="en-GB"/>
          </a:p>
        </p:txBody>
      </p:sp>
      <p:sp>
        <p:nvSpPr>
          <p:cNvPr id="8" name="Rectangle 43"/>
          <p:cNvSpPr>
            <a:spLocks noGrp="1" noChangeArrowheads="1"/>
          </p:cNvSpPr>
          <p:nvPr>
            <p:ph type="ftr" idx="11"/>
          </p:nvPr>
        </p:nvSpPr>
        <p:spPr>
          <a:ln/>
        </p:spPr>
        <p:txBody>
          <a:bodyPr/>
          <a:lstStyle>
            <a:lvl1pPr>
              <a:defRPr/>
            </a:lvl1pPr>
          </a:lstStyle>
          <a:p>
            <a:pPr>
              <a:defRPr/>
            </a:pPr>
            <a:endParaRPr lang="en-GB"/>
          </a:p>
        </p:txBody>
      </p:sp>
      <p:sp>
        <p:nvSpPr>
          <p:cNvPr id="9" name="Rectangle 44"/>
          <p:cNvSpPr>
            <a:spLocks noGrp="1" noChangeArrowheads="1"/>
          </p:cNvSpPr>
          <p:nvPr>
            <p:ph type="sldNum" idx="12"/>
          </p:nvPr>
        </p:nvSpPr>
        <p:spPr>
          <a:ln/>
        </p:spPr>
        <p:txBody>
          <a:bodyPr/>
          <a:lstStyle>
            <a:lvl1pPr>
              <a:defRPr/>
            </a:lvl1pPr>
          </a:lstStyle>
          <a:p>
            <a:pPr>
              <a:defRPr/>
            </a:pPr>
            <a:fld id="{FCA396DE-4D8D-1B40-887A-4FDBEEEE04EF}" type="slidenum">
              <a:rPr lang="en-GB"/>
              <a:pPr>
                <a:defRPr/>
              </a:pPr>
              <a:t>‹#›</a:t>
            </a:fld>
            <a:endParaRPr lang="en-GB"/>
          </a:p>
        </p:txBody>
      </p:sp>
    </p:spTree>
    <p:extLst>
      <p:ext uri="{BB962C8B-B14F-4D97-AF65-F5344CB8AC3E}">
        <p14:creationId xmlns:p14="http://schemas.microsoft.com/office/powerpoint/2010/main" val="289889410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2"/>
          <p:cNvSpPr>
            <a:spLocks noGrp="1" noChangeArrowheads="1"/>
          </p:cNvSpPr>
          <p:nvPr>
            <p:ph type="dt" idx="10"/>
          </p:nvPr>
        </p:nvSpPr>
        <p:spPr>
          <a:ln/>
        </p:spPr>
        <p:txBody>
          <a:bodyPr/>
          <a:lstStyle>
            <a:lvl1pPr>
              <a:defRPr/>
            </a:lvl1pPr>
          </a:lstStyle>
          <a:p>
            <a:pPr>
              <a:defRPr/>
            </a:pPr>
            <a:endParaRPr lang="en-GB"/>
          </a:p>
        </p:txBody>
      </p:sp>
      <p:sp>
        <p:nvSpPr>
          <p:cNvPr id="4" name="Rectangle 43"/>
          <p:cNvSpPr>
            <a:spLocks noGrp="1" noChangeArrowheads="1"/>
          </p:cNvSpPr>
          <p:nvPr>
            <p:ph type="ftr" idx="11"/>
          </p:nvPr>
        </p:nvSpPr>
        <p:spPr>
          <a:ln/>
        </p:spPr>
        <p:txBody>
          <a:bodyPr/>
          <a:lstStyle>
            <a:lvl1pPr>
              <a:defRPr/>
            </a:lvl1pPr>
          </a:lstStyle>
          <a:p>
            <a:pPr>
              <a:defRPr/>
            </a:pPr>
            <a:endParaRPr lang="en-GB"/>
          </a:p>
        </p:txBody>
      </p:sp>
      <p:sp>
        <p:nvSpPr>
          <p:cNvPr id="5" name="Rectangle 44"/>
          <p:cNvSpPr>
            <a:spLocks noGrp="1" noChangeArrowheads="1"/>
          </p:cNvSpPr>
          <p:nvPr>
            <p:ph type="sldNum" idx="12"/>
          </p:nvPr>
        </p:nvSpPr>
        <p:spPr>
          <a:ln/>
        </p:spPr>
        <p:txBody>
          <a:bodyPr/>
          <a:lstStyle>
            <a:lvl1pPr>
              <a:defRPr/>
            </a:lvl1pPr>
          </a:lstStyle>
          <a:p>
            <a:pPr>
              <a:defRPr/>
            </a:pPr>
            <a:fld id="{DDFD4A8F-57C7-E94E-8775-C959A3EE5917}" type="slidenum">
              <a:rPr lang="en-GB"/>
              <a:pPr>
                <a:defRPr/>
              </a:pPr>
              <a:t>‹#›</a:t>
            </a:fld>
            <a:endParaRPr lang="en-GB"/>
          </a:p>
        </p:txBody>
      </p:sp>
    </p:spTree>
    <p:extLst>
      <p:ext uri="{BB962C8B-B14F-4D97-AF65-F5344CB8AC3E}">
        <p14:creationId xmlns:p14="http://schemas.microsoft.com/office/powerpoint/2010/main" val="22387887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2"/>
          <p:cNvSpPr>
            <a:spLocks noGrp="1" noChangeArrowheads="1"/>
          </p:cNvSpPr>
          <p:nvPr>
            <p:ph type="dt" idx="10"/>
          </p:nvPr>
        </p:nvSpPr>
        <p:spPr>
          <a:ln/>
        </p:spPr>
        <p:txBody>
          <a:bodyPr/>
          <a:lstStyle>
            <a:lvl1pPr>
              <a:defRPr/>
            </a:lvl1pPr>
          </a:lstStyle>
          <a:p>
            <a:pPr>
              <a:defRPr/>
            </a:pPr>
            <a:endParaRPr lang="en-GB"/>
          </a:p>
        </p:txBody>
      </p:sp>
      <p:sp>
        <p:nvSpPr>
          <p:cNvPr id="3" name="Rectangle 43"/>
          <p:cNvSpPr>
            <a:spLocks noGrp="1" noChangeArrowheads="1"/>
          </p:cNvSpPr>
          <p:nvPr>
            <p:ph type="ftr" idx="11"/>
          </p:nvPr>
        </p:nvSpPr>
        <p:spPr>
          <a:ln/>
        </p:spPr>
        <p:txBody>
          <a:bodyPr/>
          <a:lstStyle>
            <a:lvl1pPr>
              <a:defRPr/>
            </a:lvl1pPr>
          </a:lstStyle>
          <a:p>
            <a:pPr>
              <a:defRPr/>
            </a:pPr>
            <a:endParaRPr lang="en-GB"/>
          </a:p>
        </p:txBody>
      </p:sp>
      <p:sp>
        <p:nvSpPr>
          <p:cNvPr id="4" name="Rectangle 44"/>
          <p:cNvSpPr>
            <a:spLocks noGrp="1" noChangeArrowheads="1"/>
          </p:cNvSpPr>
          <p:nvPr>
            <p:ph type="sldNum" idx="12"/>
          </p:nvPr>
        </p:nvSpPr>
        <p:spPr>
          <a:ln/>
        </p:spPr>
        <p:txBody>
          <a:bodyPr/>
          <a:lstStyle>
            <a:lvl1pPr>
              <a:defRPr/>
            </a:lvl1pPr>
          </a:lstStyle>
          <a:p>
            <a:pPr>
              <a:defRPr/>
            </a:pPr>
            <a:fld id="{B33B9EB2-38EC-9C45-990C-AF97E7151154}" type="slidenum">
              <a:rPr lang="en-GB"/>
              <a:pPr>
                <a:defRPr/>
              </a:pPr>
              <a:t>‹#›</a:t>
            </a:fld>
            <a:endParaRPr lang="en-GB"/>
          </a:p>
        </p:txBody>
      </p:sp>
    </p:spTree>
    <p:extLst>
      <p:ext uri="{BB962C8B-B14F-4D97-AF65-F5344CB8AC3E}">
        <p14:creationId xmlns:p14="http://schemas.microsoft.com/office/powerpoint/2010/main" val="26304481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2"/>
          <p:cNvSpPr>
            <a:spLocks noGrp="1" noChangeArrowheads="1"/>
          </p:cNvSpPr>
          <p:nvPr>
            <p:ph type="dt" idx="10"/>
          </p:nvPr>
        </p:nvSpPr>
        <p:spPr>
          <a:ln/>
        </p:spPr>
        <p:txBody>
          <a:bodyPr/>
          <a:lstStyle>
            <a:lvl1pPr>
              <a:defRPr/>
            </a:lvl1pPr>
          </a:lstStyle>
          <a:p>
            <a:pPr>
              <a:defRPr/>
            </a:pPr>
            <a:endParaRPr lang="en-GB"/>
          </a:p>
        </p:txBody>
      </p:sp>
      <p:sp>
        <p:nvSpPr>
          <p:cNvPr id="6" name="Rectangle 43"/>
          <p:cNvSpPr>
            <a:spLocks noGrp="1" noChangeArrowheads="1"/>
          </p:cNvSpPr>
          <p:nvPr>
            <p:ph type="ftr" idx="11"/>
          </p:nvPr>
        </p:nvSpPr>
        <p:spPr>
          <a:ln/>
        </p:spPr>
        <p:txBody>
          <a:bodyPr/>
          <a:lstStyle>
            <a:lvl1pPr>
              <a:defRPr/>
            </a:lvl1pPr>
          </a:lstStyle>
          <a:p>
            <a:pPr>
              <a:defRPr/>
            </a:pPr>
            <a:endParaRPr lang="en-GB"/>
          </a:p>
        </p:txBody>
      </p:sp>
      <p:sp>
        <p:nvSpPr>
          <p:cNvPr id="7" name="Rectangle 44"/>
          <p:cNvSpPr>
            <a:spLocks noGrp="1" noChangeArrowheads="1"/>
          </p:cNvSpPr>
          <p:nvPr>
            <p:ph type="sldNum" idx="12"/>
          </p:nvPr>
        </p:nvSpPr>
        <p:spPr>
          <a:ln/>
        </p:spPr>
        <p:txBody>
          <a:bodyPr/>
          <a:lstStyle>
            <a:lvl1pPr>
              <a:defRPr/>
            </a:lvl1pPr>
          </a:lstStyle>
          <a:p>
            <a:pPr>
              <a:defRPr/>
            </a:pPr>
            <a:fld id="{5EDD553B-A7A1-BC4B-8066-7A87C04A3E23}" type="slidenum">
              <a:rPr lang="en-GB"/>
              <a:pPr>
                <a:defRPr/>
              </a:pPr>
              <a:t>‹#›</a:t>
            </a:fld>
            <a:endParaRPr lang="en-GB"/>
          </a:p>
        </p:txBody>
      </p:sp>
    </p:spTree>
    <p:extLst>
      <p:ext uri="{BB962C8B-B14F-4D97-AF65-F5344CB8AC3E}">
        <p14:creationId xmlns:p14="http://schemas.microsoft.com/office/powerpoint/2010/main" val="173414673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2"/>
          <p:cNvSpPr>
            <a:spLocks noGrp="1" noChangeArrowheads="1"/>
          </p:cNvSpPr>
          <p:nvPr>
            <p:ph type="dt" idx="10"/>
          </p:nvPr>
        </p:nvSpPr>
        <p:spPr>
          <a:ln/>
        </p:spPr>
        <p:txBody>
          <a:bodyPr/>
          <a:lstStyle>
            <a:lvl1pPr>
              <a:defRPr/>
            </a:lvl1pPr>
          </a:lstStyle>
          <a:p>
            <a:pPr>
              <a:defRPr/>
            </a:pPr>
            <a:endParaRPr lang="en-GB"/>
          </a:p>
        </p:txBody>
      </p:sp>
      <p:sp>
        <p:nvSpPr>
          <p:cNvPr id="6" name="Rectangle 43"/>
          <p:cNvSpPr>
            <a:spLocks noGrp="1" noChangeArrowheads="1"/>
          </p:cNvSpPr>
          <p:nvPr>
            <p:ph type="ftr" idx="11"/>
          </p:nvPr>
        </p:nvSpPr>
        <p:spPr>
          <a:ln/>
        </p:spPr>
        <p:txBody>
          <a:bodyPr/>
          <a:lstStyle>
            <a:lvl1pPr>
              <a:defRPr/>
            </a:lvl1pPr>
          </a:lstStyle>
          <a:p>
            <a:pPr>
              <a:defRPr/>
            </a:pPr>
            <a:endParaRPr lang="en-GB"/>
          </a:p>
        </p:txBody>
      </p:sp>
      <p:sp>
        <p:nvSpPr>
          <p:cNvPr id="7" name="Rectangle 44"/>
          <p:cNvSpPr>
            <a:spLocks noGrp="1" noChangeArrowheads="1"/>
          </p:cNvSpPr>
          <p:nvPr>
            <p:ph type="sldNum" idx="12"/>
          </p:nvPr>
        </p:nvSpPr>
        <p:spPr>
          <a:ln/>
        </p:spPr>
        <p:txBody>
          <a:bodyPr/>
          <a:lstStyle>
            <a:lvl1pPr>
              <a:defRPr/>
            </a:lvl1pPr>
          </a:lstStyle>
          <a:p>
            <a:pPr>
              <a:defRPr/>
            </a:pPr>
            <a:fld id="{E0F9C4A2-731C-914A-80A1-FF227AB2C27F}" type="slidenum">
              <a:rPr lang="en-GB"/>
              <a:pPr>
                <a:defRPr/>
              </a:pPr>
              <a:t>‹#›</a:t>
            </a:fld>
            <a:endParaRPr lang="en-GB"/>
          </a:p>
        </p:txBody>
      </p:sp>
    </p:spTree>
    <p:extLst>
      <p:ext uri="{BB962C8B-B14F-4D97-AF65-F5344CB8AC3E}">
        <p14:creationId xmlns:p14="http://schemas.microsoft.com/office/powerpoint/2010/main" val="342495683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2"/>
          <p:cNvSpPr>
            <a:spLocks noGrp="1" noChangeArrowheads="1"/>
          </p:cNvSpPr>
          <p:nvPr>
            <p:ph type="dt" idx="10"/>
          </p:nvPr>
        </p:nvSpPr>
        <p:spPr>
          <a:ln/>
        </p:spPr>
        <p:txBody>
          <a:bodyPr/>
          <a:lstStyle>
            <a:lvl1pPr>
              <a:defRPr/>
            </a:lvl1pPr>
          </a:lstStyle>
          <a:p>
            <a:pPr>
              <a:defRPr/>
            </a:pPr>
            <a:endParaRPr lang="en-GB"/>
          </a:p>
        </p:txBody>
      </p:sp>
      <p:sp>
        <p:nvSpPr>
          <p:cNvPr id="5" name="Rectangle 43"/>
          <p:cNvSpPr>
            <a:spLocks noGrp="1" noChangeArrowheads="1"/>
          </p:cNvSpPr>
          <p:nvPr>
            <p:ph type="ftr" idx="11"/>
          </p:nvPr>
        </p:nvSpPr>
        <p:spPr>
          <a:ln/>
        </p:spPr>
        <p:txBody>
          <a:bodyPr/>
          <a:lstStyle>
            <a:lvl1pPr>
              <a:defRPr/>
            </a:lvl1pPr>
          </a:lstStyle>
          <a:p>
            <a:pPr>
              <a:defRPr/>
            </a:pPr>
            <a:endParaRPr lang="en-GB"/>
          </a:p>
        </p:txBody>
      </p:sp>
      <p:sp>
        <p:nvSpPr>
          <p:cNvPr id="6" name="Rectangle 44"/>
          <p:cNvSpPr>
            <a:spLocks noGrp="1" noChangeArrowheads="1"/>
          </p:cNvSpPr>
          <p:nvPr>
            <p:ph type="sldNum" idx="12"/>
          </p:nvPr>
        </p:nvSpPr>
        <p:spPr>
          <a:ln/>
        </p:spPr>
        <p:txBody>
          <a:bodyPr/>
          <a:lstStyle>
            <a:lvl1pPr>
              <a:defRPr/>
            </a:lvl1pPr>
          </a:lstStyle>
          <a:p>
            <a:pPr>
              <a:defRPr/>
            </a:pPr>
            <a:fld id="{88A8F29A-22C5-F94B-BE56-E85F948385AD}" type="slidenum">
              <a:rPr lang="en-GB"/>
              <a:pPr>
                <a:defRPr/>
              </a:pPr>
              <a:t>‹#›</a:t>
            </a:fld>
            <a:endParaRPr lang="en-GB"/>
          </a:p>
        </p:txBody>
      </p:sp>
    </p:spTree>
    <p:extLst>
      <p:ext uri="{BB962C8B-B14F-4D97-AF65-F5344CB8AC3E}">
        <p14:creationId xmlns:p14="http://schemas.microsoft.com/office/powerpoint/2010/main" val="28204384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5"/>
          <p:cNvSpPr>
            <a:spLocks noGrp="1" noChangeArrowheads="1"/>
          </p:cNvSpPr>
          <p:nvPr>
            <p:ph type="dt" idx="10"/>
          </p:nvPr>
        </p:nvSpPr>
        <p:spPr>
          <a:ln/>
        </p:spPr>
        <p:txBody>
          <a:bodyPr/>
          <a:lstStyle>
            <a:lvl1pPr>
              <a:defRPr/>
            </a:lvl1pPr>
          </a:lstStyle>
          <a:p>
            <a:pPr>
              <a:defRPr/>
            </a:pPr>
            <a:endParaRPr lang="en-GB"/>
          </a:p>
        </p:txBody>
      </p:sp>
      <p:sp>
        <p:nvSpPr>
          <p:cNvPr id="6" name="Rectangle 26"/>
          <p:cNvSpPr>
            <a:spLocks noGrp="1" noChangeArrowheads="1"/>
          </p:cNvSpPr>
          <p:nvPr>
            <p:ph type="ftr" idx="11"/>
          </p:nvPr>
        </p:nvSpPr>
        <p:spPr>
          <a:ln/>
        </p:spPr>
        <p:txBody>
          <a:bodyPr/>
          <a:lstStyle>
            <a:lvl1pPr>
              <a:defRPr/>
            </a:lvl1pPr>
          </a:lstStyle>
          <a:p>
            <a:pPr>
              <a:defRPr/>
            </a:pPr>
            <a:endParaRPr lang="en-GB"/>
          </a:p>
        </p:txBody>
      </p:sp>
      <p:sp>
        <p:nvSpPr>
          <p:cNvPr id="7" name="Rectangle 27"/>
          <p:cNvSpPr>
            <a:spLocks noGrp="1" noChangeArrowheads="1"/>
          </p:cNvSpPr>
          <p:nvPr>
            <p:ph type="sldNum" idx="12"/>
          </p:nvPr>
        </p:nvSpPr>
        <p:spPr>
          <a:ln/>
        </p:spPr>
        <p:txBody>
          <a:bodyPr/>
          <a:lstStyle>
            <a:lvl1pPr>
              <a:defRPr/>
            </a:lvl1pPr>
          </a:lstStyle>
          <a:p>
            <a:pPr>
              <a:defRPr/>
            </a:pPr>
            <a:fld id="{5E1A146F-8B8A-7B44-A370-3CD07C51D558}" type="slidenum">
              <a:rPr lang="en-GB"/>
              <a:pPr>
                <a:defRPr/>
              </a:pPr>
              <a:t>‹#›</a:t>
            </a:fld>
            <a:endParaRPr lang="en-GB"/>
          </a:p>
        </p:txBody>
      </p:sp>
    </p:spTree>
    <p:extLst>
      <p:ext uri="{BB962C8B-B14F-4D97-AF65-F5344CB8AC3E}">
        <p14:creationId xmlns:p14="http://schemas.microsoft.com/office/powerpoint/2010/main" val="118102612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2"/>
          <p:cNvSpPr>
            <a:spLocks noGrp="1" noChangeArrowheads="1"/>
          </p:cNvSpPr>
          <p:nvPr>
            <p:ph type="dt" idx="10"/>
          </p:nvPr>
        </p:nvSpPr>
        <p:spPr>
          <a:ln/>
        </p:spPr>
        <p:txBody>
          <a:bodyPr/>
          <a:lstStyle>
            <a:lvl1pPr>
              <a:defRPr/>
            </a:lvl1pPr>
          </a:lstStyle>
          <a:p>
            <a:pPr>
              <a:defRPr/>
            </a:pPr>
            <a:endParaRPr lang="en-GB"/>
          </a:p>
        </p:txBody>
      </p:sp>
      <p:sp>
        <p:nvSpPr>
          <p:cNvPr id="5" name="Rectangle 43"/>
          <p:cNvSpPr>
            <a:spLocks noGrp="1" noChangeArrowheads="1"/>
          </p:cNvSpPr>
          <p:nvPr>
            <p:ph type="ftr" idx="11"/>
          </p:nvPr>
        </p:nvSpPr>
        <p:spPr>
          <a:ln/>
        </p:spPr>
        <p:txBody>
          <a:bodyPr/>
          <a:lstStyle>
            <a:lvl1pPr>
              <a:defRPr/>
            </a:lvl1pPr>
          </a:lstStyle>
          <a:p>
            <a:pPr>
              <a:defRPr/>
            </a:pPr>
            <a:endParaRPr lang="en-GB"/>
          </a:p>
        </p:txBody>
      </p:sp>
      <p:sp>
        <p:nvSpPr>
          <p:cNvPr id="6" name="Rectangle 44"/>
          <p:cNvSpPr>
            <a:spLocks noGrp="1" noChangeArrowheads="1"/>
          </p:cNvSpPr>
          <p:nvPr>
            <p:ph type="sldNum" idx="12"/>
          </p:nvPr>
        </p:nvSpPr>
        <p:spPr>
          <a:ln/>
        </p:spPr>
        <p:txBody>
          <a:bodyPr/>
          <a:lstStyle>
            <a:lvl1pPr>
              <a:defRPr/>
            </a:lvl1pPr>
          </a:lstStyle>
          <a:p>
            <a:pPr>
              <a:defRPr/>
            </a:pPr>
            <a:fld id="{A8375F92-BD57-FE4E-98CA-BC73B7CCA44B}" type="slidenum">
              <a:rPr lang="en-GB"/>
              <a:pPr>
                <a:defRPr/>
              </a:pPr>
              <a:t>‹#›</a:t>
            </a:fld>
            <a:endParaRPr lang="en-GB"/>
          </a:p>
        </p:txBody>
      </p:sp>
    </p:spTree>
    <p:extLst>
      <p:ext uri="{BB962C8B-B14F-4D97-AF65-F5344CB8AC3E}">
        <p14:creationId xmlns:p14="http://schemas.microsoft.com/office/powerpoint/2010/main" val="271145192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A7E834C-093C-0B4E-A552-94535880C618}" type="slidenum">
              <a:rPr lang="en-GB"/>
              <a:pPr>
                <a:defRPr/>
              </a:pPr>
              <a:t>‹#›</a:t>
            </a:fld>
            <a:endParaRPr lang="en-GB"/>
          </a:p>
        </p:txBody>
      </p:sp>
    </p:spTree>
    <p:extLst>
      <p:ext uri="{BB962C8B-B14F-4D97-AF65-F5344CB8AC3E}">
        <p14:creationId xmlns:p14="http://schemas.microsoft.com/office/powerpoint/2010/main" val="230985066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99DC694-4BD6-0C4D-842E-2B67F35675E8}" type="slidenum">
              <a:rPr lang="en-GB"/>
              <a:pPr>
                <a:defRPr/>
              </a:pPr>
              <a:t>‹#›</a:t>
            </a:fld>
            <a:endParaRPr lang="en-GB"/>
          </a:p>
        </p:txBody>
      </p:sp>
    </p:spTree>
    <p:extLst>
      <p:ext uri="{BB962C8B-B14F-4D97-AF65-F5344CB8AC3E}">
        <p14:creationId xmlns:p14="http://schemas.microsoft.com/office/powerpoint/2010/main" val="17313390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8758323-A558-8546-82B8-8DB89AC39AEE}" type="slidenum">
              <a:rPr lang="en-GB"/>
              <a:pPr>
                <a:defRPr/>
              </a:pPr>
              <a:t>‹#›</a:t>
            </a:fld>
            <a:endParaRPr lang="en-GB"/>
          </a:p>
        </p:txBody>
      </p:sp>
    </p:spTree>
    <p:extLst>
      <p:ext uri="{BB962C8B-B14F-4D97-AF65-F5344CB8AC3E}">
        <p14:creationId xmlns:p14="http://schemas.microsoft.com/office/powerpoint/2010/main" val="203662199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752600"/>
            <a:ext cx="3806825"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752600"/>
            <a:ext cx="3808413"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A5EFE226-ABFD-8E4A-B091-B8224ECB2062}" type="slidenum">
              <a:rPr lang="en-GB"/>
              <a:pPr>
                <a:defRPr/>
              </a:pPr>
              <a:t>‹#›</a:t>
            </a:fld>
            <a:endParaRPr lang="en-GB"/>
          </a:p>
        </p:txBody>
      </p:sp>
    </p:spTree>
    <p:extLst>
      <p:ext uri="{BB962C8B-B14F-4D97-AF65-F5344CB8AC3E}">
        <p14:creationId xmlns:p14="http://schemas.microsoft.com/office/powerpoint/2010/main" val="369318133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AA90ABDB-F6D7-0148-A430-24DFBC22C343}" type="slidenum">
              <a:rPr lang="en-GB"/>
              <a:pPr>
                <a:defRPr/>
              </a:pPr>
              <a:t>‹#›</a:t>
            </a:fld>
            <a:endParaRPr lang="en-GB"/>
          </a:p>
        </p:txBody>
      </p:sp>
    </p:spTree>
    <p:extLst>
      <p:ext uri="{BB962C8B-B14F-4D97-AF65-F5344CB8AC3E}">
        <p14:creationId xmlns:p14="http://schemas.microsoft.com/office/powerpoint/2010/main" val="387331689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3B034E0A-2728-8C43-AC54-81E2CDEAC36F}" type="slidenum">
              <a:rPr lang="en-GB"/>
              <a:pPr>
                <a:defRPr/>
              </a:pPr>
              <a:t>‹#›</a:t>
            </a:fld>
            <a:endParaRPr lang="en-GB"/>
          </a:p>
        </p:txBody>
      </p:sp>
    </p:spTree>
    <p:extLst>
      <p:ext uri="{BB962C8B-B14F-4D97-AF65-F5344CB8AC3E}">
        <p14:creationId xmlns:p14="http://schemas.microsoft.com/office/powerpoint/2010/main" val="361615753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383948AA-728E-F043-8124-18EFE1B90B80}" type="slidenum">
              <a:rPr lang="en-GB"/>
              <a:pPr>
                <a:defRPr/>
              </a:pPr>
              <a:t>‹#›</a:t>
            </a:fld>
            <a:endParaRPr lang="en-GB"/>
          </a:p>
        </p:txBody>
      </p:sp>
    </p:spTree>
    <p:extLst>
      <p:ext uri="{BB962C8B-B14F-4D97-AF65-F5344CB8AC3E}">
        <p14:creationId xmlns:p14="http://schemas.microsoft.com/office/powerpoint/2010/main" val="412843386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AC0393C4-0604-8F44-8FD9-7F4D9072C918}" type="slidenum">
              <a:rPr lang="en-GB"/>
              <a:pPr>
                <a:defRPr/>
              </a:pPr>
              <a:t>‹#›</a:t>
            </a:fld>
            <a:endParaRPr lang="en-GB"/>
          </a:p>
        </p:txBody>
      </p:sp>
    </p:spTree>
    <p:extLst>
      <p:ext uri="{BB962C8B-B14F-4D97-AF65-F5344CB8AC3E}">
        <p14:creationId xmlns:p14="http://schemas.microsoft.com/office/powerpoint/2010/main" val="351055869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87B7BDE1-A2A8-0B41-A6F0-466CA1DD9FCD}" type="slidenum">
              <a:rPr lang="en-GB"/>
              <a:pPr>
                <a:defRPr/>
              </a:pPr>
              <a:t>‹#›</a:t>
            </a:fld>
            <a:endParaRPr lang="en-GB"/>
          </a:p>
        </p:txBody>
      </p:sp>
    </p:spTree>
    <p:extLst>
      <p:ext uri="{BB962C8B-B14F-4D97-AF65-F5344CB8AC3E}">
        <p14:creationId xmlns:p14="http://schemas.microsoft.com/office/powerpoint/2010/main" val="5209815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5"/>
          <p:cNvSpPr>
            <a:spLocks noGrp="1" noChangeArrowheads="1"/>
          </p:cNvSpPr>
          <p:nvPr>
            <p:ph type="dt" idx="10"/>
          </p:nvPr>
        </p:nvSpPr>
        <p:spPr>
          <a:ln/>
        </p:spPr>
        <p:txBody>
          <a:bodyPr/>
          <a:lstStyle>
            <a:lvl1pPr>
              <a:defRPr/>
            </a:lvl1pPr>
          </a:lstStyle>
          <a:p>
            <a:pPr>
              <a:defRPr/>
            </a:pPr>
            <a:endParaRPr lang="en-GB"/>
          </a:p>
        </p:txBody>
      </p:sp>
      <p:sp>
        <p:nvSpPr>
          <p:cNvPr id="8" name="Rectangle 26"/>
          <p:cNvSpPr>
            <a:spLocks noGrp="1" noChangeArrowheads="1"/>
          </p:cNvSpPr>
          <p:nvPr>
            <p:ph type="ftr" idx="11"/>
          </p:nvPr>
        </p:nvSpPr>
        <p:spPr>
          <a:ln/>
        </p:spPr>
        <p:txBody>
          <a:bodyPr/>
          <a:lstStyle>
            <a:lvl1pPr>
              <a:defRPr/>
            </a:lvl1pPr>
          </a:lstStyle>
          <a:p>
            <a:pPr>
              <a:defRPr/>
            </a:pPr>
            <a:endParaRPr lang="en-GB"/>
          </a:p>
        </p:txBody>
      </p:sp>
      <p:sp>
        <p:nvSpPr>
          <p:cNvPr id="9" name="Rectangle 27"/>
          <p:cNvSpPr>
            <a:spLocks noGrp="1" noChangeArrowheads="1"/>
          </p:cNvSpPr>
          <p:nvPr>
            <p:ph type="sldNum" idx="12"/>
          </p:nvPr>
        </p:nvSpPr>
        <p:spPr>
          <a:ln/>
        </p:spPr>
        <p:txBody>
          <a:bodyPr/>
          <a:lstStyle>
            <a:lvl1pPr>
              <a:defRPr/>
            </a:lvl1pPr>
          </a:lstStyle>
          <a:p>
            <a:pPr>
              <a:defRPr/>
            </a:pPr>
            <a:fld id="{DF118311-FFAC-2248-949C-FCCF06C24B93}" type="slidenum">
              <a:rPr lang="en-GB"/>
              <a:pPr>
                <a:defRPr/>
              </a:pPr>
              <a:t>‹#›</a:t>
            </a:fld>
            <a:endParaRPr lang="en-GB"/>
          </a:p>
        </p:txBody>
      </p:sp>
    </p:spTree>
    <p:extLst>
      <p:ext uri="{BB962C8B-B14F-4D97-AF65-F5344CB8AC3E}">
        <p14:creationId xmlns:p14="http://schemas.microsoft.com/office/powerpoint/2010/main" val="6156157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F249765E-CC69-2343-94EC-E9E7DFC97069}" type="slidenum">
              <a:rPr lang="en-GB"/>
              <a:pPr>
                <a:defRPr/>
              </a:pPr>
              <a:t>‹#›</a:t>
            </a:fld>
            <a:endParaRPr lang="en-GB"/>
          </a:p>
        </p:txBody>
      </p:sp>
    </p:spTree>
    <p:extLst>
      <p:ext uri="{BB962C8B-B14F-4D97-AF65-F5344CB8AC3E}">
        <p14:creationId xmlns:p14="http://schemas.microsoft.com/office/powerpoint/2010/main" val="68637819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304800"/>
            <a:ext cx="1941513" cy="57864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4800"/>
            <a:ext cx="5673725" cy="5786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114FC6C2-5474-8942-B8E0-71F1AA74260F}" type="slidenum">
              <a:rPr lang="en-GB"/>
              <a:pPr>
                <a:defRPr/>
              </a:pPr>
              <a:t>‹#›</a:t>
            </a:fld>
            <a:endParaRPr lang="en-GB"/>
          </a:p>
        </p:txBody>
      </p:sp>
    </p:spTree>
    <p:extLst>
      <p:ext uri="{BB962C8B-B14F-4D97-AF65-F5344CB8AC3E}">
        <p14:creationId xmlns:p14="http://schemas.microsoft.com/office/powerpoint/2010/main" val="61760264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70CB0A87-3024-FD41-95C0-DCC89DD30563}" type="slidenum">
              <a:rPr lang="en-GB"/>
              <a:pPr>
                <a:defRPr/>
              </a:pPr>
              <a:t>‹#›</a:t>
            </a:fld>
            <a:endParaRPr lang="en-GB"/>
          </a:p>
        </p:txBody>
      </p:sp>
    </p:spTree>
    <p:extLst>
      <p:ext uri="{BB962C8B-B14F-4D97-AF65-F5344CB8AC3E}">
        <p14:creationId xmlns:p14="http://schemas.microsoft.com/office/powerpoint/2010/main" val="166197239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E121E1D5-2099-0D49-B702-E20BA1BBB768}" type="slidenum">
              <a:rPr lang="en-GB"/>
              <a:pPr>
                <a:defRPr/>
              </a:pPr>
              <a:t>‹#›</a:t>
            </a:fld>
            <a:endParaRPr lang="en-GB"/>
          </a:p>
        </p:txBody>
      </p:sp>
    </p:spTree>
    <p:extLst>
      <p:ext uri="{BB962C8B-B14F-4D97-AF65-F5344CB8AC3E}">
        <p14:creationId xmlns:p14="http://schemas.microsoft.com/office/powerpoint/2010/main" val="200065872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006C6967-BFB3-8C4B-BEBE-4063A382366F}" type="slidenum">
              <a:rPr lang="en-GB"/>
              <a:pPr>
                <a:defRPr/>
              </a:pPr>
              <a:t>‹#›</a:t>
            </a:fld>
            <a:endParaRPr lang="en-GB"/>
          </a:p>
        </p:txBody>
      </p:sp>
    </p:spTree>
    <p:extLst>
      <p:ext uri="{BB962C8B-B14F-4D97-AF65-F5344CB8AC3E}">
        <p14:creationId xmlns:p14="http://schemas.microsoft.com/office/powerpoint/2010/main" val="158280310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A67902A5-CC40-EF4E-806F-A6E00E171C99}" type="slidenum">
              <a:rPr lang="en-GB"/>
              <a:pPr>
                <a:defRPr/>
              </a:pPr>
              <a:t>‹#›</a:t>
            </a:fld>
            <a:endParaRPr lang="en-GB"/>
          </a:p>
        </p:txBody>
      </p:sp>
    </p:spTree>
    <p:extLst>
      <p:ext uri="{BB962C8B-B14F-4D97-AF65-F5344CB8AC3E}">
        <p14:creationId xmlns:p14="http://schemas.microsoft.com/office/powerpoint/2010/main" val="73205359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9277C236-0761-AC48-8284-89AB77211806}" type="slidenum">
              <a:rPr lang="en-GB"/>
              <a:pPr>
                <a:defRPr/>
              </a:pPr>
              <a:t>‹#›</a:t>
            </a:fld>
            <a:endParaRPr lang="en-GB"/>
          </a:p>
        </p:txBody>
      </p:sp>
    </p:spTree>
    <p:extLst>
      <p:ext uri="{BB962C8B-B14F-4D97-AF65-F5344CB8AC3E}">
        <p14:creationId xmlns:p14="http://schemas.microsoft.com/office/powerpoint/2010/main" val="1487278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52EFFC2B-D4AC-294B-92A2-16B57C967A59}" type="slidenum">
              <a:rPr lang="en-GB"/>
              <a:pPr>
                <a:defRPr/>
              </a:pPr>
              <a:t>‹#›</a:t>
            </a:fld>
            <a:endParaRPr lang="en-GB"/>
          </a:p>
        </p:txBody>
      </p:sp>
    </p:spTree>
    <p:extLst>
      <p:ext uri="{BB962C8B-B14F-4D97-AF65-F5344CB8AC3E}">
        <p14:creationId xmlns:p14="http://schemas.microsoft.com/office/powerpoint/2010/main" val="61621851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50B9E9B2-569B-0347-B720-9518EDAADD8B}" type="slidenum">
              <a:rPr lang="en-GB"/>
              <a:pPr>
                <a:defRPr/>
              </a:pPr>
              <a:t>‹#›</a:t>
            </a:fld>
            <a:endParaRPr lang="en-GB"/>
          </a:p>
        </p:txBody>
      </p:sp>
    </p:spTree>
    <p:extLst>
      <p:ext uri="{BB962C8B-B14F-4D97-AF65-F5344CB8AC3E}">
        <p14:creationId xmlns:p14="http://schemas.microsoft.com/office/powerpoint/2010/main" val="4359694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BB509C49-1DA2-5245-9902-1DF887398117}" type="slidenum">
              <a:rPr lang="en-GB"/>
              <a:pPr>
                <a:defRPr/>
              </a:pPr>
              <a:t>‹#›</a:t>
            </a:fld>
            <a:endParaRPr lang="en-GB"/>
          </a:p>
        </p:txBody>
      </p:sp>
    </p:spTree>
    <p:extLst>
      <p:ext uri="{BB962C8B-B14F-4D97-AF65-F5344CB8AC3E}">
        <p14:creationId xmlns:p14="http://schemas.microsoft.com/office/powerpoint/2010/main" val="1517222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5"/>
          <p:cNvSpPr>
            <a:spLocks noGrp="1" noChangeArrowheads="1"/>
          </p:cNvSpPr>
          <p:nvPr>
            <p:ph type="dt" idx="10"/>
          </p:nvPr>
        </p:nvSpPr>
        <p:spPr>
          <a:ln/>
        </p:spPr>
        <p:txBody>
          <a:bodyPr/>
          <a:lstStyle>
            <a:lvl1pPr>
              <a:defRPr/>
            </a:lvl1pPr>
          </a:lstStyle>
          <a:p>
            <a:pPr>
              <a:defRPr/>
            </a:pPr>
            <a:endParaRPr lang="en-GB"/>
          </a:p>
        </p:txBody>
      </p:sp>
      <p:sp>
        <p:nvSpPr>
          <p:cNvPr id="4" name="Rectangle 26"/>
          <p:cNvSpPr>
            <a:spLocks noGrp="1" noChangeArrowheads="1"/>
          </p:cNvSpPr>
          <p:nvPr>
            <p:ph type="ftr" idx="11"/>
          </p:nvPr>
        </p:nvSpPr>
        <p:spPr>
          <a:ln/>
        </p:spPr>
        <p:txBody>
          <a:bodyPr/>
          <a:lstStyle>
            <a:lvl1pPr>
              <a:defRPr/>
            </a:lvl1pPr>
          </a:lstStyle>
          <a:p>
            <a:pPr>
              <a:defRPr/>
            </a:pPr>
            <a:endParaRPr lang="en-GB"/>
          </a:p>
        </p:txBody>
      </p:sp>
      <p:sp>
        <p:nvSpPr>
          <p:cNvPr id="5" name="Rectangle 27"/>
          <p:cNvSpPr>
            <a:spLocks noGrp="1" noChangeArrowheads="1"/>
          </p:cNvSpPr>
          <p:nvPr>
            <p:ph type="sldNum" idx="12"/>
          </p:nvPr>
        </p:nvSpPr>
        <p:spPr>
          <a:ln/>
        </p:spPr>
        <p:txBody>
          <a:bodyPr/>
          <a:lstStyle>
            <a:lvl1pPr>
              <a:defRPr/>
            </a:lvl1pPr>
          </a:lstStyle>
          <a:p>
            <a:pPr>
              <a:defRPr/>
            </a:pPr>
            <a:fld id="{D8A94C8E-1825-9C42-BF9A-73FA2665AEE5}" type="slidenum">
              <a:rPr lang="en-GB"/>
              <a:pPr>
                <a:defRPr/>
              </a:pPr>
              <a:t>‹#›</a:t>
            </a:fld>
            <a:endParaRPr lang="en-GB"/>
          </a:p>
        </p:txBody>
      </p:sp>
    </p:spTree>
    <p:extLst>
      <p:ext uri="{BB962C8B-B14F-4D97-AF65-F5344CB8AC3E}">
        <p14:creationId xmlns:p14="http://schemas.microsoft.com/office/powerpoint/2010/main" val="6351145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C08AC5FB-957F-2A4A-836A-EB91080B1F99}" type="slidenum">
              <a:rPr lang="en-GB"/>
              <a:pPr>
                <a:defRPr/>
              </a:pPr>
              <a:t>‹#›</a:t>
            </a:fld>
            <a:endParaRPr lang="en-GB"/>
          </a:p>
        </p:txBody>
      </p:sp>
    </p:spTree>
    <p:extLst>
      <p:ext uri="{BB962C8B-B14F-4D97-AF65-F5344CB8AC3E}">
        <p14:creationId xmlns:p14="http://schemas.microsoft.com/office/powerpoint/2010/main" val="337016187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B55AC5C6-9A00-0241-B121-938DA1E55A83}" type="slidenum">
              <a:rPr lang="en-GB"/>
              <a:pPr>
                <a:defRPr/>
              </a:pPr>
              <a:t>‹#›</a:t>
            </a:fld>
            <a:endParaRPr lang="en-GB"/>
          </a:p>
        </p:txBody>
      </p:sp>
    </p:spTree>
    <p:extLst>
      <p:ext uri="{BB962C8B-B14F-4D97-AF65-F5344CB8AC3E}">
        <p14:creationId xmlns:p14="http://schemas.microsoft.com/office/powerpoint/2010/main" val="237998676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5B03748E-3EE4-FF49-BA94-66CF1A18D58F}" type="slidenum">
              <a:rPr lang="en-GB"/>
              <a:pPr>
                <a:defRPr/>
              </a:pPr>
              <a:t>‹#›</a:t>
            </a:fld>
            <a:endParaRPr lang="en-GB"/>
          </a:p>
        </p:txBody>
      </p:sp>
    </p:spTree>
    <p:extLst>
      <p:ext uri="{BB962C8B-B14F-4D97-AF65-F5344CB8AC3E}">
        <p14:creationId xmlns:p14="http://schemas.microsoft.com/office/powerpoint/2010/main" val="299279429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0"/>
            <a:ext cx="7767638" cy="1138238"/>
          </a:xfrm>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D53466FB-5440-CB48-A7C9-EFF97497350D}" type="slidenum">
              <a:rPr lang="en-GB"/>
              <a:pPr>
                <a:defRPr/>
              </a:pPr>
              <a:t>‹#›</a:t>
            </a:fld>
            <a:endParaRPr lang="en-GB"/>
          </a:p>
        </p:txBody>
      </p:sp>
    </p:spTree>
    <p:extLst>
      <p:ext uri="{BB962C8B-B14F-4D97-AF65-F5344CB8AC3E}">
        <p14:creationId xmlns:p14="http://schemas.microsoft.com/office/powerpoint/2010/main" val="310961245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0"/>
          <p:cNvSpPr>
            <a:spLocks noGrp="1" noChangeArrowheads="1"/>
          </p:cNvSpPr>
          <p:nvPr>
            <p:ph type="dt" idx="10"/>
          </p:nvPr>
        </p:nvSpPr>
        <p:spPr>
          <a:ln/>
        </p:spPr>
        <p:txBody>
          <a:bodyPr/>
          <a:lstStyle>
            <a:lvl1pPr>
              <a:defRPr/>
            </a:lvl1pPr>
          </a:lstStyle>
          <a:p>
            <a:pPr>
              <a:defRPr/>
            </a:pPr>
            <a:endParaRPr lang="en-GB"/>
          </a:p>
        </p:txBody>
      </p:sp>
      <p:sp>
        <p:nvSpPr>
          <p:cNvPr id="5" name="Rectangle 11"/>
          <p:cNvSpPr>
            <a:spLocks noGrp="1" noChangeArrowheads="1"/>
          </p:cNvSpPr>
          <p:nvPr>
            <p:ph type="ftr" idx="11"/>
          </p:nvPr>
        </p:nvSpPr>
        <p:spPr>
          <a:ln/>
        </p:spPr>
        <p:txBody>
          <a:bodyPr/>
          <a:lstStyle>
            <a:lvl1pPr>
              <a:defRPr/>
            </a:lvl1pPr>
          </a:lstStyle>
          <a:p>
            <a:pPr>
              <a:defRPr/>
            </a:pPr>
            <a:endParaRPr lang="en-GB"/>
          </a:p>
        </p:txBody>
      </p:sp>
      <p:sp>
        <p:nvSpPr>
          <p:cNvPr id="6" name="Rectangle 12"/>
          <p:cNvSpPr>
            <a:spLocks noGrp="1" noChangeArrowheads="1"/>
          </p:cNvSpPr>
          <p:nvPr>
            <p:ph type="sldNum" idx="12"/>
          </p:nvPr>
        </p:nvSpPr>
        <p:spPr>
          <a:ln/>
        </p:spPr>
        <p:txBody>
          <a:bodyPr/>
          <a:lstStyle>
            <a:lvl1pPr>
              <a:defRPr/>
            </a:lvl1pPr>
          </a:lstStyle>
          <a:p>
            <a:pPr>
              <a:defRPr/>
            </a:pPr>
            <a:fld id="{A2C0FF2C-EEAF-9A4A-BFAA-112D1E741E12}" type="slidenum">
              <a:rPr lang="en-GB"/>
              <a:pPr>
                <a:defRPr/>
              </a:pPr>
              <a:t>‹#›</a:t>
            </a:fld>
            <a:endParaRPr lang="en-GB"/>
          </a:p>
        </p:txBody>
      </p:sp>
    </p:spTree>
    <p:extLst>
      <p:ext uri="{BB962C8B-B14F-4D97-AF65-F5344CB8AC3E}">
        <p14:creationId xmlns:p14="http://schemas.microsoft.com/office/powerpoint/2010/main" val="125224436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idx="10"/>
          </p:nvPr>
        </p:nvSpPr>
        <p:spPr>
          <a:ln/>
        </p:spPr>
        <p:txBody>
          <a:bodyPr/>
          <a:lstStyle>
            <a:lvl1pPr>
              <a:defRPr/>
            </a:lvl1pPr>
          </a:lstStyle>
          <a:p>
            <a:pPr>
              <a:defRPr/>
            </a:pPr>
            <a:endParaRPr lang="en-GB"/>
          </a:p>
        </p:txBody>
      </p:sp>
      <p:sp>
        <p:nvSpPr>
          <p:cNvPr id="5" name="Rectangle 11"/>
          <p:cNvSpPr>
            <a:spLocks noGrp="1" noChangeArrowheads="1"/>
          </p:cNvSpPr>
          <p:nvPr>
            <p:ph type="ftr" idx="11"/>
          </p:nvPr>
        </p:nvSpPr>
        <p:spPr>
          <a:ln/>
        </p:spPr>
        <p:txBody>
          <a:bodyPr/>
          <a:lstStyle>
            <a:lvl1pPr>
              <a:defRPr/>
            </a:lvl1pPr>
          </a:lstStyle>
          <a:p>
            <a:pPr>
              <a:defRPr/>
            </a:pPr>
            <a:endParaRPr lang="en-GB"/>
          </a:p>
        </p:txBody>
      </p:sp>
      <p:sp>
        <p:nvSpPr>
          <p:cNvPr id="6" name="Rectangle 12"/>
          <p:cNvSpPr>
            <a:spLocks noGrp="1" noChangeArrowheads="1"/>
          </p:cNvSpPr>
          <p:nvPr>
            <p:ph type="sldNum" idx="12"/>
          </p:nvPr>
        </p:nvSpPr>
        <p:spPr>
          <a:ln/>
        </p:spPr>
        <p:txBody>
          <a:bodyPr/>
          <a:lstStyle>
            <a:lvl1pPr>
              <a:defRPr/>
            </a:lvl1pPr>
          </a:lstStyle>
          <a:p>
            <a:pPr>
              <a:defRPr/>
            </a:pPr>
            <a:fld id="{C287E1BF-854A-8041-A937-5D7A99621BB8}" type="slidenum">
              <a:rPr lang="en-GB"/>
              <a:pPr>
                <a:defRPr/>
              </a:pPr>
              <a:t>‹#›</a:t>
            </a:fld>
            <a:endParaRPr lang="en-GB"/>
          </a:p>
        </p:txBody>
      </p:sp>
    </p:spTree>
    <p:extLst>
      <p:ext uri="{BB962C8B-B14F-4D97-AF65-F5344CB8AC3E}">
        <p14:creationId xmlns:p14="http://schemas.microsoft.com/office/powerpoint/2010/main" val="23684435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
          <p:cNvSpPr>
            <a:spLocks noGrp="1" noChangeArrowheads="1"/>
          </p:cNvSpPr>
          <p:nvPr>
            <p:ph type="dt" idx="10"/>
          </p:nvPr>
        </p:nvSpPr>
        <p:spPr>
          <a:ln/>
        </p:spPr>
        <p:txBody>
          <a:bodyPr/>
          <a:lstStyle>
            <a:lvl1pPr>
              <a:defRPr/>
            </a:lvl1pPr>
          </a:lstStyle>
          <a:p>
            <a:pPr>
              <a:defRPr/>
            </a:pPr>
            <a:endParaRPr lang="en-GB"/>
          </a:p>
        </p:txBody>
      </p:sp>
      <p:sp>
        <p:nvSpPr>
          <p:cNvPr id="5" name="Rectangle 11"/>
          <p:cNvSpPr>
            <a:spLocks noGrp="1" noChangeArrowheads="1"/>
          </p:cNvSpPr>
          <p:nvPr>
            <p:ph type="ftr" idx="11"/>
          </p:nvPr>
        </p:nvSpPr>
        <p:spPr>
          <a:ln/>
        </p:spPr>
        <p:txBody>
          <a:bodyPr/>
          <a:lstStyle>
            <a:lvl1pPr>
              <a:defRPr/>
            </a:lvl1pPr>
          </a:lstStyle>
          <a:p>
            <a:pPr>
              <a:defRPr/>
            </a:pPr>
            <a:endParaRPr lang="en-GB"/>
          </a:p>
        </p:txBody>
      </p:sp>
      <p:sp>
        <p:nvSpPr>
          <p:cNvPr id="6" name="Rectangle 12"/>
          <p:cNvSpPr>
            <a:spLocks noGrp="1" noChangeArrowheads="1"/>
          </p:cNvSpPr>
          <p:nvPr>
            <p:ph type="sldNum" idx="12"/>
          </p:nvPr>
        </p:nvSpPr>
        <p:spPr>
          <a:ln/>
        </p:spPr>
        <p:txBody>
          <a:bodyPr/>
          <a:lstStyle>
            <a:lvl1pPr>
              <a:defRPr/>
            </a:lvl1pPr>
          </a:lstStyle>
          <a:p>
            <a:pPr>
              <a:defRPr/>
            </a:pPr>
            <a:fld id="{C8CB8007-9D0B-7942-A397-A0BF2815E7A5}" type="slidenum">
              <a:rPr lang="en-GB"/>
              <a:pPr>
                <a:defRPr/>
              </a:pPr>
              <a:t>‹#›</a:t>
            </a:fld>
            <a:endParaRPr lang="en-GB"/>
          </a:p>
        </p:txBody>
      </p:sp>
    </p:spTree>
    <p:extLst>
      <p:ext uri="{BB962C8B-B14F-4D97-AF65-F5344CB8AC3E}">
        <p14:creationId xmlns:p14="http://schemas.microsoft.com/office/powerpoint/2010/main" val="389544189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
          <p:cNvSpPr>
            <a:spLocks noGrp="1" noChangeArrowheads="1"/>
          </p:cNvSpPr>
          <p:nvPr>
            <p:ph type="dt" idx="10"/>
          </p:nvPr>
        </p:nvSpPr>
        <p:spPr>
          <a:ln/>
        </p:spPr>
        <p:txBody>
          <a:bodyPr/>
          <a:lstStyle>
            <a:lvl1pPr>
              <a:defRPr/>
            </a:lvl1pPr>
          </a:lstStyle>
          <a:p>
            <a:pPr>
              <a:defRPr/>
            </a:pPr>
            <a:endParaRPr lang="en-GB"/>
          </a:p>
        </p:txBody>
      </p:sp>
      <p:sp>
        <p:nvSpPr>
          <p:cNvPr id="6" name="Rectangle 11"/>
          <p:cNvSpPr>
            <a:spLocks noGrp="1" noChangeArrowheads="1"/>
          </p:cNvSpPr>
          <p:nvPr>
            <p:ph type="ftr" idx="11"/>
          </p:nvPr>
        </p:nvSpPr>
        <p:spPr>
          <a:ln/>
        </p:spPr>
        <p:txBody>
          <a:bodyPr/>
          <a:lstStyle>
            <a:lvl1pPr>
              <a:defRPr/>
            </a:lvl1pPr>
          </a:lstStyle>
          <a:p>
            <a:pPr>
              <a:defRPr/>
            </a:pPr>
            <a:endParaRPr lang="en-GB"/>
          </a:p>
        </p:txBody>
      </p:sp>
      <p:sp>
        <p:nvSpPr>
          <p:cNvPr id="7" name="Rectangle 12"/>
          <p:cNvSpPr>
            <a:spLocks noGrp="1" noChangeArrowheads="1"/>
          </p:cNvSpPr>
          <p:nvPr>
            <p:ph type="sldNum" idx="12"/>
          </p:nvPr>
        </p:nvSpPr>
        <p:spPr>
          <a:ln/>
        </p:spPr>
        <p:txBody>
          <a:bodyPr/>
          <a:lstStyle>
            <a:lvl1pPr>
              <a:defRPr/>
            </a:lvl1pPr>
          </a:lstStyle>
          <a:p>
            <a:pPr>
              <a:defRPr/>
            </a:pPr>
            <a:fld id="{FC44064C-CAC3-7642-A383-EA6E0A03402E}" type="slidenum">
              <a:rPr lang="en-GB"/>
              <a:pPr>
                <a:defRPr/>
              </a:pPr>
              <a:t>‹#›</a:t>
            </a:fld>
            <a:endParaRPr lang="en-GB"/>
          </a:p>
        </p:txBody>
      </p:sp>
    </p:spTree>
    <p:extLst>
      <p:ext uri="{BB962C8B-B14F-4D97-AF65-F5344CB8AC3E}">
        <p14:creationId xmlns:p14="http://schemas.microsoft.com/office/powerpoint/2010/main" val="358105948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
          <p:cNvSpPr>
            <a:spLocks noGrp="1" noChangeArrowheads="1"/>
          </p:cNvSpPr>
          <p:nvPr>
            <p:ph type="dt" idx="10"/>
          </p:nvPr>
        </p:nvSpPr>
        <p:spPr>
          <a:ln/>
        </p:spPr>
        <p:txBody>
          <a:bodyPr/>
          <a:lstStyle>
            <a:lvl1pPr>
              <a:defRPr/>
            </a:lvl1pPr>
          </a:lstStyle>
          <a:p>
            <a:pPr>
              <a:defRPr/>
            </a:pPr>
            <a:endParaRPr lang="en-GB"/>
          </a:p>
        </p:txBody>
      </p:sp>
      <p:sp>
        <p:nvSpPr>
          <p:cNvPr id="8" name="Rectangle 11"/>
          <p:cNvSpPr>
            <a:spLocks noGrp="1" noChangeArrowheads="1"/>
          </p:cNvSpPr>
          <p:nvPr>
            <p:ph type="ftr" idx="11"/>
          </p:nvPr>
        </p:nvSpPr>
        <p:spPr>
          <a:ln/>
        </p:spPr>
        <p:txBody>
          <a:bodyPr/>
          <a:lstStyle>
            <a:lvl1pPr>
              <a:defRPr/>
            </a:lvl1pPr>
          </a:lstStyle>
          <a:p>
            <a:pPr>
              <a:defRPr/>
            </a:pPr>
            <a:endParaRPr lang="en-GB"/>
          </a:p>
        </p:txBody>
      </p:sp>
      <p:sp>
        <p:nvSpPr>
          <p:cNvPr id="9" name="Rectangle 12"/>
          <p:cNvSpPr>
            <a:spLocks noGrp="1" noChangeArrowheads="1"/>
          </p:cNvSpPr>
          <p:nvPr>
            <p:ph type="sldNum" idx="12"/>
          </p:nvPr>
        </p:nvSpPr>
        <p:spPr>
          <a:ln/>
        </p:spPr>
        <p:txBody>
          <a:bodyPr/>
          <a:lstStyle>
            <a:lvl1pPr>
              <a:defRPr/>
            </a:lvl1pPr>
          </a:lstStyle>
          <a:p>
            <a:pPr>
              <a:defRPr/>
            </a:pPr>
            <a:fld id="{345BECC7-AEE3-C547-ABE9-5923831CF9F7}" type="slidenum">
              <a:rPr lang="en-GB"/>
              <a:pPr>
                <a:defRPr/>
              </a:pPr>
              <a:t>‹#›</a:t>
            </a:fld>
            <a:endParaRPr lang="en-GB"/>
          </a:p>
        </p:txBody>
      </p:sp>
    </p:spTree>
    <p:extLst>
      <p:ext uri="{BB962C8B-B14F-4D97-AF65-F5344CB8AC3E}">
        <p14:creationId xmlns:p14="http://schemas.microsoft.com/office/powerpoint/2010/main" val="2802142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
          <p:cNvSpPr>
            <a:spLocks noGrp="1" noChangeArrowheads="1"/>
          </p:cNvSpPr>
          <p:nvPr>
            <p:ph type="dt" idx="10"/>
          </p:nvPr>
        </p:nvSpPr>
        <p:spPr>
          <a:ln/>
        </p:spPr>
        <p:txBody>
          <a:bodyPr/>
          <a:lstStyle>
            <a:lvl1pPr>
              <a:defRPr/>
            </a:lvl1pPr>
          </a:lstStyle>
          <a:p>
            <a:pPr>
              <a:defRPr/>
            </a:pPr>
            <a:endParaRPr lang="en-GB"/>
          </a:p>
        </p:txBody>
      </p:sp>
      <p:sp>
        <p:nvSpPr>
          <p:cNvPr id="4" name="Rectangle 11"/>
          <p:cNvSpPr>
            <a:spLocks noGrp="1" noChangeArrowheads="1"/>
          </p:cNvSpPr>
          <p:nvPr>
            <p:ph type="ftr" idx="11"/>
          </p:nvPr>
        </p:nvSpPr>
        <p:spPr>
          <a:ln/>
        </p:spPr>
        <p:txBody>
          <a:bodyPr/>
          <a:lstStyle>
            <a:lvl1pPr>
              <a:defRPr/>
            </a:lvl1pPr>
          </a:lstStyle>
          <a:p>
            <a:pPr>
              <a:defRPr/>
            </a:pPr>
            <a:endParaRPr lang="en-GB"/>
          </a:p>
        </p:txBody>
      </p:sp>
      <p:sp>
        <p:nvSpPr>
          <p:cNvPr id="5" name="Rectangle 12"/>
          <p:cNvSpPr>
            <a:spLocks noGrp="1" noChangeArrowheads="1"/>
          </p:cNvSpPr>
          <p:nvPr>
            <p:ph type="sldNum" idx="12"/>
          </p:nvPr>
        </p:nvSpPr>
        <p:spPr>
          <a:ln/>
        </p:spPr>
        <p:txBody>
          <a:bodyPr/>
          <a:lstStyle>
            <a:lvl1pPr>
              <a:defRPr/>
            </a:lvl1pPr>
          </a:lstStyle>
          <a:p>
            <a:pPr>
              <a:defRPr/>
            </a:pPr>
            <a:fld id="{C41C6FD5-8E81-3C4B-B8B4-E1686520A94A}" type="slidenum">
              <a:rPr lang="en-GB"/>
              <a:pPr>
                <a:defRPr/>
              </a:pPr>
              <a:t>‹#›</a:t>
            </a:fld>
            <a:endParaRPr lang="en-GB"/>
          </a:p>
        </p:txBody>
      </p:sp>
    </p:spTree>
    <p:extLst>
      <p:ext uri="{BB962C8B-B14F-4D97-AF65-F5344CB8AC3E}">
        <p14:creationId xmlns:p14="http://schemas.microsoft.com/office/powerpoint/2010/main" val="31528075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2"/>
          <p:cNvSpPr>
            <a:spLocks noGrp="1" noChangeArrowheads="1"/>
          </p:cNvSpPr>
          <p:nvPr>
            <p:ph type="dt" idx="10"/>
          </p:nvPr>
        </p:nvSpPr>
        <p:spPr>
          <a:ln/>
        </p:spPr>
        <p:txBody>
          <a:bodyPr/>
          <a:lstStyle>
            <a:lvl1pPr>
              <a:defRPr/>
            </a:lvl1pPr>
          </a:lstStyle>
          <a:p>
            <a:pPr>
              <a:defRPr/>
            </a:pPr>
            <a:endParaRPr lang="en-GB"/>
          </a:p>
        </p:txBody>
      </p:sp>
      <p:sp>
        <p:nvSpPr>
          <p:cNvPr id="5" name="Rectangle 23"/>
          <p:cNvSpPr>
            <a:spLocks noGrp="1" noChangeArrowheads="1"/>
          </p:cNvSpPr>
          <p:nvPr>
            <p:ph type="ftr" idx="11"/>
          </p:nvPr>
        </p:nvSpPr>
        <p:spPr>
          <a:ln/>
        </p:spPr>
        <p:txBody>
          <a:bodyPr/>
          <a:lstStyle>
            <a:lvl1pPr>
              <a:defRPr/>
            </a:lvl1pPr>
          </a:lstStyle>
          <a:p>
            <a:pPr>
              <a:defRPr/>
            </a:pPr>
            <a:endParaRPr lang="en-GB"/>
          </a:p>
        </p:txBody>
      </p:sp>
      <p:sp>
        <p:nvSpPr>
          <p:cNvPr id="6" name="Rectangle 24"/>
          <p:cNvSpPr>
            <a:spLocks noGrp="1" noChangeArrowheads="1"/>
          </p:cNvSpPr>
          <p:nvPr>
            <p:ph type="sldNum" idx="12"/>
          </p:nvPr>
        </p:nvSpPr>
        <p:spPr>
          <a:ln/>
        </p:spPr>
        <p:txBody>
          <a:bodyPr/>
          <a:lstStyle>
            <a:lvl1pPr>
              <a:defRPr/>
            </a:lvl1pPr>
          </a:lstStyle>
          <a:p>
            <a:pPr>
              <a:defRPr/>
            </a:pPr>
            <a:fld id="{524A03C9-3BAE-1647-A9E8-2C67945E912E}" type="slidenum">
              <a:rPr lang="en-GB"/>
              <a:pPr>
                <a:defRPr/>
              </a:pPr>
              <a:t>‹#›</a:t>
            </a:fld>
            <a:endParaRPr lang="en-GB"/>
          </a:p>
        </p:txBody>
      </p:sp>
    </p:spTree>
    <p:extLst>
      <p:ext uri="{BB962C8B-B14F-4D97-AF65-F5344CB8AC3E}">
        <p14:creationId xmlns:p14="http://schemas.microsoft.com/office/powerpoint/2010/main" val="42240006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idx="10"/>
          </p:nvPr>
        </p:nvSpPr>
        <p:spPr>
          <a:ln/>
        </p:spPr>
        <p:txBody>
          <a:bodyPr/>
          <a:lstStyle>
            <a:lvl1pPr>
              <a:defRPr/>
            </a:lvl1pPr>
          </a:lstStyle>
          <a:p>
            <a:pPr>
              <a:defRPr/>
            </a:pPr>
            <a:endParaRPr lang="en-GB"/>
          </a:p>
        </p:txBody>
      </p:sp>
      <p:sp>
        <p:nvSpPr>
          <p:cNvPr id="3" name="Rectangle 26"/>
          <p:cNvSpPr>
            <a:spLocks noGrp="1" noChangeArrowheads="1"/>
          </p:cNvSpPr>
          <p:nvPr>
            <p:ph type="ftr" idx="11"/>
          </p:nvPr>
        </p:nvSpPr>
        <p:spPr>
          <a:ln/>
        </p:spPr>
        <p:txBody>
          <a:bodyPr/>
          <a:lstStyle>
            <a:lvl1pPr>
              <a:defRPr/>
            </a:lvl1pPr>
          </a:lstStyle>
          <a:p>
            <a:pPr>
              <a:defRPr/>
            </a:pPr>
            <a:endParaRPr lang="en-GB"/>
          </a:p>
        </p:txBody>
      </p:sp>
      <p:sp>
        <p:nvSpPr>
          <p:cNvPr id="4" name="Rectangle 27"/>
          <p:cNvSpPr>
            <a:spLocks noGrp="1" noChangeArrowheads="1"/>
          </p:cNvSpPr>
          <p:nvPr>
            <p:ph type="sldNum" idx="12"/>
          </p:nvPr>
        </p:nvSpPr>
        <p:spPr>
          <a:ln/>
        </p:spPr>
        <p:txBody>
          <a:bodyPr/>
          <a:lstStyle>
            <a:lvl1pPr>
              <a:defRPr/>
            </a:lvl1pPr>
          </a:lstStyle>
          <a:p>
            <a:pPr>
              <a:defRPr/>
            </a:pPr>
            <a:fld id="{BE164A5D-9E42-3E44-8BE1-1C2D8FACC51E}" type="slidenum">
              <a:rPr lang="en-GB"/>
              <a:pPr>
                <a:defRPr/>
              </a:pPr>
              <a:t>‹#›</a:t>
            </a:fld>
            <a:endParaRPr lang="en-GB"/>
          </a:p>
        </p:txBody>
      </p:sp>
    </p:spTree>
    <p:extLst>
      <p:ext uri="{BB962C8B-B14F-4D97-AF65-F5344CB8AC3E}">
        <p14:creationId xmlns:p14="http://schemas.microsoft.com/office/powerpoint/2010/main" val="19368961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idx="10"/>
          </p:nvPr>
        </p:nvSpPr>
        <p:spPr>
          <a:ln/>
        </p:spPr>
        <p:txBody>
          <a:bodyPr/>
          <a:lstStyle>
            <a:lvl1pPr>
              <a:defRPr/>
            </a:lvl1pPr>
          </a:lstStyle>
          <a:p>
            <a:pPr>
              <a:defRPr/>
            </a:pPr>
            <a:endParaRPr lang="en-GB"/>
          </a:p>
        </p:txBody>
      </p:sp>
      <p:sp>
        <p:nvSpPr>
          <p:cNvPr id="3" name="Rectangle 11"/>
          <p:cNvSpPr>
            <a:spLocks noGrp="1" noChangeArrowheads="1"/>
          </p:cNvSpPr>
          <p:nvPr>
            <p:ph type="ftr" idx="11"/>
          </p:nvPr>
        </p:nvSpPr>
        <p:spPr>
          <a:ln/>
        </p:spPr>
        <p:txBody>
          <a:bodyPr/>
          <a:lstStyle>
            <a:lvl1pPr>
              <a:defRPr/>
            </a:lvl1pPr>
          </a:lstStyle>
          <a:p>
            <a:pPr>
              <a:defRPr/>
            </a:pPr>
            <a:endParaRPr lang="en-GB"/>
          </a:p>
        </p:txBody>
      </p:sp>
      <p:sp>
        <p:nvSpPr>
          <p:cNvPr id="4" name="Rectangle 12"/>
          <p:cNvSpPr>
            <a:spLocks noGrp="1" noChangeArrowheads="1"/>
          </p:cNvSpPr>
          <p:nvPr>
            <p:ph type="sldNum" idx="12"/>
          </p:nvPr>
        </p:nvSpPr>
        <p:spPr>
          <a:ln/>
        </p:spPr>
        <p:txBody>
          <a:bodyPr/>
          <a:lstStyle>
            <a:lvl1pPr>
              <a:defRPr/>
            </a:lvl1pPr>
          </a:lstStyle>
          <a:p>
            <a:pPr>
              <a:defRPr/>
            </a:pPr>
            <a:fld id="{B0D1F56B-E1BB-B94D-AAD9-F1EBEF5DA4F1}" type="slidenum">
              <a:rPr lang="en-GB"/>
              <a:pPr>
                <a:defRPr/>
              </a:pPr>
              <a:t>‹#›</a:t>
            </a:fld>
            <a:endParaRPr lang="en-GB"/>
          </a:p>
        </p:txBody>
      </p:sp>
    </p:spTree>
    <p:extLst>
      <p:ext uri="{BB962C8B-B14F-4D97-AF65-F5344CB8AC3E}">
        <p14:creationId xmlns:p14="http://schemas.microsoft.com/office/powerpoint/2010/main" val="25623646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
          <p:cNvSpPr>
            <a:spLocks noGrp="1" noChangeArrowheads="1"/>
          </p:cNvSpPr>
          <p:nvPr>
            <p:ph type="dt" idx="10"/>
          </p:nvPr>
        </p:nvSpPr>
        <p:spPr>
          <a:ln/>
        </p:spPr>
        <p:txBody>
          <a:bodyPr/>
          <a:lstStyle>
            <a:lvl1pPr>
              <a:defRPr/>
            </a:lvl1pPr>
          </a:lstStyle>
          <a:p>
            <a:pPr>
              <a:defRPr/>
            </a:pPr>
            <a:endParaRPr lang="en-GB"/>
          </a:p>
        </p:txBody>
      </p:sp>
      <p:sp>
        <p:nvSpPr>
          <p:cNvPr id="6" name="Rectangle 11"/>
          <p:cNvSpPr>
            <a:spLocks noGrp="1" noChangeArrowheads="1"/>
          </p:cNvSpPr>
          <p:nvPr>
            <p:ph type="ftr" idx="11"/>
          </p:nvPr>
        </p:nvSpPr>
        <p:spPr>
          <a:ln/>
        </p:spPr>
        <p:txBody>
          <a:bodyPr/>
          <a:lstStyle>
            <a:lvl1pPr>
              <a:defRPr/>
            </a:lvl1pPr>
          </a:lstStyle>
          <a:p>
            <a:pPr>
              <a:defRPr/>
            </a:pPr>
            <a:endParaRPr lang="en-GB"/>
          </a:p>
        </p:txBody>
      </p:sp>
      <p:sp>
        <p:nvSpPr>
          <p:cNvPr id="7" name="Rectangle 12"/>
          <p:cNvSpPr>
            <a:spLocks noGrp="1" noChangeArrowheads="1"/>
          </p:cNvSpPr>
          <p:nvPr>
            <p:ph type="sldNum" idx="12"/>
          </p:nvPr>
        </p:nvSpPr>
        <p:spPr>
          <a:ln/>
        </p:spPr>
        <p:txBody>
          <a:bodyPr/>
          <a:lstStyle>
            <a:lvl1pPr>
              <a:defRPr/>
            </a:lvl1pPr>
          </a:lstStyle>
          <a:p>
            <a:pPr>
              <a:defRPr/>
            </a:pPr>
            <a:fld id="{5490DAA3-4AD4-3943-97ED-AD097E390E49}" type="slidenum">
              <a:rPr lang="en-GB"/>
              <a:pPr>
                <a:defRPr/>
              </a:pPr>
              <a:t>‹#›</a:t>
            </a:fld>
            <a:endParaRPr lang="en-GB"/>
          </a:p>
        </p:txBody>
      </p:sp>
    </p:spTree>
    <p:extLst>
      <p:ext uri="{BB962C8B-B14F-4D97-AF65-F5344CB8AC3E}">
        <p14:creationId xmlns:p14="http://schemas.microsoft.com/office/powerpoint/2010/main" val="28726380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
          <p:cNvSpPr>
            <a:spLocks noGrp="1" noChangeArrowheads="1"/>
          </p:cNvSpPr>
          <p:nvPr>
            <p:ph type="dt" idx="10"/>
          </p:nvPr>
        </p:nvSpPr>
        <p:spPr>
          <a:ln/>
        </p:spPr>
        <p:txBody>
          <a:bodyPr/>
          <a:lstStyle>
            <a:lvl1pPr>
              <a:defRPr/>
            </a:lvl1pPr>
          </a:lstStyle>
          <a:p>
            <a:pPr>
              <a:defRPr/>
            </a:pPr>
            <a:endParaRPr lang="en-GB"/>
          </a:p>
        </p:txBody>
      </p:sp>
      <p:sp>
        <p:nvSpPr>
          <p:cNvPr id="6" name="Rectangle 11"/>
          <p:cNvSpPr>
            <a:spLocks noGrp="1" noChangeArrowheads="1"/>
          </p:cNvSpPr>
          <p:nvPr>
            <p:ph type="ftr" idx="11"/>
          </p:nvPr>
        </p:nvSpPr>
        <p:spPr>
          <a:ln/>
        </p:spPr>
        <p:txBody>
          <a:bodyPr/>
          <a:lstStyle>
            <a:lvl1pPr>
              <a:defRPr/>
            </a:lvl1pPr>
          </a:lstStyle>
          <a:p>
            <a:pPr>
              <a:defRPr/>
            </a:pPr>
            <a:endParaRPr lang="en-GB"/>
          </a:p>
        </p:txBody>
      </p:sp>
      <p:sp>
        <p:nvSpPr>
          <p:cNvPr id="7" name="Rectangle 12"/>
          <p:cNvSpPr>
            <a:spLocks noGrp="1" noChangeArrowheads="1"/>
          </p:cNvSpPr>
          <p:nvPr>
            <p:ph type="sldNum" idx="12"/>
          </p:nvPr>
        </p:nvSpPr>
        <p:spPr>
          <a:ln/>
        </p:spPr>
        <p:txBody>
          <a:bodyPr/>
          <a:lstStyle>
            <a:lvl1pPr>
              <a:defRPr/>
            </a:lvl1pPr>
          </a:lstStyle>
          <a:p>
            <a:pPr>
              <a:defRPr/>
            </a:pPr>
            <a:fld id="{A3CDE381-DC81-1D4C-B959-806365275E71}" type="slidenum">
              <a:rPr lang="en-GB"/>
              <a:pPr>
                <a:defRPr/>
              </a:pPr>
              <a:t>‹#›</a:t>
            </a:fld>
            <a:endParaRPr lang="en-GB"/>
          </a:p>
        </p:txBody>
      </p:sp>
    </p:spTree>
    <p:extLst>
      <p:ext uri="{BB962C8B-B14F-4D97-AF65-F5344CB8AC3E}">
        <p14:creationId xmlns:p14="http://schemas.microsoft.com/office/powerpoint/2010/main" val="213919441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idx="10"/>
          </p:nvPr>
        </p:nvSpPr>
        <p:spPr>
          <a:ln/>
        </p:spPr>
        <p:txBody>
          <a:bodyPr/>
          <a:lstStyle>
            <a:lvl1pPr>
              <a:defRPr/>
            </a:lvl1pPr>
          </a:lstStyle>
          <a:p>
            <a:pPr>
              <a:defRPr/>
            </a:pPr>
            <a:endParaRPr lang="en-GB"/>
          </a:p>
        </p:txBody>
      </p:sp>
      <p:sp>
        <p:nvSpPr>
          <p:cNvPr id="5" name="Rectangle 11"/>
          <p:cNvSpPr>
            <a:spLocks noGrp="1" noChangeArrowheads="1"/>
          </p:cNvSpPr>
          <p:nvPr>
            <p:ph type="ftr" idx="11"/>
          </p:nvPr>
        </p:nvSpPr>
        <p:spPr>
          <a:ln/>
        </p:spPr>
        <p:txBody>
          <a:bodyPr/>
          <a:lstStyle>
            <a:lvl1pPr>
              <a:defRPr/>
            </a:lvl1pPr>
          </a:lstStyle>
          <a:p>
            <a:pPr>
              <a:defRPr/>
            </a:pPr>
            <a:endParaRPr lang="en-GB"/>
          </a:p>
        </p:txBody>
      </p:sp>
      <p:sp>
        <p:nvSpPr>
          <p:cNvPr id="6" name="Rectangle 12"/>
          <p:cNvSpPr>
            <a:spLocks noGrp="1" noChangeArrowheads="1"/>
          </p:cNvSpPr>
          <p:nvPr>
            <p:ph type="sldNum" idx="12"/>
          </p:nvPr>
        </p:nvSpPr>
        <p:spPr>
          <a:ln/>
        </p:spPr>
        <p:txBody>
          <a:bodyPr/>
          <a:lstStyle>
            <a:lvl1pPr>
              <a:defRPr/>
            </a:lvl1pPr>
          </a:lstStyle>
          <a:p>
            <a:pPr>
              <a:defRPr/>
            </a:pPr>
            <a:fld id="{3B8D746D-8907-0443-8EF4-F806471E613E}" type="slidenum">
              <a:rPr lang="en-GB"/>
              <a:pPr>
                <a:defRPr/>
              </a:pPr>
              <a:t>‹#›</a:t>
            </a:fld>
            <a:endParaRPr lang="en-GB"/>
          </a:p>
        </p:txBody>
      </p:sp>
    </p:spTree>
    <p:extLst>
      <p:ext uri="{BB962C8B-B14F-4D97-AF65-F5344CB8AC3E}">
        <p14:creationId xmlns:p14="http://schemas.microsoft.com/office/powerpoint/2010/main" val="242147233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idx="10"/>
          </p:nvPr>
        </p:nvSpPr>
        <p:spPr>
          <a:ln/>
        </p:spPr>
        <p:txBody>
          <a:bodyPr/>
          <a:lstStyle>
            <a:lvl1pPr>
              <a:defRPr/>
            </a:lvl1pPr>
          </a:lstStyle>
          <a:p>
            <a:pPr>
              <a:defRPr/>
            </a:pPr>
            <a:endParaRPr lang="en-GB"/>
          </a:p>
        </p:txBody>
      </p:sp>
      <p:sp>
        <p:nvSpPr>
          <p:cNvPr id="5" name="Rectangle 11"/>
          <p:cNvSpPr>
            <a:spLocks noGrp="1" noChangeArrowheads="1"/>
          </p:cNvSpPr>
          <p:nvPr>
            <p:ph type="ftr" idx="11"/>
          </p:nvPr>
        </p:nvSpPr>
        <p:spPr>
          <a:ln/>
        </p:spPr>
        <p:txBody>
          <a:bodyPr/>
          <a:lstStyle>
            <a:lvl1pPr>
              <a:defRPr/>
            </a:lvl1pPr>
          </a:lstStyle>
          <a:p>
            <a:pPr>
              <a:defRPr/>
            </a:pPr>
            <a:endParaRPr lang="en-GB"/>
          </a:p>
        </p:txBody>
      </p:sp>
      <p:sp>
        <p:nvSpPr>
          <p:cNvPr id="6" name="Rectangle 12"/>
          <p:cNvSpPr>
            <a:spLocks noGrp="1" noChangeArrowheads="1"/>
          </p:cNvSpPr>
          <p:nvPr>
            <p:ph type="sldNum" idx="12"/>
          </p:nvPr>
        </p:nvSpPr>
        <p:spPr>
          <a:ln/>
        </p:spPr>
        <p:txBody>
          <a:bodyPr/>
          <a:lstStyle>
            <a:lvl1pPr>
              <a:defRPr/>
            </a:lvl1pPr>
          </a:lstStyle>
          <a:p>
            <a:pPr>
              <a:defRPr/>
            </a:pPr>
            <a:fld id="{0F00B4AC-2994-6746-AB9C-1E8C0C7AFC72}" type="slidenum">
              <a:rPr lang="en-GB"/>
              <a:pPr>
                <a:defRPr/>
              </a:pPr>
              <a:t>‹#›</a:t>
            </a:fld>
            <a:endParaRPr lang="en-GB"/>
          </a:p>
        </p:txBody>
      </p:sp>
    </p:spTree>
    <p:extLst>
      <p:ext uri="{BB962C8B-B14F-4D97-AF65-F5344CB8AC3E}">
        <p14:creationId xmlns:p14="http://schemas.microsoft.com/office/powerpoint/2010/main" val="208962843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B50CB910-A277-3443-8831-4B5F35A4AFCD}" type="slidenum">
              <a:rPr lang="en-GB"/>
              <a:pPr>
                <a:defRPr/>
              </a:pPr>
              <a:t>‹#›</a:t>
            </a:fld>
            <a:endParaRPr lang="en-GB"/>
          </a:p>
        </p:txBody>
      </p:sp>
    </p:spTree>
    <p:extLst>
      <p:ext uri="{BB962C8B-B14F-4D97-AF65-F5344CB8AC3E}">
        <p14:creationId xmlns:p14="http://schemas.microsoft.com/office/powerpoint/2010/main" val="178110849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74A30196-60E9-654B-98A9-DC8257839C63}" type="slidenum">
              <a:rPr lang="en-GB"/>
              <a:pPr>
                <a:defRPr/>
              </a:pPr>
              <a:t>‹#›</a:t>
            </a:fld>
            <a:endParaRPr lang="en-GB"/>
          </a:p>
        </p:txBody>
      </p:sp>
    </p:spTree>
    <p:extLst>
      <p:ext uri="{BB962C8B-B14F-4D97-AF65-F5344CB8AC3E}">
        <p14:creationId xmlns:p14="http://schemas.microsoft.com/office/powerpoint/2010/main" val="117951411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978AAE36-41F4-A94E-808F-EF4F1E8885AA}" type="slidenum">
              <a:rPr lang="en-GB"/>
              <a:pPr>
                <a:defRPr/>
              </a:pPr>
              <a:t>‹#›</a:t>
            </a:fld>
            <a:endParaRPr lang="en-GB"/>
          </a:p>
        </p:txBody>
      </p:sp>
    </p:spTree>
    <p:extLst>
      <p:ext uri="{BB962C8B-B14F-4D97-AF65-F5344CB8AC3E}">
        <p14:creationId xmlns:p14="http://schemas.microsoft.com/office/powerpoint/2010/main" val="168765527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01625" y="1600200"/>
            <a:ext cx="4191000" cy="4494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0200"/>
            <a:ext cx="4192588" cy="4494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0C3D8966-E8CD-CA40-A31B-34342F4556EA}" type="slidenum">
              <a:rPr lang="en-GB"/>
              <a:pPr>
                <a:defRPr/>
              </a:pPr>
              <a:t>‹#›</a:t>
            </a:fld>
            <a:endParaRPr lang="en-GB"/>
          </a:p>
        </p:txBody>
      </p:sp>
    </p:spTree>
    <p:extLst>
      <p:ext uri="{BB962C8B-B14F-4D97-AF65-F5344CB8AC3E}">
        <p14:creationId xmlns:p14="http://schemas.microsoft.com/office/powerpoint/2010/main" val="142584809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53"/>
          <p:cNvSpPr>
            <a:spLocks noGrp="1" noChangeArrowheads="1"/>
          </p:cNvSpPr>
          <p:nvPr>
            <p:ph type="dt" idx="10"/>
          </p:nvPr>
        </p:nvSpPr>
        <p:spPr>
          <a:ln/>
        </p:spPr>
        <p:txBody>
          <a:bodyPr/>
          <a:lstStyle>
            <a:lvl1pPr>
              <a:defRPr/>
            </a:lvl1pPr>
          </a:lstStyle>
          <a:p>
            <a:pPr>
              <a:defRPr/>
            </a:pPr>
            <a:endParaRPr lang="en-GB"/>
          </a:p>
        </p:txBody>
      </p:sp>
      <p:sp>
        <p:nvSpPr>
          <p:cNvPr id="8" name="Rectangle 154"/>
          <p:cNvSpPr>
            <a:spLocks noGrp="1" noChangeArrowheads="1"/>
          </p:cNvSpPr>
          <p:nvPr>
            <p:ph type="ftr" idx="11"/>
          </p:nvPr>
        </p:nvSpPr>
        <p:spPr>
          <a:ln/>
        </p:spPr>
        <p:txBody>
          <a:bodyPr/>
          <a:lstStyle>
            <a:lvl1pPr>
              <a:defRPr/>
            </a:lvl1pPr>
          </a:lstStyle>
          <a:p>
            <a:pPr>
              <a:defRPr/>
            </a:pPr>
            <a:endParaRPr lang="en-GB"/>
          </a:p>
        </p:txBody>
      </p:sp>
      <p:sp>
        <p:nvSpPr>
          <p:cNvPr id="9" name="Rectangle 155"/>
          <p:cNvSpPr>
            <a:spLocks noGrp="1" noChangeArrowheads="1"/>
          </p:cNvSpPr>
          <p:nvPr>
            <p:ph type="sldNum" idx="12"/>
          </p:nvPr>
        </p:nvSpPr>
        <p:spPr>
          <a:ln/>
        </p:spPr>
        <p:txBody>
          <a:bodyPr/>
          <a:lstStyle>
            <a:lvl1pPr>
              <a:defRPr/>
            </a:lvl1pPr>
          </a:lstStyle>
          <a:p>
            <a:pPr>
              <a:defRPr/>
            </a:pPr>
            <a:fld id="{FB707C19-AA65-F948-94DD-EE21E9548077}" type="slidenum">
              <a:rPr lang="en-GB"/>
              <a:pPr>
                <a:defRPr/>
              </a:pPr>
              <a:t>‹#›</a:t>
            </a:fld>
            <a:endParaRPr lang="en-GB"/>
          </a:p>
        </p:txBody>
      </p:sp>
    </p:spTree>
    <p:extLst>
      <p:ext uri="{BB962C8B-B14F-4D97-AF65-F5344CB8AC3E}">
        <p14:creationId xmlns:p14="http://schemas.microsoft.com/office/powerpoint/2010/main" val="13966218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5"/>
          <p:cNvSpPr>
            <a:spLocks noGrp="1" noChangeArrowheads="1"/>
          </p:cNvSpPr>
          <p:nvPr>
            <p:ph type="dt" idx="10"/>
          </p:nvPr>
        </p:nvSpPr>
        <p:spPr>
          <a:ln/>
        </p:spPr>
        <p:txBody>
          <a:bodyPr/>
          <a:lstStyle>
            <a:lvl1pPr>
              <a:defRPr/>
            </a:lvl1pPr>
          </a:lstStyle>
          <a:p>
            <a:pPr>
              <a:defRPr/>
            </a:pPr>
            <a:endParaRPr lang="en-GB"/>
          </a:p>
        </p:txBody>
      </p:sp>
      <p:sp>
        <p:nvSpPr>
          <p:cNvPr id="6" name="Rectangle 26"/>
          <p:cNvSpPr>
            <a:spLocks noGrp="1" noChangeArrowheads="1"/>
          </p:cNvSpPr>
          <p:nvPr>
            <p:ph type="ftr" idx="11"/>
          </p:nvPr>
        </p:nvSpPr>
        <p:spPr>
          <a:ln/>
        </p:spPr>
        <p:txBody>
          <a:bodyPr/>
          <a:lstStyle>
            <a:lvl1pPr>
              <a:defRPr/>
            </a:lvl1pPr>
          </a:lstStyle>
          <a:p>
            <a:pPr>
              <a:defRPr/>
            </a:pPr>
            <a:endParaRPr lang="en-GB"/>
          </a:p>
        </p:txBody>
      </p:sp>
      <p:sp>
        <p:nvSpPr>
          <p:cNvPr id="7" name="Rectangle 27"/>
          <p:cNvSpPr>
            <a:spLocks noGrp="1" noChangeArrowheads="1"/>
          </p:cNvSpPr>
          <p:nvPr>
            <p:ph type="sldNum" idx="12"/>
          </p:nvPr>
        </p:nvSpPr>
        <p:spPr>
          <a:ln/>
        </p:spPr>
        <p:txBody>
          <a:bodyPr/>
          <a:lstStyle>
            <a:lvl1pPr>
              <a:defRPr/>
            </a:lvl1pPr>
          </a:lstStyle>
          <a:p>
            <a:pPr>
              <a:defRPr/>
            </a:pPr>
            <a:fld id="{88DDB531-CD90-F346-8F09-FC3D4ACD3062}" type="slidenum">
              <a:rPr lang="en-GB"/>
              <a:pPr>
                <a:defRPr/>
              </a:pPr>
              <a:t>‹#›</a:t>
            </a:fld>
            <a:endParaRPr lang="en-GB"/>
          </a:p>
        </p:txBody>
      </p:sp>
    </p:spTree>
    <p:extLst>
      <p:ext uri="{BB962C8B-B14F-4D97-AF65-F5344CB8AC3E}">
        <p14:creationId xmlns:p14="http://schemas.microsoft.com/office/powerpoint/2010/main" val="126404262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53"/>
          <p:cNvSpPr>
            <a:spLocks noGrp="1" noChangeArrowheads="1"/>
          </p:cNvSpPr>
          <p:nvPr>
            <p:ph type="dt" idx="10"/>
          </p:nvPr>
        </p:nvSpPr>
        <p:spPr>
          <a:ln/>
        </p:spPr>
        <p:txBody>
          <a:bodyPr/>
          <a:lstStyle>
            <a:lvl1pPr>
              <a:defRPr/>
            </a:lvl1pPr>
          </a:lstStyle>
          <a:p>
            <a:pPr>
              <a:defRPr/>
            </a:pPr>
            <a:endParaRPr lang="en-GB"/>
          </a:p>
        </p:txBody>
      </p:sp>
      <p:sp>
        <p:nvSpPr>
          <p:cNvPr id="4" name="Rectangle 154"/>
          <p:cNvSpPr>
            <a:spLocks noGrp="1" noChangeArrowheads="1"/>
          </p:cNvSpPr>
          <p:nvPr>
            <p:ph type="ftr" idx="11"/>
          </p:nvPr>
        </p:nvSpPr>
        <p:spPr>
          <a:ln/>
        </p:spPr>
        <p:txBody>
          <a:bodyPr/>
          <a:lstStyle>
            <a:lvl1pPr>
              <a:defRPr/>
            </a:lvl1pPr>
          </a:lstStyle>
          <a:p>
            <a:pPr>
              <a:defRPr/>
            </a:pPr>
            <a:endParaRPr lang="en-GB"/>
          </a:p>
        </p:txBody>
      </p:sp>
      <p:sp>
        <p:nvSpPr>
          <p:cNvPr id="5" name="Rectangle 155"/>
          <p:cNvSpPr>
            <a:spLocks noGrp="1" noChangeArrowheads="1"/>
          </p:cNvSpPr>
          <p:nvPr>
            <p:ph type="sldNum" idx="12"/>
          </p:nvPr>
        </p:nvSpPr>
        <p:spPr>
          <a:ln/>
        </p:spPr>
        <p:txBody>
          <a:bodyPr/>
          <a:lstStyle>
            <a:lvl1pPr>
              <a:defRPr/>
            </a:lvl1pPr>
          </a:lstStyle>
          <a:p>
            <a:pPr>
              <a:defRPr/>
            </a:pPr>
            <a:fld id="{F04E5D5F-3120-5142-8CC2-063ACB051C34}" type="slidenum">
              <a:rPr lang="en-GB"/>
              <a:pPr>
                <a:defRPr/>
              </a:pPr>
              <a:t>‹#›</a:t>
            </a:fld>
            <a:endParaRPr lang="en-GB"/>
          </a:p>
        </p:txBody>
      </p:sp>
    </p:spTree>
    <p:extLst>
      <p:ext uri="{BB962C8B-B14F-4D97-AF65-F5344CB8AC3E}">
        <p14:creationId xmlns:p14="http://schemas.microsoft.com/office/powerpoint/2010/main" val="233039954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3"/>
          <p:cNvSpPr>
            <a:spLocks noGrp="1" noChangeArrowheads="1"/>
          </p:cNvSpPr>
          <p:nvPr>
            <p:ph type="dt" idx="10"/>
          </p:nvPr>
        </p:nvSpPr>
        <p:spPr>
          <a:ln/>
        </p:spPr>
        <p:txBody>
          <a:bodyPr/>
          <a:lstStyle>
            <a:lvl1pPr>
              <a:defRPr/>
            </a:lvl1pPr>
          </a:lstStyle>
          <a:p>
            <a:pPr>
              <a:defRPr/>
            </a:pPr>
            <a:endParaRPr lang="en-GB"/>
          </a:p>
        </p:txBody>
      </p:sp>
      <p:sp>
        <p:nvSpPr>
          <p:cNvPr id="3" name="Rectangle 154"/>
          <p:cNvSpPr>
            <a:spLocks noGrp="1" noChangeArrowheads="1"/>
          </p:cNvSpPr>
          <p:nvPr>
            <p:ph type="ftr" idx="11"/>
          </p:nvPr>
        </p:nvSpPr>
        <p:spPr>
          <a:ln/>
        </p:spPr>
        <p:txBody>
          <a:bodyPr/>
          <a:lstStyle>
            <a:lvl1pPr>
              <a:defRPr/>
            </a:lvl1pPr>
          </a:lstStyle>
          <a:p>
            <a:pPr>
              <a:defRPr/>
            </a:pPr>
            <a:endParaRPr lang="en-GB"/>
          </a:p>
        </p:txBody>
      </p:sp>
      <p:sp>
        <p:nvSpPr>
          <p:cNvPr id="4" name="Rectangle 155"/>
          <p:cNvSpPr>
            <a:spLocks noGrp="1" noChangeArrowheads="1"/>
          </p:cNvSpPr>
          <p:nvPr>
            <p:ph type="sldNum" idx="12"/>
          </p:nvPr>
        </p:nvSpPr>
        <p:spPr>
          <a:ln/>
        </p:spPr>
        <p:txBody>
          <a:bodyPr/>
          <a:lstStyle>
            <a:lvl1pPr>
              <a:defRPr/>
            </a:lvl1pPr>
          </a:lstStyle>
          <a:p>
            <a:pPr>
              <a:defRPr/>
            </a:pPr>
            <a:fld id="{0B00F1F1-4F09-814E-8C98-F01883A62112}" type="slidenum">
              <a:rPr lang="en-GB"/>
              <a:pPr>
                <a:defRPr/>
              </a:pPr>
              <a:t>‹#›</a:t>
            </a:fld>
            <a:endParaRPr lang="en-GB"/>
          </a:p>
        </p:txBody>
      </p:sp>
    </p:spTree>
    <p:extLst>
      <p:ext uri="{BB962C8B-B14F-4D97-AF65-F5344CB8AC3E}">
        <p14:creationId xmlns:p14="http://schemas.microsoft.com/office/powerpoint/2010/main" val="117272089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9A99BCED-DF69-2448-A6D5-4D88E04ADFE0}" type="slidenum">
              <a:rPr lang="en-GB"/>
              <a:pPr>
                <a:defRPr/>
              </a:pPr>
              <a:t>‹#›</a:t>
            </a:fld>
            <a:endParaRPr lang="en-GB"/>
          </a:p>
        </p:txBody>
      </p:sp>
    </p:spTree>
    <p:extLst>
      <p:ext uri="{BB962C8B-B14F-4D97-AF65-F5344CB8AC3E}">
        <p14:creationId xmlns:p14="http://schemas.microsoft.com/office/powerpoint/2010/main" val="871654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A58F2C18-515D-774C-99BF-A1CBDD90F10E}" type="slidenum">
              <a:rPr lang="en-GB"/>
              <a:pPr>
                <a:defRPr/>
              </a:pPr>
              <a:t>‹#›</a:t>
            </a:fld>
            <a:endParaRPr lang="en-GB"/>
          </a:p>
        </p:txBody>
      </p:sp>
    </p:spTree>
    <p:extLst>
      <p:ext uri="{BB962C8B-B14F-4D97-AF65-F5344CB8AC3E}">
        <p14:creationId xmlns:p14="http://schemas.microsoft.com/office/powerpoint/2010/main" val="286160703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6A0ADFAC-A5D8-624F-9F1D-B8D62CFF1504}" type="slidenum">
              <a:rPr lang="en-GB"/>
              <a:pPr>
                <a:defRPr/>
              </a:pPr>
              <a:t>‹#›</a:t>
            </a:fld>
            <a:endParaRPr lang="en-GB"/>
          </a:p>
        </p:txBody>
      </p:sp>
    </p:spTree>
    <p:extLst>
      <p:ext uri="{BB962C8B-B14F-4D97-AF65-F5344CB8AC3E}">
        <p14:creationId xmlns:p14="http://schemas.microsoft.com/office/powerpoint/2010/main" val="428728618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4013" y="228600"/>
            <a:ext cx="2133600" cy="58658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01625" y="228600"/>
            <a:ext cx="6249988" cy="5865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2B86BAEE-74A0-174E-9E36-5EC6C45DA754}" type="slidenum">
              <a:rPr lang="en-GB"/>
              <a:pPr>
                <a:defRPr/>
              </a:pPr>
              <a:t>‹#›</a:t>
            </a:fld>
            <a:endParaRPr lang="en-GB"/>
          </a:p>
        </p:txBody>
      </p:sp>
    </p:spTree>
    <p:extLst>
      <p:ext uri="{BB962C8B-B14F-4D97-AF65-F5344CB8AC3E}">
        <p14:creationId xmlns:p14="http://schemas.microsoft.com/office/powerpoint/2010/main" val="355599730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22E722E2-D3BE-D04E-BD17-3F2405D76B8F}" type="slidenum">
              <a:rPr lang="en-GB"/>
              <a:pPr>
                <a:defRPr/>
              </a:pPr>
              <a:t>‹#›</a:t>
            </a:fld>
            <a:endParaRPr lang="en-GB"/>
          </a:p>
        </p:txBody>
      </p:sp>
    </p:spTree>
    <p:extLst>
      <p:ext uri="{BB962C8B-B14F-4D97-AF65-F5344CB8AC3E}">
        <p14:creationId xmlns:p14="http://schemas.microsoft.com/office/powerpoint/2010/main" val="236044230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9E241531-DC44-B645-95B8-531C592BB781}" type="slidenum">
              <a:rPr lang="en-GB"/>
              <a:pPr>
                <a:defRPr/>
              </a:pPr>
              <a:t>‹#›</a:t>
            </a:fld>
            <a:endParaRPr lang="en-GB"/>
          </a:p>
        </p:txBody>
      </p:sp>
    </p:spTree>
    <p:extLst>
      <p:ext uri="{BB962C8B-B14F-4D97-AF65-F5344CB8AC3E}">
        <p14:creationId xmlns:p14="http://schemas.microsoft.com/office/powerpoint/2010/main" val="405872252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010CB2AD-DB8A-364A-BD3C-49F18A00062B}" type="slidenum">
              <a:rPr lang="en-GB"/>
              <a:pPr>
                <a:defRPr/>
              </a:pPr>
              <a:t>‹#›</a:t>
            </a:fld>
            <a:endParaRPr lang="en-GB"/>
          </a:p>
        </p:txBody>
      </p:sp>
    </p:spTree>
    <p:extLst>
      <p:ext uri="{BB962C8B-B14F-4D97-AF65-F5344CB8AC3E}">
        <p14:creationId xmlns:p14="http://schemas.microsoft.com/office/powerpoint/2010/main" val="332419529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B0839114-40A3-F84F-9A6C-BD3D0E4D5436}" type="slidenum">
              <a:rPr lang="en-GB"/>
              <a:pPr>
                <a:defRPr/>
              </a:pPr>
              <a:t>‹#›</a:t>
            </a:fld>
            <a:endParaRPr lang="en-GB"/>
          </a:p>
        </p:txBody>
      </p:sp>
    </p:spTree>
    <p:extLst>
      <p:ext uri="{BB962C8B-B14F-4D97-AF65-F5344CB8AC3E}">
        <p14:creationId xmlns:p14="http://schemas.microsoft.com/office/powerpoint/2010/main" val="35110734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5"/>
          <p:cNvSpPr>
            <a:spLocks noGrp="1" noChangeArrowheads="1"/>
          </p:cNvSpPr>
          <p:nvPr>
            <p:ph type="dt" idx="10"/>
          </p:nvPr>
        </p:nvSpPr>
        <p:spPr>
          <a:ln/>
        </p:spPr>
        <p:txBody>
          <a:bodyPr/>
          <a:lstStyle>
            <a:lvl1pPr>
              <a:defRPr/>
            </a:lvl1pPr>
          </a:lstStyle>
          <a:p>
            <a:pPr>
              <a:defRPr/>
            </a:pPr>
            <a:endParaRPr lang="en-GB"/>
          </a:p>
        </p:txBody>
      </p:sp>
      <p:sp>
        <p:nvSpPr>
          <p:cNvPr id="6" name="Rectangle 26"/>
          <p:cNvSpPr>
            <a:spLocks noGrp="1" noChangeArrowheads="1"/>
          </p:cNvSpPr>
          <p:nvPr>
            <p:ph type="ftr" idx="11"/>
          </p:nvPr>
        </p:nvSpPr>
        <p:spPr>
          <a:ln/>
        </p:spPr>
        <p:txBody>
          <a:bodyPr/>
          <a:lstStyle>
            <a:lvl1pPr>
              <a:defRPr/>
            </a:lvl1pPr>
          </a:lstStyle>
          <a:p>
            <a:pPr>
              <a:defRPr/>
            </a:pPr>
            <a:endParaRPr lang="en-GB"/>
          </a:p>
        </p:txBody>
      </p:sp>
      <p:sp>
        <p:nvSpPr>
          <p:cNvPr id="7" name="Rectangle 27"/>
          <p:cNvSpPr>
            <a:spLocks noGrp="1" noChangeArrowheads="1"/>
          </p:cNvSpPr>
          <p:nvPr>
            <p:ph type="sldNum" idx="12"/>
          </p:nvPr>
        </p:nvSpPr>
        <p:spPr>
          <a:ln/>
        </p:spPr>
        <p:txBody>
          <a:bodyPr/>
          <a:lstStyle>
            <a:lvl1pPr>
              <a:defRPr/>
            </a:lvl1pPr>
          </a:lstStyle>
          <a:p>
            <a:pPr>
              <a:defRPr/>
            </a:pPr>
            <a:fld id="{5836E373-38A1-8E4D-8676-2AE46A111701}" type="slidenum">
              <a:rPr lang="en-GB"/>
              <a:pPr>
                <a:defRPr/>
              </a:pPr>
              <a:t>‹#›</a:t>
            </a:fld>
            <a:endParaRPr lang="en-GB"/>
          </a:p>
        </p:txBody>
      </p:sp>
    </p:spTree>
    <p:extLst>
      <p:ext uri="{BB962C8B-B14F-4D97-AF65-F5344CB8AC3E}">
        <p14:creationId xmlns:p14="http://schemas.microsoft.com/office/powerpoint/2010/main" val="314419890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53"/>
          <p:cNvSpPr>
            <a:spLocks noGrp="1" noChangeArrowheads="1"/>
          </p:cNvSpPr>
          <p:nvPr>
            <p:ph type="dt" idx="10"/>
          </p:nvPr>
        </p:nvSpPr>
        <p:spPr>
          <a:ln/>
        </p:spPr>
        <p:txBody>
          <a:bodyPr/>
          <a:lstStyle>
            <a:lvl1pPr>
              <a:defRPr/>
            </a:lvl1pPr>
          </a:lstStyle>
          <a:p>
            <a:pPr>
              <a:defRPr/>
            </a:pPr>
            <a:endParaRPr lang="en-GB"/>
          </a:p>
        </p:txBody>
      </p:sp>
      <p:sp>
        <p:nvSpPr>
          <p:cNvPr id="8" name="Rectangle 154"/>
          <p:cNvSpPr>
            <a:spLocks noGrp="1" noChangeArrowheads="1"/>
          </p:cNvSpPr>
          <p:nvPr>
            <p:ph type="ftr" idx="11"/>
          </p:nvPr>
        </p:nvSpPr>
        <p:spPr>
          <a:ln/>
        </p:spPr>
        <p:txBody>
          <a:bodyPr/>
          <a:lstStyle>
            <a:lvl1pPr>
              <a:defRPr/>
            </a:lvl1pPr>
          </a:lstStyle>
          <a:p>
            <a:pPr>
              <a:defRPr/>
            </a:pPr>
            <a:endParaRPr lang="en-GB"/>
          </a:p>
        </p:txBody>
      </p:sp>
      <p:sp>
        <p:nvSpPr>
          <p:cNvPr id="9" name="Rectangle 155"/>
          <p:cNvSpPr>
            <a:spLocks noGrp="1" noChangeArrowheads="1"/>
          </p:cNvSpPr>
          <p:nvPr>
            <p:ph type="sldNum" idx="12"/>
          </p:nvPr>
        </p:nvSpPr>
        <p:spPr>
          <a:ln/>
        </p:spPr>
        <p:txBody>
          <a:bodyPr/>
          <a:lstStyle>
            <a:lvl1pPr>
              <a:defRPr/>
            </a:lvl1pPr>
          </a:lstStyle>
          <a:p>
            <a:pPr>
              <a:defRPr/>
            </a:pPr>
            <a:fld id="{60E471D4-C80E-7E4A-9708-280964B5FC95}" type="slidenum">
              <a:rPr lang="en-GB"/>
              <a:pPr>
                <a:defRPr/>
              </a:pPr>
              <a:t>‹#›</a:t>
            </a:fld>
            <a:endParaRPr lang="en-GB"/>
          </a:p>
        </p:txBody>
      </p:sp>
    </p:spTree>
    <p:extLst>
      <p:ext uri="{BB962C8B-B14F-4D97-AF65-F5344CB8AC3E}">
        <p14:creationId xmlns:p14="http://schemas.microsoft.com/office/powerpoint/2010/main" val="97986762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53"/>
          <p:cNvSpPr>
            <a:spLocks noGrp="1" noChangeArrowheads="1"/>
          </p:cNvSpPr>
          <p:nvPr>
            <p:ph type="dt" idx="10"/>
          </p:nvPr>
        </p:nvSpPr>
        <p:spPr>
          <a:ln/>
        </p:spPr>
        <p:txBody>
          <a:bodyPr/>
          <a:lstStyle>
            <a:lvl1pPr>
              <a:defRPr/>
            </a:lvl1pPr>
          </a:lstStyle>
          <a:p>
            <a:pPr>
              <a:defRPr/>
            </a:pPr>
            <a:endParaRPr lang="en-GB"/>
          </a:p>
        </p:txBody>
      </p:sp>
      <p:sp>
        <p:nvSpPr>
          <p:cNvPr id="4" name="Rectangle 154"/>
          <p:cNvSpPr>
            <a:spLocks noGrp="1" noChangeArrowheads="1"/>
          </p:cNvSpPr>
          <p:nvPr>
            <p:ph type="ftr" idx="11"/>
          </p:nvPr>
        </p:nvSpPr>
        <p:spPr>
          <a:ln/>
        </p:spPr>
        <p:txBody>
          <a:bodyPr/>
          <a:lstStyle>
            <a:lvl1pPr>
              <a:defRPr/>
            </a:lvl1pPr>
          </a:lstStyle>
          <a:p>
            <a:pPr>
              <a:defRPr/>
            </a:pPr>
            <a:endParaRPr lang="en-GB"/>
          </a:p>
        </p:txBody>
      </p:sp>
      <p:sp>
        <p:nvSpPr>
          <p:cNvPr id="5" name="Rectangle 155"/>
          <p:cNvSpPr>
            <a:spLocks noGrp="1" noChangeArrowheads="1"/>
          </p:cNvSpPr>
          <p:nvPr>
            <p:ph type="sldNum" idx="12"/>
          </p:nvPr>
        </p:nvSpPr>
        <p:spPr>
          <a:ln/>
        </p:spPr>
        <p:txBody>
          <a:bodyPr/>
          <a:lstStyle>
            <a:lvl1pPr>
              <a:defRPr/>
            </a:lvl1pPr>
          </a:lstStyle>
          <a:p>
            <a:pPr>
              <a:defRPr/>
            </a:pPr>
            <a:fld id="{14165DB7-18D7-3A40-A1FE-95592D811B7A}" type="slidenum">
              <a:rPr lang="en-GB"/>
              <a:pPr>
                <a:defRPr/>
              </a:pPr>
              <a:t>‹#›</a:t>
            </a:fld>
            <a:endParaRPr lang="en-GB"/>
          </a:p>
        </p:txBody>
      </p:sp>
    </p:spTree>
    <p:extLst>
      <p:ext uri="{BB962C8B-B14F-4D97-AF65-F5344CB8AC3E}">
        <p14:creationId xmlns:p14="http://schemas.microsoft.com/office/powerpoint/2010/main" val="52976225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3"/>
          <p:cNvSpPr>
            <a:spLocks noGrp="1" noChangeArrowheads="1"/>
          </p:cNvSpPr>
          <p:nvPr>
            <p:ph type="dt" idx="10"/>
          </p:nvPr>
        </p:nvSpPr>
        <p:spPr>
          <a:ln/>
        </p:spPr>
        <p:txBody>
          <a:bodyPr/>
          <a:lstStyle>
            <a:lvl1pPr>
              <a:defRPr/>
            </a:lvl1pPr>
          </a:lstStyle>
          <a:p>
            <a:pPr>
              <a:defRPr/>
            </a:pPr>
            <a:endParaRPr lang="en-GB"/>
          </a:p>
        </p:txBody>
      </p:sp>
      <p:sp>
        <p:nvSpPr>
          <p:cNvPr id="3" name="Rectangle 154"/>
          <p:cNvSpPr>
            <a:spLocks noGrp="1" noChangeArrowheads="1"/>
          </p:cNvSpPr>
          <p:nvPr>
            <p:ph type="ftr" idx="11"/>
          </p:nvPr>
        </p:nvSpPr>
        <p:spPr>
          <a:ln/>
        </p:spPr>
        <p:txBody>
          <a:bodyPr/>
          <a:lstStyle>
            <a:lvl1pPr>
              <a:defRPr/>
            </a:lvl1pPr>
          </a:lstStyle>
          <a:p>
            <a:pPr>
              <a:defRPr/>
            </a:pPr>
            <a:endParaRPr lang="en-GB"/>
          </a:p>
        </p:txBody>
      </p:sp>
      <p:sp>
        <p:nvSpPr>
          <p:cNvPr id="4" name="Rectangle 155"/>
          <p:cNvSpPr>
            <a:spLocks noGrp="1" noChangeArrowheads="1"/>
          </p:cNvSpPr>
          <p:nvPr>
            <p:ph type="sldNum" idx="12"/>
          </p:nvPr>
        </p:nvSpPr>
        <p:spPr>
          <a:ln/>
        </p:spPr>
        <p:txBody>
          <a:bodyPr/>
          <a:lstStyle>
            <a:lvl1pPr>
              <a:defRPr/>
            </a:lvl1pPr>
          </a:lstStyle>
          <a:p>
            <a:pPr>
              <a:defRPr/>
            </a:pPr>
            <a:fld id="{C54C5E65-2FEA-2747-8E0B-AFC4C679F0E0}" type="slidenum">
              <a:rPr lang="en-GB"/>
              <a:pPr>
                <a:defRPr/>
              </a:pPr>
              <a:t>‹#›</a:t>
            </a:fld>
            <a:endParaRPr lang="en-GB"/>
          </a:p>
        </p:txBody>
      </p:sp>
    </p:spTree>
    <p:extLst>
      <p:ext uri="{BB962C8B-B14F-4D97-AF65-F5344CB8AC3E}">
        <p14:creationId xmlns:p14="http://schemas.microsoft.com/office/powerpoint/2010/main" val="205250509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EA1FE4B0-C6DD-3F41-8854-234E759F09DE}" type="slidenum">
              <a:rPr lang="en-GB"/>
              <a:pPr>
                <a:defRPr/>
              </a:pPr>
              <a:t>‹#›</a:t>
            </a:fld>
            <a:endParaRPr lang="en-GB"/>
          </a:p>
        </p:txBody>
      </p:sp>
    </p:spTree>
    <p:extLst>
      <p:ext uri="{BB962C8B-B14F-4D97-AF65-F5344CB8AC3E}">
        <p14:creationId xmlns:p14="http://schemas.microsoft.com/office/powerpoint/2010/main" val="353379286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3"/>
          <p:cNvSpPr>
            <a:spLocks noGrp="1" noChangeArrowheads="1"/>
          </p:cNvSpPr>
          <p:nvPr>
            <p:ph type="dt" idx="10"/>
          </p:nvPr>
        </p:nvSpPr>
        <p:spPr>
          <a:ln/>
        </p:spPr>
        <p:txBody>
          <a:bodyPr/>
          <a:lstStyle>
            <a:lvl1pPr>
              <a:defRPr/>
            </a:lvl1pPr>
          </a:lstStyle>
          <a:p>
            <a:pPr>
              <a:defRPr/>
            </a:pPr>
            <a:endParaRPr lang="en-GB"/>
          </a:p>
        </p:txBody>
      </p:sp>
      <p:sp>
        <p:nvSpPr>
          <p:cNvPr id="6" name="Rectangle 154"/>
          <p:cNvSpPr>
            <a:spLocks noGrp="1" noChangeArrowheads="1"/>
          </p:cNvSpPr>
          <p:nvPr>
            <p:ph type="ftr" idx="11"/>
          </p:nvPr>
        </p:nvSpPr>
        <p:spPr>
          <a:ln/>
        </p:spPr>
        <p:txBody>
          <a:bodyPr/>
          <a:lstStyle>
            <a:lvl1pPr>
              <a:defRPr/>
            </a:lvl1pPr>
          </a:lstStyle>
          <a:p>
            <a:pPr>
              <a:defRPr/>
            </a:pPr>
            <a:endParaRPr lang="en-GB"/>
          </a:p>
        </p:txBody>
      </p:sp>
      <p:sp>
        <p:nvSpPr>
          <p:cNvPr id="7" name="Rectangle 155"/>
          <p:cNvSpPr>
            <a:spLocks noGrp="1" noChangeArrowheads="1"/>
          </p:cNvSpPr>
          <p:nvPr>
            <p:ph type="sldNum" idx="12"/>
          </p:nvPr>
        </p:nvSpPr>
        <p:spPr>
          <a:ln/>
        </p:spPr>
        <p:txBody>
          <a:bodyPr/>
          <a:lstStyle>
            <a:lvl1pPr>
              <a:defRPr/>
            </a:lvl1pPr>
          </a:lstStyle>
          <a:p>
            <a:pPr>
              <a:defRPr/>
            </a:pPr>
            <a:fld id="{6078832E-7CAB-964D-8CB8-BB9130563978}" type="slidenum">
              <a:rPr lang="en-GB"/>
              <a:pPr>
                <a:defRPr/>
              </a:pPr>
              <a:t>‹#›</a:t>
            </a:fld>
            <a:endParaRPr lang="en-GB"/>
          </a:p>
        </p:txBody>
      </p:sp>
    </p:spTree>
    <p:extLst>
      <p:ext uri="{BB962C8B-B14F-4D97-AF65-F5344CB8AC3E}">
        <p14:creationId xmlns:p14="http://schemas.microsoft.com/office/powerpoint/2010/main" val="307110018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E00271BB-1D09-1E41-9CAD-063505C4495F}" type="slidenum">
              <a:rPr lang="en-GB"/>
              <a:pPr>
                <a:defRPr/>
              </a:pPr>
              <a:t>‹#›</a:t>
            </a:fld>
            <a:endParaRPr lang="en-GB"/>
          </a:p>
        </p:txBody>
      </p:sp>
    </p:spTree>
    <p:extLst>
      <p:ext uri="{BB962C8B-B14F-4D97-AF65-F5344CB8AC3E}">
        <p14:creationId xmlns:p14="http://schemas.microsoft.com/office/powerpoint/2010/main" val="263067025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3"/>
          <p:cNvSpPr>
            <a:spLocks noGrp="1" noChangeArrowheads="1"/>
          </p:cNvSpPr>
          <p:nvPr>
            <p:ph type="dt" idx="10"/>
          </p:nvPr>
        </p:nvSpPr>
        <p:spPr>
          <a:ln/>
        </p:spPr>
        <p:txBody>
          <a:bodyPr/>
          <a:lstStyle>
            <a:lvl1pPr>
              <a:defRPr/>
            </a:lvl1pPr>
          </a:lstStyle>
          <a:p>
            <a:pPr>
              <a:defRPr/>
            </a:pPr>
            <a:endParaRPr lang="en-GB"/>
          </a:p>
        </p:txBody>
      </p:sp>
      <p:sp>
        <p:nvSpPr>
          <p:cNvPr id="5" name="Rectangle 154"/>
          <p:cNvSpPr>
            <a:spLocks noGrp="1" noChangeArrowheads="1"/>
          </p:cNvSpPr>
          <p:nvPr>
            <p:ph type="ftr" idx="11"/>
          </p:nvPr>
        </p:nvSpPr>
        <p:spPr>
          <a:ln/>
        </p:spPr>
        <p:txBody>
          <a:bodyPr/>
          <a:lstStyle>
            <a:lvl1pPr>
              <a:defRPr/>
            </a:lvl1pPr>
          </a:lstStyle>
          <a:p>
            <a:pPr>
              <a:defRPr/>
            </a:pPr>
            <a:endParaRPr lang="en-GB"/>
          </a:p>
        </p:txBody>
      </p:sp>
      <p:sp>
        <p:nvSpPr>
          <p:cNvPr id="6" name="Rectangle 155"/>
          <p:cNvSpPr>
            <a:spLocks noGrp="1" noChangeArrowheads="1"/>
          </p:cNvSpPr>
          <p:nvPr>
            <p:ph type="sldNum" idx="12"/>
          </p:nvPr>
        </p:nvSpPr>
        <p:spPr>
          <a:ln/>
        </p:spPr>
        <p:txBody>
          <a:bodyPr/>
          <a:lstStyle>
            <a:lvl1pPr>
              <a:defRPr/>
            </a:lvl1pPr>
          </a:lstStyle>
          <a:p>
            <a:pPr>
              <a:defRPr/>
            </a:pPr>
            <a:fld id="{064E5091-EE8E-1C4F-BEF4-922E2A086BC3}" type="slidenum">
              <a:rPr lang="en-GB"/>
              <a:pPr>
                <a:defRPr/>
              </a:pPr>
              <a:t>‹#›</a:t>
            </a:fld>
            <a:endParaRPr lang="en-GB"/>
          </a:p>
        </p:txBody>
      </p:sp>
    </p:spTree>
    <p:extLst>
      <p:ext uri="{BB962C8B-B14F-4D97-AF65-F5344CB8AC3E}">
        <p14:creationId xmlns:p14="http://schemas.microsoft.com/office/powerpoint/2010/main" val="22125835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1766888"/>
            <a:ext cx="7767638" cy="1731962"/>
          </a:xfrm>
        </p:spPr>
        <p:txBody>
          <a:bodyPr/>
          <a:lstStyle/>
          <a:p>
            <a:r>
              <a:rPr lang="en-US" smtClean="0"/>
              <a:t>Click to edit Master title style</a:t>
            </a:r>
            <a:endParaRPr lang="en-US"/>
          </a:p>
        </p:txBody>
      </p:sp>
      <p:sp>
        <p:nvSpPr>
          <p:cNvPr id="3" name="Rectangle 153"/>
          <p:cNvSpPr>
            <a:spLocks noGrp="1" noChangeArrowheads="1"/>
          </p:cNvSpPr>
          <p:nvPr>
            <p:ph type="dt" idx="10"/>
          </p:nvPr>
        </p:nvSpPr>
        <p:spPr>
          <a:ln/>
        </p:spPr>
        <p:txBody>
          <a:bodyPr/>
          <a:lstStyle>
            <a:lvl1pPr>
              <a:defRPr/>
            </a:lvl1pPr>
          </a:lstStyle>
          <a:p>
            <a:pPr>
              <a:defRPr/>
            </a:pPr>
            <a:endParaRPr lang="en-GB"/>
          </a:p>
        </p:txBody>
      </p:sp>
      <p:sp>
        <p:nvSpPr>
          <p:cNvPr id="4" name="Rectangle 154"/>
          <p:cNvSpPr>
            <a:spLocks noGrp="1" noChangeArrowheads="1"/>
          </p:cNvSpPr>
          <p:nvPr>
            <p:ph type="ftr" idx="11"/>
          </p:nvPr>
        </p:nvSpPr>
        <p:spPr>
          <a:ln/>
        </p:spPr>
        <p:txBody>
          <a:bodyPr/>
          <a:lstStyle>
            <a:lvl1pPr>
              <a:defRPr/>
            </a:lvl1pPr>
          </a:lstStyle>
          <a:p>
            <a:pPr>
              <a:defRPr/>
            </a:pPr>
            <a:endParaRPr lang="en-GB"/>
          </a:p>
        </p:txBody>
      </p:sp>
      <p:sp>
        <p:nvSpPr>
          <p:cNvPr id="5" name="Rectangle 155"/>
          <p:cNvSpPr>
            <a:spLocks noGrp="1" noChangeArrowheads="1"/>
          </p:cNvSpPr>
          <p:nvPr>
            <p:ph type="sldNum" idx="12"/>
          </p:nvPr>
        </p:nvSpPr>
        <p:spPr>
          <a:ln/>
        </p:spPr>
        <p:txBody>
          <a:bodyPr/>
          <a:lstStyle>
            <a:lvl1pPr>
              <a:defRPr/>
            </a:lvl1pPr>
          </a:lstStyle>
          <a:p>
            <a:pPr>
              <a:defRPr/>
            </a:pPr>
            <a:fld id="{9D8A56FA-9C07-E74F-91E0-900DFC61DC7A}" type="slidenum">
              <a:rPr lang="en-GB"/>
              <a:pPr>
                <a:defRPr/>
              </a:pPr>
              <a:t>‹#›</a:t>
            </a:fld>
            <a:endParaRPr lang="en-GB"/>
          </a:p>
        </p:txBody>
      </p:sp>
    </p:spTree>
    <p:extLst>
      <p:ext uri="{BB962C8B-B14F-4D97-AF65-F5344CB8AC3E}">
        <p14:creationId xmlns:p14="http://schemas.microsoft.com/office/powerpoint/2010/main" val="370223130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8"/>
          <p:cNvSpPr>
            <a:spLocks noGrp="1" noChangeArrowheads="1"/>
          </p:cNvSpPr>
          <p:nvPr>
            <p:ph type="dt" idx="10"/>
          </p:nvPr>
        </p:nvSpPr>
        <p:spPr>
          <a:ln/>
        </p:spPr>
        <p:txBody>
          <a:bodyPr/>
          <a:lstStyle>
            <a:lvl1pPr>
              <a:defRPr/>
            </a:lvl1pPr>
          </a:lstStyle>
          <a:p>
            <a:pPr>
              <a:defRPr/>
            </a:pPr>
            <a:endParaRPr lang="en-GB"/>
          </a:p>
        </p:txBody>
      </p:sp>
      <p:sp>
        <p:nvSpPr>
          <p:cNvPr id="5" name="Rectangle 39"/>
          <p:cNvSpPr>
            <a:spLocks noGrp="1" noChangeArrowheads="1"/>
          </p:cNvSpPr>
          <p:nvPr>
            <p:ph type="ftr" idx="11"/>
          </p:nvPr>
        </p:nvSpPr>
        <p:spPr>
          <a:ln/>
        </p:spPr>
        <p:txBody>
          <a:bodyPr/>
          <a:lstStyle>
            <a:lvl1pPr>
              <a:defRPr/>
            </a:lvl1pPr>
          </a:lstStyle>
          <a:p>
            <a:pPr>
              <a:defRPr/>
            </a:pPr>
            <a:endParaRPr lang="en-GB"/>
          </a:p>
        </p:txBody>
      </p:sp>
      <p:sp>
        <p:nvSpPr>
          <p:cNvPr id="6" name="Rectangle 40"/>
          <p:cNvSpPr>
            <a:spLocks noGrp="1" noChangeArrowheads="1"/>
          </p:cNvSpPr>
          <p:nvPr>
            <p:ph type="sldNum" idx="12"/>
          </p:nvPr>
        </p:nvSpPr>
        <p:spPr>
          <a:ln/>
        </p:spPr>
        <p:txBody>
          <a:bodyPr/>
          <a:lstStyle>
            <a:lvl1pPr>
              <a:defRPr/>
            </a:lvl1pPr>
          </a:lstStyle>
          <a:p>
            <a:pPr>
              <a:defRPr/>
            </a:pPr>
            <a:fld id="{8BC9D34D-5B85-6A46-9A2D-DA5B6E308153}" type="slidenum">
              <a:rPr lang="en-GB"/>
              <a:pPr>
                <a:defRPr/>
              </a:pPr>
              <a:t>‹#›</a:t>
            </a:fld>
            <a:endParaRPr lang="en-GB"/>
          </a:p>
        </p:txBody>
      </p:sp>
    </p:spTree>
    <p:extLst>
      <p:ext uri="{BB962C8B-B14F-4D97-AF65-F5344CB8AC3E}">
        <p14:creationId xmlns:p14="http://schemas.microsoft.com/office/powerpoint/2010/main" val="40639922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8"/>
          <p:cNvSpPr>
            <a:spLocks noGrp="1" noChangeArrowheads="1"/>
          </p:cNvSpPr>
          <p:nvPr>
            <p:ph type="dt" idx="10"/>
          </p:nvPr>
        </p:nvSpPr>
        <p:spPr>
          <a:ln/>
        </p:spPr>
        <p:txBody>
          <a:bodyPr/>
          <a:lstStyle>
            <a:lvl1pPr>
              <a:defRPr/>
            </a:lvl1pPr>
          </a:lstStyle>
          <a:p>
            <a:pPr>
              <a:defRPr/>
            </a:pPr>
            <a:endParaRPr lang="en-GB"/>
          </a:p>
        </p:txBody>
      </p:sp>
      <p:sp>
        <p:nvSpPr>
          <p:cNvPr id="5" name="Rectangle 39"/>
          <p:cNvSpPr>
            <a:spLocks noGrp="1" noChangeArrowheads="1"/>
          </p:cNvSpPr>
          <p:nvPr>
            <p:ph type="ftr" idx="11"/>
          </p:nvPr>
        </p:nvSpPr>
        <p:spPr>
          <a:ln/>
        </p:spPr>
        <p:txBody>
          <a:bodyPr/>
          <a:lstStyle>
            <a:lvl1pPr>
              <a:defRPr/>
            </a:lvl1pPr>
          </a:lstStyle>
          <a:p>
            <a:pPr>
              <a:defRPr/>
            </a:pPr>
            <a:endParaRPr lang="en-GB"/>
          </a:p>
        </p:txBody>
      </p:sp>
      <p:sp>
        <p:nvSpPr>
          <p:cNvPr id="6" name="Rectangle 40"/>
          <p:cNvSpPr>
            <a:spLocks noGrp="1" noChangeArrowheads="1"/>
          </p:cNvSpPr>
          <p:nvPr>
            <p:ph type="sldNum" idx="12"/>
          </p:nvPr>
        </p:nvSpPr>
        <p:spPr>
          <a:ln/>
        </p:spPr>
        <p:txBody>
          <a:bodyPr/>
          <a:lstStyle>
            <a:lvl1pPr>
              <a:defRPr/>
            </a:lvl1pPr>
          </a:lstStyle>
          <a:p>
            <a:pPr>
              <a:defRPr/>
            </a:pPr>
            <a:fld id="{477079F6-D6DD-8D45-9B62-F17A5F51E099}" type="slidenum">
              <a:rPr lang="en-GB"/>
              <a:pPr>
                <a:defRPr/>
              </a:pPr>
              <a:t>‹#›</a:t>
            </a:fld>
            <a:endParaRPr lang="en-GB"/>
          </a:p>
        </p:txBody>
      </p:sp>
    </p:spTree>
    <p:extLst>
      <p:ext uri="{BB962C8B-B14F-4D97-AF65-F5344CB8AC3E}">
        <p14:creationId xmlns:p14="http://schemas.microsoft.com/office/powerpoint/2010/main" val="41780026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idx="10"/>
          </p:nvPr>
        </p:nvSpPr>
        <p:spPr>
          <a:ln/>
        </p:spPr>
        <p:txBody>
          <a:bodyPr/>
          <a:lstStyle>
            <a:lvl1pPr>
              <a:defRPr/>
            </a:lvl1pPr>
          </a:lstStyle>
          <a:p>
            <a:pPr>
              <a:defRPr/>
            </a:pPr>
            <a:endParaRPr lang="en-GB"/>
          </a:p>
        </p:txBody>
      </p:sp>
      <p:sp>
        <p:nvSpPr>
          <p:cNvPr id="5" name="Rectangle 26"/>
          <p:cNvSpPr>
            <a:spLocks noGrp="1" noChangeArrowheads="1"/>
          </p:cNvSpPr>
          <p:nvPr>
            <p:ph type="ftr" idx="11"/>
          </p:nvPr>
        </p:nvSpPr>
        <p:spPr>
          <a:ln/>
        </p:spPr>
        <p:txBody>
          <a:bodyPr/>
          <a:lstStyle>
            <a:lvl1pPr>
              <a:defRPr/>
            </a:lvl1pPr>
          </a:lstStyle>
          <a:p>
            <a:pPr>
              <a:defRPr/>
            </a:pPr>
            <a:endParaRPr lang="en-GB"/>
          </a:p>
        </p:txBody>
      </p:sp>
      <p:sp>
        <p:nvSpPr>
          <p:cNvPr id="6" name="Rectangle 27"/>
          <p:cNvSpPr>
            <a:spLocks noGrp="1" noChangeArrowheads="1"/>
          </p:cNvSpPr>
          <p:nvPr>
            <p:ph type="sldNum" idx="12"/>
          </p:nvPr>
        </p:nvSpPr>
        <p:spPr>
          <a:ln/>
        </p:spPr>
        <p:txBody>
          <a:bodyPr/>
          <a:lstStyle>
            <a:lvl1pPr>
              <a:defRPr/>
            </a:lvl1pPr>
          </a:lstStyle>
          <a:p>
            <a:pPr>
              <a:defRPr/>
            </a:pPr>
            <a:fld id="{9D678CF5-134B-0D43-8CC5-CF96CEC0F44D}" type="slidenum">
              <a:rPr lang="en-GB"/>
              <a:pPr>
                <a:defRPr/>
              </a:pPr>
              <a:t>‹#›</a:t>
            </a:fld>
            <a:endParaRPr lang="en-GB"/>
          </a:p>
        </p:txBody>
      </p:sp>
    </p:spTree>
    <p:extLst>
      <p:ext uri="{BB962C8B-B14F-4D97-AF65-F5344CB8AC3E}">
        <p14:creationId xmlns:p14="http://schemas.microsoft.com/office/powerpoint/2010/main" val="241269310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8"/>
          <p:cNvSpPr>
            <a:spLocks noGrp="1" noChangeArrowheads="1"/>
          </p:cNvSpPr>
          <p:nvPr>
            <p:ph type="dt" idx="10"/>
          </p:nvPr>
        </p:nvSpPr>
        <p:spPr>
          <a:ln/>
        </p:spPr>
        <p:txBody>
          <a:bodyPr/>
          <a:lstStyle>
            <a:lvl1pPr>
              <a:defRPr/>
            </a:lvl1pPr>
          </a:lstStyle>
          <a:p>
            <a:pPr>
              <a:defRPr/>
            </a:pPr>
            <a:endParaRPr lang="en-GB"/>
          </a:p>
        </p:txBody>
      </p:sp>
      <p:sp>
        <p:nvSpPr>
          <p:cNvPr id="5" name="Rectangle 39"/>
          <p:cNvSpPr>
            <a:spLocks noGrp="1" noChangeArrowheads="1"/>
          </p:cNvSpPr>
          <p:nvPr>
            <p:ph type="ftr" idx="11"/>
          </p:nvPr>
        </p:nvSpPr>
        <p:spPr>
          <a:ln/>
        </p:spPr>
        <p:txBody>
          <a:bodyPr/>
          <a:lstStyle>
            <a:lvl1pPr>
              <a:defRPr/>
            </a:lvl1pPr>
          </a:lstStyle>
          <a:p>
            <a:pPr>
              <a:defRPr/>
            </a:pPr>
            <a:endParaRPr lang="en-GB"/>
          </a:p>
        </p:txBody>
      </p:sp>
      <p:sp>
        <p:nvSpPr>
          <p:cNvPr id="6" name="Rectangle 40"/>
          <p:cNvSpPr>
            <a:spLocks noGrp="1" noChangeArrowheads="1"/>
          </p:cNvSpPr>
          <p:nvPr>
            <p:ph type="sldNum" idx="12"/>
          </p:nvPr>
        </p:nvSpPr>
        <p:spPr>
          <a:ln/>
        </p:spPr>
        <p:txBody>
          <a:bodyPr/>
          <a:lstStyle>
            <a:lvl1pPr>
              <a:defRPr/>
            </a:lvl1pPr>
          </a:lstStyle>
          <a:p>
            <a:pPr>
              <a:defRPr/>
            </a:pPr>
            <a:fld id="{C65DC610-D727-3145-8611-20A374413115}" type="slidenum">
              <a:rPr lang="en-GB"/>
              <a:pPr>
                <a:defRPr/>
              </a:pPr>
              <a:t>‹#›</a:t>
            </a:fld>
            <a:endParaRPr lang="en-GB"/>
          </a:p>
        </p:txBody>
      </p:sp>
    </p:spTree>
    <p:extLst>
      <p:ext uri="{BB962C8B-B14F-4D97-AF65-F5344CB8AC3E}">
        <p14:creationId xmlns:p14="http://schemas.microsoft.com/office/powerpoint/2010/main" val="18282706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54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0200"/>
            <a:ext cx="403701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8"/>
          <p:cNvSpPr>
            <a:spLocks noGrp="1" noChangeArrowheads="1"/>
          </p:cNvSpPr>
          <p:nvPr>
            <p:ph type="dt" idx="10"/>
          </p:nvPr>
        </p:nvSpPr>
        <p:spPr>
          <a:ln/>
        </p:spPr>
        <p:txBody>
          <a:bodyPr/>
          <a:lstStyle>
            <a:lvl1pPr>
              <a:defRPr/>
            </a:lvl1pPr>
          </a:lstStyle>
          <a:p>
            <a:pPr>
              <a:defRPr/>
            </a:pPr>
            <a:endParaRPr lang="en-GB"/>
          </a:p>
        </p:txBody>
      </p:sp>
      <p:sp>
        <p:nvSpPr>
          <p:cNvPr id="6" name="Rectangle 39"/>
          <p:cNvSpPr>
            <a:spLocks noGrp="1" noChangeArrowheads="1"/>
          </p:cNvSpPr>
          <p:nvPr>
            <p:ph type="ftr" idx="11"/>
          </p:nvPr>
        </p:nvSpPr>
        <p:spPr>
          <a:ln/>
        </p:spPr>
        <p:txBody>
          <a:bodyPr/>
          <a:lstStyle>
            <a:lvl1pPr>
              <a:defRPr/>
            </a:lvl1pPr>
          </a:lstStyle>
          <a:p>
            <a:pPr>
              <a:defRPr/>
            </a:pPr>
            <a:endParaRPr lang="en-GB"/>
          </a:p>
        </p:txBody>
      </p:sp>
      <p:sp>
        <p:nvSpPr>
          <p:cNvPr id="7" name="Rectangle 40"/>
          <p:cNvSpPr>
            <a:spLocks noGrp="1" noChangeArrowheads="1"/>
          </p:cNvSpPr>
          <p:nvPr>
            <p:ph type="sldNum" idx="12"/>
          </p:nvPr>
        </p:nvSpPr>
        <p:spPr>
          <a:ln/>
        </p:spPr>
        <p:txBody>
          <a:bodyPr/>
          <a:lstStyle>
            <a:lvl1pPr>
              <a:defRPr/>
            </a:lvl1pPr>
          </a:lstStyle>
          <a:p>
            <a:pPr>
              <a:defRPr/>
            </a:pPr>
            <a:fld id="{8782E54A-FBB1-3044-9F61-0697B9ED4F9C}" type="slidenum">
              <a:rPr lang="en-GB"/>
              <a:pPr>
                <a:defRPr/>
              </a:pPr>
              <a:t>‹#›</a:t>
            </a:fld>
            <a:endParaRPr lang="en-GB"/>
          </a:p>
        </p:txBody>
      </p:sp>
    </p:spTree>
    <p:extLst>
      <p:ext uri="{BB962C8B-B14F-4D97-AF65-F5344CB8AC3E}">
        <p14:creationId xmlns:p14="http://schemas.microsoft.com/office/powerpoint/2010/main" val="18521364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8"/>
          <p:cNvSpPr>
            <a:spLocks noGrp="1" noChangeArrowheads="1"/>
          </p:cNvSpPr>
          <p:nvPr>
            <p:ph type="dt" idx="10"/>
          </p:nvPr>
        </p:nvSpPr>
        <p:spPr>
          <a:ln/>
        </p:spPr>
        <p:txBody>
          <a:bodyPr/>
          <a:lstStyle>
            <a:lvl1pPr>
              <a:defRPr/>
            </a:lvl1pPr>
          </a:lstStyle>
          <a:p>
            <a:pPr>
              <a:defRPr/>
            </a:pPr>
            <a:endParaRPr lang="en-GB"/>
          </a:p>
        </p:txBody>
      </p:sp>
      <p:sp>
        <p:nvSpPr>
          <p:cNvPr id="8" name="Rectangle 39"/>
          <p:cNvSpPr>
            <a:spLocks noGrp="1" noChangeArrowheads="1"/>
          </p:cNvSpPr>
          <p:nvPr>
            <p:ph type="ftr" idx="11"/>
          </p:nvPr>
        </p:nvSpPr>
        <p:spPr>
          <a:ln/>
        </p:spPr>
        <p:txBody>
          <a:bodyPr/>
          <a:lstStyle>
            <a:lvl1pPr>
              <a:defRPr/>
            </a:lvl1pPr>
          </a:lstStyle>
          <a:p>
            <a:pPr>
              <a:defRPr/>
            </a:pPr>
            <a:endParaRPr lang="en-GB"/>
          </a:p>
        </p:txBody>
      </p:sp>
      <p:sp>
        <p:nvSpPr>
          <p:cNvPr id="9" name="Rectangle 40"/>
          <p:cNvSpPr>
            <a:spLocks noGrp="1" noChangeArrowheads="1"/>
          </p:cNvSpPr>
          <p:nvPr>
            <p:ph type="sldNum" idx="12"/>
          </p:nvPr>
        </p:nvSpPr>
        <p:spPr>
          <a:ln/>
        </p:spPr>
        <p:txBody>
          <a:bodyPr/>
          <a:lstStyle>
            <a:lvl1pPr>
              <a:defRPr/>
            </a:lvl1pPr>
          </a:lstStyle>
          <a:p>
            <a:pPr>
              <a:defRPr/>
            </a:pPr>
            <a:fld id="{43FDBE38-18B2-D24E-A601-FD737570C214}" type="slidenum">
              <a:rPr lang="en-GB"/>
              <a:pPr>
                <a:defRPr/>
              </a:pPr>
              <a:t>‹#›</a:t>
            </a:fld>
            <a:endParaRPr lang="en-GB"/>
          </a:p>
        </p:txBody>
      </p:sp>
    </p:spTree>
    <p:extLst>
      <p:ext uri="{BB962C8B-B14F-4D97-AF65-F5344CB8AC3E}">
        <p14:creationId xmlns:p14="http://schemas.microsoft.com/office/powerpoint/2010/main" val="213463962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8"/>
          <p:cNvSpPr>
            <a:spLocks noGrp="1" noChangeArrowheads="1"/>
          </p:cNvSpPr>
          <p:nvPr>
            <p:ph type="dt" idx="10"/>
          </p:nvPr>
        </p:nvSpPr>
        <p:spPr>
          <a:ln/>
        </p:spPr>
        <p:txBody>
          <a:bodyPr/>
          <a:lstStyle>
            <a:lvl1pPr>
              <a:defRPr/>
            </a:lvl1pPr>
          </a:lstStyle>
          <a:p>
            <a:pPr>
              <a:defRPr/>
            </a:pPr>
            <a:endParaRPr lang="en-GB"/>
          </a:p>
        </p:txBody>
      </p:sp>
      <p:sp>
        <p:nvSpPr>
          <p:cNvPr id="4" name="Rectangle 39"/>
          <p:cNvSpPr>
            <a:spLocks noGrp="1" noChangeArrowheads="1"/>
          </p:cNvSpPr>
          <p:nvPr>
            <p:ph type="ftr" idx="11"/>
          </p:nvPr>
        </p:nvSpPr>
        <p:spPr>
          <a:ln/>
        </p:spPr>
        <p:txBody>
          <a:bodyPr/>
          <a:lstStyle>
            <a:lvl1pPr>
              <a:defRPr/>
            </a:lvl1pPr>
          </a:lstStyle>
          <a:p>
            <a:pPr>
              <a:defRPr/>
            </a:pPr>
            <a:endParaRPr lang="en-GB"/>
          </a:p>
        </p:txBody>
      </p:sp>
      <p:sp>
        <p:nvSpPr>
          <p:cNvPr id="5" name="Rectangle 40"/>
          <p:cNvSpPr>
            <a:spLocks noGrp="1" noChangeArrowheads="1"/>
          </p:cNvSpPr>
          <p:nvPr>
            <p:ph type="sldNum" idx="12"/>
          </p:nvPr>
        </p:nvSpPr>
        <p:spPr>
          <a:ln/>
        </p:spPr>
        <p:txBody>
          <a:bodyPr/>
          <a:lstStyle>
            <a:lvl1pPr>
              <a:defRPr/>
            </a:lvl1pPr>
          </a:lstStyle>
          <a:p>
            <a:pPr>
              <a:defRPr/>
            </a:pPr>
            <a:fld id="{57DAE17B-FE27-554C-BBAF-9E078CCCC5A2}" type="slidenum">
              <a:rPr lang="en-GB"/>
              <a:pPr>
                <a:defRPr/>
              </a:pPr>
              <a:t>‹#›</a:t>
            </a:fld>
            <a:endParaRPr lang="en-GB"/>
          </a:p>
        </p:txBody>
      </p:sp>
    </p:spTree>
    <p:extLst>
      <p:ext uri="{BB962C8B-B14F-4D97-AF65-F5344CB8AC3E}">
        <p14:creationId xmlns:p14="http://schemas.microsoft.com/office/powerpoint/2010/main" val="149536753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8"/>
          <p:cNvSpPr>
            <a:spLocks noGrp="1" noChangeArrowheads="1"/>
          </p:cNvSpPr>
          <p:nvPr>
            <p:ph type="dt" idx="10"/>
          </p:nvPr>
        </p:nvSpPr>
        <p:spPr>
          <a:ln/>
        </p:spPr>
        <p:txBody>
          <a:bodyPr/>
          <a:lstStyle>
            <a:lvl1pPr>
              <a:defRPr/>
            </a:lvl1pPr>
          </a:lstStyle>
          <a:p>
            <a:pPr>
              <a:defRPr/>
            </a:pPr>
            <a:endParaRPr lang="en-GB"/>
          </a:p>
        </p:txBody>
      </p:sp>
      <p:sp>
        <p:nvSpPr>
          <p:cNvPr id="3" name="Rectangle 39"/>
          <p:cNvSpPr>
            <a:spLocks noGrp="1" noChangeArrowheads="1"/>
          </p:cNvSpPr>
          <p:nvPr>
            <p:ph type="ftr" idx="11"/>
          </p:nvPr>
        </p:nvSpPr>
        <p:spPr>
          <a:ln/>
        </p:spPr>
        <p:txBody>
          <a:bodyPr/>
          <a:lstStyle>
            <a:lvl1pPr>
              <a:defRPr/>
            </a:lvl1pPr>
          </a:lstStyle>
          <a:p>
            <a:pPr>
              <a:defRPr/>
            </a:pPr>
            <a:endParaRPr lang="en-GB"/>
          </a:p>
        </p:txBody>
      </p:sp>
      <p:sp>
        <p:nvSpPr>
          <p:cNvPr id="4" name="Rectangle 40"/>
          <p:cNvSpPr>
            <a:spLocks noGrp="1" noChangeArrowheads="1"/>
          </p:cNvSpPr>
          <p:nvPr>
            <p:ph type="sldNum" idx="12"/>
          </p:nvPr>
        </p:nvSpPr>
        <p:spPr>
          <a:ln/>
        </p:spPr>
        <p:txBody>
          <a:bodyPr/>
          <a:lstStyle>
            <a:lvl1pPr>
              <a:defRPr/>
            </a:lvl1pPr>
          </a:lstStyle>
          <a:p>
            <a:pPr>
              <a:defRPr/>
            </a:pPr>
            <a:fld id="{7DA8ECFB-A9ED-D847-BF29-0FD9E4D5968B}" type="slidenum">
              <a:rPr lang="en-GB"/>
              <a:pPr>
                <a:defRPr/>
              </a:pPr>
              <a:t>‹#›</a:t>
            </a:fld>
            <a:endParaRPr lang="en-GB"/>
          </a:p>
        </p:txBody>
      </p:sp>
    </p:spTree>
    <p:extLst>
      <p:ext uri="{BB962C8B-B14F-4D97-AF65-F5344CB8AC3E}">
        <p14:creationId xmlns:p14="http://schemas.microsoft.com/office/powerpoint/2010/main" val="169424999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8"/>
          <p:cNvSpPr>
            <a:spLocks noGrp="1" noChangeArrowheads="1"/>
          </p:cNvSpPr>
          <p:nvPr>
            <p:ph type="dt" idx="10"/>
          </p:nvPr>
        </p:nvSpPr>
        <p:spPr>
          <a:ln/>
        </p:spPr>
        <p:txBody>
          <a:bodyPr/>
          <a:lstStyle>
            <a:lvl1pPr>
              <a:defRPr/>
            </a:lvl1pPr>
          </a:lstStyle>
          <a:p>
            <a:pPr>
              <a:defRPr/>
            </a:pPr>
            <a:endParaRPr lang="en-GB"/>
          </a:p>
        </p:txBody>
      </p:sp>
      <p:sp>
        <p:nvSpPr>
          <p:cNvPr id="6" name="Rectangle 39"/>
          <p:cNvSpPr>
            <a:spLocks noGrp="1" noChangeArrowheads="1"/>
          </p:cNvSpPr>
          <p:nvPr>
            <p:ph type="ftr" idx="11"/>
          </p:nvPr>
        </p:nvSpPr>
        <p:spPr>
          <a:ln/>
        </p:spPr>
        <p:txBody>
          <a:bodyPr/>
          <a:lstStyle>
            <a:lvl1pPr>
              <a:defRPr/>
            </a:lvl1pPr>
          </a:lstStyle>
          <a:p>
            <a:pPr>
              <a:defRPr/>
            </a:pPr>
            <a:endParaRPr lang="en-GB"/>
          </a:p>
        </p:txBody>
      </p:sp>
      <p:sp>
        <p:nvSpPr>
          <p:cNvPr id="7" name="Rectangle 40"/>
          <p:cNvSpPr>
            <a:spLocks noGrp="1" noChangeArrowheads="1"/>
          </p:cNvSpPr>
          <p:nvPr>
            <p:ph type="sldNum" idx="12"/>
          </p:nvPr>
        </p:nvSpPr>
        <p:spPr>
          <a:ln/>
        </p:spPr>
        <p:txBody>
          <a:bodyPr/>
          <a:lstStyle>
            <a:lvl1pPr>
              <a:defRPr/>
            </a:lvl1pPr>
          </a:lstStyle>
          <a:p>
            <a:pPr>
              <a:defRPr/>
            </a:pPr>
            <a:fld id="{EF790313-219E-3D45-A75A-5A499CF193E5}" type="slidenum">
              <a:rPr lang="en-GB"/>
              <a:pPr>
                <a:defRPr/>
              </a:pPr>
              <a:t>‹#›</a:t>
            </a:fld>
            <a:endParaRPr lang="en-GB"/>
          </a:p>
        </p:txBody>
      </p:sp>
    </p:spTree>
    <p:extLst>
      <p:ext uri="{BB962C8B-B14F-4D97-AF65-F5344CB8AC3E}">
        <p14:creationId xmlns:p14="http://schemas.microsoft.com/office/powerpoint/2010/main" val="239479427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8"/>
          <p:cNvSpPr>
            <a:spLocks noGrp="1" noChangeArrowheads="1"/>
          </p:cNvSpPr>
          <p:nvPr>
            <p:ph type="dt" idx="10"/>
          </p:nvPr>
        </p:nvSpPr>
        <p:spPr>
          <a:ln/>
        </p:spPr>
        <p:txBody>
          <a:bodyPr/>
          <a:lstStyle>
            <a:lvl1pPr>
              <a:defRPr/>
            </a:lvl1pPr>
          </a:lstStyle>
          <a:p>
            <a:pPr>
              <a:defRPr/>
            </a:pPr>
            <a:endParaRPr lang="en-GB"/>
          </a:p>
        </p:txBody>
      </p:sp>
      <p:sp>
        <p:nvSpPr>
          <p:cNvPr id="6" name="Rectangle 39"/>
          <p:cNvSpPr>
            <a:spLocks noGrp="1" noChangeArrowheads="1"/>
          </p:cNvSpPr>
          <p:nvPr>
            <p:ph type="ftr" idx="11"/>
          </p:nvPr>
        </p:nvSpPr>
        <p:spPr>
          <a:ln/>
        </p:spPr>
        <p:txBody>
          <a:bodyPr/>
          <a:lstStyle>
            <a:lvl1pPr>
              <a:defRPr/>
            </a:lvl1pPr>
          </a:lstStyle>
          <a:p>
            <a:pPr>
              <a:defRPr/>
            </a:pPr>
            <a:endParaRPr lang="en-GB"/>
          </a:p>
        </p:txBody>
      </p:sp>
      <p:sp>
        <p:nvSpPr>
          <p:cNvPr id="7" name="Rectangle 40"/>
          <p:cNvSpPr>
            <a:spLocks noGrp="1" noChangeArrowheads="1"/>
          </p:cNvSpPr>
          <p:nvPr>
            <p:ph type="sldNum" idx="12"/>
          </p:nvPr>
        </p:nvSpPr>
        <p:spPr>
          <a:ln/>
        </p:spPr>
        <p:txBody>
          <a:bodyPr/>
          <a:lstStyle>
            <a:lvl1pPr>
              <a:defRPr/>
            </a:lvl1pPr>
          </a:lstStyle>
          <a:p>
            <a:pPr>
              <a:defRPr/>
            </a:pPr>
            <a:fld id="{8FE2103E-E787-C141-995F-967B7E706300}" type="slidenum">
              <a:rPr lang="en-GB"/>
              <a:pPr>
                <a:defRPr/>
              </a:pPr>
              <a:t>‹#›</a:t>
            </a:fld>
            <a:endParaRPr lang="en-GB"/>
          </a:p>
        </p:txBody>
      </p:sp>
    </p:spTree>
    <p:extLst>
      <p:ext uri="{BB962C8B-B14F-4D97-AF65-F5344CB8AC3E}">
        <p14:creationId xmlns:p14="http://schemas.microsoft.com/office/powerpoint/2010/main" val="398605491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8"/>
          <p:cNvSpPr>
            <a:spLocks noGrp="1" noChangeArrowheads="1"/>
          </p:cNvSpPr>
          <p:nvPr>
            <p:ph type="dt" idx="10"/>
          </p:nvPr>
        </p:nvSpPr>
        <p:spPr>
          <a:ln/>
        </p:spPr>
        <p:txBody>
          <a:bodyPr/>
          <a:lstStyle>
            <a:lvl1pPr>
              <a:defRPr/>
            </a:lvl1pPr>
          </a:lstStyle>
          <a:p>
            <a:pPr>
              <a:defRPr/>
            </a:pPr>
            <a:endParaRPr lang="en-GB"/>
          </a:p>
        </p:txBody>
      </p:sp>
      <p:sp>
        <p:nvSpPr>
          <p:cNvPr id="5" name="Rectangle 39"/>
          <p:cNvSpPr>
            <a:spLocks noGrp="1" noChangeArrowheads="1"/>
          </p:cNvSpPr>
          <p:nvPr>
            <p:ph type="ftr" idx="11"/>
          </p:nvPr>
        </p:nvSpPr>
        <p:spPr>
          <a:ln/>
        </p:spPr>
        <p:txBody>
          <a:bodyPr/>
          <a:lstStyle>
            <a:lvl1pPr>
              <a:defRPr/>
            </a:lvl1pPr>
          </a:lstStyle>
          <a:p>
            <a:pPr>
              <a:defRPr/>
            </a:pPr>
            <a:endParaRPr lang="en-GB"/>
          </a:p>
        </p:txBody>
      </p:sp>
      <p:sp>
        <p:nvSpPr>
          <p:cNvPr id="6" name="Rectangle 40"/>
          <p:cNvSpPr>
            <a:spLocks noGrp="1" noChangeArrowheads="1"/>
          </p:cNvSpPr>
          <p:nvPr>
            <p:ph type="sldNum" idx="12"/>
          </p:nvPr>
        </p:nvSpPr>
        <p:spPr>
          <a:ln/>
        </p:spPr>
        <p:txBody>
          <a:bodyPr/>
          <a:lstStyle>
            <a:lvl1pPr>
              <a:defRPr/>
            </a:lvl1pPr>
          </a:lstStyle>
          <a:p>
            <a:pPr>
              <a:defRPr/>
            </a:pPr>
            <a:fld id="{ADB69E02-6C3D-1F4A-A31D-DFDE85B3D65B}" type="slidenum">
              <a:rPr lang="en-GB"/>
              <a:pPr>
                <a:defRPr/>
              </a:pPr>
              <a:t>‹#›</a:t>
            </a:fld>
            <a:endParaRPr lang="en-GB"/>
          </a:p>
        </p:txBody>
      </p:sp>
    </p:spTree>
    <p:extLst>
      <p:ext uri="{BB962C8B-B14F-4D97-AF65-F5344CB8AC3E}">
        <p14:creationId xmlns:p14="http://schemas.microsoft.com/office/powerpoint/2010/main" val="306790187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277813"/>
            <a:ext cx="2055813" cy="58483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6625" cy="58483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8"/>
          <p:cNvSpPr>
            <a:spLocks noGrp="1" noChangeArrowheads="1"/>
          </p:cNvSpPr>
          <p:nvPr>
            <p:ph type="dt" idx="10"/>
          </p:nvPr>
        </p:nvSpPr>
        <p:spPr>
          <a:ln/>
        </p:spPr>
        <p:txBody>
          <a:bodyPr/>
          <a:lstStyle>
            <a:lvl1pPr>
              <a:defRPr/>
            </a:lvl1pPr>
          </a:lstStyle>
          <a:p>
            <a:pPr>
              <a:defRPr/>
            </a:pPr>
            <a:endParaRPr lang="en-GB"/>
          </a:p>
        </p:txBody>
      </p:sp>
      <p:sp>
        <p:nvSpPr>
          <p:cNvPr id="5" name="Rectangle 39"/>
          <p:cNvSpPr>
            <a:spLocks noGrp="1" noChangeArrowheads="1"/>
          </p:cNvSpPr>
          <p:nvPr>
            <p:ph type="ftr" idx="11"/>
          </p:nvPr>
        </p:nvSpPr>
        <p:spPr>
          <a:ln/>
        </p:spPr>
        <p:txBody>
          <a:bodyPr/>
          <a:lstStyle>
            <a:lvl1pPr>
              <a:defRPr/>
            </a:lvl1pPr>
          </a:lstStyle>
          <a:p>
            <a:pPr>
              <a:defRPr/>
            </a:pPr>
            <a:endParaRPr lang="en-GB"/>
          </a:p>
        </p:txBody>
      </p:sp>
      <p:sp>
        <p:nvSpPr>
          <p:cNvPr id="6" name="Rectangle 40"/>
          <p:cNvSpPr>
            <a:spLocks noGrp="1" noChangeArrowheads="1"/>
          </p:cNvSpPr>
          <p:nvPr>
            <p:ph type="sldNum" idx="12"/>
          </p:nvPr>
        </p:nvSpPr>
        <p:spPr>
          <a:ln/>
        </p:spPr>
        <p:txBody>
          <a:bodyPr/>
          <a:lstStyle>
            <a:lvl1pPr>
              <a:defRPr/>
            </a:lvl1pPr>
          </a:lstStyle>
          <a:p>
            <a:pPr>
              <a:defRPr/>
            </a:pPr>
            <a:fld id="{1DDE4788-47B6-1D43-AB66-48EF263F0114}" type="slidenum">
              <a:rPr lang="en-GB"/>
              <a:pPr>
                <a:defRPr/>
              </a:pPr>
              <a:t>‹#›</a:t>
            </a:fld>
            <a:endParaRPr lang="en-GB"/>
          </a:p>
        </p:txBody>
      </p:sp>
    </p:spTree>
    <p:extLst>
      <p:ext uri="{BB962C8B-B14F-4D97-AF65-F5344CB8AC3E}">
        <p14:creationId xmlns:p14="http://schemas.microsoft.com/office/powerpoint/2010/main" val="418771211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6"/>
          <p:cNvSpPr>
            <a:spLocks noGrp="1" noChangeArrowheads="1"/>
          </p:cNvSpPr>
          <p:nvPr>
            <p:ph type="dt" idx="10"/>
          </p:nvPr>
        </p:nvSpPr>
        <p:spPr>
          <a:ln/>
        </p:spPr>
        <p:txBody>
          <a:bodyPr/>
          <a:lstStyle>
            <a:lvl1pPr>
              <a:defRPr/>
            </a:lvl1pPr>
          </a:lstStyle>
          <a:p>
            <a:pPr>
              <a:defRPr/>
            </a:pPr>
            <a:endParaRPr lang="en-GB"/>
          </a:p>
        </p:txBody>
      </p:sp>
      <p:sp>
        <p:nvSpPr>
          <p:cNvPr id="5" name="Rectangle 37"/>
          <p:cNvSpPr>
            <a:spLocks noGrp="1" noChangeArrowheads="1"/>
          </p:cNvSpPr>
          <p:nvPr>
            <p:ph type="ftr" idx="11"/>
          </p:nvPr>
        </p:nvSpPr>
        <p:spPr>
          <a:ln/>
        </p:spPr>
        <p:txBody>
          <a:bodyPr/>
          <a:lstStyle>
            <a:lvl1pPr>
              <a:defRPr/>
            </a:lvl1pPr>
          </a:lstStyle>
          <a:p>
            <a:pPr>
              <a:defRPr/>
            </a:pPr>
            <a:endParaRPr lang="en-GB"/>
          </a:p>
        </p:txBody>
      </p:sp>
      <p:sp>
        <p:nvSpPr>
          <p:cNvPr id="6" name="Rectangle 39"/>
          <p:cNvSpPr>
            <a:spLocks noGrp="1" noChangeArrowheads="1"/>
          </p:cNvSpPr>
          <p:nvPr>
            <p:ph type="sldNum" idx="12"/>
          </p:nvPr>
        </p:nvSpPr>
        <p:spPr>
          <a:ln/>
        </p:spPr>
        <p:txBody>
          <a:bodyPr/>
          <a:lstStyle>
            <a:lvl1pPr>
              <a:defRPr/>
            </a:lvl1pPr>
          </a:lstStyle>
          <a:p>
            <a:pPr>
              <a:defRPr/>
            </a:pPr>
            <a:fld id="{3C2A2530-A723-6047-90A4-AB91C1A0FDD5}" type="slidenum">
              <a:rPr lang="en-GB"/>
              <a:pPr>
                <a:defRPr/>
              </a:pPr>
              <a:t>‹#›</a:t>
            </a:fld>
            <a:endParaRPr lang="en-GB"/>
          </a:p>
        </p:txBody>
      </p:sp>
    </p:spTree>
    <p:extLst>
      <p:ext uri="{BB962C8B-B14F-4D97-AF65-F5344CB8AC3E}">
        <p14:creationId xmlns:p14="http://schemas.microsoft.com/office/powerpoint/2010/main" val="10060282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idx="10"/>
          </p:nvPr>
        </p:nvSpPr>
        <p:spPr>
          <a:ln/>
        </p:spPr>
        <p:txBody>
          <a:bodyPr/>
          <a:lstStyle>
            <a:lvl1pPr>
              <a:defRPr/>
            </a:lvl1pPr>
          </a:lstStyle>
          <a:p>
            <a:pPr>
              <a:defRPr/>
            </a:pPr>
            <a:endParaRPr lang="en-GB"/>
          </a:p>
        </p:txBody>
      </p:sp>
      <p:sp>
        <p:nvSpPr>
          <p:cNvPr id="5" name="Rectangle 26"/>
          <p:cNvSpPr>
            <a:spLocks noGrp="1" noChangeArrowheads="1"/>
          </p:cNvSpPr>
          <p:nvPr>
            <p:ph type="ftr" idx="11"/>
          </p:nvPr>
        </p:nvSpPr>
        <p:spPr>
          <a:ln/>
        </p:spPr>
        <p:txBody>
          <a:bodyPr/>
          <a:lstStyle>
            <a:lvl1pPr>
              <a:defRPr/>
            </a:lvl1pPr>
          </a:lstStyle>
          <a:p>
            <a:pPr>
              <a:defRPr/>
            </a:pPr>
            <a:endParaRPr lang="en-GB"/>
          </a:p>
        </p:txBody>
      </p:sp>
      <p:sp>
        <p:nvSpPr>
          <p:cNvPr id="6" name="Rectangle 27"/>
          <p:cNvSpPr>
            <a:spLocks noGrp="1" noChangeArrowheads="1"/>
          </p:cNvSpPr>
          <p:nvPr>
            <p:ph type="sldNum" idx="12"/>
          </p:nvPr>
        </p:nvSpPr>
        <p:spPr>
          <a:ln/>
        </p:spPr>
        <p:txBody>
          <a:bodyPr/>
          <a:lstStyle>
            <a:lvl1pPr>
              <a:defRPr/>
            </a:lvl1pPr>
          </a:lstStyle>
          <a:p>
            <a:pPr>
              <a:defRPr/>
            </a:pPr>
            <a:fld id="{87D5FD52-0A63-564D-B8F8-2F7F111E4167}" type="slidenum">
              <a:rPr lang="en-GB"/>
              <a:pPr>
                <a:defRPr/>
              </a:pPr>
              <a:t>‹#›</a:t>
            </a:fld>
            <a:endParaRPr lang="en-GB"/>
          </a:p>
        </p:txBody>
      </p:sp>
    </p:spTree>
    <p:extLst>
      <p:ext uri="{BB962C8B-B14F-4D97-AF65-F5344CB8AC3E}">
        <p14:creationId xmlns:p14="http://schemas.microsoft.com/office/powerpoint/2010/main" val="50886393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6"/>
          <p:cNvSpPr>
            <a:spLocks noGrp="1" noChangeArrowheads="1"/>
          </p:cNvSpPr>
          <p:nvPr>
            <p:ph type="dt" idx="10"/>
          </p:nvPr>
        </p:nvSpPr>
        <p:spPr>
          <a:ln/>
        </p:spPr>
        <p:txBody>
          <a:bodyPr/>
          <a:lstStyle>
            <a:lvl1pPr>
              <a:defRPr/>
            </a:lvl1pPr>
          </a:lstStyle>
          <a:p>
            <a:pPr>
              <a:defRPr/>
            </a:pPr>
            <a:endParaRPr lang="en-GB"/>
          </a:p>
        </p:txBody>
      </p:sp>
      <p:sp>
        <p:nvSpPr>
          <p:cNvPr id="5" name="Rectangle 37"/>
          <p:cNvSpPr>
            <a:spLocks noGrp="1" noChangeArrowheads="1"/>
          </p:cNvSpPr>
          <p:nvPr>
            <p:ph type="ftr" idx="11"/>
          </p:nvPr>
        </p:nvSpPr>
        <p:spPr>
          <a:ln/>
        </p:spPr>
        <p:txBody>
          <a:bodyPr/>
          <a:lstStyle>
            <a:lvl1pPr>
              <a:defRPr/>
            </a:lvl1pPr>
          </a:lstStyle>
          <a:p>
            <a:pPr>
              <a:defRPr/>
            </a:pPr>
            <a:endParaRPr lang="en-GB"/>
          </a:p>
        </p:txBody>
      </p:sp>
      <p:sp>
        <p:nvSpPr>
          <p:cNvPr id="6" name="Rectangle 39"/>
          <p:cNvSpPr>
            <a:spLocks noGrp="1" noChangeArrowheads="1"/>
          </p:cNvSpPr>
          <p:nvPr>
            <p:ph type="sldNum" idx="12"/>
          </p:nvPr>
        </p:nvSpPr>
        <p:spPr>
          <a:ln/>
        </p:spPr>
        <p:txBody>
          <a:bodyPr/>
          <a:lstStyle>
            <a:lvl1pPr>
              <a:defRPr/>
            </a:lvl1pPr>
          </a:lstStyle>
          <a:p>
            <a:pPr>
              <a:defRPr/>
            </a:pPr>
            <a:fld id="{20922BA5-17A9-D54C-9999-F5A6DC28F47F}" type="slidenum">
              <a:rPr lang="en-GB"/>
              <a:pPr>
                <a:defRPr/>
              </a:pPr>
              <a:t>‹#›</a:t>
            </a:fld>
            <a:endParaRPr lang="en-GB"/>
          </a:p>
        </p:txBody>
      </p:sp>
    </p:spTree>
    <p:extLst>
      <p:ext uri="{BB962C8B-B14F-4D97-AF65-F5344CB8AC3E}">
        <p14:creationId xmlns:p14="http://schemas.microsoft.com/office/powerpoint/2010/main" val="205355543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6"/>
          <p:cNvSpPr>
            <a:spLocks noGrp="1" noChangeArrowheads="1"/>
          </p:cNvSpPr>
          <p:nvPr>
            <p:ph type="dt" idx="10"/>
          </p:nvPr>
        </p:nvSpPr>
        <p:spPr>
          <a:ln/>
        </p:spPr>
        <p:txBody>
          <a:bodyPr/>
          <a:lstStyle>
            <a:lvl1pPr>
              <a:defRPr/>
            </a:lvl1pPr>
          </a:lstStyle>
          <a:p>
            <a:pPr>
              <a:defRPr/>
            </a:pPr>
            <a:endParaRPr lang="en-GB"/>
          </a:p>
        </p:txBody>
      </p:sp>
      <p:sp>
        <p:nvSpPr>
          <p:cNvPr id="5" name="Rectangle 37"/>
          <p:cNvSpPr>
            <a:spLocks noGrp="1" noChangeArrowheads="1"/>
          </p:cNvSpPr>
          <p:nvPr>
            <p:ph type="ftr" idx="11"/>
          </p:nvPr>
        </p:nvSpPr>
        <p:spPr>
          <a:ln/>
        </p:spPr>
        <p:txBody>
          <a:bodyPr/>
          <a:lstStyle>
            <a:lvl1pPr>
              <a:defRPr/>
            </a:lvl1pPr>
          </a:lstStyle>
          <a:p>
            <a:pPr>
              <a:defRPr/>
            </a:pPr>
            <a:endParaRPr lang="en-GB"/>
          </a:p>
        </p:txBody>
      </p:sp>
      <p:sp>
        <p:nvSpPr>
          <p:cNvPr id="6" name="Rectangle 39"/>
          <p:cNvSpPr>
            <a:spLocks noGrp="1" noChangeArrowheads="1"/>
          </p:cNvSpPr>
          <p:nvPr>
            <p:ph type="sldNum" idx="12"/>
          </p:nvPr>
        </p:nvSpPr>
        <p:spPr>
          <a:ln/>
        </p:spPr>
        <p:txBody>
          <a:bodyPr/>
          <a:lstStyle>
            <a:lvl1pPr>
              <a:defRPr/>
            </a:lvl1pPr>
          </a:lstStyle>
          <a:p>
            <a:pPr>
              <a:defRPr/>
            </a:pPr>
            <a:fld id="{A2E175AD-C5BC-AB43-8BCB-FCB18DFD122D}" type="slidenum">
              <a:rPr lang="en-GB"/>
              <a:pPr>
                <a:defRPr/>
              </a:pPr>
              <a:t>‹#›</a:t>
            </a:fld>
            <a:endParaRPr lang="en-GB"/>
          </a:p>
        </p:txBody>
      </p:sp>
    </p:spTree>
    <p:extLst>
      <p:ext uri="{BB962C8B-B14F-4D97-AF65-F5344CB8AC3E}">
        <p14:creationId xmlns:p14="http://schemas.microsoft.com/office/powerpoint/2010/main" val="169575469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6"/>
          <p:cNvSpPr>
            <a:spLocks noGrp="1" noChangeArrowheads="1"/>
          </p:cNvSpPr>
          <p:nvPr>
            <p:ph type="dt" idx="10"/>
          </p:nvPr>
        </p:nvSpPr>
        <p:spPr>
          <a:ln/>
        </p:spPr>
        <p:txBody>
          <a:bodyPr/>
          <a:lstStyle>
            <a:lvl1pPr>
              <a:defRPr/>
            </a:lvl1pPr>
          </a:lstStyle>
          <a:p>
            <a:pPr>
              <a:defRPr/>
            </a:pPr>
            <a:endParaRPr lang="en-GB"/>
          </a:p>
        </p:txBody>
      </p:sp>
      <p:sp>
        <p:nvSpPr>
          <p:cNvPr id="6" name="Rectangle 37"/>
          <p:cNvSpPr>
            <a:spLocks noGrp="1" noChangeArrowheads="1"/>
          </p:cNvSpPr>
          <p:nvPr>
            <p:ph type="ftr" idx="11"/>
          </p:nvPr>
        </p:nvSpPr>
        <p:spPr>
          <a:ln/>
        </p:spPr>
        <p:txBody>
          <a:bodyPr/>
          <a:lstStyle>
            <a:lvl1pPr>
              <a:defRPr/>
            </a:lvl1pPr>
          </a:lstStyle>
          <a:p>
            <a:pPr>
              <a:defRPr/>
            </a:pPr>
            <a:endParaRPr lang="en-GB"/>
          </a:p>
        </p:txBody>
      </p:sp>
      <p:sp>
        <p:nvSpPr>
          <p:cNvPr id="7" name="Rectangle 39"/>
          <p:cNvSpPr>
            <a:spLocks noGrp="1" noChangeArrowheads="1"/>
          </p:cNvSpPr>
          <p:nvPr>
            <p:ph type="sldNum" idx="12"/>
          </p:nvPr>
        </p:nvSpPr>
        <p:spPr>
          <a:ln/>
        </p:spPr>
        <p:txBody>
          <a:bodyPr/>
          <a:lstStyle>
            <a:lvl1pPr>
              <a:defRPr/>
            </a:lvl1pPr>
          </a:lstStyle>
          <a:p>
            <a:pPr>
              <a:defRPr/>
            </a:pPr>
            <a:fld id="{134F7BE9-37D9-0C4B-AF88-F6CA9D229776}" type="slidenum">
              <a:rPr lang="en-GB"/>
              <a:pPr>
                <a:defRPr/>
              </a:pPr>
              <a:t>‹#›</a:t>
            </a:fld>
            <a:endParaRPr lang="en-GB"/>
          </a:p>
        </p:txBody>
      </p:sp>
    </p:spTree>
    <p:extLst>
      <p:ext uri="{BB962C8B-B14F-4D97-AF65-F5344CB8AC3E}">
        <p14:creationId xmlns:p14="http://schemas.microsoft.com/office/powerpoint/2010/main" val="362192472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6"/>
          <p:cNvSpPr>
            <a:spLocks noGrp="1" noChangeArrowheads="1"/>
          </p:cNvSpPr>
          <p:nvPr>
            <p:ph type="dt" idx="10"/>
          </p:nvPr>
        </p:nvSpPr>
        <p:spPr>
          <a:ln/>
        </p:spPr>
        <p:txBody>
          <a:bodyPr/>
          <a:lstStyle>
            <a:lvl1pPr>
              <a:defRPr/>
            </a:lvl1pPr>
          </a:lstStyle>
          <a:p>
            <a:pPr>
              <a:defRPr/>
            </a:pPr>
            <a:endParaRPr lang="en-GB"/>
          </a:p>
        </p:txBody>
      </p:sp>
      <p:sp>
        <p:nvSpPr>
          <p:cNvPr id="8" name="Rectangle 37"/>
          <p:cNvSpPr>
            <a:spLocks noGrp="1" noChangeArrowheads="1"/>
          </p:cNvSpPr>
          <p:nvPr>
            <p:ph type="ftr" idx="11"/>
          </p:nvPr>
        </p:nvSpPr>
        <p:spPr>
          <a:ln/>
        </p:spPr>
        <p:txBody>
          <a:bodyPr/>
          <a:lstStyle>
            <a:lvl1pPr>
              <a:defRPr/>
            </a:lvl1pPr>
          </a:lstStyle>
          <a:p>
            <a:pPr>
              <a:defRPr/>
            </a:pPr>
            <a:endParaRPr lang="en-GB"/>
          </a:p>
        </p:txBody>
      </p:sp>
      <p:sp>
        <p:nvSpPr>
          <p:cNvPr id="9" name="Rectangle 39"/>
          <p:cNvSpPr>
            <a:spLocks noGrp="1" noChangeArrowheads="1"/>
          </p:cNvSpPr>
          <p:nvPr>
            <p:ph type="sldNum" idx="12"/>
          </p:nvPr>
        </p:nvSpPr>
        <p:spPr>
          <a:ln/>
        </p:spPr>
        <p:txBody>
          <a:bodyPr/>
          <a:lstStyle>
            <a:lvl1pPr>
              <a:defRPr/>
            </a:lvl1pPr>
          </a:lstStyle>
          <a:p>
            <a:pPr>
              <a:defRPr/>
            </a:pPr>
            <a:fld id="{A5D0006C-09EF-5D41-8D3C-0F9D9F5338E1}" type="slidenum">
              <a:rPr lang="en-GB"/>
              <a:pPr>
                <a:defRPr/>
              </a:pPr>
              <a:t>‹#›</a:t>
            </a:fld>
            <a:endParaRPr lang="en-GB"/>
          </a:p>
        </p:txBody>
      </p:sp>
    </p:spTree>
    <p:extLst>
      <p:ext uri="{BB962C8B-B14F-4D97-AF65-F5344CB8AC3E}">
        <p14:creationId xmlns:p14="http://schemas.microsoft.com/office/powerpoint/2010/main" val="282881650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6"/>
          <p:cNvSpPr>
            <a:spLocks noGrp="1" noChangeArrowheads="1"/>
          </p:cNvSpPr>
          <p:nvPr>
            <p:ph type="dt" idx="10"/>
          </p:nvPr>
        </p:nvSpPr>
        <p:spPr>
          <a:ln/>
        </p:spPr>
        <p:txBody>
          <a:bodyPr/>
          <a:lstStyle>
            <a:lvl1pPr>
              <a:defRPr/>
            </a:lvl1pPr>
          </a:lstStyle>
          <a:p>
            <a:pPr>
              <a:defRPr/>
            </a:pPr>
            <a:endParaRPr lang="en-GB"/>
          </a:p>
        </p:txBody>
      </p:sp>
      <p:sp>
        <p:nvSpPr>
          <p:cNvPr id="4" name="Rectangle 37"/>
          <p:cNvSpPr>
            <a:spLocks noGrp="1" noChangeArrowheads="1"/>
          </p:cNvSpPr>
          <p:nvPr>
            <p:ph type="ftr" idx="11"/>
          </p:nvPr>
        </p:nvSpPr>
        <p:spPr>
          <a:ln/>
        </p:spPr>
        <p:txBody>
          <a:bodyPr/>
          <a:lstStyle>
            <a:lvl1pPr>
              <a:defRPr/>
            </a:lvl1pPr>
          </a:lstStyle>
          <a:p>
            <a:pPr>
              <a:defRPr/>
            </a:pPr>
            <a:endParaRPr lang="en-GB"/>
          </a:p>
        </p:txBody>
      </p:sp>
      <p:sp>
        <p:nvSpPr>
          <p:cNvPr id="5" name="Rectangle 39"/>
          <p:cNvSpPr>
            <a:spLocks noGrp="1" noChangeArrowheads="1"/>
          </p:cNvSpPr>
          <p:nvPr>
            <p:ph type="sldNum" idx="12"/>
          </p:nvPr>
        </p:nvSpPr>
        <p:spPr>
          <a:ln/>
        </p:spPr>
        <p:txBody>
          <a:bodyPr/>
          <a:lstStyle>
            <a:lvl1pPr>
              <a:defRPr/>
            </a:lvl1pPr>
          </a:lstStyle>
          <a:p>
            <a:pPr>
              <a:defRPr/>
            </a:pPr>
            <a:fld id="{CEDEA5AF-4F8C-0049-91BD-EBBDD521AA6A}" type="slidenum">
              <a:rPr lang="en-GB"/>
              <a:pPr>
                <a:defRPr/>
              </a:pPr>
              <a:t>‹#›</a:t>
            </a:fld>
            <a:endParaRPr lang="en-GB"/>
          </a:p>
        </p:txBody>
      </p:sp>
    </p:spTree>
    <p:extLst>
      <p:ext uri="{BB962C8B-B14F-4D97-AF65-F5344CB8AC3E}">
        <p14:creationId xmlns:p14="http://schemas.microsoft.com/office/powerpoint/2010/main" val="200608008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6"/>
          <p:cNvSpPr>
            <a:spLocks noGrp="1" noChangeArrowheads="1"/>
          </p:cNvSpPr>
          <p:nvPr>
            <p:ph type="dt" idx="10"/>
          </p:nvPr>
        </p:nvSpPr>
        <p:spPr>
          <a:ln/>
        </p:spPr>
        <p:txBody>
          <a:bodyPr/>
          <a:lstStyle>
            <a:lvl1pPr>
              <a:defRPr/>
            </a:lvl1pPr>
          </a:lstStyle>
          <a:p>
            <a:pPr>
              <a:defRPr/>
            </a:pPr>
            <a:endParaRPr lang="en-GB"/>
          </a:p>
        </p:txBody>
      </p:sp>
      <p:sp>
        <p:nvSpPr>
          <p:cNvPr id="3" name="Rectangle 37"/>
          <p:cNvSpPr>
            <a:spLocks noGrp="1" noChangeArrowheads="1"/>
          </p:cNvSpPr>
          <p:nvPr>
            <p:ph type="ftr" idx="11"/>
          </p:nvPr>
        </p:nvSpPr>
        <p:spPr>
          <a:ln/>
        </p:spPr>
        <p:txBody>
          <a:bodyPr/>
          <a:lstStyle>
            <a:lvl1pPr>
              <a:defRPr/>
            </a:lvl1pPr>
          </a:lstStyle>
          <a:p>
            <a:pPr>
              <a:defRPr/>
            </a:pPr>
            <a:endParaRPr lang="en-GB"/>
          </a:p>
        </p:txBody>
      </p:sp>
      <p:sp>
        <p:nvSpPr>
          <p:cNvPr id="4" name="Rectangle 39"/>
          <p:cNvSpPr>
            <a:spLocks noGrp="1" noChangeArrowheads="1"/>
          </p:cNvSpPr>
          <p:nvPr>
            <p:ph type="sldNum" idx="12"/>
          </p:nvPr>
        </p:nvSpPr>
        <p:spPr>
          <a:ln/>
        </p:spPr>
        <p:txBody>
          <a:bodyPr/>
          <a:lstStyle>
            <a:lvl1pPr>
              <a:defRPr/>
            </a:lvl1pPr>
          </a:lstStyle>
          <a:p>
            <a:pPr>
              <a:defRPr/>
            </a:pPr>
            <a:fld id="{FE055847-E473-D141-8E7B-4D273CD79E3B}" type="slidenum">
              <a:rPr lang="en-GB"/>
              <a:pPr>
                <a:defRPr/>
              </a:pPr>
              <a:t>‹#›</a:t>
            </a:fld>
            <a:endParaRPr lang="en-GB"/>
          </a:p>
        </p:txBody>
      </p:sp>
    </p:spTree>
    <p:extLst>
      <p:ext uri="{BB962C8B-B14F-4D97-AF65-F5344CB8AC3E}">
        <p14:creationId xmlns:p14="http://schemas.microsoft.com/office/powerpoint/2010/main" val="75215096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6"/>
          <p:cNvSpPr>
            <a:spLocks noGrp="1" noChangeArrowheads="1"/>
          </p:cNvSpPr>
          <p:nvPr>
            <p:ph type="dt" idx="10"/>
          </p:nvPr>
        </p:nvSpPr>
        <p:spPr>
          <a:ln/>
        </p:spPr>
        <p:txBody>
          <a:bodyPr/>
          <a:lstStyle>
            <a:lvl1pPr>
              <a:defRPr/>
            </a:lvl1pPr>
          </a:lstStyle>
          <a:p>
            <a:pPr>
              <a:defRPr/>
            </a:pPr>
            <a:endParaRPr lang="en-GB"/>
          </a:p>
        </p:txBody>
      </p:sp>
      <p:sp>
        <p:nvSpPr>
          <p:cNvPr id="6" name="Rectangle 37"/>
          <p:cNvSpPr>
            <a:spLocks noGrp="1" noChangeArrowheads="1"/>
          </p:cNvSpPr>
          <p:nvPr>
            <p:ph type="ftr" idx="11"/>
          </p:nvPr>
        </p:nvSpPr>
        <p:spPr>
          <a:ln/>
        </p:spPr>
        <p:txBody>
          <a:bodyPr/>
          <a:lstStyle>
            <a:lvl1pPr>
              <a:defRPr/>
            </a:lvl1pPr>
          </a:lstStyle>
          <a:p>
            <a:pPr>
              <a:defRPr/>
            </a:pPr>
            <a:endParaRPr lang="en-GB"/>
          </a:p>
        </p:txBody>
      </p:sp>
      <p:sp>
        <p:nvSpPr>
          <p:cNvPr id="7" name="Rectangle 39"/>
          <p:cNvSpPr>
            <a:spLocks noGrp="1" noChangeArrowheads="1"/>
          </p:cNvSpPr>
          <p:nvPr>
            <p:ph type="sldNum" idx="12"/>
          </p:nvPr>
        </p:nvSpPr>
        <p:spPr>
          <a:ln/>
        </p:spPr>
        <p:txBody>
          <a:bodyPr/>
          <a:lstStyle>
            <a:lvl1pPr>
              <a:defRPr/>
            </a:lvl1pPr>
          </a:lstStyle>
          <a:p>
            <a:pPr>
              <a:defRPr/>
            </a:pPr>
            <a:fld id="{239E0E2B-F019-2E4A-8CA3-E88CE86B14FC}" type="slidenum">
              <a:rPr lang="en-GB"/>
              <a:pPr>
                <a:defRPr/>
              </a:pPr>
              <a:t>‹#›</a:t>
            </a:fld>
            <a:endParaRPr lang="en-GB"/>
          </a:p>
        </p:txBody>
      </p:sp>
    </p:spTree>
    <p:extLst>
      <p:ext uri="{BB962C8B-B14F-4D97-AF65-F5344CB8AC3E}">
        <p14:creationId xmlns:p14="http://schemas.microsoft.com/office/powerpoint/2010/main" val="35832409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6"/>
          <p:cNvSpPr>
            <a:spLocks noGrp="1" noChangeArrowheads="1"/>
          </p:cNvSpPr>
          <p:nvPr>
            <p:ph type="dt" idx="10"/>
          </p:nvPr>
        </p:nvSpPr>
        <p:spPr>
          <a:ln/>
        </p:spPr>
        <p:txBody>
          <a:bodyPr/>
          <a:lstStyle>
            <a:lvl1pPr>
              <a:defRPr/>
            </a:lvl1pPr>
          </a:lstStyle>
          <a:p>
            <a:pPr>
              <a:defRPr/>
            </a:pPr>
            <a:endParaRPr lang="en-GB"/>
          </a:p>
        </p:txBody>
      </p:sp>
      <p:sp>
        <p:nvSpPr>
          <p:cNvPr id="6" name="Rectangle 37"/>
          <p:cNvSpPr>
            <a:spLocks noGrp="1" noChangeArrowheads="1"/>
          </p:cNvSpPr>
          <p:nvPr>
            <p:ph type="ftr" idx="11"/>
          </p:nvPr>
        </p:nvSpPr>
        <p:spPr>
          <a:ln/>
        </p:spPr>
        <p:txBody>
          <a:bodyPr/>
          <a:lstStyle>
            <a:lvl1pPr>
              <a:defRPr/>
            </a:lvl1pPr>
          </a:lstStyle>
          <a:p>
            <a:pPr>
              <a:defRPr/>
            </a:pPr>
            <a:endParaRPr lang="en-GB"/>
          </a:p>
        </p:txBody>
      </p:sp>
      <p:sp>
        <p:nvSpPr>
          <p:cNvPr id="7" name="Rectangle 39"/>
          <p:cNvSpPr>
            <a:spLocks noGrp="1" noChangeArrowheads="1"/>
          </p:cNvSpPr>
          <p:nvPr>
            <p:ph type="sldNum" idx="12"/>
          </p:nvPr>
        </p:nvSpPr>
        <p:spPr>
          <a:ln/>
        </p:spPr>
        <p:txBody>
          <a:bodyPr/>
          <a:lstStyle>
            <a:lvl1pPr>
              <a:defRPr/>
            </a:lvl1pPr>
          </a:lstStyle>
          <a:p>
            <a:pPr>
              <a:defRPr/>
            </a:pPr>
            <a:fld id="{5D108857-8864-CA48-B0D6-A8076F68D709}" type="slidenum">
              <a:rPr lang="en-GB"/>
              <a:pPr>
                <a:defRPr/>
              </a:pPr>
              <a:t>‹#›</a:t>
            </a:fld>
            <a:endParaRPr lang="en-GB"/>
          </a:p>
        </p:txBody>
      </p:sp>
    </p:spTree>
    <p:extLst>
      <p:ext uri="{BB962C8B-B14F-4D97-AF65-F5344CB8AC3E}">
        <p14:creationId xmlns:p14="http://schemas.microsoft.com/office/powerpoint/2010/main" val="349800505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6"/>
          <p:cNvSpPr>
            <a:spLocks noGrp="1" noChangeArrowheads="1"/>
          </p:cNvSpPr>
          <p:nvPr>
            <p:ph type="dt" idx="10"/>
          </p:nvPr>
        </p:nvSpPr>
        <p:spPr>
          <a:ln/>
        </p:spPr>
        <p:txBody>
          <a:bodyPr/>
          <a:lstStyle>
            <a:lvl1pPr>
              <a:defRPr/>
            </a:lvl1pPr>
          </a:lstStyle>
          <a:p>
            <a:pPr>
              <a:defRPr/>
            </a:pPr>
            <a:endParaRPr lang="en-GB"/>
          </a:p>
        </p:txBody>
      </p:sp>
      <p:sp>
        <p:nvSpPr>
          <p:cNvPr id="5" name="Rectangle 37"/>
          <p:cNvSpPr>
            <a:spLocks noGrp="1" noChangeArrowheads="1"/>
          </p:cNvSpPr>
          <p:nvPr>
            <p:ph type="ftr" idx="11"/>
          </p:nvPr>
        </p:nvSpPr>
        <p:spPr>
          <a:ln/>
        </p:spPr>
        <p:txBody>
          <a:bodyPr/>
          <a:lstStyle>
            <a:lvl1pPr>
              <a:defRPr/>
            </a:lvl1pPr>
          </a:lstStyle>
          <a:p>
            <a:pPr>
              <a:defRPr/>
            </a:pPr>
            <a:endParaRPr lang="en-GB"/>
          </a:p>
        </p:txBody>
      </p:sp>
      <p:sp>
        <p:nvSpPr>
          <p:cNvPr id="6" name="Rectangle 39"/>
          <p:cNvSpPr>
            <a:spLocks noGrp="1" noChangeArrowheads="1"/>
          </p:cNvSpPr>
          <p:nvPr>
            <p:ph type="sldNum" idx="12"/>
          </p:nvPr>
        </p:nvSpPr>
        <p:spPr>
          <a:ln/>
        </p:spPr>
        <p:txBody>
          <a:bodyPr/>
          <a:lstStyle>
            <a:lvl1pPr>
              <a:defRPr/>
            </a:lvl1pPr>
          </a:lstStyle>
          <a:p>
            <a:pPr>
              <a:defRPr/>
            </a:pPr>
            <a:fld id="{A09FCB84-8FAC-3E46-854B-90D7B648880F}" type="slidenum">
              <a:rPr lang="en-GB"/>
              <a:pPr>
                <a:defRPr/>
              </a:pPr>
              <a:t>‹#›</a:t>
            </a:fld>
            <a:endParaRPr lang="en-GB"/>
          </a:p>
        </p:txBody>
      </p:sp>
    </p:spTree>
    <p:extLst>
      <p:ext uri="{BB962C8B-B14F-4D97-AF65-F5344CB8AC3E}">
        <p14:creationId xmlns:p14="http://schemas.microsoft.com/office/powerpoint/2010/main" val="331868640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6"/>
          <p:cNvSpPr>
            <a:spLocks noGrp="1" noChangeArrowheads="1"/>
          </p:cNvSpPr>
          <p:nvPr>
            <p:ph type="dt" idx="10"/>
          </p:nvPr>
        </p:nvSpPr>
        <p:spPr>
          <a:ln/>
        </p:spPr>
        <p:txBody>
          <a:bodyPr/>
          <a:lstStyle>
            <a:lvl1pPr>
              <a:defRPr/>
            </a:lvl1pPr>
          </a:lstStyle>
          <a:p>
            <a:pPr>
              <a:defRPr/>
            </a:pPr>
            <a:endParaRPr lang="en-GB"/>
          </a:p>
        </p:txBody>
      </p:sp>
      <p:sp>
        <p:nvSpPr>
          <p:cNvPr id="5" name="Rectangle 37"/>
          <p:cNvSpPr>
            <a:spLocks noGrp="1" noChangeArrowheads="1"/>
          </p:cNvSpPr>
          <p:nvPr>
            <p:ph type="ftr" idx="11"/>
          </p:nvPr>
        </p:nvSpPr>
        <p:spPr>
          <a:ln/>
        </p:spPr>
        <p:txBody>
          <a:bodyPr/>
          <a:lstStyle>
            <a:lvl1pPr>
              <a:defRPr/>
            </a:lvl1pPr>
          </a:lstStyle>
          <a:p>
            <a:pPr>
              <a:defRPr/>
            </a:pPr>
            <a:endParaRPr lang="en-GB"/>
          </a:p>
        </p:txBody>
      </p:sp>
      <p:sp>
        <p:nvSpPr>
          <p:cNvPr id="6" name="Rectangle 39"/>
          <p:cNvSpPr>
            <a:spLocks noGrp="1" noChangeArrowheads="1"/>
          </p:cNvSpPr>
          <p:nvPr>
            <p:ph type="sldNum" idx="12"/>
          </p:nvPr>
        </p:nvSpPr>
        <p:spPr>
          <a:ln/>
        </p:spPr>
        <p:txBody>
          <a:bodyPr/>
          <a:lstStyle>
            <a:lvl1pPr>
              <a:defRPr/>
            </a:lvl1pPr>
          </a:lstStyle>
          <a:p>
            <a:pPr>
              <a:defRPr/>
            </a:pPr>
            <a:fld id="{D7434DC0-8316-7242-8DFC-339670621BF1}" type="slidenum">
              <a:rPr lang="en-GB"/>
              <a:pPr>
                <a:defRPr/>
              </a:pPr>
              <a:t>‹#›</a:t>
            </a:fld>
            <a:endParaRPr lang="en-GB"/>
          </a:p>
        </p:txBody>
      </p:sp>
    </p:spTree>
    <p:extLst>
      <p:ext uri="{BB962C8B-B14F-4D97-AF65-F5344CB8AC3E}">
        <p14:creationId xmlns:p14="http://schemas.microsoft.com/office/powerpoint/2010/main" val="31689608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9"/>
          <p:cNvSpPr>
            <a:spLocks noGrp="1" noChangeArrowheads="1"/>
          </p:cNvSpPr>
          <p:nvPr>
            <p:ph type="dt" idx="10"/>
          </p:nvPr>
        </p:nvSpPr>
        <p:spPr>
          <a:ln/>
        </p:spPr>
        <p:txBody>
          <a:bodyPr/>
          <a:lstStyle>
            <a:lvl1pPr>
              <a:defRPr/>
            </a:lvl1pPr>
          </a:lstStyle>
          <a:p>
            <a:pPr>
              <a:defRPr/>
            </a:pPr>
            <a:endParaRPr lang="en-GB"/>
          </a:p>
        </p:txBody>
      </p:sp>
      <p:sp>
        <p:nvSpPr>
          <p:cNvPr id="5" name="Rectangle 10"/>
          <p:cNvSpPr>
            <a:spLocks noGrp="1" noChangeArrowheads="1"/>
          </p:cNvSpPr>
          <p:nvPr>
            <p:ph type="ftr" idx="11"/>
          </p:nvPr>
        </p:nvSpPr>
        <p:spPr>
          <a:ln/>
        </p:spPr>
        <p:txBody>
          <a:bodyPr/>
          <a:lstStyle>
            <a:lvl1pPr>
              <a:defRPr/>
            </a:lvl1pPr>
          </a:lstStyle>
          <a:p>
            <a:pPr>
              <a:defRPr/>
            </a:pPr>
            <a:endParaRPr lang="en-GB"/>
          </a:p>
        </p:txBody>
      </p:sp>
      <p:sp>
        <p:nvSpPr>
          <p:cNvPr id="6" name="Rectangle 11"/>
          <p:cNvSpPr>
            <a:spLocks noGrp="1" noChangeArrowheads="1"/>
          </p:cNvSpPr>
          <p:nvPr>
            <p:ph type="sldNum" idx="12"/>
          </p:nvPr>
        </p:nvSpPr>
        <p:spPr>
          <a:ln/>
        </p:spPr>
        <p:txBody>
          <a:bodyPr/>
          <a:lstStyle>
            <a:lvl1pPr>
              <a:defRPr/>
            </a:lvl1pPr>
          </a:lstStyle>
          <a:p>
            <a:pPr>
              <a:defRPr/>
            </a:pPr>
            <a:fld id="{4117D5A8-CB1A-6148-9A47-0F614952F4E0}" type="slidenum">
              <a:rPr lang="en-GB"/>
              <a:pPr>
                <a:defRPr/>
              </a:pPr>
              <a:t>‹#›</a:t>
            </a:fld>
            <a:endParaRPr lang="en-GB"/>
          </a:p>
        </p:txBody>
      </p:sp>
    </p:spTree>
    <p:extLst>
      <p:ext uri="{BB962C8B-B14F-4D97-AF65-F5344CB8AC3E}">
        <p14:creationId xmlns:p14="http://schemas.microsoft.com/office/powerpoint/2010/main" val="165436206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58"/>
          <p:cNvSpPr>
            <a:spLocks noGrp="1" noChangeArrowheads="1"/>
          </p:cNvSpPr>
          <p:nvPr>
            <p:ph type="dt" idx="10"/>
          </p:nvPr>
        </p:nvSpPr>
        <p:spPr>
          <a:ln/>
        </p:spPr>
        <p:txBody>
          <a:bodyPr/>
          <a:lstStyle>
            <a:lvl1pPr>
              <a:defRPr/>
            </a:lvl1pPr>
          </a:lstStyle>
          <a:p>
            <a:pPr>
              <a:defRPr/>
            </a:pPr>
            <a:endParaRPr lang="en-GB"/>
          </a:p>
        </p:txBody>
      </p:sp>
      <p:sp>
        <p:nvSpPr>
          <p:cNvPr id="5" name="Rectangle 59"/>
          <p:cNvSpPr>
            <a:spLocks noGrp="1" noChangeArrowheads="1"/>
          </p:cNvSpPr>
          <p:nvPr>
            <p:ph type="ftr" idx="11"/>
          </p:nvPr>
        </p:nvSpPr>
        <p:spPr>
          <a:ln/>
        </p:spPr>
        <p:txBody>
          <a:bodyPr/>
          <a:lstStyle>
            <a:lvl1pPr>
              <a:defRPr/>
            </a:lvl1pPr>
          </a:lstStyle>
          <a:p>
            <a:pPr>
              <a:defRPr/>
            </a:pPr>
            <a:endParaRPr lang="en-GB"/>
          </a:p>
        </p:txBody>
      </p:sp>
      <p:sp>
        <p:nvSpPr>
          <p:cNvPr id="6" name="Rectangle 60"/>
          <p:cNvSpPr>
            <a:spLocks noGrp="1" noChangeArrowheads="1"/>
          </p:cNvSpPr>
          <p:nvPr>
            <p:ph type="sldNum" idx="12"/>
          </p:nvPr>
        </p:nvSpPr>
        <p:spPr>
          <a:ln/>
        </p:spPr>
        <p:txBody>
          <a:bodyPr/>
          <a:lstStyle>
            <a:lvl1pPr>
              <a:defRPr/>
            </a:lvl1pPr>
          </a:lstStyle>
          <a:p>
            <a:pPr>
              <a:defRPr/>
            </a:pPr>
            <a:fld id="{9F8B658D-0EBF-A540-9B2E-B67E8DE2240D}" type="slidenum">
              <a:rPr lang="en-GB"/>
              <a:pPr>
                <a:defRPr/>
              </a:pPr>
              <a:t>‹#›</a:t>
            </a:fld>
            <a:endParaRPr lang="en-GB"/>
          </a:p>
        </p:txBody>
      </p:sp>
    </p:spTree>
    <p:extLst>
      <p:ext uri="{BB962C8B-B14F-4D97-AF65-F5344CB8AC3E}">
        <p14:creationId xmlns:p14="http://schemas.microsoft.com/office/powerpoint/2010/main" val="81302333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8"/>
          <p:cNvSpPr>
            <a:spLocks noGrp="1" noChangeArrowheads="1"/>
          </p:cNvSpPr>
          <p:nvPr>
            <p:ph type="dt" idx="10"/>
          </p:nvPr>
        </p:nvSpPr>
        <p:spPr>
          <a:ln/>
        </p:spPr>
        <p:txBody>
          <a:bodyPr/>
          <a:lstStyle>
            <a:lvl1pPr>
              <a:defRPr/>
            </a:lvl1pPr>
          </a:lstStyle>
          <a:p>
            <a:pPr>
              <a:defRPr/>
            </a:pPr>
            <a:endParaRPr lang="en-GB"/>
          </a:p>
        </p:txBody>
      </p:sp>
      <p:sp>
        <p:nvSpPr>
          <p:cNvPr id="5" name="Rectangle 59"/>
          <p:cNvSpPr>
            <a:spLocks noGrp="1" noChangeArrowheads="1"/>
          </p:cNvSpPr>
          <p:nvPr>
            <p:ph type="ftr" idx="11"/>
          </p:nvPr>
        </p:nvSpPr>
        <p:spPr>
          <a:ln/>
        </p:spPr>
        <p:txBody>
          <a:bodyPr/>
          <a:lstStyle>
            <a:lvl1pPr>
              <a:defRPr/>
            </a:lvl1pPr>
          </a:lstStyle>
          <a:p>
            <a:pPr>
              <a:defRPr/>
            </a:pPr>
            <a:endParaRPr lang="en-GB"/>
          </a:p>
        </p:txBody>
      </p:sp>
      <p:sp>
        <p:nvSpPr>
          <p:cNvPr id="6" name="Rectangle 60"/>
          <p:cNvSpPr>
            <a:spLocks noGrp="1" noChangeArrowheads="1"/>
          </p:cNvSpPr>
          <p:nvPr>
            <p:ph type="sldNum" idx="12"/>
          </p:nvPr>
        </p:nvSpPr>
        <p:spPr>
          <a:ln/>
        </p:spPr>
        <p:txBody>
          <a:bodyPr/>
          <a:lstStyle>
            <a:lvl1pPr>
              <a:defRPr/>
            </a:lvl1pPr>
          </a:lstStyle>
          <a:p>
            <a:pPr>
              <a:defRPr/>
            </a:pPr>
            <a:fld id="{ADBCB399-809E-3A40-B0BD-10CEA64622AE}" type="slidenum">
              <a:rPr lang="en-GB"/>
              <a:pPr>
                <a:defRPr/>
              </a:pPr>
              <a:t>‹#›</a:t>
            </a:fld>
            <a:endParaRPr lang="en-GB"/>
          </a:p>
        </p:txBody>
      </p:sp>
    </p:spTree>
    <p:extLst>
      <p:ext uri="{BB962C8B-B14F-4D97-AF65-F5344CB8AC3E}">
        <p14:creationId xmlns:p14="http://schemas.microsoft.com/office/powerpoint/2010/main" val="397793546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8"/>
          <p:cNvSpPr>
            <a:spLocks noGrp="1" noChangeArrowheads="1"/>
          </p:cNvSpPr>
          <p:nvPr>
            <p:ph type="dt" idx="10"/>
          </p:nvPr>
        </p:nvSpPr>
        <p:spPr>
          <a:ln/>
        </p:spPr>
        <p:txBody>
          <a:bodyPr/>
          <a:lstStyle>
            <a:lvl1pPr>
              <a:defRPr/>
            </a:lvl1pPr>
          </a:lstStyle>
          <a:p>
            <a:pPr>
              <a:defRPr/>
            </a:pPr>
            <a:endParaRPr lang="en-GB"/>
          </a:p>
        </p:txBody>
      </p:sp>
      <p:sp>
        <p:nvSpPr>
          <p:cNvPr id="5" name="Rectangle 59"/>
          <p:cNvSpPr>
            <a:spLocks noGrp="1" noChangeArrowheads="1"/>
          </p:cNvSpPr>
          <p:nvPr>
            <p:ph type="ftr" idx="11"/>
          </p:nvPr>
        </p:nvSpPr>
        <p:spPr>
          <a:ln/>
        </p:spPr>
        <p:txBody>
          <a:bodyPr/>
          <a:lstStyle>
            <a:lvl1pPr>
              <a:defRPr/>
            </a:lvl1pPr>
          </a:lstStyle>
          <a:p>
            <a:pPr>
              <a:defRPr/>
            </a:pPr>
            <a:endParaRPr lang="en-GB"/>
          </a:p>
        </p:txBody>
      </p:sp>
      <p:sp>
        <p:nvSpPr>
          <p:cNvPr id="6" name="Rectangle 60"/>
          <p:cNvSpPr>
            <a:spLocks noGrp="1" noChangeArrowheads="1"/>
          </p:cNvSpPr>
          <p:nvPr>
            <p:ph type="sldNum" idx="12"/>
          </p:nvPr>
        </p:nvSpPr>
        <p:spPr>
          <a:ln/>
        </p:spPr>
        <p:txBody>
          <a:bodyPr/>
          <a:lstStyle>
            <a:lvl1pPr>
              <a:defRPr/>
            </a:lvl1pPr>
          </a:lstStyle>
          <a:p>
            <a:pPr>
              <a:defRPr/>
            </a:pPr>
            <a:fld id="{0118EC9B-D551-BE4D-B4FA-A5DDB5B58B33}" type="slidenum">
              <a:rPr lang="en-GB"/>
              <a:pPr>
                <a:defRPr/>
              </a:pPr>
              <a:t>‹#›</a:t>
            </a:fld>
            <a:endParaRPr lang="en-GB"/>
          </a:p>
        </p:txBody>
      </p:sp>
    </p:spTree>
    <p:extLst>
      <p:ext uri="{BB962C8B-B14F-4D97-AF65-F5344CB8AC3E}">
        <p14:creationId xmlns:p14="http://schemas.microsoft.com/office/powerpoint/2010/main" val="403046997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63525" y="1598613"/>
            <a:ext cx="3614738" cy="44926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030663" y="1598613"/>
            <a:ext cx="3614737" cy="44926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8"/>
          <p:cNvSpPr>
            <a:spLocks noGrp="1" noChangeArrowheads="1"/>
          </p:cNvSpPr>
          <p:nvPr>
            <p:ph type="dt" idx="10"/>
          </p:nvPr>
        </p:nvSpPr>
        <p:spPr>
          <a:ln/>
        </p:spPr>
        <p:txBody>
          <a:bodyPr/>
          <a:lstStyle>
            <a:lvl1pPr>
              <a:defRPr/>
            </a:lvl1pPr>
          </a:lstStyle>
          <a:p>
            <a:pPr>
              <a:defRPr/>
            </a:pPr>
            <a:endParaRPr lang="en-GB"/>
          </a:p>
        </p:txBody>
      </p:sp>
      <p:sp>
        <p:nvSpPr>
          <p:cNvPr id="6" name="Rectangle 59"/>
          <p:cNvSpPr>
            <a:spLocks noGrp="1" noChangeArrowheads="1"/>
          </p:cNvSpPr>
          <p:nvPr>
            <p:ph type="ftr" idx="11"/>
          </p:nvPr>
        </p:nvSpPr>
        <p:spPr>
          <a:ln/>
        </p:spPr>
        <p:txBody>
          <a:bodyPr/>
          <a:lstStyle>
            <a:lvl1pPr>
              <a:defRPr/>
            </a:lvl1pPr>
          </a:lstStyle>
          <a:p>
            <a:pPr>
              <a:defRPr/>
            </a:pPr>
            <a:endParaRPr lang="en-GB"/>
          </a:p>
        </p:txBody>
      </p:sp>
      <p:sp>
        <p:nvSpPr>
          <p:cNvPr id="7" name="Rectangle 60"/>
          <p:cNvSpPr>
            <a:spLocks noGrp="1" noChangeArrowheads="1"/>
          </p:cNvSpPr>
          <p:nvPr>
            <p:ph type="sldNum" idx="12"/>
          </p:nvPr>
        </p:nvSpPr>
        <p:spPr>
          <a:ln/>
        </p:spPr>
        <p:txBody>
          <a:bodyPr/>
          <a:lstStyle>
            <a:lvl1pPr>
              <a:defRPr/>
            </a:lvl1pPr>
          </a:lstStyle>
          <a:p>
            <a:pPr>
              <a:defRPr/>
            </a:pPr>
            <a:fld id="{9B6D8EAB-CA6F-494A-B767-3E8D95300614}" type="slidenum">
              <a:rPr lang="en-GB"/>
              <a:pPr>
                <a:defRPr/>
              </a:pPr>
              <a:t>‹#›</a:t>
            </a:fld>
            <a:endParaRPr lang="en-GB"/>
          </a:p>
        </p:txBody>
      </p:sp>
    </p:spTree>
    <p:extLst>
      <p:ext uri="{BB962C8B-B14F-4D97-AF65-F5344CB8AC3E}">
        <p14:creationId xmlns:p14="http://schemas.microsoft.com/office/powerpoint/2010/main" val="238079451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8"/>
          <p:cNvSpPr>
            <a:spLocks noGrp="1" noChangeArrowheads="1"/>
          </p:cNvSpPr>
          <p:nvPr>
            <p:ph type="dt" idx="10"/>
          </p:nvPr>
        </p:nvSpPr>
        <p:spPr>
          <a:ln/>
        </p:spPr>
        <p:txBody>
          <a:bodyPr/>
          <a:lstStyle>
            <a:lvl1pPr>
              <a:defRPr/>
            </a:lvl1pPr>
          </a:lstStyle>
          <a:p>
            <a:pPr>
              <a:defRPr/>
            </a:pPr>
            <a:endParaRPr lang="en-GB"/>
          </a:p>
        </p:txBody>
      </p:sp>
      <p:sp>
        <p:nvSpPr>
          <p:cNvPr id="8" name="Rectangle 59"/>
          <p:cNvSpPr>
            <a:spLocks noGrp="1" noChangeArrowheads="1"/>
          </p:cNvSpPr>
          <p:nvPr>
            <p:ph type="ftr" idx="11"/>
          </p:nvPr>
        </p:nvSpPr>
        <p:spPr>
          <a:ln/>
        </p:spPr>
        <p:txBody>
          <a:bodyPr/>
          <a:lstStyle>
            <a:lvl1pPr>
              <a:defRPr/>
            </a:lvl1pPr>
          </a:lstStyle>
          <a:p>
            <a:pPr>
              <a:defRPr/>
            </a:pPr>
            <a:endParaRPr lang="en-GB"/>
          </a:p>
        </p:txBody>
      </p:sp>
      <p:sp>
        <p:nvSpPr>
          <p:cNvPr id="9" name="Rectangle 60"/>
          <p:cNvSpPr>
            <a:spLocks noGrp="1" noChangeArrowheads="1"/>
          </p:cNvSpPr>
          <p:nvPr>
            <p:ph type="sldNum" idx="12"/>
          </p:nvPr>
        </p:nvSpPr>
        <p:spPr>
          <a:ln/>
        </p:spPr>
        <p:txBody>
          <a:bodyPr/>
          <a:lstStyle>
            <a:lvl1pPr>
              <a:defRPr/>
            </a:lvl1pPr>
          </a:lstStyle>
          <a:p>
            <a:pPr>
              <a:defRPr/>
            </a:pPr>
            <a:fld id="{3A09F1B5-B18B-824C-9DE5-9AF3FD15FF62}" type="slidenum">
              <a:rPr lang="en-GB"/>
              <a:pPr>
                <a:defRPr/>
              </a:pPr>
              <a:t>‹#›</a:t>
            </a:fld>
            <a:endParaRPr lang="en-GB"/>
          </a:p>
        </p:txBody>
      </p:sp>
    </p:spTree>
    <p:extLst>
      <p:ext uri="{BB962C8B-B14F-4D97-AF65-F5344CB8AC3E}">
        <p14:creationId xmlns:p14="http://schemas.microsoft.com/office/powerpoint/2010/main" val="36713716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8"/>
          <p:cNvSpPr>
            <a:spLocks noGrp="1" noChangeArrowheads="1"/>
          </p:cNvSpPr>
          <p:nvPr>
            <p:ph type="dt" idx="10"/>
          </p:nvPr>
        </p:nvSpPr>
        <p:spPr>
          <a:ln/>
        </p:spPr>
        <p:txBody>
          <a:bodyPr/>
          <a:lstStyle>
            <a:lvl1pPr>
              <a:defRPr/>
            </a:lvl1pPr>
          </a:lstStyle>
          <a:p>
            <a:pPr>
              <a:defRPr/>
            </a:pPr>
            <a:endParaRPr lang="en-GB"/>
          </a:p>
        </p:txBody>
      </p:sp>
      <p:sp>
        <p:nvSpPr>
          <p:cNvPr id="4" name="Rectangle 59"/>
          <p:cNvSpPr>
            <a:spLocks noGrp="1" noChangeArrowheads="1"/>
          </p:cNvSpPr>
          <p:nvPr>
            <p:ph type="ftr" idx="11"/>
          </p:nvPr>
        </p:nvSpPr>
        <p:spPr>
          <a:ln/>
        </p:spPr>
        <p:txBody>
          <a:bodyPr/>
          <a:lstStyle>
            <a:lvl1pPr>
              <a:defRPr/>
            </a:lvl1pPr>
          </a:lstStyle>
          <a:p>
            <a:pPr>
              <a:defRPr/>
            </a:pPr>
            <a:endParaRPr lang="en-GB"/>
          </a:p>
        </p:txBody>
      </p:sp>
      <p:sp>
        <p:nvSpPr>
          <p:cNvPr id="5" name="Rectangle 60"/>
          <p:cNvSpPr>
            <a:spLocks noGrp="1" noChangeArrowheads="1"/>
          </p:cNvSpPr>
          <p:nvPr>
            <p:ph type="sldNum" idx="12"/>
          </p:nvPr>
        </p:nvSpPr>
        <p:spPr>
          <a:ln/>
        </p:spPr>
        <p:txBody>
          <a:bodyPr/>
          <a:lstStyle>
            <a:lvl1pPr>
              <a:defRPr/>
            </a:lvl1pPr>
          </a:lstStyle>
          <a:p>
            <a:pPr>
              <a:defRPr/>
            </a:pPr>
            <a:fld id="{52177870-792C-BC4D-B44B-1DD162538FC6}" type="slidenum">
              <a:rPr lang="en-GB"/>
              <a:pPr>
                <a:defRPr/>
              </a:pPr>
              <a:t>‹#›</a:t>
            </a:fld>
            <a:endParaRPr lang="en-GB"/>
          </a:p>
        </p:txBody>
      </p:sp>
    </p:spTree>
    <p:extLst>
      <p:ext uri="{BB962C8B-B14F-4D97-AF65-F5344CB8AC3E}">
        <p14:creationId xmlns:p14="http://schemas.microsoft.com/office/powerpoint/2010/main" val="30025628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8"/>
          <p:cNvSpPr>
            <a:spLocks noGrp="1" noChangeArrowheads="1"/>
          </p:cNvSpPr>
          <p:nvPr>
            <p:ph type="dt" idx="10"/>
          </p:nvPr>
        </p:nvSpPr>
        <p:spPr>
          <a:ln/>
        </p:spPr>
        <p:txBody>
          <a:bodyPr/>
          <a:lstStyle>
            <a:lvl1pPr>
              <a:defRPr/>
            </a:lvl1pPr>
          </a:lstStyle>
          <a:p>
            <a:pPr>
              <a:defRPr/>
            </a:pPr>
            <a:endParaRPr lang="en-GB"/>
          </a:p>
        </p:txBody>
      </p:sp>
      <p:sp>
        <p:nvSpPr>
          <p:cNvPr id="3" name="Rectangle 59"/>
          <p:cNvSpPr>
            <a:spLocks noGrp="1" noChangeArrowheads="1"/>
          </p:cNvSpPr>
          <p:nvPr>
            <p:ph type="ftr" idx="11"/>
          </p:nvPr>
        </p:nvSpPr>
        <p:spPr>
          <a:ln/>
        </p:spPr>
        <p:txBody>
          <a:bodyPr/>
          <a:lstStyle>
            <a:lvl1pPr>
              <a:defRPr/>
            </a:lvl1pPr>
          </a:lstStyle>
          <a:p>
            <a:pPr>
              <a:defRPr/>
            </a:pPr>
            <a:endParaRPr lang="en-GB"/>
          </a:p>
        </p:txBody>
      </p:sp>
      <p:sp>
        <p:nvSpPr>
          <p:cNvPr id="4" name="Rectangle 60"/>
          <p:cNvSpPr>
            <a:spLocks noGrp="1" noChangeArrowheads="1"/>
          </p:cNvSpPr>
          <p:nvPr>
            <p:ph type="sldNum" idx="12"/>
          </p:nvPr>
        </p:nvSpPr>
        <p:spPr>
          <a:ln/>
        </p:spPr>
        <p:txBody>
          <a:bodyPr/>
          <a:lstStyle>
            <a:lvl1pPr>
              <a:defRPr/>
            </a:lvl1pPr>
          </a:lstStyle>
          <a:p>
            <a:pPr>
              <a:defRPr/>
            </a:pPr>
            <a:fld id="{95EBB1DB-D584-BB41-A5CF-59EBD58A68C5}" type="slidenum">
              <a:rPr lang="en-GB"/>
              <a:pPr>
                <a:defRPr/>
              </a:pPr>
              <a:t>‹#›</a:t>
            </a:fld>
            <a:endParaRPr lang="en-GB"/>
          </a:p>
        </p:txBody>
      </p:sp>
    </p:spTree>
    <p:extLst>
      <p:ext uri="{BB962C8B-B14F-4D97-AF65-F5344CB8AC3E}">
        <p14:creationId xmlns:p14="http://schemas.microsoft.com/office/powerpoint/2010/main" val="247540286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8"/>
          <p:cNvSpPr>
            <a:spLocks noGrp="1" noChangeArrowheads="1"/>
          </p:cNvSpPr>
          <p:nvPr>
            <p:ph type="dt" idx="10"/>
          </p:nvPr>
        </p:nvSpPr>
        <p:spPr>
          <a:ln/>
        </p:spPr>
        <p:txBody>
          <a:bodyPr/>
          <a:lstStyle>
            <a:lvl1pPr>
              <a:defRPr/>
            </a:lvl1pPr>
          </a:lstStyle>
          <a:p>
            <a:pPr>
              <a:defRPr/>
            </a:pPr>
            <a:endParaRPr lang="en-GB"/>
          </a:p>
        </p:txBody>
      </p:sp>
      <p:sp>
        <p:nvSpPr>
          <p:cNvPr id="6" name="Rectangle 59"/>
          <p:cNvSpPr>
            <a:spLocks noGrp="1" noChangeArrowheads="1"/>
          </p:cNvSpPr>
          <p:nvPr>
            <p:ph type="ftr" idx="11"/>
          </p:nvPr>
        </p:nvSpPr>
        <p:spPr>
          <a:ln/>
        </p:spPr>
        <p:txBody>
          <a:bodyPr/>
          <a:lstStyle>
            <a:lvl1pPr>
              <a:defRPr/>
            </a:lvl1pPr>
          </a:lstStyle>
          <a:p>
            <a:pPr>
              <a:defRPr/>
            </a:pPr>
            <a:endParaRPr lang="en-GB"/>
          </a:p>
        </p:txBody>
      </p:sp>
      <p:sp>
        <p:nvSpPr>
          <p:cNvPr id="7" name="Rectangle 60"/>
          <p:cNvSpPr>
            <a:spLocks noGrp="1" noChangeArrowheads="1"/>
          </p:cNvSpPr>
          <p:nvPr>
            <p:ph type="sldNum" idx="12"/>
          </p:nvPr>
        </p:nvSpPr>
        <p:spPr>
          <a:ln/>
        </p:spPr>
        <p:txBody>
          <a:bodyPr/>
          <a:lstStyle>
            <a:lvl1pPr>
              <a:defRPr/>
            </a:lvl1pPr>
          </a:lstStyle>
          <a:p>
            <a:pPr>
              <a:defRPr/>
            </a:pPr>
            <a:fld id="{AF0AB05C-52EC-F243-B65F-E09957F82797}" type="slidenum">
              <a:rPr lang="en-GB"/>
              <a:pPr>
                <a:defRPr/>
              </a:pPr>
              <a:t>‹#›</a:t>
            </a:fld>
            <a:endParaRPr lang="en-GB"/>
          </a:p>
        </p:txBody>
      </p:sp>
    </p:spTree>
    <p:extLst>
      <p:ext uri="{BB962C8B-B14F-4D97-AF65-F5344CB8AC3E}">
        <p14:creationId xmlns:p14="http://schemas.microsoft.com/office/powerpoint/2010/main" val="412138526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8"/>
          <p:cNvSpPr>
            <a:spLocks noGrp="1" noChangeArrowheads="1"/>
          </p:cNvSpPr>
          <p:nvPr>
            <p:ph type="dt" idx="10"/>
          </p:nvPr>
        </p:nvSpPr>
        <p:spPr>
          <a:ln/>
        </p:spPr>
        <p:txBody>
          <a:bodyPr/>
          <a:lstStyle>
            <a:lvl1pPr>
              <a:defRPr/>
            </a:lvl1pPr>
          </a:lstStyle>
          <a:p>
            <a:pPr>
              <a:defRPr/>
            </a:pPr>
            <a:endParaRPr lang="en-GB"/>
          </a:p>
        </p:txBody>
      </p:sp>
      <p:sp>
        <p:nvSpPr>
          <p:cNvPr id="6" name="Rectangle 59"/>
          <p:cNvSpPr>
            <a:spLocks noGrp="1" noChangeArrowheads="1"/>
          </p:cNvSpPr>
          <p:nvPr>
            <p:ph type="ftr" idx="11"/>
          </p:nvPr>
        </p:nvSpPr>
        <p:spPr>
          <a:ln/>
        </p:spPr>
        <p:txBody>
          <a:bodyPr/>
          <a:lstStyle>
            <a:lvl1pPr>
              <a:defRPr/>
            </a:lvl1pPr>
          </a:lstStyle>
          <a:p>
            <a:pPr>
              <a:defRPr/>
            </a:pPr>
            <a:endParaRPr lang="en-GB"/>
          </a:p>
        </p:txBody>
      </p:sp>
      <p:sp>
        <p:nvSpPr>
          <p:cNvPr id="7" name="Rectangle 60"/>
          <p:cNvSpPr>
            <a:spLocks noGrp="1" noChangeArrowheads="1"/>
          </p:cNvSpPr>
          <p:nvPr>
            <p:ph type="sldNum" idx="12"/>
          </p:nvPr>
        </p:nvSpPr>
        <p:spPr>
          <a:ln/>
        </p:spPr>
        <p:txBody>
          <a:bodyPr/>
          <a:lstStyle>
            <a:lvl1pPr>
              <a:defRPr/>
            </a:lvl1pPr>
          </a:lstStyle>
          <a:p>
            <a:pPr>
              <a:defRPr/>
            </a:pPr>
            <a:fld id="{37F5C663-1B73-C442-B9AE-BCC0F45D5702}" type="slidenum">
              <a:rPr lang="en-GB"/>
              <a:pPr>
                <a:defRPr/>
              </a:pPr>
              <a:t>‹#›</a:t>
            </a:fld>
            <a:endParaRPr lang="en-GB"/>
          </a:p>
        </p:txBody>
      </p:sp>
    </p:spTree>
    <p:extLst>
      <p:ext uri="{BB962C8B-B14F-4D97-AF65-F5344CB8AC3E}">
        <p14:creationId xmlns:p14="http://schemas.microsoft.com/office/powerpoint/2010/main" val="95115728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8"/>
          <p:cNvSpPr>
            <a:spLocks noGrp="1" noChangeArrowheads="1"/>
          </p:cNvSpPr>
          <p:nvPr>
            <p:ph type="dt" idx="10"/>
          </p:nvPr>
        </p:nvSpPr>
        <p:spPr>
          <a:ln/>
        </p:spPr>
        <p:txBody>
          <a:bodyPr/>
          <a:lstStyle>
            <a:lvl1pPr>
              <a:defRPr/>
            </a:lvl1pPr>
          </a:lstStyle>
          <a:p>
            <a:pPr>
              <a:defRPr/>
            </a:pPr>
            <a:endParaRPr lang="en-GB"/>
          </a:p>
        </p:txBody>
      </p:sp>
      <p:sp>
        <p:nvSpPr>
          <p:cNvPr id="5" name="Rectangle 59"/>
          <p:cNvSpPr>
            <a:spLocks noGrp="1" noChangeArrowheads="1"/>
          </p:cNvSpPr>
          <p:nvPr>
            <p:ph type="ftr" idx="11"/>
          </p:nvPr>
        </p:nvSpPr>
        <p:spPr>
          <a:ln/>
        </p:spPr>
        <p:txBody>
          <a:bodyPr/>
          <a:lstStyle>
            <a:lvl1pPr>
              <a:defRPr/>
            </a:lvl1pPr>
          </a:lstStyle>
          <a:p>
            <a:pPr>
              <a:defRPr/>
            </a:pPr>
            <a:endParaRPr lang="en-GB"/>
          </a:p>
        </p:txBody>
      </p:sp>
      <p:sp>
        <p:nvSpPr>
          <p:cNvPr id="6" name="Rectangle 60"/>
          <p:cNvSpPr>
            <a:spLocks noGrp="1" noChangeArrowheads="1"/>
          </p:cNvSpPr>
          <p:nvPr>
            <p:ph type="sldNum" idx="12"/>
          </p:nvPr>
        </p:nvSpPr>
        <p:spPr>
          <a:ln/>
        </p:spPr>
        <p:txBody>
          <a:bodyPr/>
          <a:lstStyle>
            <a:lvl1pPr>
              <a:defRPr/>
            </a:lvl1pPr>
          </a:lstStyle>
          <a:p>
            <a:pPr>
              <a:defRPr/>
            </a:pPr>
            <a:fld id="{BF27A5EB-6AB6-1748-861E-DBADBF131F6E}" type="slidenum">
              <a:rPr lang="en-GB"/>
              <a:pPr>
                <a:defRPr/>
              </a:pPr>
              <a:t>‹#›</a:t>
            </a:fld>
            <a:endParaRPr lang="en-GB"/>
          </a:p>
        </p:txBody>
      </p:sp>
    </p:spTree>
    <p:extLst>
      <p:ext uri="{BB962C8B-B14F-4D97-AF65-F5344CB8AC3E}">
        <p14:creationId xmlns:p14="http://schemas.microsoft.com/office/powerpoint/2010/main" val="42943452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idx="10"/>
          </p:nvPr>
        </p:nvSpPr>
        <p:spPr>
          <a:ln/>
        </p:spPr>
        <p:txBody>
          <a:bodyPr/>
          <a:lstStyle>
            <a:lvl1pPr>
              <a:defRPr/>
            </a:lvl1pPr>
          </a:lstStyle>
          <a:p>
            <a:pPr>
              <a:defRPr/>
            </a:pPr>
            <a:endParaRPr lang="en-GB"/>
          </a:p>
        </p:txBody>
      </p:sp>
      <p:sp>
        <p:nvSpPr>
          <p:cNvPr id="5" name="Rectangle 10"/>
          <p:cNvSpPr>
            <a:spLocks noGrp="1" noChangeArrowheads="1"/>
          </p:cNvSpPr>
          <p:nvPr>
            <p:ph type="ftr" idx="11"/>
          </p:nvPr>
        </p:nvSpPr>
        <p:spPr>
          <a:ln/>
        </p:spPr>
        <p:txBody>
          <a:bodyPr/>
          <a:lstStyle>
            <a:lvl1pPr>
              <a:defRPr/>
            </a:lvl1pPr>
          </a:lstStyle>
          <a:p>
            <a:pPr>
              <a:defRPr/>
            </a:pPr>
            <a:endParaRPr lang="en-GB"/>
          </a:p>
        </p:txBody>
      </p:sp>
      <p:sp>
        <p:nvSpPr>
          <p:cNvPr id="6" name="Rectangle 11"/>
          <p:cNvSpPr>
            <a:spLocks noGrp="1" noChangeArrowheads="1"/>
          </p:cNvSpPr>
          <p:nvPr>
            <p:ph type="sldNum" idx="12"/>
          </p:nvPr>
        </p:nvSpPr>
        <p:spPr>
          <a:ln/>
        </p:spPr>
        <p:txBody>
          <a:bodyPr/>
          <a:lstStyle>
            <a:lvl1pPr>
              <a:defRPr/>
            </a:lvl1pPr>
          </a:lstStyle>
          <a:p>
            <a:pPr>
              <a:defRPr/>
            </a:pPr>
            <a:fld id="{3C1B237F-B565-8542-B10C-C302127EED38}" type="slidenum">
              <a:rPr lang="en-GB"/>
              <a:pPr>
                <a:defRPr/>
              </a:pPr>
              <a:t>‹#›</a:t>
            </a:fld>
            <a:endParaRPr lang="en-GB"/>
          </a:p>
        </p:txBody>
      </p:sp>
    </p:spTree>
    <p:extLst>
      <p:ext uri="{BB962C8B-B14F-4D97-AF65-F5344CB8AC3E}">
        <p14:creationId xmlns:p14="http://schemas.microsoft.com/office/powerpoint/2010/main" val="228387554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4538" y="227013"/>
            <a:ext cx="1866900" cy="58642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19075" y="227013"/>
            <a:ext cx="5453063" cy="58642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8"/>
          <p:cNvSpPr>
            <a:spLocks noGrp="1" noChangeArrowheads="1"/>
          </p:cNvSpPr>
          <p:nvPr>
            <p:ph type="dt" idx="10"/>
          </p:nvPr>
        </p:nvSpPr>
        <p:spPr>
          <a:ln/>
        </p:spPr>
        <p:txBody>
          <a:bodyPr/>
          <a:lstStyle>
            <a:lvl1pPr>
              <a:defRPr/>
            </a:lvl1pPr>
          </a:lstStyle>
          <a:p>
            <a:pPr>
              <a:defRPr/>
            </a:pPr>
            <a:endParaRPr lang="en-GB"/>
          </a:p>
        </p:txBody>
      </p:sp>
      <p:sp>
        <p:nvSpPr>
          <p:cNvPr id="5" name="Rectangle 59"/>
          <p:cNvSpPr>
            <a:spLocks noGrp="1" noChangeArrowheads="1"/>
          </p:cNvSpPr>
          <p:nvPr>
            <p:ph type="ftr" idx="11"/>
          </p:nvPr>
        </p:nvSpPr>
        <p:spPr>
          <a:ln/>
        </p:spPr>
        <p:txBody>
          <a:bodyPr/>
          <a:lstStyle>
            <a:lvl1pPr>
              <a:defRPr/>
            </a:lvl1pPr>
          </a:lstStyle>
          <a:p>
            <a:pPr>
              <a:defRPr/>
            </a:pPr>
            <a:endParaRPr lang="en-GB"/>
          </a:p>
        </p:txBody>
      </p:sp>
      <p:sp>
        <p:nvSpPr>
          <p:cNvPr id="6" name="Rectangle 60"/>
          <p:cNvSpPr>
            <a:spLocks noGrp="1" noChangeArrowheads="1"/>
          </p:cNvSpPr>
          <p:nvPr>
            <p:ph type="sldNum" idx="12"/>
          </p:nvPr>
        </p:nvSpPr>
        <p:spPr>
          <a:ln/>
        </p:spPr>
        <p:txBody>
          <a:bodyPr/>
          <a:lstStyle>
            <a:lvl1pPr>
              <a:defRPr/>
            </a:lvl1pPr>
          </a:lstStyle>
          <a:p>
            <a:pPr>
              <a:defRPr/>
            </a:pPr>
            <a:fld id="{A9C11A7C-A413-B947-BE92-13A92467B7E8}" type="slidenum">
              <a:rPr lang="en-GB"/>
              <a:pPr>
                <a:defRPr/>
              </a:pPr>
              <a:t>‹#›</a:t>
            </a:fld>
            <a:endParaRPr lang="en-GB"/>
          </a:p>
        </p:txBody>
      </p:sp>
    </p:spTree>
    <p:extLst>
      <p:ext uri="{BB962C8B-B14F-4D97-AF65-F5344CB8AC3E}">
        <p14:creationId xmlns:p14="http://schemas.microsoft.com/office/powerpoint/2010/main" val="182839624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57"/>
          <p:cNvSpPr>
            <a:spLocks noGrp="1" noChangeArrowheads="1"/>
          </p:cNvSpPr>
          <p:nvPr>
            <p:ph type="dt" idx="10"/>
          </p:nvPr>
        </p:nvSpPr>
        <p:spPr>
          <a:ln/>
        </p:spPr>
        <p:txBody>
          <a:bodyPr/>
          <a:lstStyle>
            <a:lvl1pPr>
              <a:defRPr/>
            </a:lvl1pPr>
          </a:lstStyle>
          <a:p>
            <a:pPr>
              <a:defRPr/>
            </a:pPr>
            <a:endParaRPr lang="en-GB"/>
          </a:p>
        </p:txBody>
      </p:sp>
      <p:sp>
        <p:nvSpPr>
          <p:cNvPr id="5" name="Rectangle 58"/>
          <p:cNvSpPr>
            <a:spLocks noGrp="1" noChangeArrowheads="1"/>
          </p:cNvSpPr>
          <p:nvPr>
            <p:ph type="ftr" idx="11"/>
          </p:nvPr>
        </p:nvSpPr>
        <p:spPr>
          <a:ln/>
        </p:spPr>
        <p:txBody>
          <a:bodyPr/>
          <a:lstStyle>
            <a:lvl1pPr>
              <a:defRPr/>
            </a:lvl1pPr>
          </a:lstStyle>
          <a:p>
            <a:pPr>
              <a:defRPr/>
            </a:pPr>
            <a:endParaRPr lang="en-GB"/>
          </a:p>
        </p:txBody>
      </p:sp>
      <p:sp>
        <p:nvSpPr>
          <p:cNvPr id="6" name="Rectangle 59"/>
          <p:cNvSpPr>
            <a:spLocks noGrp="1" noChangeArrowheads="1"/>
          </p:cNvSpPr>
          <p:nvPr>
            <p:ph type="sldNum" idx="12"/>
          </p:nvPr>
        </p:nvSpPr>
        <p:spPr>
          <a:ln/>
        </p:spPr>
        <p:txBody>
          <a:bodyPr/>
          <a:lstStyle>
            <a:lvl1pPr>
              <a:defRPr/>
            </a:lvl1pPr>
          </a:lstStyle>
          <a:p>
            <a:pPr>
              <a:defRPr/>
            </a:pPr>
            <a:fld id="{7111236E-FF56-EF43-B3A3-1051B363123B}" type="slidenum">
              <a:rPr lang="en-GB"/>
              <a:pPr>
                <a:defRPr/>
              </a:pPr>
              <a:t>‹#›</a:t>
            </a:fld>
            <a:endParaRPr lang="en-GB"/>
          </a:p>
        </p:txBody>
      </p:sp>
    </p:spTree>
    <p:extLst>
      <p:ext uri="{BB962C8B-B14F-4D97-AF65-F5344CB8AC3E}">
        <p14:creationId xmlns:p14="http://schemas.microsoft.com/office/powerpoint/2010/main" val="378999443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7"/>
          <p:cNvSpPr>
            <a:spLocks noGrp="1" noChangeArrowheads="1"/>
          </p:cNvSpPr>
          <p:nvPr>
            <p:ph type="dt" idx="10"/>
          </p:nvPr>
        </p:nvSpPr>
        <p:spPr>
          <a:ln/>
        </p:spPr>
        <p:txBody>
          <a:bodyPr/>
          <a:lstStyle>
            <a:lvl1pPr>
              <a:defRPr/>
            </a:lvl1pPr>
          </a:lstStyle>
          <a:p>
            <a:pPr>
              <a:defRPr/>
            </a:pPr>
            <a:endParaRPr lang="en-GB"/>
          </a:p>
        </p:txBody>
      </p:sp>
      <p:sp>
        <p:nvSpPr>
          <p:cNvPr id="5" name="Rectangle 58"/>
          <p:cNvSpPr>
            <a:spLocks noGrp="1" noChangeArrowheads="1"/>
          </p:cNvSpPr>
          <p:nvPr>
            <p:ph type="ftr" idx="11"/>
          </p:nvPr>
        </p:nvSpPr>
        <p:spPr>
          <a:ln/>
        </p:spPr>
        <p:txBody>
          <a:bodyPr/>
          <a:lstStyle>
            <a:lvl1pPr>
              <a:defRPr/>
            </a:lvl1pPr>
          </a:lstStyle>
          <a:p>
            <a:pPr>
              <a:defRPr/>
            </a:pPr>
            <a:endParaRPr lang="en-GB"/>
          </a:p>
        </p:txBody>
      </p:sp>
      <p:sp>
        <p:nvSpPr>
          <p:cNvPr id="6" name="Rectangle 59"/>
          <p:cNvSpPr>
            <a:spLocks noGrp="1" noChangeArrowheads="1"/>
          </p:cNvSpPr>
          <p:nvPr>
            <p:ph type="sldNum" idx="12"/>
          </p:nvPr>
        </p:nvSpPr>
        <p:spPr>
          <a:ln/>
        </p:spPr>
        <p:txBody>
          <a:bodyPr/>
          <a:lstStyle>
            <a:lvl1pPr>
              <a:defRPr/>
            </a:lvl1pPr>
          </a:lstStyle>
          <a:p>
            <a:pPr>
              <a:defRPr/>
            </a:pPr>
            <a:fld id="{2901E664-2829-444F-BADC-F5D4B451FD23}" type="slidenum">
              <a:rPr lang="en-GB"/>
              <a:pPr>
                <a:defRPr/>
              </a:pPr>
              <a:t>‹#›</a:t>
            </a:fld>
            <a:endParaRPr lang="en-GB"/>
          </a:p>
        </p:txBody>
      </p:sp>
    </p:spTree>
    <p:extLst>
      <p:ext uri="{BB962C8B-B14F-4D97-AF65-F5344CB8AC3E}">
        <p14:creationId xmlns:p14="http://schemas.microsoft.com/office/powerpoint/2010/main" val="96376137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7"/>
          <p:cNvSpPr>
            <a:spLocks noGrp="1" noChangeArrowheads="1"/>
          </p:cNvSpPr>
          <p:nvPr>
            <p:ph type="dt" idx="10"/>
          </p:nvPr>
        </p:nvSpPr>
        <p:spPr>
          <a:ln/>
        </p:spPr>
        <p:txBody>
          <a:bodyPr/>
          <a:lstStyle>
            <a:lvl1pPr>
              <a:defRPr/>
            </a:lvl1pPr>
          </a:lstStyle>
          <a:p>
            <a:pPr>
              <a:defRPr/>
            </a:pPr>
            <a:endParaRPr lang="en-GB"/>
          </a:p>
        </p:txBody>
      </p:sp>
      <p:sp>
        <p:nvSpPr>
          <p:cNvPr id="5" name="Rectangle 58"/>
          <p:cNvSpPr>
            <a:spLocks noGrp="1" noChangeArrowheads="1"/>
          </p:cNvSpPr>
          <p:nvPr>
            <p:ph type="ftr" idx="11"/>
          </p:nvPr>
        </p:nvSpPr>
        <p:spPr>
          <a:ln/>
        </p:spPr>
        <p:txBody>
          <a:bodyPr/>
          <a:lstStyle>
            <a:lvl1pPr>
              <a:defRPr/>
            </a:lvl1pPr>
          </a:lstStyle>
          <a:p>
            <a:pPr>
              <a:defRPr/>
            </a:pPr>
            <a:endParaRPr lang="en-GB"/>
          </a:p>
        </p:txBody>
      </p:sp>
      <p:sp>
        <p:nvSpPr>
          <p:cNvPr id="6" name="Rectangle 59"/>
          <p:cNvSpPr>
            <a:spLocks noGrp="1" noChangeArrowheads="1"/>
          </p:cNvSpPr>
          <p:nvPr>
            <p:ph type="sldNum" idx="12"/>
          </p:nvPr>
        </p:nvSpPr>
        <p:spPr>
          <a:ln/>
        </p:spPr>
        <p:txBody>
          <a:bodyPr/>
          <a:lstStyle>
            <a:lvl1pPr>
              <a:defRPr/>
            </a:lvl1pPr>
          </a:lstStyle>
          <a:p>
            <a:pPr>
              <a:defRPr/>
            </a:pPr>
            <a:fld id="{431660C7-2B00-7544-8F36-8BCFDB872139}" type="slidenum">
              <a:rPr lang="en-GB"/>
              <a:pPr>
                <a:defRPr/>
              </a:pPr>
              <a:t>‹#›</a:t>
            </a:fld>
            <a:endParaRPr lang="en-GB"/>
          </a:p>
        </p:txBody>
      </p:sp>
    </p:spTree>
    <p:extLst>
      <p:ext uri="{BB962C8B-B14F-4D97-AF65-F5344CB8AC3E}">
        <p14:creationId xmlns:p14="http://schemas.microsoft.com/office/powerpoint/2010/main" val="270097956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7"/>
          <p:cNvSpPr>
            <a:spLocks noGrp="1" noChangeArrowheads="1"/>
          </p:cNvSpPr>
          <p:nvPr>
            <p:ph type="dt" idx="10"/>
          </p:nvPr>
        </p:nvSpPr>
        <p:spPr>
          <a:ln/>
        </p:spPr>
        <p:txBody>
          <a:bodyPr/>
          <a:lstStyle>
            <a:lvl1pPr>
              <a:defRPr/>
            </a:lvl1pPr>
          </a:lstStyle>
          <a:p>
            <a:pPr>
              <a:defRPr/>
            </a:pPr>
            <a:endParaRPr lang="en-GB"/>
          </a:p>
        </p:txBody>
      </p:sp>
      <p:sp>
        <p:nvSpPr>
          <p:cNvPr id="6" name="Rectangle 58"/>
          <p:cNvSpPr>
            <a:spLocks noGrp="1" noChangeArrowheads="1"/>
          </p:cNvSpPr>
          <p:nvPr>
            <p:ph type="ftr" idx="11"/>
          </p:nvPr>
        </p:nvSpPr>
        <p:spPr>
          <a:ln/>
        </p:spPr>
        <p:txBody>
          <a:bodyPr/>
          <a:lstStyle>
            <a:lvl1pPr>
              <a:defRPr/>
            </a:lvl1pPr>
          </a:lstStyle>
          <a:p>
            <a:pPr>
              <a:defRPr/>
            </a:pPr>
            <a:endParaRPr lang="en-GB"/>
          </a:p>
        </p:txBody>
      </p:sp>
      <p:sp>
        <p:nvSpPr>
          <p:cNvPr id="7" name="Rectangle 59"/>
          <p:cNvSpPr>
            <a:spLocks noGrp="1" noChangeArrowheads="1"/>
          </p:cNvSpPr>
          <p:nvPr>
            <p:ph type="sldNum" idx="12"/>
          </p:nvPr>
        </p:nvSpPr>
        <p:spPr>
          <a:ln/>
        </p:spPr>
        <p:txBody>
          <a:bodyPr/>
          <a:lstStyle>
            <a:lvl1pPr>
              <a:defRPr/>
            </a:lvl1pPr>
          </a:lstStyle>
          <a:p>
            <a:pPr>
              <a:defRPr/>
            </a:pPr>
            <a:fld id="{8F892199-DC9B-3542-B812-25E5B73DC17A}" type="slidenum">
              <a:rPr lang="en-GB"/>
              <a:pPr>
                <a:defRPr/>
              </a:pPr>
              <a:t>‹#›</a:t>
            </a:fld>
            <a:endParaRPr lang="en-GB"/>
          </a:p>
        </p:txBody>
      </p:sp>
    </p:spTree>
    <p:extLst>
      <p:ext uri="{BB962C8B-B14F-4D97-AF65-F5344CB8AC3E}">
        <p14:creationId xmlns:p14="http://schemas.microsoft.com/office/powerpoint/2010/main" val="167008916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7"/>
          <p:cNvSpPr>
            <a:spLocks noGrp="1" noChangeArrowheads="1"/>
          </p:cNvSpPr>
          <p:nvPr>
            <p:ph type="dt" idx="10"/>
          </p:nvPr>
        </p:nvSpPr>
        <p:spPr>
          <a:ln/>
        </p:spPr>
        <p:txBody>
          <a:bodyPr/>
          <a:lstStyle>
            <a:lvl1pPr>
              <a:defRPr/>
            </a:lvl1pPr>
          </a:lstStyle>
          <a:p>
            <a:pPr>
              <a:defRPr/>
            </a:pPr>
            <a:endParaRPr lang="en-GB"/>
          </a:p>
        </p:txBody>
      </p:sp>
      <p:sp>
        <p:nvSpPr>
          <p:cNvPr id="8" name="Rectangle 58"/>
          <p:cNvSpPr>
            <a:spLocks noGrp="1" noChangeArrowheads="1"/>
          </p:cNvSpPr>
          <p:nvPr>
            <p:ph type="ftr" idx="11"/>
          </p:nvPr>
        </p:nvSpPr>
        <p:spPr>
          <a:ln/>
        </p:spPr>
        <p:txBody>
          <a:bodyPr/>
          <a:lstStyle>
            <a:lvl1pPr>
              <a:defRPr/>
            </a:lvl1pPr>
          </a:lstStyle>
          <a:p>
            <a:pPr>
              <a:defRPr/>
            </a:pPr>
            <a:endParaRPr lang="en-GB"/>
          </a:p>
        </p:txBody>
      </p:sp>
      <p:sp>
        <p:nvSpPr>
          <p:cNvPr id="9" name="Rectangle 59"/>
          <p:cNvSpPr>
            <a:spLocks noGrp="1" noChangeArrowheads="1"/>
          </p:cNvSpPr>
          <p:nvPr>
            <p:ph type="sldNum" idx="12"/>
          </p:nvPr>
        </p:nvSpPr>
        <p:spPr>
          <a:ln/>
        </p:spPr>
        <p:txBody>
          <a:bodyPr/>
          <a:lstStyle>
            <a:lvl1pPr>
              <a:defRPr/>
            </a:lvl1pPr>
          </a:lstStyle>
          <a:p>
            <a:pPr>
              <a:defRPr/>
            </a:pPr>
            <a:fld id="{2FE03A73-9F5D-1F4C-B1F9-F88B08FBF32D}" type="slidenum">
              <a:rPr lang="en-GB"/>
              <a:pPr>
                <a:defRPr/>
              </a:pPr>
              <a:t>‹#›</a:t>
            </a:fld>
            <a:endParaRPr lang="en-GB"/>
          </a:p>
        </p:txBody>
      </p:sp>
    </p:spTree>
    <p:extLst>
      <p:ext uri="{BB962C8B-B14F-4D97-AF65-F5344CB8AC3E}">
        <p14:creationId xmlns:p14="http://schemas.microsoft.com/office/powerpoint/2010/main" val="199144478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7"/>
          <p:cNvSpPr>
            <a:spLocks noGrp="1" noChangeArrowheads="1"/>
          </p:cNvSpPr>
          <p:nvPr>
            <p:ph type="dt" idx="10"/>
          </p:nvPr>
        </p:nvSpPr>
        <p:spPr>
          <a:ln/>
        </p:spPr>
        <p:txBody>
          <a:bodyPr/>
          <a:lstStyle>
            <a:lvl1pPr>
              <a:defRPr/>
            </a:lvl1pPr>
          </a:lstStyle>
          <a:p>
            <a:pPr>
              <a:defRPr/>
            </a:pPr>
            <a:endParaRPr lang="en-GB"/>
          </a:p>
        </p:txBody>
      </p:sp>
      <p:sp>
        <p:nvSpPr>
          <p:cNvPr id="4" name="Rectangle 58"/>
          <p:cNvSpPr>
            <a:spLocks noGrp="1" noChangeArrowheads="1"/>
          </p:cNvSpPr>
          <p:nvPr>
            <p:ph type="ftr" idx="11"/>
          </p:nvPr>
        </p:nvSpPr>
        <p:spPr>
          <a:ln/>
        </p:spPr>
        <p:txBody>
          <a:bodyPr/>
          <a:lstStyle>
            <a:lvl1pPr>
              <a:defRPr/>
            </a:lvl1pPr>
          </a:lstStyle>
          <a:p>
            <a:pPr>
              <a:defRPr/>
            </a:pPr>
            <a:endParaRPr lang="en-GB"/>
          </a:p>
        </p:txBody>
      </p:sp>
      <p:sp>
        <p:nvSpPr>
          <p:cNvPr id="5" name="Rectangle 59"/>
          <p:cNvSpPr>
            <a:spLocks noGrp="1" noChangeArrowheads="1"/>
          </p:cNvSpPr>
          <p:nvPr>
            <p:ph type="sldNum" idx="12"/>
          </p:nvPr>
        </p:nvSpPr>
        <p:spPr>
          <a:ln/>
        </p:spPr>
        <p:txBody>
          <a:bodyPr/>
          <a:lstStyle>
            <a:lvl1pPr>
              <a:defRPr/>
            </a:lvl1pPr>
          </a:lstStyle>
          <a:p>
            <a:pPr>
              <a:defRPr/>
            </a:pPr>
            <a:fld id="{6663D648-946C-E344-A445-07EA4CCCD4C3}" type="slidenum">
              <a:rPr lang="en-GB"/>
              <a:pPr>
                <a:defRPr/>
              </a:pPr>
              <a:t>‹#›</a:t>
            </a:fld>
            <a:endParaRPr lang="en-GB"/>
          </a:p>
        </p:txBody>
      </p:sp>
    </p:spTree>
    <p:extLst>
      <p:ext uri="{BB962C8B-B14F-4D97-AF65-F5344CB8AC3E}">
        <p14:creationId xmlns:p14="http://schemas.microsoft.com/office/powerpoint/2010/main" val="3964517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7"/>
          <p:cNvSpPr>
            <a:spLocks noGrp="1" noChangeArrowheads="1"/>
          </p:cNvSpPr>
          <p:nvPr>
            <p:ph type="dt" idx="10"/>
          </p:nvPr>
        </p:nvSpPr>
        <p:spPr>
          <a:ln/>
        </p:spPr>
        <p:txBody>
          <a:bodyPr/>
          <a:lstStyle>
            <a:lvl1pPr>
              <a:defRPr/>
            </a:lvl1pPr>
          </a:lstStyle>
          <a:p>
            <a:pPr>
              <a:defRPr/>
            </a:pPr>
            <a:endParaRPr lang="en-GB"/>
          </a:p>
        </p:txBody>
      </p:sp>
      <p:sp>
        <p:nvSpPr>
          <p:cNvPr id="3" name="Rectangle 58"/>
          <p:cNvSpPr>
            <a:spLocks noGrp="1" noChangeArrowheads="1"/>
          </p:cNvSpPr>
          <p:nvPr>
            <p:ph type="ftr" idx="11"/>
          </p:nvPr>
        </p:nvSpPr>
        <p:spPr>
          <a:ln/>
        </p:spPr>
        <p:txBody>
          <a:bodyPr/>
          <a:lstStyle>
            <a:lvl1pPr>
              <a:defRPr/>
            </a:lvl1pPr>
          </a:lstStyle>
          <a:p>
            <a:pPr>
              <a:defRPr/>
            </a:pPr>
            <a:endParaRPr lang="en-GB"/>
          </a:p>
        </p:txBody>
      </p:sp>
      <p:sp>
        <p:nvSpPr>
          <p:cNvPr id="4" name="Rectangle 59"/>
          <p:cNvSpPr>
            <a:spLocks noGrp="1" noChangeArrowheads="1"/>
          </p:cNvSpPr>
          <p:nvPr>
            <p:ph type="sldNum" idx="12"/>
          </p:nvPr>
        </p:nvSpPr>
        <p:spPr>
          <a:ln/>
        </p:spPr>
        <p:txBody>
          <a:bodyPr/>
          <a:lstStyle>
            <a:lvl1pPr>
              <a:defRPr/>
            </a:lvl1pPr>
          </a:lstStyle>
          <a:p>
            <a:pPr>
              <a:defRPr/>
            </a:pPr>
            <a:fld id="{1FDA629E-277D-6041-80DB-FBAF26FCF1BF}" type="slidenum">
              <a:rPr lang="en-GB"/>
              <a:pPr>
                <a:defRPr/>
              </a:pPr>
              <a:t>‹#›</a:t>
            </a:fld>
            <a:endParaRPr lang="en-GB"/>
          </a:p>
        </p:txBody>
      </p:sp>
    </p:spTree>
    <p:extLst>
      <p:ext uri="{BB962C8B-B14F-4D97-AF65-F5344CB8AC3E}">
        <p14:creationId xmlns:p14="http://schemas.microsoft.com/office/powerpoint/2010/main" val="58910815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7"/>
          <p:cNvSpPr>
            <a:spLocks noGrp="1" noChangeArrowheads="1"/>
          </p:cNvSpPr>
          <p:nvPr>
            <p:ph type="dt" idx="10"/>
          </p:nvPr>
        </p:nvSpPr>
        <p:spPr>
          <a:ln/>
        </p:spPr>
        <p:txBody>
          <a:bodyPr/>
          <a:lstStyle>
            <a:lvl1pPr>
              <a:defRPr/>
            </a:lvl1pPr>
          </a:lstStyle>
          <a:p>
            <a:pPr>
              <a:defRPr/>
            </a:pPr>
            <a:endParaRPr lang="en-GB"/>
          </a:p>
        </p:txBody>
      </p:sp>
      <p:sp>
        <p:nvSpPr>
          <p:cNvPr id="6" name="Rectangle 58"/>
          <p:cNvSpPr>
            <a:spLocks noGrp="1" noChangeArrowheads="1"/>
          </p:cNvSpPr>
          <p:nvPr>
            <p:ph type="ftr" idx="11"/>
          </p:nvPr>
        </p:nvSpPr>
        <p:spPr>
          <a:ln/>
        </p:spPr>
        <p:txBody>
          <a:bodyPr/>
          <a:lstStyle>
            <a:lvl1pPr>
              <a:defRPr/>
            </a:lvl1pPr>
          </a:lstStyle>
          <a:p>
            <a:pPr>
              <a:defRPr/>
            </a:pPr>
            <a:endParaRPr lang="en-GB"/>
          </a:p>
        </p:txBody>
      </p:sp>
      <p:sp>
        <p:nvSpPr>
          <p:cNvPr id="7" name="Rectangle 59"/>
          <p:cNvSpPr>
            <a:spLocks noGrp="1" noChangeArrowheads="1"/>
          </p:cNvSpPr>
          <p:nvPr>
            <p:ph type="sldNum" idx="12"/>
          </p:nvPr>
        </p:nvSpPr>
        <p:spPr>
          <a:ln/>
        </p:spPr>
        <p:txBody>
          <a:bodyPr/>
          <a:lstStyle>
            <a:lvl1pPr>
              <a:defRPr/>
            </a:lvl1pPr>
          </a:lstStyle>
          <a:p>
            <a:pPr>
              <a:defRPr/>
            </a:pPr>
            <a:fld id="{CDEAF213-3105-8D43-BEA7-68641D3031AB}" type="slidenum">
              <a:rPr lang="en-GB"/>
              <a:pPr>
                <a:defRPr/>
              </a:pPr>
              <a:t>‹#›</a:t>
            </a:fld>
            <a:endParaRPr lang="en-GB"/>
          </a:p>
        </p:txBody>
      </p:sp>
    </p:spTree>
    <p:extLst>
      <p:ext uri="{BB962C8B-B14F-4D97-AF65-F5344CB8AC3E}">
        <p14:creationId xmlns:p14="http://schemas.microsoft.com/office/powerpoint/2010/main" val="228670334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7"/>
          <p:cNvSpPr>
            <a:spLocks noGrp="1" noChangeArrowheads="1"/>
          </p:cNvSpPr>
          <p:nvPr>
            <p:ph type="dt" idx="10"/>
          </p:nvPr>
        </p:nvSpPr>
        <p:spPr>
          <a:ln/>
        </p:spPr>
        <p:txBody>
          <a:bodyPr/>
          <a:lstStyle>
            <a:lvl1pPr>
              <a:defRPr/>
            </a:lvl1pPr>
          </a:lstStyle>
          <a:p>
            <a:pPr>
              <a:defRPr/>
            </a:pPr>
            <a:endParaRPr lang="en-GB"/>
          </a:p>
        </p:txBody>
      </p:sp>
      <p:sp>
        <p:nvSpPr>
          <p:cNvPr id="6" name="Rectangle 58"/>
          <p:cNvSpPr>
            <a:spLocks noGrp="1" noChangeArrowheads="1"/>
          </p:cNvSpPr>
          <p:nvPr>
            <p:ph type="ftr" idx="11"/>
          </p:nvPr>
        </p:nvSpPr>
        <p:spPr>
          <a:ln/>
        </p:spPr>
        <p:txBody>
          <a:bodyPr/>
          <a:lstStyle>
            <a:lvl1pPr>
              <a:defRPr/>
            </a:lvl1pPr>
          </a:lstStyle>
          <a:p>
            <a:pPr>
              <a:defRPr/>
            </a:pPr>
            <a:endParaRPr lang="en-GB"/>
          </a:p>
        </p:txBody>
      </p:sp>
      <p:sp>
        <p:nvSpPr>
          <p:cNvPr id="7" name="Rectangle 59"/>
          <p:cNvSpPr>
            <a:spLocks noGrp="1" noChangeArrowheads="1"/>
          </p:cNvSpPr>
          <p:nvPr>
            <p:ph type="sldNum" idx="12"/>
          </p:nvPr>
        </p:nvSpPr>
        <p:spPr>
          <a:ln/>
        </p:spPr>
        <p:txBody>
          <a:bodyPr/>
          <a:lstStyle>
            <a:lvl1pPr>
              <a:defRPr/>
            </a:lvl1pPr>
          </a:lstStyle>
          <a:p>
            <a:pPr>
              <a:defRPr/>
            </a:pPr>
            <a:fld id="{4071541F-E8CD-2347-884C-62C43C9D1587}" type="slidenum">
              <a:rPr lang="en-GB"/>
              <a:pPr>
                <a:defRPr/>
              </a:pPr>
              <a:t>‹#›</a:t>
            </a:fld>
            <a:endParaRPr lang="en-GB"/>
          </a:p>
        </p:txBody>
      </p:sp>
    </p:spTree>
    <p:extLst>
      <p:ext uri="{BB962C8B-B14F-4D97-AF65-F5344CB8AC3E}">
        <p14:creationId xmlns:p14="http://schemas.microsoft.com/office/powerpoint/2010/main" val="19919023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
          <p:cNvSpPr>
            <a:spLocks noGrp="1" noChangeArrowheads="1"/>
          </p:cNvSpPr>
          <p:nvPr>
            <p:ph type="dt" idx="10"/>
          </p:nvPr>
        </p:nvSpPr>
        <p:spPr>
          <a:ln/>
        </p:spPr>
        <p:txBody>
          <a:bodyPr/>
          <a:lstStyle>
            <a:lvl1pPr>
              <a:defRPr/>
            </a:lvl1pPr>
          </a:lstStyle>
          <a:p>
            <a:pPr>
              <a:defRPr/>
            </a:pPr>
            <a:endParaRPr lang="en-GB"/>
          </a:p>
        </p:txBody>
      </p:sp>
      <p:sp>
        <p:nvSpPr>
          <p:cNvPr id="5" name="Rectangle 10"/>
          <p:cNvSpPr>
            <a:spLocks noGrp="1" noChangeArrowheads="1"/>
          </p:cNvSpPr>
          <p:nvPr>
            <p:ph type="ftr" idx="11"/>
          </p:nvPr>
        </p:nvSpPr>
        <p:spPr>
          <a:ln/>
        </p:spPr>
        <p:txBody>
          <a:bodyPr/>
          <a:lstStyle>
            <a:lvl1pPr>
              <a:defRPr/>
            </a:lvl1pPr>
          </a:lstStyle>
          <a:p>
            <a:pPr>
              <a:defRPr/>
            </a:pPr>
            <a:endParaRPr lang="en-GB"/>
          </a:p>
        </p:txBody>
      </p:sp>
      <p:sp>
        <p:nvSpPr>
          <p:cNvPr id="6" name="Rectangle 11"/>
          <p:cNvSpPr>
            <a:spLocks noGrp="1" noChangeArrowheads="1"/>
          </p:cNvSpPr>
          <p:nvPr>
            <p:ph type="sldNum" idx="12"/>
          </p:nvPr>
        </p:nvSpPr>
        <p:spPr>
          <a:ln/>
        </p:spPr>
        <p:txBody>
          <a:bodyPr/>
          <a:lstStyle>
            <a:lvl1pPr>
              <a:defRPr/>
            </a:lvl1pPr>
          </a:lstStyle>
          <a:p>
            <a:pPr>
              <a:defRPr/>
            </a:pPr>
            <a:fld id="{56B1AAF2-E61D-5145-BB9C-C420CA051DE3}" type="slidenum">
              <a:rPr lang="en-GB"/>
              <a:pPr>
                <a:defRPr/>
              </a:pPr>
              <a:t>‹#›</a:t>
            </a:fld>
            <a:endParaRPr lang="en-GB"/>
          </a:p>
        </p:txBody>
      </p:sp>
    </p:spTree>
    <p:extLst>
      <p:ext uri="{BB962C8B-B14F-4D97-AF65-F5344CB8AC3E}">
        <p14:creationId xmlns:p14="http://schemas.microsoft.com/office/powerpoint/2010/main" val="76261208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7"/>
          <p:cNvSpPr>
            <a:spLocks noGrp="1" noChangeArrowheads="1"/>
          </p:cNvSpPr>
          <p:nvPr>
            <p:ph type="dt" idx="10"/>
          </p:nvPr>
        </p:nvSpPr>
        <p:spPr>
          <a:ln/>
        </p:spPr>
        <p:txBody>
          <a:bodyPr/>
          <a:lstStyle>
            <a:lvl1pPr>
              <a:defRPr/>
            </a:lvl1pPr>
          </a:lstStyle>
          <a:p>
            <a:pPr>
              <a:defRPr/>
            </a:pPr>
            <a:endParaRPr lang="en-GB"/>
          </a:p>
        </p:txBody>
      </p:sp>
      <p:sp>
        <p:nvSpPr>
          <p:cNvPr id="5" name="Rectangle 58"/>
          <p:cNvSpPr>
            <a:spLocks noGrp="1" noChangeArrowheads="1"/>
          </p:cNvSpPr>
          <p:nvPr>
            <p:ph type="ftr" idx="11"/>
          </p:nvPr>
        </p:nvSpPr>
        <p:spPr>
          <a:ln/>
        </p:spPr>
        <p:txBody>
          <a:bodyPr/>
          <a:lstStyle>
            <a:lvl1pPr>
              <a:defRPr/>
            </a:lvl1pPr>
          </a:lstStyle>
          <a:p>
            <a:pPr>
              <a:defRPr/>
            </a:pPr>
            <a:endParaRPr lang="en-GB"/>
          </a:p>
        </p:txBody>
      </p:sp>
      <p:sp>
        <p:nvSpPr>
          <p:cNvPr id="6" name="Rectangle 59"/>
          <p:cNvSpPr>
            <a:spLocks noGrp="1" noChangeArrowheads="1"/>
          </p:cNvSpPr>
          <p:nvPr>
            <p:ph type="sldNum" idx="12"/>
          </p:nvPr>
        </p:nvSpPr>
        <p:spPr>
          <a:ln/>
        </p:spPr>
        <p:txBody>
          <a:bodyPr/>
          <a:lstStyle>
            <a:lvl1pPr>
              <a:defRPr/>
            </a:lvl1pPr>
          </a:lstStyle>
          <a:p>
            <a:pPr>
              <a:defRPr/>
            </a:pPr>
            <a:fld id="{6B488DDA-0A19-3B41-8E6E-610E949A6736}" type="slidenum">
              <a:rPr lang="en-GB"/>
              <a:pPr>
                <a:defRPr/>
              </a:pPr>
              <a:t>‹#›</a:t>
            </a:fld>
            <a:endParaRPr lang="en-GB"/>
          </a:p>
        </p:txBody>
      </p:sp>
    </p:spTree>
    <p:extLst>
      <p:ext uri="{BB962C8B-B14F-4D97-AF65-F5344CB8AC3E}">
        <p14:creationId xmlns:p14="http://schemas.microsoft.com/office/powerpoint/2010/main" val="413824558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370013"/>
            <a:ext cx="2057400" cy="475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370013"/>
            <a:ext cx="6019800" cy="4756150"/>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7"/>
          <p:cNvSpPr>
            <a:spLocks noGrp="1" noChangeArrowheads="1"/>
          </p:cNvSpPr>
          <p:nvPr>
            <p:ph type="dt" idx="10"/>
          </p:nvPr>
        </p:nvSpPr>
        <p:spPr>
          <a:ln/>
        </p:spPr>
        <p:txBody>
          <a:bodyPr/>
          <a:lstStyle>
            <a:lvl1pPr>
              <a:defRPr/>
            </a:lvl1pPr>
          </a:lstStyle>
          <a:p>
            <a:pPr>
              <a:defRPr/>
            </a:pPr>
            <a:endParaRPr lang="en-GB"/>
          </a:p>
        </p:txBody>
      </p:sp>
      <p:sp>
        <p:nvSpPr>
          <p:cNvPr id="5" name="Rectangle 58"/>
          <p:cNvSpPr>
            <a:spLocks noGrp="1" noChangeArrowheads="1"/>
          </p:cNvSpPr>
          <p:nvPr>
            <p:ph type="ftr" idx="11"/>
          </p:nvPr>
        </p:nvSpPr>
        <p:spPr>
          <a:ln/>
        </p:spPr>
        <p:txBody>
          <a:bodyPr/>
          <a:lstStyle>
            <a:lvl1pPr>
              <a:defRPr/>
            </a:lvl1pPr>
          </a:lstStyle>
          <a:p>
            <a:pPr>
              <a:defRPr/>
            </a:pPr>
            <a:endParaRPr lang="en-GB"/>
          </a:p>
        </p:txBody>
      </p:sp>
      <p:sp>
        <p:nvSpPr>
          <p:cNvPr id="6" name="Rectangle 59"/>
          <p:cNvSpPr>
            <a:spLocks noGrp="1" noChangeArrowheads="1"/>
          </p:cNvSpPr>
          <p:nvPr>
            <p:ph type="sldNum" idx="12"/>
          </p:nvPr>
        </p:nvSpPr>
        <p:spPr>
          <a:ln/>
        </p:spPr>
        <p:txBody>
          <a:bodyPr/>
          <a:lstStyle>
            <a:lvl1pPr>
              <a:defRPr/>
            </a:lvl1pPr>
          </a:lstStyle>
          <a:p>
            <a:pPr>
              <a:defRPr/>
            </a:pPr>
            <a:fld id="{45BABF2E-EE05-C94E-BD50-D3427FC77E64}" type="slidenum">
              <a:rPr lang="en-GB"/>
              <a:pPr>
                <a:defRPr/>
              </a:pPr>
              <a:t>‹#›</a:t>
            </a:fld>
            <a:endParaRPr lang="en-GB"/>
          </a:p>
        </p:txBody>
      </p:sp>
    </p:spTree>
    <p:extLst>
      <p:ext uri="{BB962C8B-B14F-4D97-AF65-F5344CB8AC3E}">
        <p14:creationId xmlns:p14="http://schemas.microsoft.com/office/powerpoint/2010/main" val="37458494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6649BC7-7364-8148-9D46-AF43A1463EAF}" type="slidenum">
              <a:rPr lang="en-GB"/>
              <a:pPr>
                <a:defRPr/>
              </a:pPr>
              <a:t>‹#›</a:t>
            </a:fld>
            <a:endParaRPr lang="en-GB"/>
          </a:p>
        </p:txBody>
      </p:sp>
    </p:spTree>
    <p:extLst>
      <p:ext uri="{BB962C8B-B14F-4D97-AF65-F5344CB8AC3E}">
        <p14:creationId xmlns:p14="http://schemas.microsoft.com/office/powerpoint/2010/main" val="395630640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D4DB3207-6F9F-7C4A-9B37-480A37460814}" type="slidenum">
              <a:rPr lang="en-GB"/>
              <a:pPr>
                <a:defRPr/>
              </a:pPr>
              <a:t>‹#›</a:t>
            </a:fld>
            <a:endParaRPr lang="en-GB"/>
          </a:p>
        </p:txBody>
      </p:sp>
    </p:spTree>
    <p:extLst>
      <p:ext uri="{BB962C8B-B14F-4D97-AF65-F5344CB8AC3E}">
        <p14:creationId xmlns:p14="http://schemas.microsoft.com/office/powerpoint/2010/main" val="27853104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C2C1081E-BB03-2F45-B1C9-0ABC610055E1}" type="slidenum">
              <a:rPr lang="en-GB"/>
              <a:pPr>
                <a:defRPr/>
              </a:pPr>
              <a:t>‹#›</a:t>
            </a:fld>
            <a:endParaRPr lang="en-GB"/>
          </a:p>
        </p:txBody>
      </p:sp>
    </p:spTree>
    <p:extLst>
      <p:ext uri="{BB962C8B-B14F-4D97-AF65-F5344CB8AC3E}">
        <p14:creationId xmlns:p14="http://schemas.microsoft.com/office/powerpoint/2010/main" val="145337727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0200"/>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E507C1CA-B1F0-C740-B991-CBE9E5C72208}" type="slidenum">
              <a:rPr lang="en-GB"/>
              <a:pPr>
                <a:defRPr/>
              </a:pPr>
              <a:t>‹#›</a:t>
            </a:fld>
            <a:endParaRPr lang="en-GB"/>
          </a:p>
        </p:txBody>
      </p:sp>
    </p:spTree>
    <p:extLst>
      <p:ext uri="{BB962C8B-B14F-4D97-AF65-F5344CB8AC3E}">
        <p14:creationId xmlns:p14="http://schemas.microsoft.com/office/powerpoint/2010/main" val="107443976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48D816FA-7F63-C743-97D8-B6C6D5DA1A92}" type="slidenum">
              <a:rPr lang="en-GB"/>
              <a:pPr>
                <a:defRPr/>
              </a:pPr>
              <a:t>‹#›</a:t>
            </a:fld>
            <a:endParaRPr lang="en-GB"/>
          </a:p>
        </p:txBody>
      </p:sp>
    </p:spTree>
    <p:extLst>
      <p:ext uri="{BB962C8B-B14F-4D97-AF65-F5344CB8AC3E}">
        <p14:creationId xmlns:p14="http://schemas.microsoft.com/office/powerpoint/2010/main" val="354183453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6E50ECCF-1682-0543-A84D-FD1EE14CA3CF}" type="slidenum">
              <a:rPr lang="en-GB"/>
              <a:pPr>
                <a:defRPr/>
              </a:pPr>
              <a:t>‹#›</a:t>
            </a:fld>
            <a:endParaRPr lang="en-GB"/>
          </a:p>
        </p:txBody>
      </p:sp>
    </p:spTree>
    <p:extLst>
      <p:ext uri="{BB962C8B-B14F-4D97-AF65-F5344CB8AC3E}">
        <p14:creationId xmlns:p14="http://schemas.microsoft.com/office/powerpoint/2010/main" val="11603637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8E088171-4F66-AD4C-923C-3C2A26CC4D34}" type="slidenum">
              <a:rPr lang="en-GB"/>
              <a:pPr>
                <a:defRPr/>
              </a:pPr>
              <a:t>‹#›</a:t>
            </a:fld>
            <a:endParaRPr lang="en-GB"/>
          </a:p>
        </p:txBody>
      </p:sp>
    </p:spTree>
    <p:extLst>
      <p:ext uri="{BB962C8B-B14F-4D97-AF65-F5344CB8AC3E}">
        <p14:creationId xmlns:p14="http://schemas.microsoft.com/office/powerpoint/2010/main" val="177398061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EC6814BD-A731-0C40-B5F0-018682093570}" type="slidenum">
              <a:rPr lang="en-GB"/>
              <a:pPr>
                <a:defRPr/>
              </a:pPr>
              <a:t>‹#›</a:t>
            </a:fld>
            <a:endParaRPr lang="en-GB"/>
          </a:p>
        </p:txBody>
      </p:sp>
    </p:spTree>
    <p:extLst>
      <p:ext uri="{BB962C8B-B14F-4D97-AF65-F5344CB8AC3E}">
        <p14:creationId xmlns:p14="http://schemas.microsoft.com/office/powerpoint/2010/main" val="20700077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
          <p:cNvSpPr>
            <a:spLocks noGrp="1" noChangeArrowheads="1"/>
          </p:cNvSpPr>
          <p:nvPr>
            <p:ph type="dt" idx="10"/>
          </p:nvPr>
        </p:nvSpPr>
        <p:spPr>
          <a:ln/>
        </p:spPr>
        <p:txBody>
          <a:bodyPr/>
          <a:lstStyle>
            <a:lvl1pPr>
              <a:defRPr/>
            </a:lvl1pPr>
          </a:lstStyle>
          <a:p>
            <a:pPr>
              <a:defRPr/>
            </a:pPr>
            <a:endParaRPr lang="en-GB"/>
          </a:p>
        </p:txBody>
      </p:sp>
      <p:sp>
        <p:nvSpPr>
          <p:cNvPr id="6" name="Rectangle 10"/>
          <p:cNvSpPr>
            <a:spLocks noGrp="1" noChangeArrowheads="1"/>
          </p:cNvSpPr>
          <p:nvPr>
            <p:ph type="ftr" idx="11"/>
          </p:nvPr>
        </p:nvSpPr>
        <p:spPr>
          <a:ln/>
        </p:spPr>
        <p:txBody>
          <a:bodyPr/>
          <a:lstStyle>
            <a:lvl1pPr>
              <a:defRPr/>
            </a:lvl1pPr>
          </a:lstStyle>
          <a:p>
            <a:pPr>
              <a:defRPr/>
            </a:pPr>
            <a:endParaRPr lang="en-GB"/>
          </a:p>
        </p:txBody>
      </p:sp>
      <p:sp>
        <p:nvSpPr>
          <p:cNvPr id="7" name="Rectangle 11"/>
          <p:cNvSpPr>
            <a:spLocks noGrp="1" noChangeArrowheads="1"/>
          </p:cNvSpPr>
          <p:nvPr>
            <p:ph type="sldNum" idx="12"/>
          </p:nvPr>
        </p:nvSpPr>
        <p:spPr>
          <a:ln/>
        </p:spPr>
        <p:txBody>
          <a:bodyPr/>
          <a:lstStyle>
            <a:lvl1pPr>
              <a:defRPr/>
            </a:lvl1pPr>
          </a:lstStyle>
          <a:p>
            <a:pPr>
              <a:defRPr/>
            </a:pPr>
            <a:fld id="{B7F5E317-949B-124B-81A7-2F4EF7E78ACF}" type="slidenum">
              <a:rPr lang="en-GB"/>
              <a:pPr>
                <a:defRPr/>
              </a:pPr>
              <a:t>‹#›</a:t>
            </a:fld>
            <a:endParaRPr lang="en-GB"/>
          </a:p>
        </p:txBody>
      </p:sp>
    </p:spTree>
    <p:extLst>
      <p:ext uri="{BB962C8B-B14F-4D97-AF65-F5344CB8AC3E}">
        <p14:creationId xmlns:p14="http://schemas.microsoft.com/office/powerpoint/2010/main" val="319101478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B16BC532-5012-F149-8B63-921C72976200}" type="slidenum">
              <a:rPr lang="en-GB"/>
              <a:pPr>
                <a:defRPr/>
              </a:pPr>
              <a:t>‹#›</a:t>
            </a:fld>
            <a:endParaRPr lang="en-GB"/>
          </a:p>
        </p:txBody>
      </p:sp>
    </p:spTree>
    <p:extLst>
      <p:ext uri="{BB962C8B-B14F-4D97-AF65-F5344CB8AC3E}">
        <p14:creationId xmlns:p14="http://schemas.microsoft.com/office/powerpoint/2010/main" val="186858366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5E9FB743-55A2-884C-8642-3A1012796C31}" type="slidenum">
              <a:rPr lang="en-GB"/>
              <a:pPr>
                <a:defRPr/>
              </a:pPr>
              <a:t>‹#›</a:t>
            </a:fld>
            <a:endParaRPr lang="en-GB"/>
          </a:p>
        </p:txBody>
      </p:sp>
    </p:spTree>
    <p:extLst>
      <p:ext uri="{BB962C8B-B14F-4D97-AF65-F5344CB8AC3E}">
        <p14:creationId xmlns:p14="http://schemas.microsoft.com/office/powerpoint/2010/main" val="50864702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274638"/>
            <a:ext cx="2055813" cy="58467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6625" cy="58467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31945A55-BD4B-974E-AABF-FF82E30AB77F}" type="slidenum">
              <a:rPr lang="en-GB"/>
              <a:pPr>
                <a:defRPr/>
              </a:pPr>
              <a:t>‹#›</a:t>
            </a:fld>
            <a:endParaRPr lang="en-GB"/>
          </a:p>
        </p:txBody>
      </p:sp>
    </p:spTree>
    <p:extLst>
      <p:ext uri="{BB962C8B-B14F-4D97-AF65-F5344CB8AC3E}">
        <p14:creationId xmlns:p14="http://schemas.microsoft.com/office/powerpoint/2010/main" val="12506059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4838" cy="1138237"/>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4838" cy="4521200"/>
          </a:xfrm>
        </p:spPr>
        <p:txBody>
          <a:bodyPr/>
          <a:lstStyle/>
          <a:p>
            <a:pPr lvl="0"/>
            <a:endParaRPr lang="en-US" noProof="0" smtClean="0"/>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0ED7F23A-C7BB-D246-BBE6-81F5E8E17E8A}" type="slidenum">
              <a:rPr lang="en-GB"/>
              <a:pPr>
                <a:defRPr/>
              </a:pPr>
              <a:t>‹#›</a:t>
            </a:fld>
            <a:endParaRPr lang="en-GB"/>
          </a:p>
        </p:txBody>
      </p:sp>
    </p:spTree>
    <p:extLst>
      <p:ext uri="{BB962C8B-B14F-4D97-AF65-F5344CB8AC3E}">
        <p14:creationId xmlns:p14="http://schemas.microsoft.com/office/powerpoint/2010/main" val="3674598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50F71670-7BEA-D945-94EF-F367FE223E42}" type="slidenum">
              <a:rPr lang="en-GB"/>
              <a:pPr>
                <a:defRPr/>
              </a:pPr>
              <a:t>‹#›</a:t>
            </a:fld>
            <a:endParaRPr lang="en-GB"/>
          </a:p>
        </p:txBody>
      </p:sp>
    </p:spTree>
    <p:extLst>
      <p:ext uri="{BB962C8B-B14F-4D97-AF65-F5344CB8AC3E}">
        <p14:creationId xmlns:p14="http://schemas.microsoft.com/office/powerpoint/2010/main" val="279835260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88429AAD-E54F-9A40-90D1-12FEC8F18281}" type="slidenum">
              <a:rPr lang="en-GB"/>
              <a:pPr>
                <a:defRPr/>
              </a:pPr>
              <a:t>‹#›</a:t>
            </a:fld>
            <a:endParaRPr lang="en-GB"/>
          </a:p>
        </p:txBody>
      </p:sp>
    </p:spTree>
    <p:extLst>
      <p:ext uri="{BB962C8B-B14F-4D97-AF65-F5344CB8AC3E}">
        <p14:creationId xmlns:p14="http://schemas.microsoft.com/office/powerpoint/2010/main" val="20920422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31D420BC-27D3-E24D-B926-29C7CD219FDC}" type="slidenum">
              <a:rPr lang="en-GB"/>
              <a:pPr>
                <a:defRPr/>
              </a:pPr>
              <a:t>‹#›</a:t>
            </a:fld>
            <a:endParaRPr lang="en-GB"/>
          </a:p>
        </p:txBody>
      </p:sp>
    </p:spTree>
    <p:extLst>
      <p:ext uri="{BB962C8B-B14F-4D97-AF65-F5344CB8AC3E}">
        <p14:creationId xmlns:p14="http://schemas.microsoft.com/office/powerpoint/2010/main" val="383613018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DD4E758D-7C43-4E4D-81D4-43D652E75C9C}" type="slidenum">
              <a:rPr lang="en-GB"/>
              <a:pPr>
                <a:defRPr/>
              </a:pPr>
              <a:t>‹#›</a:t>
            </a:fld>
            <a:endParaRPr lang="en-GB"/>
          </a:p>
        </p:txBody>
      </p:sp>
    </p:spTree>
    <p:extLst>
      <p:ext uri="{BB962C8B-B14F-4D97-AF65-F5344CB8AC3E}">
        <p14:creationId xmlns:p14="http://schemas.microsoft.com/office/powerpoint/2010/main" val="326366815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C3175A13-285A-4B4B-B3BB-98C7E0E180DE}" type="slidenum">
              <a:rPr lang="en-GB"/>
              <a:pPr>
                <a:defRPr/>
              </a:pPr>
              <a:t>‹#›</a:t>
            </a:fld>
            <a:endParaRPr lang="en-GB"/>
          </a:p>
        </p:txBody>
      </p:sp>
    </p:spTree>
    <p:extLst>
      <p:ext uri="{BB962C8B-B14F-4D97-AF65-F5344CB8AC3E}">
        <p14:creationId xmlns:p14="http://schemas.microsoft.com/office/powerpoint/2010/main" val="344939402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A503E3ED-E485-BA48-B5E5-0C221639CF89}" type="slidenum">
              <a:rPr lang="en-GB"/>
              <a:pPr>
                <a:defRPr/>
              </a:pPr>
              <a:t>‹#›</a:t>
            </a:fld>
            <a:endParaRPr lang="en-GB"/>
          </a:p>
        </p:txBody>
      </p:sp>
    </p:spTree>
    <p:extLst>
      <p:ext uri="{BB962C8B-B14F-4D97-AF65-F5344CB8AC3E}">
        <p14:creationId xmlns:p14="http://schemas.microsoft.com/office/powerpoint/2010/main" val="4188642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idx="10"/>
          </p:nvPr>
        </p:nvSpPr>
        <p:spPr>
          <a:ln/>
        </p:spPr>
        <p:txBody>
          <a:bodyPr/>
          <a:lstStyle>
            <a:lvl1pPr>
              <a:defRPr/>
            </a:lvl1pPr>
          </a:lstStyle>
          <a:p>
            <a:pPr>
              <a:defRPr/>
            </a:pPr>
            <a:endParaRPr lang="en-GB"/>
          </a:p>
        </p:txBody>
      </p:sp>
      <p:sp>
        <p:nvSpPr>
          <p:cNvPr id="8" name="Rectangle 10"/>
          <p:cNvSpPr>
            <a:spLocks noGrp="1" noChangeArrowheads="1"/>
          </p:cNvSpPr>
          <p:nvPr>
            <p:ph type="ftr" idx="11"/>
          </p:nvPr>
        </p:nvSpPr>
        <p:spPr>
          <a:ln/>
        </p:spPr>
        <p:txBody>
          <a:bodyPr/>
          <a:lstStyle>
            <a:lvl1pPr>
              <a:defRPr/>
            </a:lvl1pPr>
          </a:lstStyle>
          <a:p>
            <a:pPr>
              <a:defRPr/>
            </a:pPr>
            <a:endParaRPr lang="en-GB"/>
          </a:p>
        </p:txBody>
      </p:sp>
      <p:sp>
        <p:nvSpPr>
          <p:cNvPr id="9" name="Rectangle 11"/>
          <p:cNvSpPr>
            <a:spLocks noGrp="1" noChangeArrowheads="1"/>
          </p:cNvSpPr>
          <p:nvPr>
            <p:ph type="sldNum" idx="12"/>
          </p:nvPr>
        </p:nvSpPr>
        <p:spPr>
          <a:ln/>
        </p:spPr>
        <p:txBody>
          <a:bodyPr/>
          <a:lstStyle>
            <a:lvl1pPr>
              <a:defRPr/>
            </a:lvl1pPr>
          </a:lstStyle>
          <a:p>
            <a:pPr>
              <a:defRPr/>
            </a:pPr>
            <a:fld id="{B2472E60-4EBA-6940-893D-AF4FD67394BC}" type="slidenum">
              <a:rPr lang="en-GB"/>
              <a:pPr>
                <a:defRPr/>
              </a:pPr>
              <a:t>‹#›</a:t>
            </a:fld>
            <a:endParaRPr lang="en-GB"/>
          </a:p>
        </p:txBody>
      </p:sp>
    </p:spTree>
    <p:extLst>
      <p:ext uri="{BB962C8B-B14F-4D97-AF65-F5344CB8AC3E}">
        <p14:creationId xmlns:p14="http://schemas.microsoft.com/office/powerpoint/2010/main" val="192049342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CDDC2AFA-6499-6849-8D39-226181E67C97}" type="slidenum">
              <a:rPr lang="en-GB"/>
              <a:pPr>
                <a:defRPr/>
              </a:pPr>
              <a:t>‹#›</a:t>
            </a:fld>
            <a:endParaRPr lang="en-GB"/>
          </a:p>
        </p:txBody>
      </p:sp>
    </p:spTree>
    <p:extLst>
      <p:ext uri="{BB962C8B-B14F-4D97-AF65-F5344CB8AC3E}">
        <p14:creationId xmlns:p14="http://schemas.microsoft.com/office/powerpoint/2010/main" val="34629931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214D9BC3-BCCF-054A-9D37-4906912FC138}" type="slidenum">
              <a:rPr lang="en-GB"/>
              <a:pPr>
                <a:defRPr/>
              </a:pPr>
              <a:t>‹#›</a:t>
            </a:fld>
            <a:endParaRPr lang="en-GB"/>
          </a:p>
        </p:txBody>
      </p:sp>
    </p:spTree>
    <p:extLst>
      <p:ext uri="{BB962C8B-B14F-4D97-AF65-F5344CB8AC3E}">
        <p14:creationId xmlns:p14="http://schemas.microsoft.com/office/powerpoint/2010/main" val="345800950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73BD5ECD-C843-7F4F-B93E-3EAEEC0325D2}" type="slidenum">
              <a:rPr lang="en-GB"/>
              <a:pPr>
                <a:defRPr/>
              </a:pPr>
              <a:t>‹#›</a:t>
            </a:fld>
            <a:endParaRPr lang="en-GB"/>
          </a:p>
        </p:txBody>
      </p:sp>
    </p:spTree>
    <p:extLst>
      <p:ext uri="{BB962C8B-B14F-4D97-AF65-F5344CB8AC3E}">
        <p14:creationId xmlns:p14="http://schemas.microsoft.com/office/powerpoint/2010/main" val="36255608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E8CDC064-6E3D-3B47-9CDC-B1B97BF71B1B}" type="slidenum">
              <a:rPr lang="en-GB"/>
              <a:pPr>
                <a:defRPr/>
              </a:pPr>
              <a:t>‹#›</a:t>
            </a:fld>
            <a:endParaRPr lang="en-GB"/>
          </a:p>
        </p:txBody>
      </p:sp>
    </p:spTree>
    <p:extLst>
      <p:ext uri="{BB962C8B-B14F-4D97-AF65-F5344CB8AC3E}">
        <p14:creationId xmlns:p14="http://schemas.microsoft.com/office/powerpoint/2010/main" val="288218923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3268807D-416A-B246-B73C-1FD746D9B86C}" type="slidenum">
              <a:rPr lang="en-GB"/>
              <a:pPr>
                <a:defRPr/>
              </a:pPr>
              <a:t>‹#›</a:t>
            </a:fld>
            <a:endParaRPr lang="en-GB"/>
          </a:p>
        </p:txBody>
      </p:sp>
    </p:spTree>
    <p:extLst>
      <p:ext uri="{BB962C8B-B14F-4D97-AF65-F5344CB8AC3E}">
        <p14:creationId xmlns:p14="http://schemas.microsoft.com/office/powerpoint/2010/main" val="305887088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5DE90E82-4F62-EC43-A1E1-152E715B8357}" type="slidenum">
              <a:rPr lang="en-GB"/>
              <a:pPr>
                <a:defRPr/>
              </a:pPr>
              <a:t>‹#›</a:t>
            </a:fld>
            <a:endParaRPr lang="en-GB"/>
          </a:p>
        </p:txBody>
      </p:sp>
    </p:spTree>
    <p:extLst>
      <p:ext uri="{BB962C8B-B14F-4D97-AF65-F5344CB8AC3E}">
        <p14:creationId xmlns:p14="http://schemas.microsoft.com/office/powerpoint/2010/main" val="144022825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8AC81EC1-3B79-234C-9D88-180A93BE0D72}" type="slidenum">
              <a:rPr lang="en-GB"/>
              <a:pPr>
                <a:defRPr/>
              </a:pPr>
              <a:t>‹#›</a:t>
            </a:fld>
            <a:endParaRPr lang="en-GB"/>
          </a:p>
        </p:txBody>
      </p:sp>
    </p:spTree>
    <p:extLst>
      <p:ext uri="{BB962C8B-B14F-4D97-AF65-F5344CB8AC3E}">
        <p14:creationId xmlns:p14="http://schemas.microsoft.com/office/powerpoint/2010/main" val="345356399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BB8669FF-30E3-B445-8E17-136A752D9958}" type="slidenum">
              <a:rPr lang="en-GB"/>
              <a:pPr>
                <a:defRPr/>
              </a:pPr>
              <a:t>‹#›</a:t>
            </a:fld>
            <a:endParaRPr lang="en-GB"/>
          </a:p>
        </p:txBody>
      </p:sp>
    </p:spTree>
    <p:extLst>
      <p:ext uri="{BB962C8B-B14F-4D97-AF65-F5344CB8AC3E}">
        <p14:creationId xmlns:p14="http://schemas.microsoft.com/office/powerpoint/2010/main" val="160900403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4BF14432-D12E-474E-AFBE-FD6DA8FDC71A}" type="slidenum">
              <a:rPr lang="en-GB"/>
              <a:pPr>
                <a:defRPr/>
              </a:pPr>
              <a:t>‹#›</a:t>
            </a:fld>
            <a:endParaRPr lang="en-GB"/>
          </a:p>
        </p:txBody>
      </p:sp>
    </p:spTree>
    <p:extLst>
      <p:ext uri="{BB962C8B-B14F-4D97-AF65-F5344CB8AC3E}">
        <p14:creationId xmlns:p14="http://schemas.microsoft.com/office/powerpoint/2010/main" val="370452213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5E55CC87-9B87-2544-A38A-51E88CA1B4DE}" type="slidenum">
              <a:rPr lang="en-GB"/>
              <a:pPr>
                <a:defRPr/>
              </a:pPr>
              <a:t>‹#›</a:t>
            </a:fld>
            <a:endParaRPr lang="en-GB"/>
          </a:p>
        </p:txBody>
      </p:sp>
    </p:spTree>
    <p:extLst>
      <p:ext uri="{BB962C8B-B14F-4D97-AF65-F5344CB8AC3E}">
        <p14:creationId xmlns:p14="http://schemas.microsoft.com/office/powerpoint/2010/main" val="40262764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2"/>
          <p:cNvSpPr>
            <a:spLocks noGrp="1" noChangeArrowheads="1"/>
          </p:cNvSpPr>
          <p:nvPr>
            <p:ph type="dt" idx="10"/>
          </p:nvPr>
        </p:nvSpPr>
        <p:spPr>
          <a:ln/>
        </p:spPr>
        <p:txBody>
          <a:bodyPr/>
          <a:lstStyle>
            <a:lvl1pPr>
              <a:defRPr/>
            </a:lvl1pPr>
          </a:lstStyle>
          <a:p>
            <a:pPr>
              <a:defRPr/>
            </a:pPr>
            <a:endParaRPr lang="en-GB"/>
          </a:p>
        </p:txBody>
      </p:sp>
      <p:sp>
        <p:nvSpPr>
          <p:cNvPr id="5" name="Rectangle 23"/>
          <p:cNvSpPr>
            <a:spLocks noGrp="1" noChangeArrowheads="1"/>
          </p:cNvSpPr>
          <p:nvPr>
            <p:ph type="ftr" idx="11"/>
          </p:nvPr>
        </p:nvSpPr>
        <p:spPr>
          <a:ln/>
        </p:spPr>
        <p:txBody>
          <a:bodyPr/>
          <a:lstStyle>
            <a:lvl1pPr>
              <a:defRPr/>
            </a:lvl1pPr>
          </a:lstStyle>
          <a:p>
            <a:pPr>
              <a:defRPr/>
            </a:pPr>
            <a:endParaRPr lang="en-GB"/>
          </a:p>
        </p:txBody>
      </p:sp>
      <p:sp>
        <p:nvSpPr>
          <p:cNvPr id="6" name="Rectangle 24"/>
          <p:cNvSpPr>
            <a:spLocks noGrp="1" noChangeArrowheads="1"/>
          </p:cNvSpPr>
          <p:nvPr>
            <p:ph type="sldNum" idx="12"/>
          </p:nvPr>
        </p:nvSpPr>
        <p:spPr>
          <a:ln/>
        </p:spPr>
        <p:txBody>
          <a:bodyPr/>
          <a:lstStyle>
            <a:lvl1pPr>
              <a:defRPr/>
            </a:lvl1pPr>
          </a:lstStyle>
          <a:p>
            <a:pPr>
              <a:defRPr/>
            </a:pPr>
            <a:fld id="{9E429C09-593D-5844-84A6-3539CBB64731}" type="slidenum">
              <a:rPr lang="en-GB"/>
              <a:pPr>
                <a:defRPr/>
              </a:pPr>
              <a:t>‹#›</a:t>
            </a:fld>
            <a:endParaRPr lang="en-GB"/>
          </a:p>
        </p:txBody>
      </p:sp>
    </p:spTree>
    <p:extLst>
      <p:ext uri="{BB962C8B-B14F-4D97-AF65-F5344CB8AC3E}">
        <p14:creationId xmlns:p14="http://schemas.microsoft.com/office/powerpoint/2010/main" val="880418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
          <p:cNvSpPr>
            <a:spLocks noGrp="1" noChangeArrowheads="1"/>
          </p:cNvSpPr>
          <p:nvPr>
            <p:ph type="dt" idx="10"/>
          </p:nvPr>
        </p:nvSpPr>
        <p:spPr>
          <a:ln/>
        </p:spPr>
        <p:txBody>
          <a:bodyPr/>
          <a:lstStyle>
            <a:lvl1pPr>
              <a:defRPr/>
            </a:lvl1pPr>
          </a:lstStyle>
          <a:p>
            <a:pPr>
              <a:defRPr/>
            </a:pPr>
            <a:endParaRPr lang="en-GB"/>
          </a:p>
        </p:txBody>
      </p:sp>
      <p:sp>
        <p:nvSpPr>
          <p:cNvPr id="4" name="Rectangle 10"/>
          <p:cNvSpPr>
            <a:spLocks noGrp="1" noChangeArrowheads="1"/>
          </p:cNvSpPr>
          <p:nvPr>
            <p:ph type="ftr" idx="11"/>
          </p:nvPr>
        </p:nvSpPr>
        <p:spPr>
          <a:ln/>
        </p:spPr>
        <p:txBody>
          <a:bodyPr/>
          <a:lstStyle>
            <a:lvl1pPr>
              <a:defRPr/>
            </a:lvl1pPr>
          </a:lstStyle>
          <a:p>
            <a:pPr>
              <a:defRPr/>
            </a:pPr>
            <a:endParaRPr lang="en-GB"/>
          </a:p>
        </p:txBody>
      </p:sp>
      <p:sp>
        <p:nvSpPr>
          <p:cNvPr id="5" name="Rectangle 11"/>
          <p:cNvSpPr>
            <a:spLocks noGrp="1" noChangeArrowheads="1"/>
          </p:cNvSpPr>
          <p:nvPr>
            <p:ph type="sldNum" idx="12"/>
          </p:nvPr>
        </p:nvSpPr>
        <p:spPr>
          <a:ln/>
        </p:spPr>
        <p:txBody>
          <a:bodyPr/>
          <a:lstStyle>
            <a:lvl1pPr>
              <a:defRPr/>
            </a:lvl1pPr>
          </a:lstStyle>
          <a:p>
            <a:pPr>
              <a:defRPr/>
            </a:pPr>
            <a:fld id="{7308BC3D-9B13-2E4C-876E-A9093EC53752}" type="slidenum">
              <a:rPr lang="en-GB"/>
              <a:pPr>
                <a:defRPr/>
              </a:pPr>
              <a:t>‹#›</a:t>
            </a:fld>
            <a:endParaRPr lang="en-GB"/>
          </a:p>
        </p:txBody>
      </p:sp>
    </p:spTree>
    <p:extLst>
      <p:ext uri="{BB962C8B-B14F-4D97-AF65-F5344CB8AC3E}">
        <p14:creationId xmlns:p14="http://schemas.microsoft.com/office/powerpoint/2010/main" val="287263282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44E34AC5-7D8F-A74B-AC18-4DA72AD70441}" type="slidenum">
              <a:rPr lang="en-GB"/>
              <a:pPr>
                <a:defRPr/>
              </a:pPr>
              <a:t>‹#›</a:t>
            </a:fld>
            <a:endParaRPr lang="en-GB"/>
          </a:p>
        </p:txBody>
      </p:sp>
    </p:spTree>
    <p:extLst>
      <p:ext uri="{BB962C8B-B14F-4D97-AF65-F5344CB8AC3E}">
        <p14:creationId xmlns:p14="http://schemas.microsoft.com/office/powerpoint/2010/main" val="319353665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B2B29123-0930-2449-B5A7-DCF2218C8797}" type="slidenum">
              <a:rPr lang="en-GB"/>
              <a:pPr>
                <a:defRPr/>
              </a:pPr>
              <a:t>‹#›</a:t>
            </a:fld>
            <a:endParaRPr lang="en-GB"/>
          </a:p>
        </p:txBody>
      </p:sp>
    </p:spTree>
    <p:extLst>
      <p:ext uri="{BB962C8B-B14F-4D97-AF65-F5344CB8AC3E}">
        <p14:creationId xmlns:p14="http://schemas.microsoft.com/office/powerpoint/2010/main" val="156839278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CA023551-98DA-234B-A7B7-D7FE7C30EE72}" type="slidenum">
              <a:rPr lang="en-GB"/>
              <a:pPr>
                <a:defRPr/>
              </a:pPr>
              <a:t>‹#›</a:t>
            </a:fld>
            <a:endParaRPr lang="en-GB"/>
          </a:p>
        </p:txBody>
      </p:sp>
    </p:spTree>
    <p:extLst>
      <p:ext uri="{BB962C8B-B14F-4D97-AF65-F5344CB8AC3E}">
        <p14:creationId xmlns:p14="http://schemas.microsoft.com/office/powerpoint/2010/main" val="358789212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EC12BDF6-A4AD-2249-A5D4-EDD024CC0A2E}" type="slidenum">
              <a:rPr lang="en-GB"/>
              <a:pPr>
                <a:defRPr/>
              </a:pPr>
              <a:t>‹#›</a:t>
            </a:fld>
            <a:endParaRPr lang="en-GB"/>
          </a:p>
        </p:txBody>
      </p:sp>
    </p:spTree>
    <p:extLst>
      <p:ext uri="{BB962C8B-B14F-4D97-AF65-F5344CB8AC3E}">
        <p14:creationId xmlns:p14="http://schemas.microsoft.com/office/powerpoint/2010/main" val="8285275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3B5D9AF8-CAD7-4B41-B46A-8F30D2EB44A5}" type="slidenum">
              <a:rPr lang="en-GB"/>
              <a:pPr>
                <a:defRPr/>
              </a:pPr>
              <a:t>‹#›</a:t>
            </a:fld>
            <a:endParaRPr lang="en-GB"/>
          </a:p>
        </p:txBody>
      </p:sp>
    </p:spTree>
    <p:extLst>
      <p:ext uri="{BB962C8B-B14F-4D97-AF65-F5344CB8AC3E}">
        <p14:creationId xmlns:p14="http://schemas.microsoft.com/office/powerpoint/2010/main" val="19137470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E69B0C95-F9BD-7C4F-B300-A5AFFCABAD6F}" type="slidenum">
              <a:rPr lang="en-GB"/>
              <a:pPr>
                <a:defRPr/>
              </a:pPr>
              <a:t>‹#›</a:t>
            </a:fld>
            <a:endParaRPr lang="en-GB"/>
          </a:p>
        </p:txBody>
      </p:sp>
    </p:spTree>
    <p:extLst>
      <p:ext uri="{BB962C8B-B14F-4D97-AF65-F5344CB8AC3E}">
        <p14:creationId xmlns:p14="http://schemas.microsoft.com/office/powerpoint/2010/main" val="35300614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7"/>
          <p:cNvSpPr>
            <a:spLocks noGrp="1" noChangeArrowheads="1"/>
          </p:cNvSpPr>
          <p:nvPr>
            <p:ph type="dt" idx="10"/>
          </p:nvPr>
        </p:nvSpPr>
        <p:spPr>
          <a:ln/>
        </p:spPr>
        <p:txBody>
          <a:bodyPr/>
          <a:lstStyle>
            <a:lvl1pPr>
              <a:defRPr/>
            </a:lvl1pPr>
          </a:lstStyle>
          <a:p>
            <a:pPr>
              <a:defRPr/>
            </a:pPr>
            <a:endParaRPr lang="en-GB"/>
          </a:p>
        </p:txBody>
      </p:sp>
      <p:sp>
        <p:nvSpPr>
          <p:cNvPr id="5" name="Rectangle 8"/>
          <p:cNvSpPr>
            <a:spLocks noGrp="1" noChangeArrowheads="1"/>
          </p:cNvSpPr>
          <p:nvPr>
            <p:ph type="ftr" idx="11"/>
          </p:nvPr>
        </p:nvSpPr>
        <p:spPr>
          <a:ln/>
        </p:spPr>
        <p:txBody>
          <a:bodyPr/>
          <a:lstStyle>
            <a:lvl1pPr>
              <a:defRPr/>
            </a:lvl1pPr>
          </a:lstStyle>
          <a:p>
            <a:pPr>
              <a:defRPr/>
            </a:pPr>
            <a:endParaRPr lang="en-GB"/>
          </a:p>
        </p:txBody>
      </p:sp>
      <p:sp>
        <p:nvSpPr>
          <p:cNvPr id="6" name="Rectangle 9"/>
          <p:cNvSpPr>
            <a:spLocks noGrp="1" noChangeArrowheads="1"/>
          </p:cNvSpPr>
          <p:nvPr>
            <p:ph type="sldNum" idx="12"/>
          </p:nvPr>
        </p:nvSpPr>
        <p:spPr>
          <a:ln/>
        </p:spPr>
        <p:txBody>
          <a:bodyPr/>
          <a:lstStyle>
            <a:lvl1pPr>
              <a:defRPr/>
            </a:lvl1pPr>
          </a:lstStyle>
          <a:p>
            <a:pPr>
              <a:defRPr/>
            </a:pPr>
            <a:fld id="{6C10942A-5BB0-7D40-AEBA-5AC04647D1FE}" type="slidenum">
              <a:rPr lang="en-GB"/>
              <a:pPr>
                <a:defRPr/>
              </a:pPr>
              <a:t>‹#›</a:t>
            </a:fld>
            <a:endParaRPr lang="en-GB"/>
          </a:p>
        </p:txBody>
      </p:sp>
    </p:spTree>
    <p:extLst>
      <p:ext uri="{BB962C8B-B14F-4D97-AF65-F5344CB8AC3E}">
        <p14:creationId xmlns:p14="http://schemas.microsoft.com/office/powerpoint/2010/main" val="14935590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idx="10"/>
          </p:nvPr>
        </p:nvSpPr>
        <p:spPr>
          <a:ln/>
        </p:spPr>
        <p:txBody>
          <a:bodyPr/>
          <a:lstStyle>
            <a:lvl1pPr>
              <a:defRPr/>
            </a:lvl1pPr>
          </a:lstStyle>
          <a:p>
            <a:pPr>
              <a:defRPr/>
            </a:pPr>
            <a:endParaRPr lang="en-GB"/>
          </a:p>
        </p:txBody>
      </p:sp>
      <p:sp>
        <p:nvSpPr>
          <p:cNvPr id="5" name="Rectangle 8"/>
          <p:cNvSpPr>
            <a:spLocks noGrp="1" noChangeArrowheads="1"/>
          </p:cNvSpPr>
          <p:nvPr>
            <p:ph type="ftr" idx="11"/>
          </p:nvPr>
        </p:nvSpPr>
        <p:spPr>
          <a:ln/>
        </p:spPr>
        <p:txBody>
          <a:bodyPr/>
          <a:lstStyle>
            <a:lvl1pPr>
              <a:defRPr/>
            </a:lvl1pPr>
          </a:lstStyle>
          <a:p>
            <a:pPr>
              <a:defRPr/>
            </a:pPr>
            <a:endParaRPr lang="en-GB"/>
          </a:p>
        </p:txBody>
      </p:sp>
      <p:sp>
        <p:nvSpPr>
          <p:cNvPr id="6" name="Rectangle 9"/>
          <p:cNvSpPr>
            <a:spLocks noGrp="1" noChangeArrowheads="1"/>
          </p:cNvSpPr>
          <p:nvPr>
            <p:ph type="sldNum" idx="12"/>
          </p:nvPr>
        </p:nvSpPr>
        <p:spPr>
          <a:ln/>
        </p:spPr>
        <p:txBody>
          <a:bodyPr/>
          <a:lstStyle>
            <a:lvl1pPr>
              <a:defRPr/>
            </a:lvl1pPr>
          </a:lstStyle>
          <a:p>
            <a:pPr>
              <a:defRPr/>
            </a:pPr>
            <a:fld id="{86CAE0BA-7DAE-254D-A347-425506ECF60D}" type="slidenum">
              <a:rPr lang="en-GB"/>
              <a:pPr>
                <a:defRPr/>
              </a:pPr>
              <a:t>‹#›</a:t>
            </a:fld>
            <a:endParaRPr lang="en-GB"/>
          </a:p>
        </p:txBody>
      </p:sp>
    </p:spTree>
    <p:extLst>
      <p:ext uri="{BB962C8B-B14F-4D97-AF65-F5344CB8AC3E}">
        <p14:creationId xmlns:p14="http://schemas.microsoft.com/office/powerpoint/2010/main" val="285166268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7"/>
          <p:cNvSpPr>
            <a:spLocks noGrp="1" noChangeArrowheads="1"/>
          </p:cNvSpPr>
          <p:nvPr>
            <p:ph type="dt" idx="10"/>
          </p:nvPr>
        </p:nvSpPr>
        <p:spPr>
          <a:ln/>
        </p:spPr>
        <p:txBody>
          <a:bodyPr/>
          <a:lstStyle>
            <a:lvl1pPr>
              <a:defRPr/>
            </a:lvl1pPr>
          </a:lstStyle>
          <a:p>
            <a:pPr>
              <a:defRPr/>
            </a:pPr>
            <a:endParaRPr lang="en-GB"/>
          </a:p>
        </p:txBody>
      </p:sp>
      <p:sp>
        <p:nvSpPr>
          <p:cNvPr id="5" name="Rectangle 8"/>
          <p:cNvSpPr>
            <a:spLocks noGrp="1" noChangeArrowheads="1"/>
          </p:cNvSpPr>
          <p:nvPr>
            <p:ph type="ftr" idx="11"/>
          </p:nvPr>
        </p:nvSpPr>
        <p:spPr>
          <a:ln/>
        </p:spPr>
        <p:txBody>
          <a:bodyPr/>
          <a:lstStyle>
            <a:lvl1pPr>
              <a:defRPr/>
            </a:lvl1pPr>
          </a:lstStyle>
          <a:p>
            <a:pPr>
              <a:defRPr/>
            </a:pPr>
            <a:endParaRPr lang="en-GB"/>
          </a:p>
        </p:txBody>
      </p:sp>
      <p:sp>
        <p:nvSpPr>
          <p:cNvPr id="6" name="Rectangle 9"/>
          <p:cNvSpPr>
            <a:spLocks noGrp="1" noChangeArrowheads="1"/>
          </p:cNvSpPr>
          <p:nvPr>
            <p:ph type="sldNum" idx="12"/>
          </p:nvPr>
        </p:nvSpPr>
        <p:spPr>
          <a:ln/>
        </p:spPr>
        <p:txBody>
          <a:bodyPr/>
          <a:lstStyle>
            <a:lvl1pPr>
              <a:defRPr/>
            </a:lvl1pPr>
          </a:lstStyle>
          <a:p>
            <a:pPr>
              <a:defRPr/>
            </a:pPr>
            <a:fld id="{1A0050DB-C812-BE45-9712-9C3E58656D5E}" type="slidenum">
              <a:rPr lang="en-GB"/>
              <a:pPr>
                <a:defRPr/>
              </a:pPr>
              <a:t>‹#›</a:t>
            </a:fld>
            <a:endParaRPr lang="en-GB"/>
          </a:p>
        </p:txBody>
      </p:sp>
    </p:spTree>
    <p:extLst>
      <p:ext uri="{BB962C8B-B14F-4D97-AF65-F5344CB8AC3E}">
        <p14:creationId xmlns:p14="http://schemas.microsoft.com/office/powerpoint/2010/main" val="182441845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2362200"/>
            <a:ext cx="3921125" cy="3729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987925" y="2362200"/>
            <a:ext cx="3922713" cy="3729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7"/>
          <p:cNvSpPr>
            <a:spLocks noGrp="1" noChangeArrowheads="1"/>
          </p:cNvSpPr>
          <p:nvPr>
            <p:ph type="dt" idx="10"/>
          </p:nvPr>
        </p:nvSpPr>
        <p:spPr>
          <a:ln/>
        </p:spPr>
        <p:txBody>
          <a:bodyPr/>
          <a:lstStyle>
            <a:lvl1pPr>
              <a:defRPr/>
            </a:lvl1pPr>
          </a:lstStyle>
          <a:p>
            <a:pPr>
              <a:defRPr/>
            </a:pPr>
            <a:endParaRPr lang="en-GB"/>
          </a:p>
        </p:txBody>
      </p:sp>
      <p:sp>
        <p:nvSpPr>
          <p:cNvPr id="6" name="Rectangle 8"/>
          <p:cNvSpPr>
            <a:spLocks noGrp="1" noChangeArrowheads="1"/>
          </p:cNvSpPr>
          <p:nvPr>
            <p:ph type="ftr" idx="11"/>
          </p:nvPr>
        </p:nvSpPr>
        <p:spPr>
          <a:ln/>
        </p:spPr>
        <p:txBody>
          <a:bodyPr/>
          <a:lstStyle>
            <a:lvl1pPr>
              <a:defRPr/>
            </a:lvl1pPr>
          </a:lstStyle>
          <a:p>
            <a:pPr>
              <a:defRPr/>
            </a:pPr>
            <a:endParaRPr lang="en-GB"/>
          </a:p>
        </p:txBody>
      </p:sp>
      <p:sp>
        <p:nvSpPr>
          <p:cNvPr id="7" name="Rectangle 9"/>
          <p:cNvSpPr>
            <a:spLocks noGrp="1" noChangeArrowheads="1"/>
          </p:cNvSpPr>
          <p:nvPr>
            <p:ph type="sldNum" idx="12"/>
          </p:nvPr>
        </p:nvSpPr>
        <p:spPr>
          <a:ln/>
        </p:spPr>
        <p:txBody>
          <a:bodyPr/>
          <a:lstStyle>
            <a:lvl1pPr>
              <a:defRPr/>
            </a:lvl1pPr>
          </a:lstStyle>
          <a:p>
            <a:pPr>
              <a:defRPr/>
            </a:pPr>
            <a:fld id="{A9FA436A-F516-B84A-BF98-FA244D0176D5}" type="slidenum">
              <a:rPr lang="en-GB"/>
              <a:pPr>
                <a:defRPr/>
              </a:pPr>
              <a:t>‹#›</a:t>
            </a:fld>
            <a:endParaRPr lang="en-GB"/>
          </a:p>
        </p:txBody>
      </p:sp>
    </p:spTree>
    <p:extLst>
      <p:ext uri="{BB962C8B-B14F-4D97-AF65-F5344CB8AC3E}">
        <p14:creationId xmlns:p14="http://schemas.microsoft.com/office/powerpoint/2010/main" val="6058041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idx="10"/>
          </p:nvPr>
        </p:nvSpPr>
        <p:spPr>
          <a:ln/>
        </p:spPr>
        <p:txBody>
          <a:bodyPr/>
          <a:lstStyle>
            <a:lvl1pPr>
              <a:defRPr/>
            </a:lvl1pPr>
          </a:lstStyle>
          <a:p>
            <a:pPr>
              <a:defRPr/>
            </a:pPr>
            <a:endParaRPr lang="en-GB"/>
          </a:p>
        </p:txBody>
      </p:sp>
      <p:sp>
        <p:nvSpPr>
          <p:cNvPr id="3" name="Rectangle 10"/>
          <p:cNvSpPr>
            <a:spLocks noGrp="1" noChangeArrowheads="1"/>
          </p:cNvSpPr>
          <p:nvPr>
            <p:ph type="ftr" idx="11"/>
          </p:nvPr>
        </p:nvSpPr>
        <p:spPr>
          <a:ln/>
        </p:spPr>
        <p:txBody>
          <a:bodyPr/>
          <a:lstStyle>
            <a:lvl1pPr>
              <a:defRPr/>
            </a:lvl1pPr>
          </a:lstStyle>
          <a:p>
            <a:pPr>
              <a:defRPr/>
            </a:pPr>
            <a:endParaRPr lang="en-GB"/>
          </a:p>
        </p:txBody>
      </p:sp>
      <p:sp>
        <p:nvSpPr>
          <p:cNvPr id="4" name="Rectangle 11"/>
          <p:cNvSpPr>
            <a:spLocks noGrp="1" noChangeArrowheads="1"/>
          </p:cNvSpPr>
          <p:nvPr>
            <p:ph type="sldNum" idx="12"/>
          </p:nvPr>
        </p:nvSpPr>
        <p:spPr>
          <a:ln/>
        </p:spPr>
        <p:txBody>
          <a:bodyPr/>
          <a:lstStyle>
            <a:lvl1pPr>
              <a:defRPr/>
            </a:lvl1pPr>
          </a:lstStyle>
          <a:p>
            <a:pPr>
              <a:defRPr/>
            </a:pPr>
            <a:fld id="{E88F5C93-E6C9-9F4D-95CC-FEEB46D1B66D}" type="slidenum">
              <a:rPr lang="en-GB"/>
              <a:pPr>
                <a:defRPr/>
              </a:pPr>
              <a:t>‹#›</a:t>
            </a:fld>
            <a:endParaRPr lang="en-GB"/>
          </a:p>
        </p:txBody>
      </p:sp>
    </p:spTree>
    <p:extLst>
      <p:ext uri="{BB962C8B-B14F-4D97-AF65-F5344CB8AC3E}">
        <p14:creationId xmlns:p14="http://schemas.microsoft.com/office/powerpoint/2010/main" val="362136296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7"/>
          <p:cNvSpPr>
            <a:spLocks noGrp="1" noChangeArrowheads="1"/>
          </p:cNvSpPr>
          <p:nvPr>
            <p:ph type="dt" idx="10"/>
          </p:nvPr>
        </p:nvSpPr>
        <p:spPr>
          <a:ln/>
        </p:spPr>
        <p:txBody>
          <a:bodyPr/>
          <a:lstStyle>
            <a:lvl1pPr>
              <a:defRPr/>
            </a:lvl1pPr>
          </a:lstStyle>
          <a:p>
            <a:pPr>
              <a:defRPr/>
            </a:pPr>
            <a:endParaRPr lang="en-GB"/>
          </a:p>
        </p:txBody>
      </p:sp>
      <p:sp>
        <p:nvSpPr>
          <p:cNvPr id="8" name="Rectangle 8"/>
          <p:cNvSpPr>
            <a:spLocks noGrp="1" noChangeArrowheads="1"/>
          </p:cNvSpPr>
          <p:nvPr>
            <p:ph type="ftr" idx="11"/>
          </p:nvPr>
        </p:nvSpPr>
        <p:spPr>
          <a:ln/>
        </p:spPr>
        <p:txBody>
          <a:bodyPr/>
          <a:lstStyle>
            <a:lvl1pPr>
              <a:defRPr/>
            </a:lvl1pPr>
          </a:lstStyle>
          <a:p>
            <a:pPr>
              <a:defRPr/>
            </a:pPr>
            <a:endParaRPr lang="en-GB"/>
          </a:p>
        </p:txBody>
      </p:sp>
      <p:sp>
        <p:nvSpPr>
          <p:cNvPr id="9" name="Rectangle 9"/>
          <p:cNvSpPr>
            <a:spLocks noGrp="1" noChangeArrowheads="1"/>
          </p:cNvSpPr>
          <p:nvPr>
            <p:ph type="sldNum" idx="12"/>
          </p:nvPr>
        </p:nvSpPr>
        <p:spPr>
          <a:ln/>
        </p:spPr>
        <p:txBody>
          <a:bodyPr/>
          <a:lstStyle>
            <a:lvl1pPr>
              <a:defRPr/>
            </a:lvl1pPr>
          </a:lstStyle>
          <a:p>
            <a:pPr>
              <a:defRPr/>
            </a:pPr>
            <a:fld id="{E77430BD-5ACF-5A41-96FB-B18549AD4BA3}" type="slidenum">
              <a:rPr lang="en-GB"/>
              <a:pPr>
                <a:defRPr/>
              </a:pPr>
              <a:t>‹#›</a:t>
            </a:fld>
            <a:endParaRPr lang="en-GB"/>
          </a:p>
        </p:txBody>
      </p:sp>
    </p:spTree>
    <p:extLst>
      <p:ext uri="{BB962C8B-B14F-4D97-AF65-F5344CB8AC3E}">
        <p14:creationId xmlns:p14="http://schemas.microsoft.com/office/powerpoint/2010/main" val="334737371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7"/>
          <p:cNvSpPr>
            <a:spLocks noGrp="1" noChangeArrowheads="1"/>
          </p:cNvSpPr>
          <p:nvPr>
            <p:ph type="dt" idx="10"/>
          </p:nvPr>
        </p:nvSpPr>
        <p:spPr>
          <a:ln/>
        </p:spPr>
        <p:txBody>
          <a:bodyPr/>
          <a:lstStyle>
            <a:lvl1pPr>
              <a:defRPr/>
            </a:lvl1pPr>
          </a:lstStyle>
          <a:p>
            <a:pPr>
              <a:defRPr/>
            </a:pPr>
            <a:endParaRPr lang="en-GB"/>
          </a:p>
        </p:txBody>
      </p:sp>
      <p:sp>
        <p:nvSpPr>
          <p:cNvPr id="4" name="Rectangle 8"/>
          <p:cNvSpPr>
            <a:spLocks noGrp="1" noChangeArrowheads="1"/>
          </p:cNvSpPr>
          <p:nvPr>
            <p:ph type="ftr" idx="11"/>
          </p:nvPr>
        </p:nvSpPr>
        <p:spPr>
          <a:ln/>
        </p:spPr>
        <p:txBody>
          <a:bodyPr/>
          <a:lstStyle>
            <a:lvl1pPr>
              <a:defRPr/>
            </a:lvl1pPr>
          </a:lstStyle>
          <a:p>
            <a:pPr>
              <a:defRPr/>
            </a:pPr>
            <a:endParaRPr lang="en-GB"/>
          </a:p>
        </p:txBody>
      </p:sp>
      <p:sp>
        <p:nvSpPr>
          <p:cNvPr id="5" name="Rectangle 9"/>
          <p:cNvSpPr>
            <a:spLocks noGrp="1" noChangeArrowheads="1"/>
          </p:cNvSpPr>
          <p:nvPr>
            <p:ph type="sldNum" idx="12"/>
          </p:nvPr>
        </p:nvSpPr>
        <p:spPr>
          <a:ln/>
        </p:spPr>
        <p:txBody>
          <a:bodyPr/>
          <a:lstStyle>
            <a:lvl1pPr>
              <a:defRPr/>
            </a:lvl1pPr>
          </a:lstStyle>
          <a:p>
            <a:pPr>
              <a:defRPr/>
            </a:pPr>
            <a:fld id="{441256EC-6794-7E4F-99FD-898726B4FD82}" type="slidenum">
              <a:rPr lang="en-GB"/>
              <a:pPr>
                <a:defRPr/>
              </a:pPr>
              <a:t>‹#›</a:t>
            </a:fld>
            <a:endParaRPr lang="en-GB"/>
          </a:p>
        </p:txBody>
      </p:sp>
    </p:spTree>
    <p:extLst>
      <p:ext uri="{BB962C8B-B14F-4D97-AF65-F5344CB8AC3E}">
        <p14:creationId xmlns:p14="http://schemas.microsoft.com/office/powerpoint/2010/main" val="122146138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idx="10"/>
          </p:nvPr>
        </p:nvSpPr>
        <p:spPr>
          <a:ln/>
        </p:spPr>
        <p:txBody>
          <a:bodyPr/>
          <a:lstStyle>
            <a:lvl1pPr>
              <a:defRPr/>
            </a:lvl1pPr>
          </a:lstStyle>
          <a:p>
            <a:pPr>
              <a:defRPr/>
            </a:pPr>
            <a:endParaRPr lang="en-GB"/>
          </a:p>
        </p:txBody>
      </p:sp>
      <p:sp>
        <p:nvSpPr>
          <p:cNvPr id="3" name="Rectangle 8"/>
          <p:cNvSpPr>
            <a:spLocks noGrp="1" noChangeArrowheads="1"/>
          </p:cNvSpPr>
          <p:nvPr>
            <p:ph type="ftr" idx="11"/>
          </p:nvPr>
        </p:nvSpPr>
        <p:spPr>
          <a:ln/>
        </p:spPr>
        <p:txBody>
          <a:bodyPr/>
          <a:lstStyle>
            <a:lvl1pPr>
              <a:defRPr/>
            </a:lvl1pPr>
          </a:lstStyle>
          <a:p>
            <a:pPr>
              <a:defRPr/>
            </a:pPr>
            <a:endParaRPr lang="en-GB"/>
          </a:p>
        </p:txBody>
      </p:sp>
      <p:sp>
        <p:nvSpPr>
          <p:cNvPr id="4" name="Rectangle 9"/>
          <p:cNvSpPr>
            <a:spLocks noGrp="1" noChangeArrowheads="1"/>
          </p:cNvSpPr>
          <p:nvPr>
            <p:ph type="sldNum" idx="12"/>
          </p:nvPr>
        </p:nvSpPr>
        <p:spPr>
          <a:ln/>
        </p:spPr>
        <p:txBody>
          <a:bodyPr/>
          <a:lstStyle>
            <a:lvl1pPr>
              <a:defRPr/>
            </a:lvl1pPr>
          </a:lstStyle>
          <a:p>
            <a:pPr>
              <a:defRPr/>
            </a:pPr>
            <a:fld id="{A63F00C5-2F66-CA42-81FB-49ED2BA89402}" type="slidenum">
              <a:rPr lang="en-GB"/>
              <a:pPr>
                <a:defRPr/>
              </a:pPr>
              <a:t>‹#›</a:t>
            </a:fld>
            <a:endParaRPr lang="en-GB"/>
          </a:p>
        </p:txBody>
      </p:sp>
    </p:spTree>
    <p:extLst>
      <p:ext uri="{BB962C8B-B14F-4D97-AF65-F5344CB8AC3E}">
        <p14:creationId xmlns:p14="http://schemas.microsoft.com/office/powerpoint/2010/main" val="381995887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7"/>
          <p:cNvSpPr>
            <a:spLocks noGrp="1" noChangeArrowheads="1"/>
          </p:cNvSpPr>
          <p:nvPr>
            <p:ph type="dt" idx="10"/>
          </p:nvPr>
        </p:nvSpPr>
        <p:spPr>
          <a:ln/>
        </p:spPr>
        <p:txBody>
          <a:bodyPr/>
          <a:lstStyle>
            <a:lvl1pPr>
              <a:defRPr/>
            </a:lvl1pPr>
          </a:lstStyle>
          <a:p>
            <a:pPr>
              <a:defRPr/>
            </a:pPr>
            <a:endParaRPr lang="en-GB"/>
          </a:p>
        </p:txBody>
      </p:sp>
      <p:sp>
        <p:nvSpPr>
          <p:cNvPr id="6" name="Rectangle 8"/>
          <p:cNvSpPr>
            <a:spLocks noGrp="1" noChangeArrowheads="1"/>
          </p:cNvSpPr>
          <p:nvPr>
            <p:ph type="ftr" idx="11"/>
          </p:nvPr>
        </p:nvSpPr>
        <p:spPr>
          <a:ln/>
        </p:spPr>
        <p:txBody>
          <a:bodyPr/>
          <a:lstStyle>
            <a:lvl1pPr>
              <a:defRPr/>
            </a:lvl1pPr>
          </a:lstStyle>
          <a:p>
            <a:pPr>
              <a:defRPr/>
            </a:pPr>
            <a:endParaRPr lang="en-GB"/>
          </a:p>
        </p:txBody>
      </p:sp>
      <p:sp>
        <p:nvSpPr>
          <p:cNvPr id="7" name="Rectangle 9"/>
          <p:cNvSpPr>
            <a:spLocks noGrp="1" noChangeArrowheads="1"/>
          </p:cNvSpPr>
          <p:nvPr>
            <p:ph type="sldNum" idx="12"/>
          </p:nvPr>
        </p:nvSpPr>
        <p:spPr>
          <a:ln/>
        </p:spPr>
        <p:txBody>
          <a:bodyPr/>
          <a:lstStyle>
            <a:lvl1pPr>
              <a:defRPr/>
            </a:lvl1pPr>
          </a:lstStyle>
          <a:p>
            <a:pPr>
              <a:defRPr/>
            </a:pPr>
            <a:fld id="{0E37FC92-BDD4-9044-BB56-395C4220BDAE}" type="slidenum">
              <a:rPr lang="en-GB"/>
              <a:pPr>
                <a:defRPr/>
              </a:pPr>
              <a:t>‹#›</a:t>
            </a:fld>
            <a:endParaRPr lang="en-GB"/>
          </a:p>
        </p:txBody>
      </p:sp>
    </p:spTree>
    <p:extLst>
      <p:ext uri="{BB962C8B-B14F-4D97-AF65-F5344CB8AC3E}">
        <p14:creationId xmlns:p14="http://schemas.microsoft.com/office/powerpoint/2010/main" val="296599223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7"/>
          <p:cNvSpPr>
            <a:spLocks noGrp="1" noChangeArrowheads="1"/>
          </p:cNvSpPr>
          <p:nvPr>
            <p:ph type="dt" idx="10"/>
          </p:nvPr>
        </p:nvSpPr>
        <p:spPr>
          <a:ln/>
        </p:spPr>
        <p:txBody>
          <a:bodyPr/>
          <a:lstStyle>
            <a:lvl1pPr>
              <a:defRPr/>
            </a:lvl1pPr>
          </a:lstStyle>
          <a:p>
            <a:pPr>
              <a:defRPr/>
            </a:pPr>
            <a:endParaRPr lang="en-GB"/>
          </a:p>
        </p:txBody>
      </p:sp>
      <p:sp>
        <p:nvSpPr>
          <p:cNvPr id="6" name="Rectangle 8"/>
          <p:cNvSpPr>
            <a:spLocks noGrp="1" noChangeArrowheads="1"/>
          </p:cNvSpPr>
          <p:nvPr>
            <p:ph type="ftr" idx="11"/>
          </p:nvPr>
        </p:nvSpPr>
        <p:spPr>
          <a:ln/>
        </p:spPr>
        <p:txBody>
          <a:bodyPr/>
          <a:lstStyle>
            <a:lvl1pPr>
              <a:defRPr/>
            </a:lvl1pPr>
          </a:lstStyle>
          <a:p>
            <a:pPr>
              <a:defRPr/>
            </a:pPr>
            <a:endParaRPr lang="en-GB"/>
          </a:p>
        </p:txBody>
      </p:sp>
      <p:sp>
        <p:nvSpPr>
          <p:cNvPr id="7" name="Rectangle 9"/>
          <p:cNvSpPr>
            <a:spLocks noGrp="1" noChangeArrowheads="1"/>
          </p:cNvSpPr>
          <p:nvPr>
            <p:ph type="sldNum" idx="12"/>
          </p:nvPr>
        </p:nvSpPr>
        <p:spPr>
          <a:ln/>
        </p:spPr>
        <p:txBody>
          <a:bodyPr/>
          <a:lstStyle>
            <a:lvl1pPr>
              <a:defRPr/>
            </a:lvl1pPr>
          </a:lstStyle>
          <a:p>
            <a:pPr>
              <a:defRPr/>
            </a:pPr>
            <a:fld id="{A03A4BE0-3B1A-1647-A953-0650A3DA6ACD}" type="slidenum">
              <a:rPr lang="en-GB"/>
              <a:pPr>
                <a:defRPr/>
              </a:pPr>
              <a:t>‹#›</a:t>
            </a:fld>
            <a:endParaRPr lang="en-GB"/>
          </a:p>
        </p:txBody>
      </p:sp>
    </p:spTree>
    <p:extLst>
      <p:ext uri="{BB962C8B-B14F-4D97-AF65-F5344CB8AC3E}">
        <p14:creationId xmlns:p14="http://schemas.microsoft.com/office/powerpoint/2010/main" val="359161666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idx="10"/>
          </p:nvPr>
        </p:nvSpPr>
        <p:spPr>
          <a:ln/>
        </p:spPr>
        <p:txBody>
          <a:bodyPr/>
          <a:lstStyle>
            <a:lvl1pPr>
              <a:defRPr/>
            </a:lvl1pPr>
          </a:lstStyle>
          <a:p>
            <a:pPr>
              <a:defRPr/>
            </a:pPr>
            <a:endParaRPr lang="en-GB"/>
          </a:p>
        </p:txBody>
      </p:sp>
      <p:sp>
        <p:nvSpPr>
          <p:cNvPr id="5" name="Rectangle 8"/>
          <p:cNvSpPr>
            <a:spLocks noGrp="1" noChangeArrowheads="1"/>
          </p:cNvSpPr>
          <p:nvPr>
            <p:ph type="ftr" idx="11"/>
          </p:nvPr>
        </p:nvSpPr>
        <p:spPr>
          <a:ln/>
        </p:spPr>
        <p:txBody>
          <a:bodyPr/>
          <a:lstStyle>
            <a:lvl1pPr>
              <a:defRPr/>
            </a:lvl1pPr>
          </a:lstStyle>
          <a:p>
            <a:pPr>
              <a:defRPr/>
            </a:pPr>
            <a:endParaRPr lang="en-GB"/>
          </a:p>
        </p:txBody>
      </p:sp>
      <p:sp>
        <p:nvSpPr>
          <p:cNvPr id="6" name="Rectangle 9"/>
          <p:cNvSpPr>
            <a:spLocks noGrp="1" noChangeArrowheads="1"/>
          </p:cNvSpPr>
          <p:nvPr>
            <p:ph type="sldNum" idx="12"/>
          </p:nvPr>
        </p:nvSpPr>
        <p:spPr>
          <a:ln/>
        </p:spPr>
        <p:txBody>
          <a:bodyPr/>
          <a:lstStyle>
            <a:lvl1pPr>
              <a:defRPr/>
            </a:lvl1pPr>
          </a:lstStyle>
          <a:p>
            <a:pPr>
              <a:defRPr/>
            </a:pPr>
            <a:fld id="{46DCC701-87AF-9C41-8849-FFB5ACD35D10}" type="slidenum">
              <a:rPr lang="en-GB"/>
              <a:pPr>
                <a:defRPr/>
              </a:pPr>
              <a:t>‹#›</a:t>
            </a:fld>
            <a:endParaRPr lang="en-GB"/>
          </a:p>
        </p:txBody>
      </p:sp>
    </p:spTree>
    <p:extLst>
      <p:ext uri="{BB962C8B-B14F-4D97-AF65-F5344CB8AC3E}">
        <p14:creationId xmlns:p14="http://schemas.microsoft.com/office/powerpoint/2010/main" val="60040175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1975" y="762000"/>
            <a:ext cx="1998663" cy="53292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914400" y="762000"/>
            <a:ext cx="5845175" cy="53292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idx="10"/>
          </p:nvPr>
        </p:nvSpPr>
        <p:spPr>
          <a:ln/>
        </p:spPr>
        <p:txBody>
          <a:bodyPr/>
          <a:lstStyle>
            <a:lvl1pPr>
              <a:defRPr/>
            </a:lvl1pPr>
          </a:lstStyle>
          <a:p>
            <a:pPr>
              <a:defRPr/>
            </a:pPr>
            <a:endParaRPr lang="en-GB"/>
          </a:p>
        </p:txBody>
      </p:sp>
      <p:sp>
        <p:nvSpPr>
          <p:cNvPr id="5" name="Rectangle 8"/>
          <p:cNvSpPr>
            <a:spLocks noGrp="1" noChangeArrowheads="1"/>
          </p:cNvSpPr>
          <p:nvPr>
            <p:ph type="ftr" idx="11"/>
          </p:nvPr>
        </p:nvSpPr>
        <p:spPr>
          <a:ln/>
        </p:spPr>
        <p:txBody>
          <a:bodyPr/>
          <a:lstStyle>
            <a:lvl1pPr>
              <a:defRPr/>
            </a:lvl1pPr>
          </a:lstStyle>
          <a:p>
            <a:pPr>
              <a:defRPr/>
            </a:pPr>
            <a:endParaRPr lang="en-GB"/>
          </a:p>
        </p:txBody>
      </p:sp>
      <p:sp>
        <p:nvSpPr>
          <p:cNvPr id="6" name="Rectangle 9"/>
          <p:cNvSpPr>
            <a:spLocks noGrp="1" noChangeArrowheads="1"/>
          </p:cNvSpPr>
          <p:nvPr>
            <p:ph type="sldNum" idx="12"/>
          </p:nvPr>
        </p:nvSpPr>
        <p:spPr>
          <a:ln/>
        </p:spPr>
        <p:txBody>
          <a:bodyPr/>
          <a:lstStyle>
            <a:lvl1pPr>
              <a:defRPr/>
            </a:lvl1pPr>
          </a:lstStyle>
          <a:p>
            <a:pPr>
              <a:defRPr/>
            </a:pPr>
            <a:fld id="{7E551D1D-E38B-4B4E-AC60-03C8DB4701FA}" type="slidenum">
              <a:rPr lang="en-GB"/>
              <a:pPr>
                <a:defRPr/>
              </a:pPr>
              <a:t>‹#›</a:t>
            </a:fld>
            <a:endParaRPr lang="en-GB"/>
          </a:p>
        </p:txBody>
      </p:sp>
    </p:spTree>
    <p:extLst>
      <p:ext uri="{BB962C8B-B14F-4D97-AF65-F5344CB8AC3E}">
        <p14:creationId xmlns:p14="http://schemas.microsoft.com/office/powerpoint/2010/main" val="345294078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AC14A5C4-3748-924A-81FF-73EDF75D596E}" type="slidenum">
              <a:rPr lang="en-GB"/>
              <a:pPr>
                <a:defRPr/>
              </a:pPr>
              <a:t>‹#›</a:t>
            </a:fld>
            <a:endParaRPr lang="en-GB"/>
          </a:p>
        </p:txBody>
      </p:sp>
    </p:spTree>
    <p:extLst>
      <p:ext uri="{BB962C8B-B14F-4D97-AF65-F5344CB8AC3E}">
        <p14:creationId xmlns:p14="http://schemas.microsoft.com/office/powerpoint/2010/main" val="182206642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F7E21423-1DF4-C94A-AB8E-CD6311318195}" type="slidenum">
              <a:rPr lang="en-GB"/>
              <a:pPr>
                <a:defRPr/>
              </a:pPr>
              <a:t>‹#›</a:t>
            </a:fld>
            <a:endParaRPr lang="en-GB"/>
          </a:p>
        </p:txBody>
      </p:sp>
    </p:spTree>
    <p:extLst>
      <p:ext uri="{BB962C8B-B14F-4D97-AF65-F5344CB8AC3E}">
        <p14:creationId xmlns:p14="http://schemas.microsoft.com/office/powerpoint/2010/main" val="371319796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228625C3-D089-BF4C-A67A-3F4CB0E85AAF}" type="slidenum">
              <a:rPr lang="en-GB"/>
              <a:pPr>
                <a:defRPr/>
              </a:pPr>
              <a:t>‹#›</a:t>
            </a:fld>
            <a:endParaRPr lang="en-GB"/>
          </a:p>
        </p:txBody>
      </p:sp>
    </p:spTree>
    <p:extLst>
      <p:ext uri="{BB962C8B-B14F-4D97-AF65-F5344CB8AC3E}">
        <p14:creationId xmlns:p14="http://schemas.microsoft.com/office/powerpoint/2010/main" val="104437278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idx="10"/>
          </p:nvPr>
        </p:nvSpPr>
        <p:spPr>
          <a:ln/>
        </p:spPr>
        <p:txBody>
          <a:bodyPr/>
          <a:lstStyle>
            <a:lvl1pPr>
              <a:defRPr/>
            </a:lvl1pPr>
          </a:lstStyle>
          <a:p>
            <a:pPr>
              <a:defRPr/>
            </a:pPr>
            <a:endParaRPr lang="en-GB"/>
          </a:p>
        </p:txBody>
      </p:sp>
      <p:sp>
        <p:nvSpPr>
          <p:cNvPr id="6" name="Rectangle 10"/>
          <p:cNvSpPr>
            <a:spLocks noGrp="1" noChangeArrowheads="1"/>
          </p:cNvSpPr>
          <p:nvPr>
            <p:ph type="ftr" idx="11"/>
          </p:nvPr>
        </p:nvSpPr>
        <p:spPr>
          <a:ln/>
        </p:spPr>
        <p:txBody>
          <a:bodyPr/>
          <a:lstStyle>
            <a:lvl1pPr>
              <a:defRPr/>
            </a:lvl1pPr>
          </a:lstStyle>
          <a:p>
            <a:pPr>
              <a:defRPr/>
            </a:pPr>
            <a:endParaRPr lang="en-GB"/>
          </a:p>
        </p:txBody>
      </p:sp>
      <p:sp>
        <p:nvSpPr>
          <p:cNvPr id="7" name="Rectangle 11"/>
          <p:cNvSpPr>
            <a:spLocks noGrp="1" noChangeArrowheads="1"/>
          </p:cNvSpPr>
          <p:nvPr>
            <p:ph type="sldNum" idx="12"/>
          </p:nvPr>
        </p:nvSpPr>
        <p:spPr>
          <a:ln/>
        </p:spPr>
        <p:txBody>
          <a:bodyPr/>
          <a:lstStyle>
            <a:lvl1pPr>
              <a:defRPr/>
            </a:lvl1pPr>
          </a:lstStyle>
          <a:p>
            <a:pPr>
              <a:defRPr/>
            </a:pPr>
            <a:fld id="{5549EEC4-E798-8845-81FE-26B3511D43EA}" type="slidenum">
              <a:rPr lang="en-GB"/>
              <a:pPr>
                <a:defRPr/>
              </a:pPr>
              <a:t>‹#›</a:t>
            </a:fld>
            <a:endParaRPr lang="en-GB"/>
          </a:p>
        </p:txBody>
      </p:sp>
    </p:spTree>
    <p:extLst>
      <p:ext uri="{BB962C8B-B14F-4D97-AF65-F5344CB8AC3E}">
        <p14:creationId xmlns:p14="http://schemas.microsoft.com/office/powerpoint/2010/main" val="287567962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2B5118A2-D792-204F-B9F5-969F5FBDACA6}" type="slidenum">
              <a:rPr lang="en-GB"/>
              <a:pPr>
                <a:defRPr/>
              </a:pPr>
              <a:t>‹#›</a:t>
            </a:fld>
            <a:endParaRPr lang="en-GB"/>
          </a:p>
        </p:txBody>
      </p:sp>
    </p:spTree>
    <p:extLst>
      <p:ext uri="{BB962C8B-B14F-4D97-AF65-F5344CB8AC3E}">
        <p14:creationId xmlns:p14="http://schemas.microsoft.com/office/powerpoint/2010/main" val="280610331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dt" idx="10"/>
          </p:nvPr>
        </p:nvSpPr>
        <p:spPr>
          <a:ln/>
        </p:spPr>
        <p:txBody>
          <a:bodyPr/>
          <a:lstStyle>
            <a:lvl1pPr>
              <a:defRPr/>
            </a:lvl1pPr>
          </a:lstStyle>
          <a:p>
            <a:pPr>
              <a:defRPr/>
            </a:pPr>
            <a:endParaRPr lang="en-GB"/>
          </a:p>
        </p:txBody>
      </p:sp>
      <p:sp>
        <p:nvSpPr>
          <p:cNvPr id="8" name="Rectangle 7"/>
          <p:cNvSpPr>
            <a:spLocks noGrp="1" noChangeArrowheads="1"/>
          </p:cNvSpPr>
          <p:nvPr>
            <p:ph type="ftr" idx="11"/>
          </p:nvPr>
        </p:nvSpPr>
        <p:spPr>
          <a:ln/>
        </p:spPr>
        <p:txBody>
          <a:bodyPr/>
          <a:lstStyle>
            <a:lvl1pPr>
              <a:defRPr/>
            </a:lvl1pPr>
          </a:lstStyle>
          <a:p>
            <a:pPr>
              <a:defRPr/>
            </a:pPr>
            <a:endParaRPr lang="en-GB"/>
          </a:p>
        </p:txBody>
      </p:sp>
      <p:sp>
        <p:nvSpPr>
          <p:cNvPr id="9" name="Rectangle 8"/>
          <p:cNvSpPr>
            <a:spLocks noGrp="1" noChangeArrowheads="1"/>
          </p:cNvSpPr>
          <p:nvPr>
            <p:ph type="sldNum" idx="12"/>
          </p:nvPr>
        </p:nvSpPr>
        <p:spPr>
          <a:ln/>
        </p:spPr>
        <p:txBody>
          <a:bodyPr/>
          <a:lstStyle>
            <a:lvl1pPr>
              <a:defRPr/>
            </a:lvl1pPr>
          </a:lstStyle>
          <a:p>
            <a:pPr>
              <a:defRPr/>
            </a:pPr>
            <a:fld id="{6F22D5DF-3216-D84B-9566-35C48F61587A}" type="slidenum">
              <a:rPr lang="en-GB"/>
              <a:pPr>
                <a:defRPr/>
              </a:pPr>
              <a:t>‹#›</a:t>
            </a:fld>
            <a:endParaRPr lang="en-GB"/>
          </a:p>
        </p:txBody>
      </p:sp>
    </p:spTree>
    <p:extLst>
      <p:ext uri="{BB962C8B-B14F-4D97-AF65-F5344CB8AC3E}">
        <p14:creationId xmlns:p14="http://schemas.microsoft.com/office/powerpoint/2010/main" val="263041293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
          <p:cNvSpPr>
            <a:spLocks noGrp="1" noChangeArrowheads="1"/>
          </p:cNvSpPr>
          <p:nvPr>
            <p:ph type="dt" idx="10"/>
          </p:nvPr>
        </p:nvSpPr>
        <p:spPr>
          <a:ln/>
        </p:spPr>
        <p:txBody>
          <a:bodyPr/>
          <a:lstStyle>
            <a:lvl1pPr>
              <a:defRPr/>
            </a:lvl1pPr>
          </a:lstStyle>
          <a:p>
            <a:pPr>
              <a:defRPr/>
            </a:pPr>
            <a:endParaRPr lang="en-GB"/>
          </a:p>
        </p:txBody>
      </p:sp>
      <p:sp>
        <p:nvSpPr>
          <p:cNvPr id="4" name="Rectangle 7"/>
          <p:cNvSpPr>
            <a:spLocks noGrp="1" noChangeArrowheads="1"/>
          </p:cNvSpPr>
          <p:nvPr>
            <p:ph type="ftr" idx="11"/>
          </p:nvPr>
        </p:nvSpPr>
        <p:spPr>
          <a:ln/>
        </p:spPr>
        <p:txBody>
          <a:bodyPr/>
          <a:lstStyle>
            <a:lvl1pPr>
              <a:defRPr/>
            </a:lvl1pPr>
          </a:lstStyle>
          <a:p>
            <a:pPr>
              <a:defRPr/>
            </a:pPr>
            <a:endParaRPr lang="en-GB"/>
          </a:p>
        </p:txBody>
      </p:sp>
      <p:sp>
        <p:nvSpPr>
          <p:cNvPr id="5" name="Rectangle 8"/>
          <p:cNvSpPr>
            <a:spLocks noGrp="1" noChangeArrowheads="1"/>
          </p:cNvSpPr>
          <p:nvPr>
            <p:ph type="sldNum" idx="12"/>
          </p:nvPr>
        </p:nvSpPr>
        <p:spPr>
          <a:ln/>
        </p:spPr>
        <p:txBody>
          <a:bodyPr/>
          <a:lstStyle>
            <a:lvl1pPr>
              <a:defRPr/>
            </a:lvl1pPr>
          </a:lstStyle>
          <a:p>
            <a:pPr>
              <a:defRPr/>
            </a:pPr>
            <a:fld id="{13195D6D-8A04-8B41-AA57-5F374A436129}" type="slidenum">
              <a:rPr lang="en-GB"/>
              <a:pPr>
                <a:defRPr/>
              </a:pPr>
              <a:t>‹#›</a:t>
            </a:fld>
            <a:endParaRPr lang="en-GB"/>
          </a:p>
        </p:txBody>
      </p:sp>
    </p:spTree>
    <p:extLst>
      <p:ext uri="{BB962C8B-B14F-4D97-AF65-F5344CB8AC3E}">
        <p14:creationId xmlns:p14="http://schemas.microsoft.com/office/powerpoint/2010/main" val="86278835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idx="10"/>
          </p:nvPr>
        </p:nvSpPr>
        <p:spPr>
          <a:ln/>
        </p:spPr>
        <p:txBody>
          <a:bodyPr/>
          <a:lstStyle>
            <a:lvl1pPr>
              <a:defRPr/>
            </a:lvl1pPr>
          </a:lstStyle>
          <a:p>
            <a:pPr>
              <a:defRPr/>
            </a:pPr>
            <a:endParaRPr lang="en-GB"/>
          </a:p>
        </p:txBody>
      </p:sp>
      <p:sp>
        <p:nvSpPr>
          <p:cNvPr id="3" name="Rectangle 7"/>
          <p:cNvSpPr>
            <a:spLocks noGrp="1" noChangeArrowheads="1"/>
          </p:cNvSpPr>
          <p:nvPr>
            <p:ph type="ftr" idx="11"/>
          </p:nvPr>
        </p:nvSpPr>
        <p:spPr>
          <a:ln/>
        </p:spPr>
        <p:txBody>
          <a:bodyPr/>
          <a:lstStyle>
            <a:lvl1pPr>
              <a:defRPr/>
            </a:lvl1pPr>
          </a:lstStyle>
          <a:p>
            <a:pPr>
              <a:defRPr/>
            </a:pPr>
            <a:endParaRPr lang="en-GB"/>
          </a:p>
        </p:txBody>
      </p:sp>
      <p:sp>
        <p:nvSpPr>
          <p:cNvPr id="4" name="Rectangle 8"/>
          <p:cNvSpPr>
            <a:spLocks noGrp="1" noChangeArrowheads="1"/>
          </p:cNvSpPr>
          <p:nvPr>
            <p:ph type="sldNum" idx="12"/>
          </p:nvPr>
        </p:nvSpPr>
        <p:spPr>
          <a:ln/>
        </p:spPr>
        <p:txBody>
          <a:bodyPr/>
          <a:lstStyle>
            <a:lvl1pPr>
              <a:defRPr/>
            </a:lvl1pPr>
          </a:lstStyle>
          <a:p>
            <a:pPr>
              <a:defRPr/>
            </a:pPr>
            <a:fld id="{292064C6-A595-2742-80D4-DB5A3E294AD8}" type="slidenum">
              <a:rPr lang="en-GB"/>
              <a:pPr>
                <a:defRPr/>
              </a:pPr>
              <a:t>‹#›</a:t>
            </a:fld>
            <a:endParaRPr lang="en-GB"/>
          </a:p>
        </p:txBody>
      </p:sp>
    </p:spTree>
    <p:extLst>
      <p:ext uri="{BB962C8B-B14F-4D97-AF65-F5344CB8AC3E}">
        <p14:creationId xmlns:p14="http://schemas.microsoft.com/office/powerpoint/2010/main" val="198775452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D220949F-FF61-174D-AC8D-0F1CA5AC20F1}" type="slidenum">
              <a:rPr lang="en-GB"/>
              <a:pPr>
                <a:defRPr/>
              </a:pPr>
              <a:t>‹#›</a:t>
            </a:fld>
            <a:endParaRPr lang="en-GB"/>
          </a:p>
        </p:txBody>
      </p:sp>
    </p:spTree>
    <p:extLst>
      <p:ext uri="{BB962C8B-B14F-4D97-AF65-F5344CB8AC3E}">
        <p14:creationId xmlns:p14="http://schemas.microsoft.com/office/powerpoint/2010/main" val="18212798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778204A6-7D59-0043-9E4A-BB633F1EDCB2}" type="slidenum">
              <a:rPr lang="en-GB"/>
              <a:pPr>
                <a:defRPr/>
              </a:pPr>
              <a:t>‹#›</a:t>
            </a:fld>
            <a:endParaRPr lang="en-GB"/>
          </a:p>
        </p:txBody>
      </p:sp>
    </p:spTree>
    <p:extLst>
      <p:ext uri="{BB962C8B-B14F-4D97-AF65-F5344CB8AC3E}">
        <p14:creationId xmlns:p14="http://schemas.microsoft.com/office/powerpoint/2010/main" val="399807565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B1159E41-9D02-CB4E-B5ED-3FC69BCF4320}" type="slidenum">
              <a:rPr lang="en-GB"/>
              <a:pPr>
                <a:defRPr/>
              </a:pPr>
              <a:t>‹#›</a:t>
            </a:fld>
            <a:endParaRPr lang="en-GB"/>
          </a:p>
        </p:txBody>
      </p:sp>
    </p:spTree>
    <p:extLst>
      <p:ext uri="{BB962C8B-B14F-4D97-AF65-F5344CB8AC3E}">
        <p14:creationId xmlns:p14="http://schemas.microsoft.com/office/powerpoint/2010/main" val="163432454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3688" y="1425575"/>
            <a:ext cx="2060575" cy="47005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425575"/>
            <a:ext cx="6034088" cy="470058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57274895-D93F-FF43-BFD9-DB2883AC9BB5}" type="slidenum">
              <a:rPr lang="en-GB"/>
              <a:pPr>
                <a:defRPr/>
              </a:pPr>
              <a:t>‹#›</a:t>
            </a:fld>
            <a:endParaRPr lang="en-GB"/>
          </a:p>
        </p:txBody>
      </p:sp>
    </p:spTree>
    <p:extLst>
      <p:ext uri="{BB962C8B-B14F-4D97-AF65-F5344CB8AC3E}">
        <p14:creationId xmlns:p14="http://schemas.microsoft.com/office/powerpoint/2010/main" val="403111299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ftr" idx="10"/>
          </p:nvPr>
        </p:nvSpPr>
        <p:spPr>
          <a:ln/>
        </p:spPr>
        <p:txBody>
          <a:bodyPr/>
          <a:lstStyle>
            <a:lvl1pPr>
              <a:defRPr/>
            </a:lvl1pPr>
          </a:lstStyle>
          <a:p>
            <a:pPr>
              <a:defRPr/>
            </a:pPr>
            <a:endParaRPr lang="en-GB"/>
          </a:p>
        </p:txBody>
      </p:sp>
      <p:sp>
        <p:nvSpPr>
          <p:cNvPr id="5" name="Rectangle 4"/>
          <p:cNvSpPr>
            <a:spLocks noGrp="1" noChangeArrowheads="1"/>
          </p:cNvSpPr>
          <p:nvPr>
            <p:ph type="sldNum" idx="11"/>
          </p:nvPr>
        </p:nvSpPr>
        <p:spPr>
          <a:ln/>
        </p:spPr>
        <p:txBody>
          <a:bodyPr/>
          <a:lstStyle>
            <a:lvl1pPr>
              <a:defRPr/>
            </a:lvl1pPr>
          </a:lstStyle>
          <a:p>
            <a:pPr>
              <a:defRPr/>
            </a:pPr>
            <a:fld id="{B7CEE903-6446-0248-ACDB-10DD14EB4AA1}" type="slidenum">
              <a:rPr lang="en-GB"/>
              <a:pPr>
                <a:defRPr/>
              </a:pPr>
              <a:t>‹#›</a:t>
            </a:fld>
            <a:endParaRPr lang="en-GB"/>
          </a:p>
        </p:txBody>
      </p:sp>
      <p:sp>
        <p:nvSpPr>
          <p:cNvPr id="6"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381681965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ftr" idx="10"/>
          </p:nvPr>
        </p:nvSpPr>
        <p:spPr>
          <a:ln/>
        </p:spPr>
        <p:txBody>
          <a:bodyPr/>
          <a:lstStyle>
            <a:lvl1pPr>
              <a:defRPr/>
            </a:lvl1pPr>
          </a:lstStyle>
          <a:p>
            <a:pPr>
              <a:defRPr/>
            </a:pPr>
            <a:endParaRPr lang="en-GB"/>
          </a:p>
        </p:txBody>
      </p:sp>
      <p:sp>
        <p:nvSpPr>
          <p:cNvPr id="5" name="Rectangle 4"/>
          <p:cNvSpPr>
            <a:spLocks noGrp="1" noChangeArrowheads="1"/>
          </p:cNvSpPr>
          <p:nvPr>
            <p:ph type="sldNum" idx="11"/>
          </p:nvPr>
        </p:nvSpPr>
        <p:spPr>
          <a:ln/>
        </p:spPr>
        <p:txBody>
          <a:bodyPr/>
          <a:lstStyle>
            <a:lvl1pPr>
              <a:defRPr/>
            </a:lvl1pPr>
          </a:lstStyle>
          <a:p>
            <a:pPr>
              <a:defRPr/>
            </a:pPr>
            <a:fld id="{7F674E45-8223-9940-AF8B-628AA25B23BE}" type="slidenum">
              <a:rPr lang="en-GB"/>
              <a:pPr>
                <a:defRPr/>
              </a:pPr>
              <a:t>‹#›</a:t>
            </a:fld>
            <a:endParaRPr lang="en-GB"/>
          </a:p>
        </p:txBody>
      </p:sp>
      <p:sp>
        <p:nvSpPr>
          <p:cNvPr id="6"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6760640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idx="10"/>
          </p:nvPr>
        </p:nvSpPr>
        <p:spPr>
          <a:ln/>
        </p:spPr>
        <p:txBody>
          <a:bodyPr/>
          <a:lstStyle>
            <a:lvl1pPr>
              <a:defRPr/>
            </a:lvl1pPr>
          </a:lstStyle>
          <a:p>
            <a:pPr>
              <a:defRPr/>
            </a:pPr>
            <a:endParaRPr lang="en-GB"/>
          </a:p>
        </p:txBody>
      </p:sp>
      <p:sp>
        <p:nvSpPr>
          <p:cNvPr id="6" name="Rectangle 10"/>
          <p:cNvSpPr>
            <a:spLocks noGrp="1" noChangeArrowheads="1"/>
          </p:cNvSpPr>
          <p:nvPr>
            <p:ph type="ftr" idx="11"/>
          </p:nvPr>
        </p:nvSpPr>
        <p:spPr>
          <a:ln/>
        </p:spPr>
        <p:txBody>
          <a:bodyPr/>
          <a:lstStyle>
            <a:lvl1pPr>
              <a:defRPr/>
            </a:lvl1pPr>
          </a:lstStyle>
          <a:p>
            <a:pPr>
              <a:defRPr/>
            </a:pPr>
            <a:endParaRPr lang="en-GB"/>
          </a:p>
        </p:txBody>
      </p:sp>
      <p:sp>
        <p:nvSpPr>
          <p:cNvPr id="7" name="Rectangle 11"/>
          <p:cNvSpPr>
            <a:spLocks noGrp="1" noChangeArrowheads="1"/>
          </p:cNvSpPr>
          <p:nvPr>
            <p:ph type="sldNum" idx="12"/>
          </p:nvPr>
        </p:nvSpPr>
        <p:spPr>
          <a:ln/>
        </p:spPr>
        <p:txBody>
          <a:bodyPr/>
          <a:lstStyle>
            <a:lvl1pPr>
              <a:defRPr/>
            </a:lvl1pPr>
          </a:lstStyle>
          <a:p>
            <a:pPr>
              <a:defRPr/>
            </a:pPr>
            <a:fld id="{29BA6DB6-8643-FD42-AAEB-749C4E24A8C0}" type="slidenum">
              <a:rPr lang="en-GB"/>
              <a:pPr>
                <a:defRPr/>
              </a:pPr>
              <a:t>‹#›</a:t>
            </a:fld>
            <a:endParaRPr lang="en-GB"/>
          </a:p>
        </p:txBody>
      </p:sp>
    </p:spTree>
    <p:extLst>
      <p:ext uri="{BB962C8B-B14F-4D97-AF65-F5344CB8AC3E}">
        <p14:creationId xmlns:p14="http://schemas.microsoft.com/office/powerpoint/2010/main" val="319832083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ftr" idx="10"/>
          </p:nvPr>
        </p:nvSpPr>
        <p:spPr>
          <a:ln/>
        </p:spPr>
        <p:txBody>
          <a:bodyPr/>
          <a:lstStyle>
            <a:lvl1pPr>
              <a:defRPr/>
            </a:lvl1pPr>
          </a:lstStyle>
          <a:p>
            <a:pPr>
              <a:defRPr/>
            </a:pPr>
            <a:endParaRPr lang="en-GB"/>
          </a:p>
        </p:txBody>
      </p:sp>
      <p:sp>
        <p:nvSpPr>
          <p:cNvPr id="5" name="Rectangle 4"/>
          <p:cNvSpPr>
            <a:spLocks noGrp="1" noChangeArrowheads="1"/>
          </p:cNvSpPr>
          <p:nvPr>
            <p:ph type="sldNum" idx="11"/>
          </p:nvPr>
        </p:nvSpPr>
        <p:spPr>
          <a:ln/>
        </p:spPr>
        <p:txBody>
          <a:bodyPr/>
          <a:lstStyle>
            <a:lvl1pPr>
              <a:defRPr/>
            </a:lvl1pPr>
          </a:lstStyle>
          <a:p>
            <a:pPr>
              <a:defRPr/>
            </a:pPr>
            <a:fld id="{B587BF9C-B3A5-C74C-9C1E-C897885E9F06}" type="slidenum">
              <a:rPr lang="en-GB"/>
              <a:pPr>
                <a:defRPr/>
              </a:pPr>
              <a:t>‹#›</a:t>
            </a:fld>
            <a:endParaRPr lang="en-GB"/>
          </a:p>
        </p:txBody>
      </p:sp>
      <p:sp>
        <p:nvSpPr>
          <p:cNvPr id="6"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199851207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6400" y="1981200"/>
            <a:ext cx="3425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254625" y="1981200"/>
            <a:ext cx="3427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ftr" idx="10"/>
          </p:nvPr>
        </p:nvSpPr>
        <p:spPr>
          <a:ln/>
        </p:spPr>
        <p:txBody>
          <a:bodyPr/>
          <a:lstStyle>
            <a:lvl1pPr>
              <a:defRPr/>
            </a:lvl1pPr>
          </a:lstStyle>
          <a:p>
            <a:pPr>
              <a:defRPr/>
            </a:pPr>
            <a:endParaRPr lang="en-GB"/>
          </a:p>
        </p:txBody>
      </p:sp>
      <p:sp>
        <p:nvSpPr>
          <p:cNvPr id="6" name="Rectangle 4"/>
          <p:cNvSpPr>
            <a:spLocks noGrp="1" noChangeArrowheads="1"/>
          </p:cNvSpPr>
          <p:nvPr>
            <p:ph type="sldNum" idx="11"/>
          </p:nvPr>
        </p:nvSpPr>
        <p:spPr>
          <a:ln/>
        </p:spPr>
        <p:txBody>
          <a:bodyPr/>
          <a:lstStyle>
            <a:lvl1pPr>
              <a:defRPr/>
            </a:lvl1pPr>
          </a:lstStyle>
          <a:p>
            <a:pPr>
              <a:defRPr/>
            </a:pPr>
            <a:fld id="{834C2112-506E-9648-9456-DCE4079E1B6A}" type="slidenum">
              <a:rPr lang="en-GB"/>
              <a:pPr>
                <a:defRPr/>
              </a:pPr>
              <a:t>‹#›</a:t>
            </a:fld>
            <a:endParaRPr lang="en-GB"/>
          </a:p>
        </p:txBody>
      </p:sp>
      <p:sp>
        <p:nvSpPr>
          <p:cNvPr id="7"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122916636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ftr" idx="10"/>
          </p:nvPr>
        </p:nvSpPr>
        <p:spPr>
          <a:ln/>
        </p:spPr>
        <p:txBody>
          <a:bodyPr/>
          <a:lstStyle>
            <a:lvl1pPr>
              <a:defRPr/>
            </a:lvl1pPr>
          </a:lstStyle>
          <a:p>
            <a:pPr>
              <a:defRPr/>
            </a:pPr>
            <a:endParaRPr lang="en-GB"/>
          </a:p>
        </p:txBody>
      </p:sp>
      <p:sp>
        <p:nvSpPr>
          <p:cNvPr id="8" name="Rectangle 4"/>
          <p:cNvSpPr>
            <a:spLocks noGrp="1" noChangeArrowheads="1"/>
          </p:cNvSpPr>
          <p:nvPr>
            <p:ph type="sldNum" idx="11"/>
          </p:nvPr>
        </p:nvSpPr>
        <p:spPr>
          <a:ln/>
        </p:spPr>
        <p:txBody>
          <a:bodyPr/>
          <a:lstStyle>
            <a:lvl1pPr>
              <a:defRPr/>
            </a:lvl1pPr>
          </a:lstStyle>
          <a:p>
            <a:pPr>
              <a:defRPr/>
            </a:pPr>
            <a:fld id="{AA613C0C-3714-CF48-AF8A-036DE6FD7E93}" type="slidenum">
              <a:rPr lang="en-GB"/>
              <a:pPr>
                <a:defRPr/>
              </a:pPr>
              <a:t>‹#›</a:t>
            </a:fld>
            <a:endParaRPr lang="en-GB"/>
          </a:p>
        </p:txBody>
      </p:sp>
      <p:sp>
        <p:nvSpPr>
          <p:cNvPr id="9"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155849771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ftr" idx="10"/>
          </p:nvPr>
        </p:nvSpPr>
        <p:spPr>
          <a:ln/>
        </p:spPr>
        <p:txBody>
          <a:bodyPr/>
          <a:lstStyle>
            <a:lvl1pPr>
              <a:defRPr/>
            </a:lvl1pPr>
          </a:lstStyle>
          <a:p>
            <a:pPr>
              <a:defRPr/>
            </a:pPr>
            <a:endParaRPr lang="en-GB"/>
          </a:p>
        </p:txBody>
      </p:sp>
      <p:sp>
        <p:nvSpPr>
          <p:cNvPr id="4" name="Rectangle 4"/>
          <p:cNvSpPr>
            <a:spLocks noGrp="1" noChangeArrowheads="1"/>
          </p:cNvSpPr>
          <p:nvPr>
            <p:ph type="sldNum" idx="11"/>
          </p:nvPr>
        </p:nvSpPr>
        <p:spPr>
          <a:ln/>
        </p:spPr>
        <p:txBody>
          <a:bodyPr/>
          <a:lstStyle>
            <a:lvl1pPr>
              <a:defRPr/>
            </a:lvl1pPr>
          </a:lstStyle>
          <a:p>
            <a:pPr>
              <a:defRPr/>
            </a:pPr>
            <a:fld id="{E77A44E9-2338-3345-ABE1-1CCE744FAB4D}" type="slidenum">
              <a:rPr lang="en-GB"/>
              <a:pPr>
                <a:defRPr/>
              </a:pPr>
              <a:t>‹#›</a:t>
            </a:fld>
            <a:endParaRPr lang="en-GB"/>
          </a:p>
        </p:txBody>
      </p:sp>
      <p:sp>
        <p:nvSpPr>
          <p:cNvPr id="5"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230144752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ftr" idx="10"/>
          </p:nvPr>
        </p:nvSpPr>
        <p:spPr>
          <a:ln/>
        </p:spPr>
        <p:txBody>
          <a:bodyPr/>
          <a:lstStyle>
            <a:lvl1pPr>
              <a:defRPr/>
            </a:lvl1pPr>
          </a:lstStyle>
          <a:p>
            <a:pPr>
              <a:defRPr/>
            </a:pPr>
            <a:endParaRPr lang="en-GB"/>
          </a:p>
        </p:txBody>
      </p:sp>
      <p:sp>
        <p:nvSpPr>
          <p:cNvPr id="3" name="Rectangle 4"/>
          <p:cNvSpPr>
            <a:spLocks noGrp="1" noChangeArrowheads="1"/>
          </p:cNvSpPr>
          <p:nvPr>
            <p:ph type="sldNum" idx="11"/>
          </p:nvPr>
        </p:nvSpPr>
        <p:spPr>
          <a:ln/>
        </p:spPr>
        <p:txBody>
          <a:bodyPr/>
          <a:lstStyle>
            <a:lvl1pPr>
              <a:defRPr/>
            </a:lvl1pPr>
          </a:lstStyle>
          <a:p>
            <a:pPr>
              <a:defRPr/>
            </a:pPr>
            <a:fld id="{0162F443-0176-FD47-B5E4-A4C84D123D48}" type="slidenum">
              <a:rPr lang="en-GB"/>
              <a:pPr>
                <a:defRPr/>
              </a:pPr>
              <a:t>‹#›</a:t>
            </a:fld>
            <a:endParaRPr lang="en-GB"/>
          </a:p>
        </p:txBody>
      </p:sp>
      <p:sp>
        <p:nvSpPr>
          <p:cNvPr id="4"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8416800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ftr" idx="10"/>
          </p:nvPr>
        </p:nvSpPr>
        <p:spPr>
          <a:ln/>
        </p:spPr>
        <p:txBody>
          <a:bodyPr/>
          <a:lstStyle>
            <a:lvl1pPr>
              <a:defRPr/>
            </a:lvl1pPr>
          </a:lstStyle>
          <a:p>
            <a:pPr>
              <a:defRPr/>
            </a:pPr>
            <a:endParaRPr lang="en-GB"/>
          </a:p>
        </p:txBody>
      </p:sp>
      <p:sp>
        <p:nvSpPr>
          <p:cNvPr id="6" name="Rectangle 4"/>
          <p:cNvSpPr>
            <a:spLocks noGrp="1" noChangeArrowheads="1"/>
          </p:cNvSpPr>
          <p:nvPr>
            <p:ph type="sldNum" idx="11"/>
          </p:nvPr>
        </p:nvSpPr>
        <p:spPr>
          <a:ln/>
        </p:spPr>
        <p:txBody>
          <a:bodyPr/>
          <a:lstStyle>
            <a:lvl1pPr>
              <a:defRPr/>
            </a:lvl1pPr>
          </a:lstStyle>
          <a:p>
            <a:pPr>
              <a:defRPr/>
            </a:pPr>
            <a:fld id="{627BC9C9-0CD5-3A4E-8261-B01CFAB26AA3}" type="slidenum">
              <a:rPr lang="en-GB"/>
              <a:pPr>
                <a:defRPr/>
              </a:pPr>
              <a:t>‹#›</a:t>
            </a:fld>
            <a:endParaRPr lang="en-GB"/>
          </a:p>
        </p:txBody>
      </p:sp>
      <p:sp>
        <p:nvSpPr>
          <p:cNvPr id="7"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31889881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ftr" idx="10"/>
          </p:nvPr>
        </p:nvSpPr>
        <p:spPr>
          <a:ln/>
        </p:spPr>
        <p:txBody>
          <a:bodyPr/>
          <a:lstStyle>
            <a:lvl1pPr>
              <a:defRPr/>
            </a:lvl1pPr>
          </a:lstStyle>
          <a:p>
            <a:pPr>
              <a:defRPr/>
            </a:pPr>
            <a:endParaRPr lang="en-GB"/>
          </a:p>
        </p:txBody>
      </p:sp>
      <p:sp>
        <p:nvSpPr>
          <p:cNvPr id="6" name="Rectangle 4"/>
          <p:cNvSpPr>
            <a:spLocks noGrp="1" noChangeArrowheads="1"/>
          </p:cNvSpPr>
          <p:nvPr>
            <p:ph type="sldNum" idx="11"/>
          </p:nvPr>
        </p:nvSpPr>
        <p:spPr>
          <a:ln/>
        </p:spPr>
        <p:txBody>
          <a:bodyPr/>
          <a:lstStyle>
            <a:lvl1pPr>
              <a:defRPr/>
            </a:lvl1pPr>
          </a:lstStyle>
          <a:p>
            <a:pPr>
              <a:defRPr/>
            </a:pPr>
            <a:fld id="{A63275D1-507E-C549-85F3-D3ACA21245E9}" type="slidenum">
              <a:rPr lang="en-GB"/>
              <a:pPr>
                <a:defRPr/>
              </a:pPr>
              <a:t>‹#›</a:t>
            </a:fld>
            <a:endParaRPr lang="en-GB"/>
          </a:p>
        </p:txBody>
      </p:sp>
      <p:sp>
        <p:nvSpPr>
          <p:cNvPr id="7"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325098365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ftr" idx="10"/>
          </p:nvPr>
        </p:nvSpPr>
        <p:spPr>
          <a:ln/>
        </p:spPr>
        <p:txBody>
          <a:bodyPr/>
          <a:lstStyle>
            <a:lvl1pPr>
              <a:defRPr/>
            </a:lvl1pPr>
          </a:lstStyle>
          <a:p>
            <a:pPr>
              <a:defRPr/>
            </a:pPr>
            <a:endParaRPr lang="en-GB"/>
          </a:p>
        </p:txBody>
      </p:sp>
      <p:sp>
        <p:nvSpPr>
          <p:cNvPr id="5" name="Rectangle 4"/>
          <p:cNvSpPr>
            <a:spLocks noGrp="1" noChangeArrowheads="1"/>
          </p:cNvSpPr>
          <p:nvPr>
            <p:ph type="sldNum" idx="11"/>
          </p:nvPr>
        </p:nvSpPr>
        <p:spPr>
          <a:ln/>
        </p:spPr>
        <p:txBody>
          <a:bodyPr/>
          <a:lstStyle>
            <a:lvl1pPr>
              <a:defRPr/>
            </a:lvl1pPr>
          </a:lstStyle>
          <a:p>
            <a:pPr>
              <a:defRPr/>
            </a:pPr>
            <a:fld id="{A87E1D9D-B208-BC4E-8981-BE7AE24CEDDF}" type="slidenum">
              <a:rPr lang="en-GB"/>
              <a:pPr>
                <a:defRPr/>
              </a:pPr>
              <a:t>‹#›</a:t>
            </a:fld>
            <a:endParaRPr lang="en-GB"/>
          </a:p>
        </p:txBody>
      </p:sp>
      <p:sp>
        <p:nvSpPr>
          <p:cNvPr id="6"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10413710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1025" y="457200"/>
            <a:ext cx="1751013" cy="56340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6400" y="457200"/>
            <a:ext cx="5102225" cy="56340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ftr" idx="10"/>
          </p:nvPr>
        </p:nvSpPr>
        <p:spPr>
          <a:ln/>
        </p:spPr>
        <p:txBody>
          <a:bodyPr/>
          <a:lstStyle>
            <a:lvl1pPr>
              <a:defRPr/>
            </a:lvl1pPr>
          </a:lstStyle>
          <a:p>
            <a:pPr>
              <a:defRPr/>
            </a:pPr>
            <a:endParaRPr lang="en-GB"/>
          </a:p>
        </p:txBody>
      </p:sp>
      <p:sp>
        <p:nvSpPr>
          <p:cNvPr id="5" name="Rectangle 4"/>
          <p:cNvSpPr>
            <a:spLocks noGrp="1" noChangeArrowheads="1"/>
          </p:cNvSpPr>
          <p:nvPr>
            <p:ph type="sldNum" idx="11"/>
          </p:nvPr>
        </p:nvSpPr>
        <p:spPr>
          <a:ln/>
        </p:spPr>
        <p:txBody>
          <a:bodyPr/>
          <a:lstStyle>
            <a:lvl1pPr>
              <a:defRPr/>
            </a:lvl1pPr>
          </a:lstStyle>
          <a:p>
            <a:pPr>
              <a:defRPr/>
            </a:pPr>
            <a:fld id="{5FE0ECD4-145E-224E-A375-DAC3142FC215}" type="slidenum">
              <a:rPr lang="en-GB"/>
              <a:pPr>
                <a:defRPr/>
              </a:pPr>
              <a:t>‹#›</a:t>
            </a:fld>
            <a:endParaRPr lang="en-GB"/>
          </a:p>
        </p:txBody>
      </p:sp>
      <p:sp>
        <p:nvSpPr>
          <p:cNvPr id="6"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356537248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05638" cy="1290638"/>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1676400" y="1981200"/>
            <a:ext cx="3425825" cy="4110038"/>
          </a:xfrm>
        </p:spPr>
        <p:txBody>
          <a:bodyPr/>
          <a:lstStyle/>
          <a:p>
            <a:pPr lvl="0"/>
            <a:endParaRPr lang="en-US" noProof="0" smtClean="0"/>
          </a:p>
        </p:txBody>
      </p:sp>
      <p:sp>
        <p:nvSpPr>
          <p:cNvPr id="4" name="Text Placeholder 3"/>
          <p:cNvSpPr>
            <a:spLocks noGrp="1"/>
          </p:cNvSpPr>
          <p:nvPr>
            <p:ph type="body" sz="half" idx="2"/>
          </p:nvPr>
        </p:nvSpPr>
        <p:spPr>
          <a:xfrm>
            <a:off x="5254625" y="1981200"/>
            <a:ext cx="3427413" cy="41100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ftr" idx="10"/>
          </p:nvPr>
        </p:nvSpPr>
        <p:spPr>
          <a:ln/>
        </p:spPr>
        <p:txBody>
          <a:bodyPr/>
          <a:lstStyle>
            <a:lvl1pPr>
              <a:defRPr/>
            </a:lvl1pPr>
          </a:lstStyle>
          <a:p>
            <a:pPr>
              <a:defRPr/>
            </a:pPr>
            <a:endParaRPr lang="en-GB"/>
          </a:p>
        </p:txBody>
      </p:sp>
      <p:sp>
        <p:nvSpPr>
          <p:cNvPr id="6" name="Rectangle 4"/>
          <p:cNvSpPr>
            <a:spLocks noGrp="1" noChangeArrowheads="1"/>
          </p:cNvSpPr>
          <p:nvPr>
            <p:ph type="sldNum" idx="11"/>
          </p:nvPr>
        </p:nvSpPr>
        <p:spPr>
          <a:ln/>
        </p:spPr>
        <p:txBody>
          <a:bodyPr/>
          <a:lstStyle>
            <a:lvl1pPr>
              <a:defRPr/>
            </a:lvl1pPr>
          </a:lstStyle>
          <a:p>
            <a:pPr>
              <a:defRPr/>
            </a:pPr>
            <a:fld id="{0F9ECEB3-171B-FD41-906D-7A3C30B8CC60}" type="slidenum">
              <a:rPr lang="en-GB"/>
              <a:pPr>
                <a:defRPr/>
              </a:pPr>
              <a:t>‹#›</a:t>
            </a:fld>
            <a:endParaRPr lang="en-GB"/>
          </a:p>
        </p:txBody>
      </p:sp>
      <p:sp>
        <p:nvSpPr>
          <p:cNvPr id="7"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17652286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idx="10"/>
          </p:nvPr>
        </p:nvSpPr>
        <p:spPr>
          <a:ln/>
        </p:spPr>
        <p:txBody>
          <a:bodyPr/>
          <a:lstStyle>
            <a:lvl1pPr>
              <a:defRPr/>
            </a:lvl1pPr>
          </a:lstStyle>
          <a:p>
            <a:pPr>
              <a:defRPr/>
            </a:pPr>
            <a:endParaRPr lang="en-GB"/>
          </a:p>
        </p:txBody>
      </p:sp>
      <p:sp>
        <p:nvSpPr>
          <p:cNvPr id="5" name="Rectangle 10"/>
          <p:cNvSpPr>
            <a:spLocks noGrp="1" noChangeArrowheads="1"/>
          </p:cNvSpPr>
          <p:nvPr>
            <p:ph type="ftr" idx="11"/>
          </p:nvPr>
        </p:nvSpPr>
        <p:spPr>
          <a:ln/>
        </p:spPr>
        <p:txBody>
          <a:bodyPr/>
          <a:lstStyle>
            <a:lvl1pPr>
              <a:defRPr/>
            </a:lvl1pPr>
          </a:lstStyle>
          <a:p>
            <a:pPr>
              <a:defRPr/>
            </a:pPr>
            <a:endParaRPr lang="en-GB"/>
          </a:p>
        </p:txBody>
      </p:sp>
      <p:sp>
        <p:nvSpPr>
          <p:cNvPr id="6" name="Rectangle 11"/>
          <p:cNvSpPr>
            <a:spLocks noGrp="1" noChangeArrowheads="1"/>
          </p:cNvSpPr>
          <p:nvPr>
            <p:ph type="sldNum" idx="12"/>
          </p:nvPr>
        </p:nvSpPr>
        <p:spPr>
          <a:ln/>
        </p:spPr>
        <p:txBody>
          <a:bodyPr/>
          <a:lstStyle>
            <a:lvl1pPr>
              <a:defRPr/>
            </a:lvl1pPr>
          </a:lstStyle>
          <a:p>
            <a:pPr>
              <a:defRPr/>
            </a:pPr>
            <a:fld id="{78541EAB-25EB-1743-AD8A-89D3A5FC1F6C}" type="slidenum">
              <a:rPr lang="en-GB"/>
              <a:pPr>
                <a:defRPr/>
              </a:pPr>
              <a:t>‹#›</a:t>
            </a:fld>
            <a:endParaRPr lang="en-GB"/>
          </a:p>
        </p:txBody>
      </p:sp>
    </p:spTree>
    <p:extLst>
      <p:ext uri="{BB962C8B-B14F-4D97-AF65-F5344CB8AC3E}">
        <p14:creationId xmlns:p14="http://schemas.microsoft.com/office/powerpoint/2010/main" val="336463938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05638" cy="1290638"/>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1676400" y="1981200"/>
            <a:ext cx="3425825" cy="41100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5254625" y="1981200"/>
            <a:ext cx="3427413" cy="4110038"/>
          </a:xfrm>
        </p:spPr>
        <p:txBody>
          <a:bodyPr/>
          <a:lstStyle/>
          <a:p>
            <a:pPr lvl="0"/>
            <a:endParaRPr lang="en-US" noProof="0" smtClean="0"/>
          </a:p>
        </p:txBody>
      </p:sp>
      <p:sp>
        <p:nvSpPr>
          <p:cNvPr id="5" name="Rectangle 3"/>
          <p:cNvSpPr>
            <a:spLocks noGrp="1" noChangeArrowheads="1"/>
          </p:cNvSpPr>
          <p:nvPr>
            <p:ph type="ftr" idx="10"/>
          </p:nvPr>
        </p:nvSpPr>
        <p:spPr>
          <a:ln/>
        </p:spPr>
        <p:txBody>
          <a:bodyPr/>
          <a:lstStyle>
            <a:lvl1pPr>
              <a:defRPr/>
            </a:lvl1pPr>
          </a:lstStyle>
          <a:p>
            <a:pPr>
              <a:defRPr/>
            </a:pPr>
            <a:endParaRPr lang="en-GB"/>
          </a:p>
        </p:txBody>
      </p:sp>
      <p:sp>
        <p:nvSpPr>
          <p:cNvPr id="6" name="Rectangle 4"/>
          <p:cNvSpPr>
            <a:spLocks noGrp="1" noChangeArrowheads="1"/>
          </p:cNvSpPr>
          <p:nvPr>
            <p:ph type="sldNum" idx="11"/>
          </p:nvPr>
        </p:nvSpPr>
        <p:spPr>
          <a:ln/>
        </p:spPr>
        <p:txBody>
          <a:bodyPr/>
          <a:lstStyle>
            <a:lvl1pPr>
              <a:defRPr/>
            </a:lvl1pPr>
          </a:lstStyle>
          <a:p>
            <a:pPr>
              <a:defRPr/>
            </a:pPr>
            <a:fld id="{D0933C46-2DBF-6349-A5D3-33AA8F5D5017}" type="slidenum">
              <a:rPr lang="en-GB"/>
              <a:pPr>
                <a:defRPr/>
              </a:pPr>
              <a:t>‹#›</a:t>
            </a:fld>
            <a:endParaRPr lang="en-GB"/>
          </a:p>
        </p:txBody>
      </p:sp>
      <p:sp>
        <p:nvSpPr>
          <p:cNvPr id="7" name="Rectangle 21"/>
          <p:cNvSpPr>
            <a:spLocks noGrp="1" noChangeArrowheads="1"/>
          </p:cNvSpPr>
          <p:nvPr>
            <p:ph type="dt" idx="12"/>
          </p:nvPr>
        </p:nvSpPr>
        <p:spPr>
          <a:ln/>
        </p:spPr>
        <p:txBody>
          <a:bodyPr/>
          <a:lstStyle>
            <a:lvl1pPr>
              <a:defRPr/>
            </a:lvl1pPr>
          </a:lstStyle>
          <a:p>
            <a:pPr>
              <a:defRPr/>
            </a:pPr>
            <a:endParaRPr lang="en-GB"/>
          </a:p>
        </p:txBody>
      </p:sp>
    </p:spTree>
    <p:extLst>
      <p:ext uri="{BB962C8B-B14F-4D97-AF65-F5344CB8AC3E}">
        <p14:creationId xmlns:p14="http://schemas.microsoft.com/office/powerpoint/2010/main" val="267872727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656EBCA6-7778-AC4C-9C35-217D98105507}" type="slidenum">
              <a:rPr lang="en-GB"/>
              <a:pPr>
                <a:defRPr/>
              </a:pPr>
              <a:t>‹#›</a:t>
            </a:fld>
            <a:endParaRPr lang="en-GB"/>
          </a:p>
        </p:txBody>
      </p:sp>
    </p:spTree>
    <p:extLst>
      <p:ext uri="{BB962C8B-B14F-4D97-AF65-F5344CB8AC3E}">
        <p14:creationId xmlns:p14="http://schemas.microsoft.com/office/powerpoint/2010/main" val="308357735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E2590BA3-EFD3-9945-9A92-FEA70841E178}" type="slidenum">
              <a:rPr lang="en-GB"/>
              <a:pPr>
                <a:defRPr/>
              </a:pPr>
              <a:t>‹#›</a:t>
            </a:fld>
            <a:endParaRPr lang="en-GB"/>
          </a:p>
        </p:txBody>
      </p:sp>
    </p:spTree>
    <p:extLst>
      <p:ext uri="{BB962C8B-B14F-4D97-AF65-F5344CB8AC3E}">
        <p14:creationId xmlns:p14="http://schemas.microsoft.com/office/powerpoint/2010/main" val="179457115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158CC140-759A-EB4F-9A71-75D626FEE3ED}" type="slidenum">
              <a:rPr lang="en-GB"/>
              <a:pPr>
                <a:defRPr/>
              </a:pPr>
              <a:t>‹#›</a:t>
            </a:fld>
            <a:endParaRPr lang="en-GB"/>
          </a:p>
        </p:txBody>
      </p:sp>
    </p:spTree>
    <p:extLst>
      <p:ext uri="{BB962C8B-B14F-4D97-AF65-F5344CB8AC3E}">
        <p14:creationId xmlns:p14="http://schemas.microsoft.com/office/powerpoint/2010/main" val="11471890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1C733FE9-9E1F-194B-8E42-D7B14E44674A}" type="slidenum">
              <a:rPr lang="en-GB"/>
              <a:pPr>
                <a:defRPr/>
              </a:pPr>
              <a:t>‹#›</a:t>
            </a:fld>
            <a:endParaRPr lang="en-GB"/>
          </a:p>
        </p:txBody>
      </p:sp>
    </p:spTree>
    <p:extLst>
      <p:ext uri="{BB962C8B-B14F-4D97-AF65-F5344CB8AC3E}">
        <p14:creationId xmlns:p14="http://schemas.microsoft.com/office/powerpoint/2010/main" val="286009640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77EDA105-9636-5645-BF8F-804628CB0D07}" type="slidenum">
              <a:rPr lang="en-GB"/>
              <a:pPr>
                <a:defRPr/>
              </a:pPr>
              <a:t>‹#›</a:t>
            </a:fld>
            <a:endParaRPr lang="en-GB"/>
          </a:p>
        </p:txBody>
      </p:sp>
    </p:spTree>
    <p:extLst>
      <p:ext uri="{BB962C8B-B14F-4D97-AF65-F5344CB8AC3E}">
        <p14:creationId xmlns:p14="http://schemas.microsoft.com/office/powerpoint/2010/main" val="290238165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AEA82EDB-20FA-2649-B9D3-FD81DBF7C466}" type="slidenum">
              <a:rPr lang="en-GB"/>
              <a:pPr>
                <a:defRPr/>
              </a:pPr>
              <a:t>‹#›</a:t>
            </a:fld>
            <a:endParaRPr lang="en-GB"/>
          </a:p>
        </p:txBody>
      </p:sp>
    </p:spTree>
    <p:extLst>
      <p:ext uri="{BB962C8B-B14F-4D97-AF65-F5344CB8AC3E}">
        <p14:creationId xmlns:p14="http://schemas.microsoft.com/office/powerpoint/2010/main" val="219334158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6760EC49-3C4C-AD48-AAC5-37E93D541957}" type="slidenum">
              <a:rPr lang="en-GB"/>
              <a:pPr>
                <a:defRPr/>
              </a:pPr>
              <a:t>‹#›</a:t>
            </a:fld>
            <a:endParaRPr lang="en-GB"/>
          </a:p>
        </p:txBody>
      </p:sp>
    </p:spTree>
    <p:extLst>
      <p:ext uri="{BB962C8B-B14F-4D97-AF65-F5344CB8AC3E}">
        <p14:creationId xmlns:p14="http://schemas.microsoft.com/office/powerpoint/2010/main" val="324238166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B77D8B01-1725-5E45-80E6-4AF7EDD48B7A}" type="slidenum">
              <a:rPr lang="en-GB"/>
              <a:pPr>
                <a:defRPr/>
              </a:pPr>
              <a:t>‹#›</a:t>
            </a:fld>
            <a:endParaRPr lang="en-GB"/>
          </a:p>
        </p:txBody>
      </p:sp>
    </p:spTree>
    <p:extLst>
      <p:ext uri="{BB962C8B-B14F-4D97-AF65-F5344CB8AC3E}">
        <p14:creationId xmlns:p14="http://schemas.microsoft.com/office/powerpoint/2010/main" val="127924594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519D5496-5D93-B942-A696-B96EB57FDDA7}" type="slidenum">
              <a:rPr lang="en-GB"/>
              <a:pPr>
                <a:defRPr/>
              </a:pPr>
              <a:t>‹#›</a:t>
            </a:fld>
            <a:endParaRPr lang="en-GB"/>
          </a:p>
        </p:txBody>
      </p:sp>
    </p:spTree>
    <p:extLst>
      <p:ext uri="{BB962C8B-B14F-4D97-AF65-F5344CB8AC3E}">
        <p14:creationId xmlns:p14="http://schemas.microsoft.com/office/powerpoint/2010/main" val="40015488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idx="10"/>
          </p:nvPr>
        </p:nvSpPr>
        <p:spPr>
          <a:ln/>
        </p:spPr>
        <p:txBody>
          <a:bodyPr/>
          <a:lstStyle>
            <a:lvl1pPr>
              <a:defRPr/>
            </a:lvl1pPr>
          </a:lstStyle>
          <a:p>
            <a:pPr>
              <a:defRPr/>
            </a:pPr>
            <a:endParaRPr lang="en-GB"/>
          </a:p>
        </p:txBody>
      </p:sp>
      <p:sp>
        <p:nvSpPr>
          <p:cNvPr id="5" name="Rectangle 10"/>
          <p:cNvSpPr>
            <a:spLocks noGrp="1" noChangeArrowheads="1"/>
          </p:cNvSpPr>
          <p:nvPr>
            <p:ph type="ftr" idx="11"/>
          </p:nvPr>
        </p:nvSpPr>
        <p:spPr>
          <a:ln/>
        </p:spPr>
        <p:txBody>
          <a:bodyPr/>
          <a:lstStyle>
            <a:lvl1pPr>
              <a:defRPr/>
            </a:lvl1pPr>
          </a:lstStyle>
          <a:p>
            <a:pPr>
              <a:defRPr/>
            </a:pPr>
            <a:endParaRPr lang="en-GB"/>
          </a:p>
        </p:txBody>
      </p:sp>
      <p:sp>
        <p:nvSpPr>
          <p:cNvPr id="6" name="Rectangle 11"/>
          <p:cNvSpPr>
            <a:spLocks noGrp="1" noChangeArrowheads="1"/>
          </p:cNvSpPr>
          <p:nvPr>
            <p:ph type="sldNum" idx="12"/>
          </p:nvPr>
        </p:nvSpPr>
        <p:spPr>
          <a:ln/>
        </p:spPr>
        <p:txBody>
          <a:bodyPr/>
          <a:lstStyle>
            <a:lvl1pPr>
              <a:defRPr/>
            </a:lvl1pPr>
          </a:lstStyle>
          <a:p>
            <a:pPr>
              <a:defRPr/>
            </a:pPr>
            <a:fld id="{6C953056-4D6B-3A48-9DCF-82A068CE08AF}" type="slidenum">
              <a:rPr lang="en-GB"/>
              <a:pPr>
                <a:defRPr/>
              </a:pPr>
              <a:t>‹#›</a:t>
            </a:fld>
            <a:endParaRPr lang="en-GB"/>
          </a:p>
        </p:txBody>
      </p:sp>
    </p:spTree>
    <p:extLst>
      <p:ext uri="{BB962C8B-B14F-4D97-AF65-F5344CB8AC3E}">
        <p14:creationId xmlns:p14="http://schemas.microsoft.com/office/powerpoint/2010/main" val="241744723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9E23212F-8AB5-6149-9235-51FDA80D697F}" type="slidenum">
              <a:rPr lang="en-GB"/>
              <a:pPr>
                <a:defRPr/>
              </a:pPr>
              <a:t>‹#›</a:t>
            </a:fld>
            <a:endParaRPr lang="en-GB"/>
          </a:p>
        </p:txBody>
      </p:sp>
    </p:spTree>
    <p:extLst>
      <p:ext uri="{BB962C8B-B14F-4D97-AF65-F5344CB8AC3E}">
        <p14:creationId xmlns:p14="http://schemas.microsoft.com/office/powerpoint/2010/main" val="193471946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3375" y="1371600"/>
            <a:ext cx="2074863" cy="47545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371600"/>
            <a:ext cx="6073775" cy="47545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83FA3A14-7EB1-B44F-AFBB-A571ECB9A750}" type="slidenum">
              <a:rPr lang="en-GB"/>
              <a:pPr>
                <a:defRPr/>
              </a:pPr>
              <a:t>‹#›</a:t>
            </a:fld>
            <a:endParaRPr lang="en-GB"/>
          </a:p>
        </p:txBody>
      </p:sp>
    </p:spTree>
    <p:extLst>
      <p:ext uri="{BB962C8B-B14F-4D97-AF65-F5344CB8AC3E}">
        <p14:creationId xmlns:p14="http://schemas.microsoft.com/office/powerpoint/2010/main" val="64604693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35A09510-B13B-4F4D-B960-64395499E3D7}" type="slidenum">
              <a:rPr lang="en-GB"/>
              <a:pPr>
                <a:defRPr/>
              </a:pPr>
              <a:t>‹#›</a:t>
            </a:fld>
            <a:endParaRPr lang="en-GB"/>
          </a:p>
        </p:txBody>
      </p:sp>
    </p:spTree>
    <p:extLst>
      <p:ext uri="{BB962C8B-B14F-4D97-AF65-F5344CB8AC3E}">
        <p14:creationId xmlns:p14="http://schemas.microsoft.com/office/powerpoint/2010/main" val="238125860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A675D298-DBB3-E943-BE47-50BAAE1667DF}" type="slidenum">
              <a:rPr lang="en-GB"/>
              <a:pPr>
                <a:defRPr/>
              </a:pPr>
              <a:t>‹#›</a:t>
            </a:fld>
            <a:endParaRPr lang="en-GB"/>
          </a:p>
        </p:txBody>
      </p:sp>
    </p:spTree>
    <p:extLst>
      <p:ext uri="{BB962C8B-B14F-4D97-AF65-F5344CB8AC3E}">
        <p14:creationId xmlns:p14="http://schemas.microsoft.com/office/powerpoint/2010/main" val="299174827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34528143-A1FB-D741-BD78-EFFC3B315348}" type="slidenum">
              <a:rPr lang="en-GB"/>
              <a:pPr>
                <a:defRPr/>
              </a:pPr>
              <a:t>‹#›</a:t>
            </a:fld>
            <a:endParaRPr lang="en-GB"/>
          </a:p>
        </p:txBody>
      </p:sp>
    </p:spTree>
    <p:extLst>
      <p:ext uri="{BB962C8B-B14F-4D97-AF65-F5344CB8AC3E}">
        <p14:creationId xmlns:p14="http://schemas.microsoft.com/office/powerpoint/2010/main" val="317745557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5425" cy="4491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0200"/>
            <a:ext cx="4037013" cy="4491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6D19AD33-C1F1-694A-B52D-91D47CAD2FDA}" type="slidenum">
              <a:rPr lang="en-GB"/>
              <a:pPr>
                <a:defRPr/>
              </a:pPr>
              <a:t>‹#›</a:t>
            </a:fld>
            <a:endParaRPr lang="en-GB"/>
          </a:p>
        </p:txBody>
      </p:sp>
    </p:spTree>
    <p:extLst>
      <p:ext uri="{BB962C8B-B14F-4D97-AF65-F5344CB8AC3E}">
        <p14:creationId xmlns:p14="http://schemas.microsoft.com/office/powerpoint/2010/main" val="260749259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dt" idx="10"/>
          </p:nvPr>
        </p:nvSpPr>
        <p:spPr>
          <a:ln/>
        </p:spPr>
        <p:txBody>
          <a:bodyPr/>
          <a:lstStyle>
            <a:lvl1pPr>
              <a:defRPr/>
            </a:lvl1pPr>
          </a:lstStyle>
          <a:p>
            <a:pPr>
              <a:defRPr/>
            </a:pPr>
            <a:endParaRPr lang="en-GB"/>
          </a:p>
        </p:txBody>
      </p:sp>
      <p:sp>
        <p:nvSpPr>
          <p:cNvPr id="8" name="Rectangle 7"/>
          <p:cNvSpPr>
            <a:spLocks noGrp="1" noChangeArrowheads="1"/>
          </p:cNvSpPr>
          <p:nvPr>
            <p:ph type="ftr" idx="11"/>
          </p:nvPr>
        </p:nvSpPr>
        <p:spPr>
          <a:ln/>
        </p:spPr>
        <p:txBody>
          <a:bodyPr/>
          <a:lstStyle>
            <a:lvl1pPr>
              <a:defRPr/>
            </a:lvl1pPr>
          </a:lstStyle>
          <a:p>
            <a:pPr>
              <a:defRPr/>
            </a:pPr>
            <a:endParaRPr lang="en-GB"/>
          </a:p>
        </p:txBody>
      </p:sp>
      <p:sp>
        <p:nvSpPr>
          <p:cNvPr id="9" name="Rectangle 8"/>
          <p:cNvSpPr>
            <a:spLocks noGrp="1" noChangeArrowheads="1"/>
          </p:cNvSpPr>
          <p:nvPr>
            <p:ph type="sldNum" idx="12"/>
          </p:nvPr>
        </p:nvSpPr>
        <p:spPr>
          <a:ln/>
        </p:spPr>
        <p:txBody>
          <a:bodyPr/>
          <a:lstStyle>
            <a:lvl1pPr>
              <a:defRPr/>
            </a:lvl1pPr>
          </a:lstStyle>
          <a:p>
            <a:pPr>
              <a:defRPr/>
            </a:pPr>
            <a:fld id="{D1C526A3-050B-834F-8EDD-5473CCFC1427}" type="slidenum">
              <a:rPr lang="en-GB"/>
              <a:pPr>
                <a:defRPr/>
              </a:pPr>
              <a:t>‹#›</a:t>
            </a:fld>
            <a:endParaRPr lang="en-GB"/>
          </a:p>
        </p:txBody>
      </p:sp>
    </p:spTree>
    <p:extLst>
      <p:ext uri="{BB962C8B-B14F-4D97-AF65-F5344CB8AC3E}">
        <p14:creationId xmlns:p14="http://schemas.microsoft.com/office/powerpoint/2010/main" val="148700221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
          <p:cNvSpPr>
            <a:spLocks noGrp="1" noChangeArrowheads="1"/>
          </p:cNvSpPr>
          <p:nvPr>
            <p:ph type="dt" idx="10"/>
          </p:nvPr>
        </p:nvSpPr>
        <p:spPr>
          <a:ln/>
        </p:spPr>
        <p:txBody>
          <a:bodyPr/>
          <a:lstStyle>
            <a:lvl1pPr>
              <a:defRPr/>
            </a:lvl1pPr>
          </a:lstStyle>
          <a:p>
            <a:pPr>
              <a:defRPr/>
            </a:pPr>
            <a:endParaRPr lang="en-GB"/>
          </a:p>
        </p:txBody>
      </p:sp>
      <p:sp>
        <p:nvSpPr>
          <p:cNvPr id="4" name="Rectangle 7"/>
          <p:cNvSpPr>
            <a:spLocks noGrp="1" noChangeArrowheads="1"/>
          </p:cNvSpPr>
          <p:nvPr>
            <p:ph type="ftr" idx="11"/>
          </p:nvPr>
        </p:nvSpPr>
        <p:spPr>
          <a:ln/>
        </p:spPr>
        <p:txBody>
          <a:bodyPr/>
          <a:lstStyle>
            <a:lvl1pPr>
              <a:defRPr/>
            </a:lvl1pPr>
          </a:lstStyle>
          <a:p>
            <a:pPr>
              <a:defRPr/>
            </a:pPr>
            <a:endParaRPr lang="en-GB"/>
          </a:p>
        </p:txBody>
      </p:sp>
      <p:sp>
        <p:nvSpPr>
          <p:cNvPr id="5" name="Rectangle 8"/>
          <p:cNvSpPr>
            <a:spLocks noGrp="1" noChangeArrowheads="1"/>
          </p:cNvSpPr>
          <p:nvPr>
            <p:ph type="sldNum" idx="12"/>
          </p:nvPr>
        </p:nvSpPr>
        <p:spPr>
          <a:ln/>
        </p:spPr>
        <p:txBody>
          <a:bodyPr/>
          <a:lstStyle>
            <a:lvl1pPr>
              <a:defRPr/>
            </a:lvl1pPr>
          </a:lstStyle>
          <a:p>
            <a:pPr>
              <a:defRPr/>
            </a:pPr>
            <a:fld id="{6B7D9DDF-DB2B-604E-93B0-4BBB65A2CC6E}" type="slidenum">
              <a:rPr lang="en-GB"/>
              <a:pPr>
                <a:defRPr/>
              </a:pPr>
              <a:t>‹#›</a:t>
            </a:fld>
            <a:endParaRPr lang="en-GB"/>
          </a:p>
        </p:txBody>
      </p:sp>
    </p:spTree>
    <p:extLst>
      <p:ext uri="{BB962C8B-B14F-4D97-AF65-F5344CB8AC3E}">
        <p14:creationId xmlns:p14="http://schemas.microsoft.com/office/powerpoint/2010/main" val="141297677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idx="10"/>
          </p:nvPr>
        </p:nvSpPr>
        <p:spPr>
          <a:ln/>
        </p:spPr>
        <p:txBody>
          <a:bodyPr/>
          <a:lstStyle>
            <a:lvl1pPr>
              <a:defRPr/>
            </a:lvl1pPr>
          </a:lstStyle>
          <a:p>
            <a:pPr>
              <a:defRPr/>
            </a:pPr>
            <a:endParaRPr lang="en-GB"/>
          </a:p>
        </p:txBody>
      </p:sp>
      <p:sp>
        <p:nvSpPr>
          <p:cNvPr id="3" name="Rectangle 7"/>
          <p:cNvSpPr>
            <a:spLocks noGrp="1" noChangeArrowheads="1"/>
          </p:cNvSpPr>
          <p:nvPr>
            <p:ph type="ftr" idx="11"/>
          </p:nvPr>
        </p:nvSpPr>
        <p:spPr>
          <a:ln/>
        </p:spPr>
        <p:txBody>
          <a:bodyPr/>
          <a:lstStyle>
            <a:lvl1pPr>
              <a:defRPr/>
            </a:lvl1pPr>
          </a:lstStyle>
          <a:p>
            <a:pPr>
              <a:defRPr/>
            </a:pPr>
            <a:endParaRPr lang="en-GB"/>
          </a:p>
        </p:txBody>
      </p:sp>
      <p:sp>
        <p:nvSpPr>
          <p:cNvPr id="4" name="Rectangle 8"/>
          <p:cNvSpPr>
            <a:spLocks noGrp="1" noChangeArrowheads="1"/>
          </p:cNvSpPr>
          <p:nvPr>
            <p:ph type="sldNum" idx="12"/>
          </p:nvPr>
        </p:nvSpPr>
        <p:spPr>
          <a:ln/>
        </p:spPr>
        <p:txBody>
          <a:bodyPr/>
          <a:lstStyle>
            <a:lvl1pPr>
              <a:defRPr/>
            </a:lvl1pPr>
          </a:lstStyle>
          <a:p>
            <a:pPr>
              <a:defRPr/>
            </a:pPr>
            <a:fld id="{37FC3D72-5B0E-B342-916F-CA07EA32A1A4}" type="slidenum">
              <a:rPr lang="en-GB"/>
              <a:pPr>
                <a:defRPr/>
              </a:pPr>
              <a:t>‹#›</a:t>
            </a:fld>
            <a:endParaRPr lang="en-GB"/>
          </a:p>
        </p:txBody>
      </p:sp>
    </p:spTree>
    <p:extLst>
      <p:ext uri="{BB962C8B-B14F-4D97-AF65-F5344CB8AC3E}">
        <p14:creationId xmlns:p14="http://schemas.microsoft.com/office/powerpoint/2010/main" val="123386727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B44AA2E7-753A-5742-9795-4C483E958BA3}" type="slidenum">
              <a:rPr lang="en-GB"/>
              <a:pPr>
                <a:defRPr/>
              </a:pPr>
              <a:t>‹#›</a:t>
            </a:fld>
            <a:endParaRPr lang="en-GB"/>
          </a:p>
        </p:txBody>
      </p:sp>
    </p:spTree>
    <p:extLst>
      <p:ext uri="{BB962C8B-B14F-4D97-AF65-F5344CB8AC3E}">
        <p14:creationId xmlns:p14="http://schemas.microsoft.com/office/powerpoint/2010/main" val="19209618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53C57BA5-2B42-3142-803C-211A40B6A1E6}" type="slidenum">
              <a:rPr lang="en-GB"/>
              <a:pPr>
                <a:defRPr/>
              </a:pPr>
              <a:t>‹#›</a:t>
            </a:fld>
            <a:endParaRPr lang="en-GB"/>
          </a:p>
        </p:txBody>
      </p:sp>
    </p:spTree>
    <p:extLst>
      <p:ext uri="{BB962C8B-B14F-4D97-AF65-F5344CB8AC3E}">
        <p14:creationId xmlns:p14="http://schemas.microsoft.com/office/powerpoint/2010/main" val="93304524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0DD4740D-6FB4-924E-8E92-7768E6994CBA}" type="slidenum">
              <a:rPr lang="en-GB"/>
              <a:pPr>
                <a:defRPr/>
              </a:pPr>
              <a:t>‹#›</a:t>
            </a:fld>
            <a:endParaRPr lang="en-GB"/>
          </a:p>
        </p:txBody>
      </p:sp>
    </p:spTree>
    <p:extLst>
      <p:ext uri="{BB962C8B-B14F-4D97-AF65-F5344CB8AC3E}">
        <p14:creationId xmlns:p14="http://schemas.microsoft.com/office/powerpoint/2010/main" val="2770227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2DB81F74-F863-7141-AE95-843F1C4D8E6E}" type="slidenum">
              <a:rPr lang="en-GB"/>
              <a:pPr>
                <a:defRPr/>
              </a:pPr>
              <a:t>‹#›</a:t>
            </a:fld>
            <a:endParaRPr lang="en-GB"/>
          </a:p>
        </p:txBody>
      </p:sp>
    </p:spTree>
    <p:extLst>
      <p:ext uri="{BB962C8B-B14F-4D97-AF65-F5344CB8AC3E}">
        <p14:creationId xmlns:p14="http://schemas.microsoft.com/office/powerpoint/2010/main" val="367101674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274638"/>
            <a:ext cx="2055813" cy="5816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6625" cy="5816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idx="10"/>
          </p:nvPr>
        </p:nvSpPr>
        <p:spPr>
          <a:ln/>
        </p:spPr>
        <p:txBody>
          <a:bodyPr/>
          <a:lstStyle>
            <a:lvl1pPr>
              <a:defRPr/>
            </a:lvl1pPr>
          </a:lstStyle>
          <a:p>
            <a:pPr>
              <a:defRPr/>
            </a:pPr>
            <a:endParaRPr lang="en-GB"/>
          </a:p>
        </p:txBody>
      </p:sp>
      <p:sp>
        <p:nvSpPr>
          <p:cNvPr id="5" name="Rectangle 7"/>
          <p:cNvSpPr>
            <a:spLocks noGrp="1" noChangeArrowheads="1"/>
          </p:cNvSpPr>
          <p:nvPr>
            <p:ph type="ftr" idx="11"/>
          </p:nvPr>
        </p:nvSpPr>
        <p:spPr>
          <a:ln/>
        </p:spPr>
        <p:txBody>
          <a:bodyPr/>
          <a:lstStyle>
            <a:lvl1pPr>
              <a:defRPr/>
            </a:lvl1pPr>
          </a:lstStyle>
          <a:p>
            <a:pPr>
              <a:defRPr/>
            </a:pPr>
            <a:endParaRPr lang="en-GB"/>
          </a:p>
        </p:txBody>
      </p:sp>
      <p:sp>
        <p:nvSpPr>
          <p:cNvPr id="6" name="Rectangle 8"/>
          <p:cNvSpPr>
            <a:spLocks noGrp="1" noChangeArrowheads="1"/>
          </p:cNvSpPr>
          <p:nvPr>
            <p:ph type="sldNum" idx="12"/>
          </p:nvPr>
        </p:nvSpPr>
        <p:spPr>
          <a:ln/>
        </p:spPr>
        <p:txBody>
          <a:bodyPr/>
          <a:lstStyle>
            <a:lvl1pPr>
              <a:defRPr/>
            </a:lvl1pPr>
          </a:lstStyle>
          <a:p>
            <a:pPr>
              <a:defRPr/>
            </a:pPr>
            <a:fld id="{64FC737F-6438-E642-A2D3-AD97E4DE3B25}" type="slidenum">
              <a:rPr lang="en-GB"/>
              <a:pPr>
                <a:defRPr/>
              </a:pPr>
              <a:t>‹#›</a:t>
            </a:fld>
            <a:endParaRPr lang="en-GB"/>
          </a:p>
        </p:txBody>
      </p:sp>
    </p:spTree>
    <p:extLst>
      <p:ext uri="{BB962C8B-B14F-4D97-AF65-F5344CB8AC3E}">
        <p14:creationId xmlns:p14="http://schemas.microsoft.com/office/powerpoint/2010/main" val="334325877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4838" cy="1138237"/>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5425" cy="44910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5025" y="1600200"/>
            <a:ext cx="4037013" cy="4491038"/>
          </a:xfrm>
        </p:spPr>
        <p:txBody>
          <a:bodyPr/>
          <a:lstStyle/>
          <a:p>
            <a:pPr lvl="0"/>
            <a:endParaRPr lang="en-US" noProof="0" smtClean="0"/>
          </a:p>
        </p:txBody>
      </p:sp>
      <p:sp>
        <p:nvSpPr>
          <p:cNvPr id="5" name="Rectangle 6"/>
          <p:cNvSpPr>
            <a:spLocks noGrp="1" noChangeArrowheads="1"/>
          </p:cNvSpPr>
          <p:nvPr>
            <p:ph type="dt" idx="10"/>
          </p:nvPr>
        </p:nvSpPr>
        <p:spPr>
          <a:ln/>
        </p:spPr>
        <p:txBody>
          <a:bodyPr/>
          <a:lstStyle>
            <a:lvl1pPr>
              <a:defRPr/>
            </a:lvl1pPr>
          </a:lstStyle>
          <a:p>
            <a:pPr>
              <a:defRPr/>
            </a:pPr>
            <a:endParaRPr lang="en-GB"/>
          </a:p>
        </p:txBody>
      </p:sp>
      <p:sp>
        <p:nvSpPr>
          <p:cNvPr id="6" name="Rectangle 7"/>
          <p:cNvSpPr>
            <a:spLocks noGrp="1" noChangeArrowheads="1"/>
          </p:cNvSpPr>
          <p:nvPr>
            <p:ph type="ftr" idx="11"/>
          </p:nvPr>
        </p:nvSpPr>
        <p:spPr>
          <a:ln/>
        </p:spPr>
        <p:txBody>
          <a:bodyPr/>
          <a:lstStyle>
            <a:lvl1pPr>
              <a:defRPr/>
            </a:lvl1pPr>
          </a:lstStyle>
          <a:p>
            <a:pPr>
              <a:defRPr/>
            </a:pPr>
            <a:endParaRPr lang="en-GB"/>
          </a:p>
        </p:txBody>
      </p:sp>
      <p:sp>
        <p:nvSpPr>
          <p:cNvPr id="7" name="Rectangle 8"/>
          <p:cNvSpPr>
            <a:spLocks noGrp="1" noChangeArrowheads="1"/>
          </p:cNvSpPr>
          <p:nvPr>
            <p:ph type="sldNum" idx="12"/>
          </p:nvPr>
        </p:nvSpPr>
        <p:spPr>
          <a:ln/>
        </p:spPr>
        <p:txBody>
          <a:bodyPr/>
          <a:lstStyle>
            <a:lvl1pPr>
              <a:defRPr/>
            </a:lvl1pPr>
          </a:lstStyle>
          <a:p>
            <a:pPr>
              <a:defRPr/>
            </a:pPr>
            <a:fld id="{F28B9F67-BE64-2D46-AB52-BD70969D5C11}" type="slidenum">
              <a:rPr lang="en-GB"/>
              <a:pPr>
                <a:defRPr/>
              </a:pPr>
              <a:t>‹#›</a:t>
            </a:fld>
            <a:endParaRPr lang="en-GB"/>
          </a:p>
        </p:txBody>
      </p:sp>
    </p:spTree>
    <p:extLst>
      <p:ext uri="{BB962C8B-B14F-4D97-AF65-F5344CB8AC3E}">
        <p14:creationId xmlns:p14="http://schemas.microsoft.com/office/powerpoint/2010/main" val="25889204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065A922B-0AC7-C149-8F9F-F2FECF9D0043}" type="slidenum">
              <a:rPr lang="en-GB"/>
              <a:pPr>
                <a:defRPr/>
              </a:pPr>
              <a:t>‹#›</a:t>
            </a:fld>
            <a:endParaRPr lang="en-GB"/>
          </a:p>
        </p:txBody>
      </p:sp>
    </p:spTree>
    <p:extLst>
      <p:ext uri="{BB962C8B-B14F-4D97-AF65-F5344CB8AC3E}">
        <p14:creationId xmlns:p14="http://schemas.microsoft.com/office/powerpoint/2010/main" val="356956064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506FA508-9D72-C848-BF63-C20511373A58}" type="slidenum">
              <a:rPr lang="en-GB"/>
              <a:pPr>
                <a:defRPr/>
              </a:pPr>
              <a:t>‹#›</a:t>
            </a:fld>
            <a:endParaRPr lang="en-GB"/>
          </a:p>
        </p:txBody>
      </p:sp>
    </p:spTree>
    <p:extLst>
      <p:ext uri="{BB962C8B-B14F-4D97-AF65-F5344CB8AC3E}">
        <p14:creationId xmlns:p14="http://schemas.microsoft.com/office/powerpoint/2010/main" val="199116428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B650CD6B-D728-434F-9B74-AB33E78AF78C}" type="slidenum">
              <a:rPr lang="en-GB"/>
              <a:pPr>
                <a:defRPr/>
              </a:pPr>
              <a:t>‹#›</a:t>
            </a:fld>
            <a:endParaRPr lang="en-GB"/>
          </a:p>
        </p:txBody>
      </p:sp>
    </p:spTree>
    <p:extLst>
      <p:ext uri="{BB962C8B-B14F-4D97-AF65-F5344CB8AC3E}">
        <p14:creationId xmlns:p14="http://schemas.microsoft.com/office/powerpoint/2010/main" val="298295614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FB168D65-04CD-AF47-9F23-90FF823CE47E}" type="slidenum">
              <a:rPr lang="en-GB"/>
              <a:pPr>
                <a:defRPr/>
              </a:pPr>
              <a:t>‹#›</a:t>
            </a:fld>
            <a:endParaRPr lang="en-GB"/>
          </a:p>
        </p:txBody>
      </p:sp>
    </p:spTree>
    <p:extLst>
      <p:ext uri="{BB962C8B-B14F-4D97-AF65-F5344CB8AC3E}">
        <p14:creationId xmlns:p14="http://schemas.microsoft.com/office/powerpoint/2010/main" val="16151840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idx="10"/>
          </p:nvPr>
        </p:nvSpPr>
        <p:spPr>
          <a:ln/>
        </p:spPr>
        <p:txBody>
          <a:bodyPr/>
          <a:lstStyle>
            <a:lvl1pPr>
              <a:defRPr/>
            </a:lvl1pPr>
          </a:lstStyle>
          <a:p>
            <a:pPr>
              <a:defRPr/>
            </a:pPr>
            <a:endParaRPr lang="en-GB"/>
          </a:p>
        </p:txBody>
      </p:sp>
      <p:sp>
        <p:nvSpPr>
          <p:cNvPr id="8" name="Rectangle 5"/>
          <p:cNvSpPr>
            <a:spLocks noGrp="1" noChangeArrowheads="1"/>
          </p:cNvSpPr>
          <p:nvPr>
            <p:ph type="ftr" idx="11"/>
          </p:nvPr>
        </p:nvSpPr>
        <p:spPr>
          <a:ln/>
        </p:spPr>
        <p:txBody>
          <a:bodyPr/>
          <a:lstStyle>
            <a:lvl1pPr>
              <a:defRPr/>
            </a:lvl1pPr>
          </a:lstStyle>
          <a:p>
            <a:pPr>
              <a:defRPr/>
            </a:pPr>
            <a:endParaRPr lang="en-GB"/>
          </a:p>
        </p:txBody>
      </p:sp>
      <p:sp>
        <p:nvSpPr>
          <p:cNvPr id="9" name="Rectangle 6"/>
          <p:cNvSpPr>
            <a:spLocks noGrp="1" noChangeArrowheads="1"/>
          </p:cNvSpPr>
          <p:nvPr>
            <p:ph type="sldNum" idx="12"/>
          </p:nvPr>
        </p:nvSpPr>
        <p:spPr>
          <a:ln/>
        </p:spPr>
        <p:txBody>
          <a:bodyPr/>
          <a:lstStyle>
            <a:lvl1pPr>
              <a:defRPr/>
            </a:lvl1pPr>
          </a:lstStyle>
          <a:p>
            <a:pPr>
              <a:defRPr/>
            </a:pPr>
            <a:fld id="{9401EEE9-B111-F042-A515-9C7D6556E78E}" type="slidenum">
              <a:rPr lang="en-GB"/>
              <a:pPr>
                <a:defRPr/>
              </a:pPr>
              <a:t>‹#›</a:t>
            </a:fld>
            <a:endParaRPr lang="en-GB"/>
          </a:p>
        </p:txBody>
      </p:sp>
    </p:spTree>
    <p:extLst>
      <p:ext uri="{BB962C8B-B14F-4D97-AF65-F5344CB8AC3E}">
        <p14:creationId xmlns:p14="http://schemas.microsoft.com/office/powerpoint/2010/main" val="407300030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idx="10"/>
          </p:nvPr>
        </p:nvSpPr>
        <p:spPr>
          <a:ln/>
        </p:spPr>
        <p:txBody>
          <a:bodyPr/>
          <a:lstStyle>
            <a:lvl1pPr>
              <a:defRPr/>
            </a:lvl1pPr>
          </a:lstStyle>
          <a:p>
            <a:pPr>
              <a:defRPr/>
            </a:pPr>
            <a:endParaRPr lang="en-GB"/>
          </a:p>
        </p:txBody>
      </p:sp>
      <p:sp>
        <p:nvSpPr>
          <p:cNvPr id="4" name="Rectangle 5"/>
          <p:cNvSpPr>
            <a:spLocks noGrp="1" noChangeArrowheads="1"/>
          </p:cNvSpPr>
          <p:nvPr>
            <p:ph type="ftr" idx="11"/>
          </p:nvPr>
        </p:nvSpPr>
        <p:spPr>
          <a:ln/>
        </p:spPr>
        <p:txBody>
          <a:bodyPr/>
          <a:lstStyle>
            <a:lvl1pPr>
              <a:defRPr/>
            </a:lvl1pPr>
          </a:lstStyle>
          <a:p>
            <a:pPr>
              <a:defRPr/>
            </a:pPr>
            <a:endParaRPr lang="en-GB"/>
          </a:p>
        </p:txBody>
      </p:sp>
      <p:sp>
        <p:nvSpPr>
          <p:cNvPr id="5" name="Rectangle 6"/>
          <p:cNvSpPr>
            <a:spLocks noGrp="1" noChangeArrowheads="1"/>
          </p:cNvSpPr>
          <p:nvPr>
            <p:ph type="sldNum" idx="12"/>
          </p:nvPr>
        </p:nvSpPr>
        <p:spPr>
          <a:ln/>
        </p:spPr>
        <p:txBody>
          <a:bodyPr/>
          <a:lstStyle>
            <a:lvl1pPr>
              <a:defRPr/>
            </a:lvl1pPr>
          </a:lstStyle>
          <a:p>
            <a:pPr>
              <a:defRPr/>
            </a:pPr>
            <a:fld id="{0009BA21-643E-7341-85B4-35E94C4B5996}" type="slidenum">
              <a:rPr lang="en-GB"/>
              <a:pPr>
                <a:defRPr/>
              </a:pPr>
              <a:t>‹#›</a:t>
            </a:fld>
            <a:endParaRPr lang="en-GB"/>
          </a:p>
        </p:txBody>
      </p:sp>
    </p:spTree>
    <p:extLst>
      <p:ext uri="{BB962C8B-B14F-4D97-AF65-F5344CB8AC3E}">
        <p14:creationId xmlns:p14="http://schemas.microsoft.com/office/powerpoint/2010/main" val="20369900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17C85F2D-E9E5-E541-8D3B-AE87E687FB2D}" type="slidenum">
              <a:rPr lang="en-GB"/>
              <a:pPr>
                <a:defRPr/>
              </a:pPr>
              <a:t>‹#›</a:t>
            </a:fld>
            <a:endParaRPr lang="en-GB"/>
          </a:p>
        </p:txBody>
      </p:sp>
    </p:spTree>
    <p:extLst>
      <p:ext uri="{BB962C8B-B14F-4D97-AF65-F5344CB8AC3E}">
        <p14:creationId xmlns:p14="http://schemas.microsoft.com/office/powerpoint/2010/main" val="29150482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idx="10"/>
          </p:nvPr>
        </p:nvSpPr>
        <p:spPr>
          <a:ln/>
        </p:spPr>
        <p:txBody>
          <a:bodyPr/>
          <a:lstStyle>
            <a:lvl1pPr>
              <a:defRPr/>
            </a:lvl1pPr>
          </a:lstStyle>
          <a:p>
            <a:pPr>
              <a:defRPr/>
            </a:pPr>
            <a:endParaRPr lang="en-GB"/>
          </a:p>
        </p:txBody>
      </p:sp>
      <p:sp>
        <p:nvSpPr>
          <p:cNvPr id="3" name="Rectangle 5"/>
          <p:cNvSpPr>
            <a:spLocks noGrp="1" noChangeArrowheads="1"/>
          </p:cNvSpPr>
          <p:nvPr>
            <p:ph type="ftr" idx="11"/>
          </p:nvPr>
        </p:nvSpPr>
        <p:spPr>
          <a:ln/>
        </p:spPr>
        <p:txBody>
          <a:bodyPr/>
          <a:lstStyle>
            <a:lvl1pPr>
              <a:defRPr/>
            </a:lvl1pPr>
          </a:lstStyle>
          <a:p>
            <a:pPr>
              <a:defRPr/>
            </a:pPr>
            <a:endParaRPr lang="en-GB"/>
          </a:p>
        </p:txBody>
      </p:sp>
      <p:sp>
        <p:nvSpPr>
          <p:cNvPr id="4" name="Rectangle 6"/>
          <p:cNvSpPr>
            <a:spLocks noGrp="1" noChangeArrowheads="1"/>
          </p:cNvSpPr>
          <p:nvPr>
            <p:ph type="sldNum" idx="12"/>
          </p:nvPr>
        </p:nvSpPr>
        <p:spPr>
          <a:ln/>
        </p:spPr>
        <p:txBody>
          <a:bodyPr/>
          <a:lstStyle>
            <a:lvl1pPr>
              <a:defRPr/>
            </a:lvl1pPr>
          </a:lstStyle>
          <a:p>
            <a:pPr>
              <a:defRPr/>
            </a:pPr>
            <a:fld id="{3EBA9583-48FC-774F-894B-BDEF605E362F}" type="slidenum">
              <a:rPr lang="en-GB"/>
              <a:pPr>
                <a:defRPr/>
              </a:pPr>
              <a:t>‹#›</a:t>
            </a:fld>
            <a:endParaRPr lang="en-GB"/>
          </a:p>
        </p:txBody>
      </p:sp>
    </p:spTree>
    <p:extLst>
      <p:ext uri="{BB962C8B-B14F-4D97-AF65-F5344CB8AC3E}">
        <p14:creationId xmlns:p14="http://schemas.microsoft.com/office/powerpoint/2010/main" val="198435618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ABEC10D6-16F0-3645-9557-06C79AB79543}" type="slidenum">
              <a:rPr lang="en-GB"/>
              <a:pPr>
                <a:defRPr/>
              </a:pPr>
              <a:t>‹#›</a:t>
            </a:fld>
            <a:endParaRPr lang="en-GB"/>
          </a:p>
        </p:txBody>
      </p:sp>
    </p:spTree>
    <p:extLst>
      <p:ext uri="{BB962C8B-B14F-4D97-AF65-F5344CB8AC3E}">
        <p14:creationId xmlns:p14="http://schemas.microsoft.com/office/powerpoint/2010/main" val="85847822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D4E617E9-8C4D-B840-ABBC-0F37C68AFA17}" type="slidenum">
              <a:rPr lang="en-GB"/>
              <a:pPr>
                <a:defRPr/>
              </a:pPr>
              <a:t>‹#›</a:t>
            </a:fld>
            <a:endParaRPr lang="en-GB"/>
          </a:p>
        </p:txBody>
      </p:sp>
    </p:spTree>
    <p:extLst>
      <p:ext uri="{BB962C8B-B14F-4D97-AF65-F5344CB8AC3E}">
        <p14:creationId xmlns:p14="http://schemas.microsoft.com/office/powerpoint/2010/main" val="278992891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0A1B8884-7FCD-C043-9BDF-2598E60394B3}" type="slidenum">
              <a:rPr lang="en-GB"/>
              <a:pPr>
                <a:defRPr/>
              </a:pPr>
              <a:t>‹#›</a:t>
            </a:fld>
            <a:endParaRPr lang="en-GB"/>
          </a:p>
        </p:txBody>
      </p:sp>
    </p:spTree>
    <p:extLst>
      <p:ext uri="{BB962C8B-B14F-4D97-AF65-F5344CB8AC3E}">
        <p14:creationId xmlns:p14="http://schemas.microsoft.com/office/powerpoint/2010/main" val="209121743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A450A25E-D9BB-224A-8CC9-52D24997B1FE}" type="slidenum">
              <a:rPr lang="en-GB"/>
              <a:pPr>
                <a:defRPr/>
              </a:pPr>
              <a:t>‹#›</a:t>
            </a:fld>
            <a:endParaRPr lang="en-GB"/>
          </a:p>
        </p:txBody>
      </p:sp>
    </p:spTree>
    <p:extLst>
      <p:ext uri="{BB962C8B-B14F-4D97-AF65-F5344CB8AC3E}">
        <p14:creationId xmlns:p14="http://schemas.microsoft.com/office/powerpoint/2010/main" val="5327981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FDE7026D-1223-0740-A7BA-F8FCD850D074}" type="slidenum">
              <a:rPr lang="en-GB"/>
              <a:pPr>
                <a:defRPr/>
              </a:pPr>
              <a:t>‹#›</a:t>
            </a:fld>
            <a:endParaRPr lang="en-GB"/>
          </a:p>
        </p:txBody>
      </p:sp>
    </p:spTree>
    <p:extLst>
      <p:ext uri="{BB962C8B-B14F-4D97-AF65-F5344CB8AC3E}">
        <p14:creationId xmlns:p14="http://schemas.microsoft.com/office/powerpoint/2010/main" val="82878507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DEF114B6-1A3A-2342-9BD0-561C19F1E455}" type="slidenum">
              <a:rPr lang="en-GB"/>
              <a:pPr>
                <a:defRPr/>
              </a:pPr>
              <a:t>‹#›</a:t>
            </a:fld>
            <a:endParaRPr lang="en-GB"/>
          </a:p>
        </p:txBody>
      </p:sp>
    </p:spTree>
    <p:extLst>
      <p:ext uri="{BB962C8B-B14F-4D97-AF65-F5344CB8AC3E}">
        <p14:creationId xmlns:p14="http://schemas.microsoft.com/office/powerpoint/2010/main" val="62105391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690387C6-39F4-3242-B9D4-8331F4FD6730}" type="slidenum">
              <a:rPr lang="en-GB"/>
              <a:pPr>
                <a:defRPr/>
              </a:pPr>
              <a:t>‹#›</a:t>
            </a:fld>
            <a:endParaRPr lang="en-GB"/>
          </a:p>
        </p:txBody>
      </p:sp>
    </p:spTree>
    <p:extLst>
      <p:ext uri="{BB962C8B-B14F-4D97-AF65-F5344CB8AC3E}">
        <p14:creationId xmlns:p14="http://schemas.microsoft.com/office/powerpoint/2010/main" val="20167558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5DC39526-00E5-AE4A-909C-B8AA38930E58}" type="slidenum">
              <a:rPr lang="en-GB"/>
              <a:pPr>
                <a:defRPr/>
              </a:pPr>
              <a:t>‹#›</a:t>
            </a:fld>
            <a:endParaRPr lang="en-GB"/>
          </a:p>
        </p:txBody>
      </p:sp>
    </p:spTree>
    <p:extLst>
      <p:ext uri="{BB962C8B-B14F-4D97-AF65-F5344CB8AC3E}">
        <p14:creationId xmlns:p14="http://schemas.microsoft.com/office/powerpoint/2010/main" val="250782765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9"/>
          <p:cNvSpPr>
            <a:spLocks noGrp="1" noChangeArrowheads="1"/>
          </p:cNvSpPr>
          <p:nvPr>
            <p:ph type="dt" idx="10"/>
          </p:nvPr>
        </p:nvSpPr>
        <p:spPr>
          <a:ln/>
        </p:spPr>
        <p:txBody>
          <a:bodyPr/>
          <a:lstStyle>
            <a:lvl1pPr>
              <a:defRPr/>
            </a:lvl1pPr>
          </a:lstStyle>
          <a:p>
            <a:pPr>
              <a:defRPr/>
            </a:pPr>
            <a:endParaRPr lang="en-GB"/>
          </a:p>
        </p:txBody>
      </p:sp>
      <p:sp>
        <p:nvSpPr>
          <p:cNvPr id="8" name="Rectangle 100"/>
          <p:cNvSpPr>
            <a:spLocks noGrp="1" noChangeArrowheads="1"/>
          </p:cNvSpPr>
          <p:nvPr>
            <p:ph type="ftr" idx="11"/>
          </p:nvPr>
        </p:nvSpPr>
        <p:spPr>
          <a:ln/>
        </p:spPr>
        <p:txBody>
          <a:bodyPr/>
          <a:lstStyle>
            <a:lvl1pPr>
              <a:defRPr/>
            </a:lvl1pPr>
          </a:lstStyle>
          <a:p>
            <a:pPr>
              <a:defRPr/>
            </a:pPr>
            <a:endParaRPr lang="en-GB"/>
          </a:p>
        </p:txBody>
      </p:sp>
      <p:sp>
        <p:nvSpPr>
          <p:cNvPr id="9" name="Rectangle 101"/>
          <p:cNvSpPr>
            <a:spLocks noGrp="1" noChangeArrowheads="1"/>
          </p:cNvSpPr>
          <p:nvPr>
            <p:ph type="sldNum" idx="12"/>
          </p:nvPr>
        </p:nvSpPr>
        <p:spPr>
          <a:ln/>
        </p:spPr>
        <p:txBody>
          <a:bodyPr/>
          <a:lstStyle>
            <a:lvl1pPr>
              <a:defRPr/>
            </a:lvl1pPr>
          </a:lstStyle>
          <a:p>
            <a:pPr>
              <a:defRPr/>
            </a:pPr>
            <a:fld id="{EBDF8C3A-D463-7748-A2FD-06E6C373D92F}" type="slidenum">
              <a:rPr lang="en-GB"/>
              <a:pPr>
                <a:defRPr/>
              </a:pPr>
              <a:t>‹#›</a:t>
            </a:fld>
            <a:endParaRPr lang="en-GB"/>
          </a:p>
        </p:txBody>
      </p:sp>
    </p:spTree>
    <p:extLst>
      <p:ext uri="{BB962C8B-B14F-4D97-AF65-F5344CB8AC3E}">
        <p14:creationId xmlns:p14="http://schemas.microsoft.com/office/powerpoint/2010/main" val="28566448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E7A50A91-6671-8741-BD4C-32978C04A4F9}" type="slidenum">
              <a:rPr lang="en-GB"/>
              <a:pPr>
                <a:defRPr/>
              </a:pPr>
              <a:t>‹#›</a:t>
            </a:fld>
            <a:endParaRPr lang="en-GB"/>
          </a:p>
        </p:txBody>
      </p:sp>
    </p:spTree>
    <p:extLst>
      <p:ext uri="{BB962C8B-B14F-4D97-AF65-F5344CB8AC3E}">
        <p14:creationId xmlns:p14="http://schemas.microsoft.com/office/powerpoint/2010/main" val="316859061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9"/>
          <p:cNvSpPr>
            <a:spLocks noGrp="1" noChangeArrowheads="1"/>
          </p:cNvSpPr>
          <p:nvPr>
            <p:ph type="dt" idx="10"/>
          </p:nvPr>
        </p:nvSpPr>
        <p:spPr>
          <a:ln/>
        </p:spPr>
        <p:txBody>
          <a:bodyPr/>
          <a:lstStyle>
            <a:lvl1pPr>
              <a:defRPr/>
            </a:lvl1pPr>
          </a:lstStyle>
          <a:p>
            <a:pPr>
              <a:defRPr/>
            </a:pPr>
            <a:endParaRPr lang="en-GB"/>
          </a:p>
        </p:txBody>
      </p:sp>
      <p:sp>
        <p:nvSpPr>
          <p:cNvPr id="4" name="Rectangle 100"/>
          <p:cNvSpPr>
            <a:spLocks noGrp="1" noChangeArrowheads="1"/>
          </p:cNvSpPr>
          <p:nvPr>
            <p:ph type="ftr" idx="11"/>
          </p:nvPr>
        </p:nvSpPr>
        <p:spPr>
          <a:ln/>
        </p:spPr>
        <p:txBody>
          <a:bodyPr/>
          <a:lstStyle>
            <a:lvl1pPr>
              <a:defRPr/>
            </a:lvl1pPr>
          </a:lstStyle>
          <a:p>
            <a:pPr>
              <a:defRPr/>
            </a:pPr>
            <a:endParaRPr lang="en-GB"/>
          </a:p>
        </p:txBody>
      </p:sp>
      <p:sp>
        <p:nvSpPr>
          <p:cNvPr id="5" name="Rectangle 101"/>
          <p:cNvSpPr>
            <a:spLocks noGrp="1" noChangeArrowheads="1"/>
          </p:cNvSpPr>
          <p:nvPr>
            <p:ph type="sldNum" idx="12"/>
          </p:nvPr>
        </p:nvSpPr>
        <p:spPr>
          <a:ln/>
        </p:spPr>
        <p:txBody>
          <a:bodyPr/>
          <a:lstStyle>
            <a:lvl1pPr>
              <a:defRPr/>
            </a:lvl1pPr>
          </a:lstStyle>
          <a:p>
            <a:pPr>
              <a:defRPr/>
            </a:pPr>
            <a:fld id="{4A01E52A-9C00-C34E-BCC3-003D21B6BCD9}" type="slidenum">
              <a:rPr lang="en-GB"/>
              <a:pPr>
                <a:defRPr/>
              </a:pPr>
              <a:t>‹#›</a:t>
            </a:fld>
            <a:endParaRPr lang="en-GB"/>
          </a:p>
        </p:txBody>
      </p:sp>
    </p:spTree>
    <p:extLst>
      <p:ext uri="{BB962C8B-B14F-4D97-AF65-F5344CB8AC3E}">
        <p14:creationId xmlns:p14="http://schemas.microsoft.com/office/powerpoint/2010/main" val="231083744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9"/>
          <p:cNvSpPr>
            <a:spLocks noGrp="1" noChangeArrowheads="1"/>
          </p:cNvSpPr>
          <p:nvPr>
            <p:ph type="dt" idx="10"/>
          </p:nvPr>
        </p:nvSpPr>
        <p:spPr>
          <a:ln/>
        </p:spPr>
        <p:txBody>
          <a:bodyPr/>
          <a:lstStyle>
            <a:lvl1pPr>
              <a:defRPr/>
            </a:lvl1pPr>
          </a:lstStyle>
          <a:p>
            <a:pPr>
              <a:defRPr/>
            </a:pPr>
            <a:endParaRPr lang="en-GB"/>
          </a:p>
        </p:txBody>
      </p:sp>
      <p:sp>
        <p:nvSpPr>
          <p:cNvPr id="3" name="Rectangle 100"/>
          <p:cNvSpPr>
            <a:spLocks noGrp="1" noChangeArrowheads="1"/>
          </p:cNvSpPr>
          <p:nvPr>
            <p:ph type="ftr" idx="11"/>
          </p:nvPr>
        </p:nvSpPr>
        <p:spPr>
          <a:ln/>
        </p:spPr>
        <p:txBody>
          <a:bodyPr/>
          <a:lstStyle>
            <a:lvl1pPr>
              <a:defRPr/>
            </a:lvl1pPr>
          </a:lstStyle>
          <a:p>
            <a:pPr>
              <a:defRPr/>
            </a:pPr>
            <a:endParaRPr lang="en-GB"/>
          </a:p>
        </p:txBody>
      </p:sp>
      <p:sp>
        <p:nvSpPr>
          <p:cNvPr id="4" name="Rectangle 101"/>
          <p:cNvSpPr>
            <a:spLocks noGrp="1" noChangeArrowheads="1"/>
          </p:cNvSpPr>
          <p:nvPr>
            <p:ph type="sldNum" idx="12"/>
          </p:nvPr>
        </p:nvSpPr>
        <p:spPr>
          <a:ln/>
        </p:spPr>
        <p:txBody>
          <a:bodyPr/>
          <a:lstStyle>
            <a:lvl1pPr>
              <a:defRPr/>
            </a:lvl1pPr>
          </a:lstStyle>
          <a:p>
            <a:pPr>
              <a:defRPr/>
            </a:pPr>
            <a:fld id="{7B723636-0906-3548-B148-78EB8C1BC396}" type="slidenum">
              <a:rPr lang="en-GB"/>
              <a:pPr>
                <a:defRPr/>
              </a:pPr>
              <a:t>‹#›</a:t>
            </a:fld>
            <a:endParaRPr lang="en-GB"/>
          </a:p>
        </p:txBody>
      </p:sp>
    </p:spTree>
    <p:extLst>
      <p:ext uri="{BB962C8B-B14F-4D97-AF65-F5344CB8AC3E}">
        <p14:creationId xmlns:p14="http://schemas.microsoft.com/office/powerpoint/2010/main" val="221031472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D065709E-B06C-EB49-82B3-AE9EAEFD7FD3}" type="slidenum">
              <a:rPr lang="en-GB"/>
              <a:pPr>
                <a:defRPr/>
              </a:pPr>
              <a:t>‹#›</a:t>
            </a:fld>
            <a:endParaRPr lang="en-GB"/>
          </a:p>
        </p:txBody>
      </p:sp>
    </p:spTree>
    <p:extLst>
      <p:ext uri="{BB962C8B-B14F-4D97-AF65-F5344CB8AC3E}">
        <p14:creationId xmlns:p14="http://schemas.microsoft.com/office/powerpoint/2010/main" val="8095939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1F8DF169-ADA9-2F44-BB82-3F4136265B53}" type="slidenum">
              <a:rPr lang="en-GB"/>
              <a:pPr>
                <a:defRPr/>
              </a:pPr>
              <a:t>‹#›</a:t>
            </a:fld>
            <a:endParaRPr lang="en-GB"/>
          </a:p>
        </p:txBody>
      </p:sp>
    </p:spTree>
    <p:extLst>
      <p:ext uri="{BB962C8B-B14F-4D97-AF65-F5344CB8AC3E}">
        <p14:creationId xmlns:p14="http://schemas.microsoft.com/office/powerpoint/2010/main" val="21743946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E514EF47-C5E8-EF49-9FD3-5309DEE9660A}" type="slidenum">
              <a:rPr lang="en-GB"/>
              <a:pPr>
                <a:defRPr/>
              </a:pPr>
              <a:t>‹#›</a:t>
            </a:fld>
            <a:endParaRPr lang="en-GB"/>
          </a:p>
        </p:txBody>
      </p:sp>
    </p:spTree>
    <p:extLst>
      <p:ext uri="{BB962C8B-B14F-4D97-AF65-F5344CB8AC3E}">
        <p14:creationId xmlns:p14="http://schemas.microsoft.com/office/powerpoint/2010/main" val="41896945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503238"/>
            <a:ext cx="1941513" cy="558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503238"/>
            <a:ext cx="5673725" cy="558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688AFA70-CF3D-3743-81AF-B351723F0436}" type="slidenum">
              <a:rPr lang="en-GB"/>
              <a:pPr>
                <a:defRPr/>
              </a:pPr>
              <a:t>‹#›</a:t>
            </a:fld>
            <a:endParaRPr lang="en-GB"/>
          </a:p>
        </p:txBody>
      </p:sp>
    </p:spTree>
    <p:extLst>
      <p:ext uri="{BB962C8B-B14F-4D97-AF65-F5344CB8AC3E}">
        <p14:creationId xmlns:p14="http://schemas.microsoft.com/office/powerpoint/2010/main" val="261205894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0E593219-BC8E-A84C-B74F-F6C84F5C4F60}" type="slidenum">
              <a:rPr lang="en-GB"/>
              <a:pPr>
                <a:defRPr/>
              </a:pPr>
              <a:t>‹#›</a:t>
            </a:fld>
            <a:endParaRPr lang="en-GB"/>
          </a:p>
        </p:txBody>
      </p:sp>
    </p:spTree>
    <p:extLst>
      <p:ext uri="{BB962C8B-B14F-4D97-AF65-F5344CB8AC3E}">
        <p14:creationId xmlns:p14="http://schemas.microsoft.com/office/powerpoint/2010/main" val="299074355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04983EFD-3B3A-C944-BFC3-21ED0FC478EC}" type="slidenum">
              <a:rPr lang="en-GB"/>
              <a:pPr>
                <a:defRPr/>
              </a:pPr>
              <a:t>‹#›</a:t>
            </a:fld>
            <a:endParaRPr lang="en-GB"/>
          </a:p>
        </p:txBody>
      </p:sp>
    </p:spTree>
    <p:extLst>
      <p:ext uri="{BB962C8B-B14F-4D97-AF65-F5344CB8AC3E}">
        <p14:creationId xmlns:p14="http://schemas.microsoft.com/office/powerpoint/2010/main" val="410224310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49734C88-5ABD-1D4A-9C5F-D5712C82A85D}" type="slidenum">
              <a:rPr lang="en-GB"/>
              <a:pPr>
                <a:defRPr/>
              </a:pPr>
              <a:t>‹#›</a:t>
            </a:fld>
            <a:endParaRPr lang="en-GB"/>
          </a:p>
        </p:txBody>
      </p:sp>
    </p:spTree>
    <p:extLst>
      <p:ext uri="{BB962C8B-B14F-4D97-AF65-F5344CB8AC3E}">
        <p14:creationId xmlns:p14="http://schemas.microsoft.com/office/powerpoint/2010/main" val="152669801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CC0D7C9F-A62A-A44F-A258-19AED152E96E}" type="slidenum">
              <a:rPr lang="en-GB"/>
              <a:pPr>
                <a:defRPr/>
              </a:pPr>
              <a:t>‹#›</a:t>
            </a:fld>
            <a:endParaRPr lang="en-GB"/>
          </a:p>
        </p:txBody>
      </p:sp>
    </p:spTree>
    <p:extLst>
      <p:ext uri="{BB962C8B-B14F-4D97-AF65-F5344CB8AC3E}">
        <p14:creationId xmlns:p14="http://schemas.microsoft.com/office/powerpoint/2010/main" val="20037613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CFFE0676-6607-4F43-AD69-251145445237}" type="slidenum">
              <a:rPr lang="en-GB"/>
              <a:pPr>
                <a:defRPr/>
              </a:pPr>
              <a:t>‹#›</a:t>
            </a:fld>
            <a:endParaRPr lang="en-GB"/>
          </a:p>
        </p:txBody>
      </p:sp>
    </p:spTree>
    <p:extLst>
      <p:ext uri="{BB962C8B-B14F-4D97-AF65-F5344CB8AC3E}">
        <p14:creationId xmlns:p14="http://schemas.microsoft.com/office/powerpoint/2010/main" val="298871172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9"/>
          <p:cNvSpPr>
            <a:spLocks noGrp="1" noChangeArrowheads="1"/>
          </p:cNvSpPr>
          <p:nvPr>
            <p:ph type="dt" idx="10"/>
          </p:nvPr>
        </p:nvSpPr>
        <p:spPr>
          <a:ln/>
        </p:spPr>
        <p:txBody>
          <a:bodyPr/>
          <a:lstStyle>
            <a:lvl1pPr>
              <a:defRPr/>
            </a:lvl1pPr>
          </a:lstStyle>
          <a:p>
            <a:pPr>
              <a:defRPr/>
            </a:pPr>
            <a:endParaRPr lang="en-GB"/>
          </a:p>
        </p:txBody>
      </p:sp>
      <p:sp>
        <p:nvSpPr>
          <p:cNvPr id="8" name="Rectangle 100"/>
          <p:cNvSpPr>
            <a:spLocks noGrp="1" noChangeArrowheads="1"/>
          </p:cNvSpPr>
          <p:nvPr>
            <p:ph type="ftr" idx="11"/>
          </p:nvPr>
        </p:nvSpPr>
        <p:spPr>
          <a:ln/>
        </p:spPr>
        <p:txBody>
          <a:bodyPr/>
          <a:lstStyle>
            <a:lvl1pPr>
              <a:defRPr/>
            </a:lvl1pPr>
          </a:lstStyle>
          <a:p>
            <a:pPr>
              <a:defRPr/>
            </a:pPr>
            <a:endParaRPr lang="en-GB"/>
          </a:p>
        </p:txBody>
      </p:sp>
      <p:sp>
        <p:nvSpPr>
          <p:cNvPr id="9" name="Rectangle 101"/>
          <p:cNvSpPr>
            <a:spLocks noGrp="1" noChangeArrowheads="1"/>
          </p:cNvSpPr>
          <p:nvPr>
            <p:ph type="sldNum" idx="12"/>
          </p:nvPr>
        </p:nvSpPr>
        <p:spPr>
          <a:ln/>
        </p:spPr>
        <p:txBody>
          <a:bodyPr/>
          <a:lstStyle>
            <a:lvl1pPr>
              <a:defRPr/>
            </a:lvl1pPr>
          </a:lstStyle>
          <a:p>
            <a:pPr>
              <a:defRPr/>
            </a:pPr>
            <a:fld id="{F42C5D8E-1A8B-9F49-AA5A-F2D6C9D8A659}" type="slidenum">
              <a:rPr lang="en-GB"/>
              <a:pPr>
                <a:defRPr/>
              </a:pPr>
              <a:t>‹#›</a:t>
            </a:fld>
            <a:endParaRPr lang="en-GB"/>
          </a:p>
        </p:txBody>
      </p:sp>
    </p:spTree>
    <p:extLst>
      <p:ext uri="{BB962C8B-B14F-4D97-AF65-F5344CB8AC3E}">
        <p14:creationId xmlns:p14="http://schemas.microsoft.com/office/powerpoint/2010/main" val="34333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9"/>
          <p:cNvSpPr>
            <a:spLocks noGrp="1" noChangeArrowheads="1"/>
          </p:cNvSpPr>
          <p:nvPr>
            <p:ph type="dt" idx="10"/>
          </p:nvPr>
        </p:nvSpPr>
        <p:spPr>
          <a:ln/>
        </p:spPr>
        <p:txBody>
          <a:bodyPr/>
          <a:lstStyle>
            <a:lvl1pPr>
              <a:defRPr/>
            </a:lvl1pPr>
          </a:lstStyle>
          <a:p>
            <a:pPr>
              <a:defRPr/>
            </a:pPr>
            <a:endParaRPr lang="en-GB"/>
          </a:p>
        </p:txBody>
      </p:sp>
      <p:sp>
        <p:nvSpPr>
          <p:cNvPr id="4" name="Rectangle 100"/>
          <p:cNvSpPr>
            <a:spLocks noGrp="1" noChangeArrowheads="1"/>
          </p:cNvSpPr>
          <p:nvPr>
            <p:ph type="ftr" idx="11"/>
          </p:nvPr>
        </p:nvSpPr>
        <p:spPr>
          <a:ln/>
        </p:spPr>
        <p:txBody>
          <a:bodyPr/>
          <a:lstStyle>
            <a:lvl1pPr>
              <a:defRPr/>
            </a:lvl1pPr>
          </a:lstStyle>
          <a:p>
            <a:pPr>
              <a:defRPr/>
            </a:pPr>
            <a:endParaRPr lang="en-GB"/>
          </a:p>
        </p:txBody>
      </p:sp>
      <p:sp>
        <p:nvSpPr>
          <p:cNvPr id="5" name="Rectangle 101"/>
          <p:cNvSpPr>
            <a:spLocks noGrp="1" noChangeArrowheads="1"/>
          </p:cNvSpPr>
          <p:nvPr>
            <p:ph type="sldNum" idx="12"/>
          </p:nvPr>
        </p:nvSpPr>
        <p:spPr>
          <a:ln/>
        </p:spPr>
        <p:txBody>
          <a:bodyPr/>
          <a:lstStyle>
            <a:lvl1pPr>
              <a:defRPr/>
            </a:lvl1pPr>
          </a:lstStyle>
          <a:p>
            <a:pPr>
              <a:defRPr/>
            </a:pPr>
            <a:fld id="{1DFCBA73-950C-734A-98DB-BA0A3B43EE7B}" type="slidenum">
              <a:rPr lang="en-GB"/>
              <a:pPr>
                <a:defRPr/>
              </a:pPr>
              <a:t>‹#›</a:t>
            </a:fld>
            <a:endParaRPr lang="en-GB"/>
          </a:p>
        </p:txBody>
      </p:sp>
    </p:spTree>
    <p:extLst>
      <p:ext uri="{BB962C8B-B14F-4D97-AF65-F5344CB8AC3E}">
        <p14:creationId xmlns:p14="http://schemas.microsoft.com/office/powerpoint/2010/main" val="358972164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9"/>
          <p:cNvSpPr>
            <a:spLocks noGrp="1" noChangeArrowheads="1"/>
          </p:cNvSpPr>
          <p:nvPr>
            <p:ph type="dt" idx="10"/>
          </p:nvPr>
        </p:nvSpPr>
        <p:spPr>
          <a:ln/>
        </p:spPr>
        <p:txBody>
          <a:bodyPr/>
          <a:lstStyle>
            <a:lvl1pPr>
              <a:defRPr/>
            </a:lvl1pPr>
          </a:lstStyle>
          <a:p>
            <a:pPr>
              <a:defRPr/>
            </a:pPr>
            <a:endParaRPr lang="en-GB"/>
          </a:p>
        </p:txBody>
      </p:sp>
      <p:sp>
        <p:nvSpPr>
          <p:cNvPr id="3" name="Rectangle 100"/>
          <p:cNvSpPr>
            <a:spLocks noGrp="1" noChangeArrowheads="1"/>
          </p:cNvSpPr>
          <p:nvPr>
            <p:ph type="ftr" idx="11"/>
          </p:nvPr>
        </p:nvSpPr>
        <p:spPr>
          <a:ln/>
        </p:spPr>
        <p:txBody>
          <a:bodyPr/>
          <a:lstStyle>
            <a:lvl1pPr>
              <a:defRPr/>
            </a:lvl1pPr>
          </a:lstStyle>
          <a:p>
            <a:pPr>
              <a:defRPr/>
            </a:pPr>
            <a:endParaRPr lang="en-GB"/>
          </a:p>
        </p:txBody>
      </p:sp>
      <p:sp>
        <p:nvSpPr>
          <p:cNvPr id="4" name="Rectangle 101"/>
          <p:cNvSpPr>
            <a:spLocks noGrp="1" noChangeArrowheads="1"/>
          </p:cNvSpPr>
          <p:nvPr>
            <p:ph type="sldNum" idx="12"/>
          </p:nvPr>
        </p:nvSpPr>
        <p:spPr>
          <a:ln/>
        </p:spPr>
        <p:txBody>
          <a:bodyPr/>
          <a:lstStyle>
            <a:lvl1pPr>
              <a:defRPr/>
            </a:lvl1pPr>
          </a:lstStyle>
          <a:p>
            <a:pPr>
              <a:defRPr/>
            </a:pPr>
            <a:fld id="{F2FA391A-EA8E-5648-A410-C6B93F44B66B}" type="slidenum">
              <a:rPr lang="en-GB"/>
              <a:pPr>
                <a:defRPr/>
              </a:pPr>
              <a:t>‹#›</a:t>
            </a:fld>
            <a:endParaRPr lang="en-GB"/>
          </a:p>
        </p:txBody>
      </p:sp>
    </p:spTree>
    <p:extLst>
      <p:ext uri="{BB962C8B-B14F-4D97-AF65-F5344CB8AC3E}">
        <p14:creationId xmlns:p14="http://schemas.microsoft.com/office/powerpoint/2010/main" val="285826935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4B286EB9-9C4D-2444-A15F-47328C359BF0}" type="slidenum">
              <a:rPr lang="en-GB"/>
              <a:pPr>
                <a:defRPr/>
              </a:pPr>
              <a:t>‹#›</a:t>
            </a:fld>
            <a:endParaRPr lang="en-GB"/>
          </a:p>
        </p:txBody>
      </p:sp>
    </p:spTree>
    <p:extLst>
      <p:ext uri="{BB962C8B-B14F-4D97-AF65-F5344CB8AC3E}">
        <p14:creationId xmlns:p14="http://schemas.microsoft.com/office/powerpoint/2010/main" val="404953513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9"/>
          <p:cNvSpPr>
            <a:spLocks noGrp="1" noChangeArrowheads="1"/>
          </p:cNvSpPr>
          <p:nvPr>
            <p:ph type="dt" idx="10"/>
          </p:nvPr>
        </p:nvSpPr>
        <p:spPr>
          <a:ln/>
        </p:spPr>
        <p:txBody>
          <a:bodyPr/>
          <a:lstStyle>
            <a:lvl1pPr>
              <a:defRPr/>
            </a:lvl1pPr>
          </a:lstStyle>
          <a:p>
            <a:pPr>
              <a:defRPr/>
            </a:pPr>
            <a:endParaRPr lang="en-GB"/>
          </a:p>
        </p:txBody>
      </p:sp>
      <p:sp>
        <p:nvSpPr>
          <p:cNvPr id="6" name="Rectangle 100"/>
          <p:cNvSpPr>
            <a:spLocks noGrp="1" noChangeArrowheads="1"/>
          </p:cNvSpPr>
          <p:nvPr>
            <p:ph type="ftr" idx="11"/>
          </p:nvPr>
        </p:nvSpPr>
        <p:spPr>
          <a:ln/>
        </p:spPr>
        <p:txBody>
          <a:bodyPr/>
          <a:lstStyle>
            <a:lvl1pPr>
              <a:defRPr/>
            </a:lvl1pPr>
          </a:lstStyle>
          <a:p>
            <a:pPr>
              <a:defRPr/>
            </a:pPr>
            <a:endParaRPr lang="en-GB"/>
          </a:p>
        </p:txBody>
      </p:sp>
      <p:sp>
        <p:nvSpPr>
          <p:cNvPr id="7" name="Rectangle 101"/>
          <p:cNvSpPr>
            <a:spLocks noGrp="1" noChangeArrowheads="1"/>
          </p:cNvSpPr>
          <p:nvPr>
            <p:ph type="sldNum" idx="12"/>
          </p:nvPr>
        </p:nvSpPr>
        <p:spPr>
          <a:ln/>
        </p:spPr>
        <p:txBody>
          <a:bodyPr/>
          <a:lstStyle>
            <a:lvl1pPr>
              <a:defRPr/>
            </a:lvl1pPr>
          </a:lstStyle>
          <a:p>
            <a:pPr>
              <a:defRPr/>
            </a:pPr>
            <a:fld id="{8634E3CC-4311-1745-A937-9FAF9D8478E1}" type="slidenum">
              <a:rPr lang="en-GB"/>
              <a:pPr>
                <a:defRPr/>
              </a:pPr>
              <a:t>‹#›</a:t>
            </a:fld>
            <a:endParaRPr lang="en-GB"/>
          </a:p>
        </p:txBody>
      </p:sp>
    </p:spTree>
    <p:extLst>
      <p:ext uri="{BB962C8B-B14F-4D97-AF65-F5344CB8AC3E}">
        <p14:creationId xmlns:p14="http://schemas.microsoft.com/office/powerpoint/2010/main" val="261205863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D048F4F3-2BDB-6F4C-9C27-9EB8CA9B6F93}" type="slidenum">
              <a:rPr lang="en-GB"/>
              <a:pPr>
                <a:defRPr/>
              </a:pPr>
              <a:t>‹#›</a:t>
            </a:fld>
            <a:endParaRPr lang="en-GB"/>
          </a:p>
        </p:txBody>
      </p:sp>
    </p:spTree>
    <p:extLst>
      <p:ext uri="{BB962C8B-B14F-4D97-AF65-F5344CB8AC3E}">
        <p14:creationId xmlns:p14="http://schemas.microsoft.com/office/powerpoint/2010/main" val="286361668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3375" y="1600200"/>
            <a:ext cx="2074863"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73775"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9"/>
          <p:cNvSpPr>
            <a:spLocks noGrp="1" noChangeArrowheads="1"/>
          </p:cNvSpPr>
          <p:nvPr>
            <p:ph type="dt" idx="10"/>
          </p:nvPr>
        </p:nvSpPr>
        <p:spPr>
          <a:ln/>
        </p:spPr>
        <p:txBody>
          <a:bodyPr/>
          <a:lstStyle>
            <a:lvl1pPr>
              <a:defRPr/>
            </a:lvl1pPr>
          </a:lstStyle>
          <a:p>
            <a:pPr>
              <a:defRPr/>
            </a:pPr>
            <a:endParaRPr lang="en-GB"/>
          </a:p>
        </p:txBody>
      </p:sp>
      <p:sp>
        <p:nvSpPr>
          <p:cNvPr id="5" name="Rectangle 100"/>
          <p:cNvSpPr>
            <a:spLocks noGrp="1" noChangeArrowheads="1"/>
          </p:cNvSpPr>
          <p:nvPr>
            <p:ph type="ftr" idx="11"/>
          </p:nvPr>
        </p:nvSpPr>
        <p:spPr>
          <a:ln/>
        </p:spPr>
        <p:txBody>
          <a:bodyPr/>
          <a:lstStyle>
            <a:lvl1pPr>
              <a:defRPr/>
            </a:lvl1pPr>
          </a:lstStyle>
          <a:p>
            <a:pPr>
              <a:defRPr/>
            </a:pPr>
            <a:endParaRPr lang="en-GB"/>
          </a:p>
        </p:txBody>
      </p:sp>
      <p:sp>
        <p:nvSpPr>
          <p:cNvPr id="6" name="Rectangle 101"/>
          <p:cNvSpPr>
            <a:spLocks noGrp="1" noChangeArrowheads="1"/>
          </p:cNvSpPr>
          <p:nvPr>
            <p:ph type="sldNum" idx="12"/>
          </p:nvPr>
        </p:nvSpPr>
        <p:spPr>
          <a:ln/>
        </p:spPr>
        <p:txBody>
          <a:bodyPr/>
          <a:lstStyle>
            <a:lvl1pPr>
              <a:defRPr/>
            </a:lvl1pPr>
          </a:lstStyle>
          <a:p>
            <a:pPr>
              <a:defRPr/>
            </a:pPr>
            <a:fld id="{EB921D92-BB9E-C949-BEA4-21A8F28AA68C}" type="slidenum">
              <a:rPr lang="en-GB"/>
              <a:pPr>
                <a:defRPr/>
              </a:pPr>
              <a:t>‹#›</a:t>
            </a:fld>
            <a:endParaRPr lang="en-GB"/>
          </a:p>
        </p:txBody>
      </p:sp>
    </p:spTree>
    <p:extLst>
      <p:ext uri="{BB962C8B-B14F-4D97-AF65-F5344CB8AC3E}">
        <p14:creationId xmlns:p14="http://schemas.microsoft.com/office/powerpoint/2010/main" val="54381304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B209537-558C-BE4F-B873-F80A4120D7E5}" type="slidenum">
              <a:rPr lang="en-GB"/>
              <a:pPr>
                <a:defRPr/>
              </a:pPr>
              <a:t>‹#›</a:t>
            </a:fld>
            <a:endParaRPr lang="en-GB"/>
          </a:p>
        </p:txBody>
      </p:sp>
    </p:spTree>
    <p:extLst>
      <p:ext uri="{BB962C8B-B14F-4D97-AF65-F5344CB8AC3E}">
        <p14:creationId xmlns:p14="http://schemas.microsoft.com/office/powerpoint/2010/main" val="165256998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574EECF9-6917-E44E-AD6E-83B616D0BF80}" type="slidenum">
              <a:rPr lang="en-GB"/>
              <a:pPr>
                <a:defRPr/>
              </a:pPr>
              <a:t>‹#›</a:t>
            </a:fld>
            <a:endParaRPr lang="en-GB"/>
          </a:p>
        </p:txBody>
      </p:sp>
    </p:spTree>
    <p:extLst>
      <p:ext uri="{BB962C8B-B14F-4D97-AF65-F5344CB8AC3E}">
        <p14:creationId xmlns:p14="http://schemas.microsoft.com/office/powerpoint/2010/main" val="319324592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D72DADA3-EF7B-5742-A601-E3DFE818CEA7}" type="slidenum">
              <a:rPr lang="en-GB"/>
              <a:pPr>
                <a:defRPr/>
              </a:pPr>
              <a:t>‹#›</a:t>
            </a:fld>
            <a:endParaRPr lang="en-GB"/>
          </a:p>
        </p:txBody>
      </p:sp>
    </p:spTree>
    <p:extLst>
      <p:ext uri="{BB962C8B-B14F-4D97-AF65-F5344CB8AC3E}">
        <p14:creationId xmlns:p14="http://schemas.microsoft.com/office/powerpoint/2010/main" val="41205102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2"/>
          <p:cNvSpPr>
            <a:spLocks noGrp="1" noChangeArrowheads="1"/>
          </p:cNvSpPr>
          <p:nvPr>
            <p:ph type="dt" idx="10"/>
          </p:nvPr>
        </p:nvSpPr>
        <p:spPr>
          <a:ln/>
        </p:spPr>
        <p:txBody>
          <a:bodyPr/>
          <a:lstStyle>
            <a:lvl1pPr>
              <a:defRPr/>
            </a:lvl1pPr>
          </a:lstStyle>
          <a:p>
            <a:pPr>
              <a:defRPr/>
            </a:pPr>
            <a:endParaRPr lang="en-GB"/>
          </a:p>
        </p:txBody>
      </p:sp>
      <p:sp>
        <p:nvSpPr>
          <p:cNvPr id="6" name="Rectangle 23"/>
          <p:cNvSpPr>
            <a:spLocks noGrp="1" noChangeArrowheads="1"/>
          </p:cNvSpPr>
          <p:nvPr>
            <p:ph type="ftr" idx="11"/>
          </p:nvPr>
        </p:nvSpPr>
        <p:spPr>
          <a:ln/>
        </p:spPr>
        <p:txBody>
          <a:bodyPr/>
          <a:lstStyle>
            <a:lvl1pPr>
              <a:defRPr/>
            </a:lvl1pPr>
          </a:lstStyle>
          <a:p>
            <a:pPr>
              <a:defRPr/>
            </a:pPr>
            <a:endParaRPr lang="en-GB"/>
          </a:p>
        </p:txBody>
      </p:sp>
      <p:sp>
        <p:nvSpPr>
          <p:cNvPr id="7" name="Rectangle 24"/>
          <p:cNvSpPr>
            <a:spLocks noGrp="1" noChangeArrowheads="1"/>
          </p:cNvSpPr>
          <p:nvPr>
            <p:ph type="sldNum" idx="12"/>
          </p:nvPr>
        </p:nvSpPr>
        <p:spPr>
          <a:ln/>
        </p:spPr>
        <p:txBody>
          <a:bodyPr/>
          <a:lstStyle>
            <a:lvl1pPr>
              <a:defRPr/>
            </a:lvl1pPr>
          </a:lstStyle>
          <a:p>
            <a:pPr>
              <a:defRPr/>
            </a:pPr>
            <a:fld id="{43CD16BE-C5D9-0A41-8BE3-422C14525E99}" type="slidenum">
              <a:rPr lang="en-GB"/>
              <a:pPr>
                <a:defRPr/>
              </a:pPr>
              <a:t>‹#›</a:t>
            </a:fld>
            <a:endParaRPr lang="en-GB"/>
          </a:p>
        </p:txBody>
      </p:sp>
    </p:spTree>
    <p:extLst>
      <p:ext uri="{BB962C8B-B14F-4D97-AF65-F5344CB8AC3E}">
        <p14:creationId xmlns:p14="http://schemas.microsoft.com/office/powerpoint/2010/main" val="29984162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8"/>
          <p:cNvSpPr>
            <a:spLocks noGrp="1" noChangeArrowheads="1"/>
          </p:cNvSpPr>
          <p:nvPr>
            <p:ph type="dt" idx="10"/>
          </p:nvPr>
        </p:nvSpPr>
        <p:spPr>
          <a:ln/>
        </p:spPr>
        <p:txBody>
          <a:bodyPr/>
          <a:lstStyle>
            <a:lvl1pPr>
              <a:defRPr/>
            </a:lvl1pPr>
          </a:lstStyle>
          <a:p>
            <a:pPr>
              <a:defRPr/>
            </a:pPr>
            <a:endParaRPr lang="en-GB"/>
          </a:p>
        </p:txBody>
      </p:sp>
      <p:sp>
        <p:nvSpPr>
          <p:cNvPr id="8" name="Rectangle 29"/>
          <p:cNvSpPr>
            <a:spLocks noGrp="1" noChangeArrowheads="1"/>
          </p:cNvSpPr>
          <p:nvPr>
            <p:ph type="ftr" idx="11"/>
          </p:nvPr>
        </p:nvSpPr>
        <p:spPr>
          <a:ln/>
        </p:spPr>
        <p:txBody>
          <a:bodyPr/>
          <a:lstStyle>
            <a:lvl1pPr>
              <a:defRPr/>
            </a:lvl1pPr>
          </a:lstStyle>
          <a:p>
            <a:pPr>
              <a:defRPr/>
            </a:pPr>
            <a:endParaRPr lang="en-GB"/>
          </a:p>
        </p:txBody>
      </p:sp>
      <p:sp>
        <p:nvSpPr>
          <p:cNvPr id="9" name="Rectangle 30"/>
          <p:cNvSpPr>
            <a:spLocks noGrp="1" noChangeArrowheads="1"/>
          </p:cNvSpPr>
          <p:nvPr>
            <p:ph type="sldNum" idx="12"/>
          </p:nvPr>
        </p:nvSpPr>
        <p:spPr>
          <a:ln/>
        </p:spPr>
        <p:txBody>
          <a:bodyPr/>
          <a:lstStyle>
            <a:lvl1pPr>
              <a:defRPr/>
            </a:lvl1pPr>
          </a:lstStyle>
          <a:p>
            <a:pPr>
              <a:defRPr/>
            </a:pPr>
            <a:fld id="{5570AAF6-6175-F54B-821F-369EBC237ADE}" type="slidenum">
              <a:rPr lang="en-GB"/>
              <a:pPr>
                <a:defRPr/>
              </a:pPr>
              <a:t>‹#›</a:t>
            </a:fld>
            <a:endParaRPr lang="en-GB"/>
          </a:p>
        </p:txBody>
      </p:sp>
    </p:spTree>
    <p:extLst>
      <p:ext uri="{BB962C8B-B14F-4D97-AF65-F5344CB8AC3E}">
        <p14:creationId xmlns:p14="http://schemas.microsoft.com/office/powerpoint/2010/main" val="59182910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CC24B004-CA73-2948-B415-C0CD0CE6CD37}" type="slidenum">
              <a:rPr lang="en-GB"/>
              <a:pPr>
                <a:defRPr/>
              </a:pPr>
              <a:t>‹#›</a:t>
            </a:fld>
            <a:endParaRPr lang="en-GB"/>
          </a:p>
        </p:txBody>
      </p:sp>
    </p:spTree>
    <p:extLst>
      <p:ext uri="{BB962C8B-B14F-4D97-AF65-F5344CB8AC3E}">
        <p14:creationId xmlns:p14="http://schemas.microsoft.com/office/powerpoint/2010/main" val="38844158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C85BA504-4B13-C949-95B3-8313F6677939}" type="slidenum">
              <a:rPr lang="en-GB"/>
              <a:pPr>
                <a:defRPr/>
              </a:pPr>
              <a:t>‹#›</a:t>
            </a:fld>
            <a:endParaRPr lang="en-GB"/>
          </a:p>
        </p:txBody>
      </p:sp>
    </p:spTree>
    <p:extLst>
      <p:ext uri="{BB962C8B-B14F-4D97-AF65-F5344CB8AC3E}">
        <p14:creationId xmlns:p14="http://schemas.microsoft.com/office/powerpoint/2010/main" val="310033265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93D90472-248D-3C44-AA14-984382768209}" type="slidenum">
              <a:rPr lang="en-GB"/>
              <a:pPr>
                <a:defRPr/>
              </a:pPr>
              <a:t>‹#›</a:t>
            </a:fld>
            <a:endParaRPr lang="en-GB"/>
          </a:p>
        </p:txBody>
      </p:sp>
    </p:spTree>
    <p:extLst>
      <p:ext uri="{BB962C8B-B14F-4D97-AF65-F5344CB8AC3E}">
        <p14:creationId xmlns:p14="http://schemas.microsoft.com/office/powerpoint/2010/main" val="266434744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85782BFF-A672-024B-B759-EC3E52572CB3}" type="slidenum">
              <a:rPr lang="en-GB"/>
              <a:pPr>
                <a:defRPr/>
              </a:pPr>
              <a:t>‹#›</a:t>
            </a:fld>
            <a:endParaRPr lang="en-GB"/>
          </a:p>
        </p:txBody>
      </p:sp>
    </p:spTree>
    <p:extLst>
      <p:ext uri="{BB962C8B-B14F-4D97-AF65-F5344CB8AC3E}">
        <p14:creationId xmlns:p14="http://schemas.microsoft.com/office/powerpoint/2010/main" val="12648531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4AB42FAA-6C7E-0D4C-B30E-7F5D3EC7340B}" type="slidenum">
              <a:rPr lang="en-GB"/>
              <a:pPr>
                <a:defRPr/>
              </a:pPr>
              <a:t>‹#›</a:t>
            </a:fld>
            <a:endParaRPr lang="en-GB"/>
          </a:p>
        </p:txBody>
      </p:sp>
    </p:spTree>
    <p:extLst>
      <p:ext uri="{BB962C8B-B14F-4D97-AF65-F5344CB8AC3E}">
        <p14:creationId xmlns:p14="http://schemas.microsoft.com/office/powerpoint/2010/main" val="402178045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A86770D8-E58B-FC4D-A784-5D149C40419B}" type="slidenum">
              <a:rPr lang="en-GB"/>
              <a:pPr>
                <a:defRPr/>
              </a:pPr>
              <a:t>‹#›</a:t>
            </a:fld>
            <a:endParaRPr lang="en-GB"/>
          </a:p>
        </p:txBody>
      </p:sp>
    </p:spTree>
    <p:extLst>
      <p:ext uri="{BB962C8B-B14F-4D97-AF65-F5344CB8AC3E}">
        <p14:creationId xmlns:p14="http://schemas.microsoft.com/office/powerpoint/2010/main" val="417771172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0861079-631E-6E48-A848-B2ADD44FA86D}" type="slidenum">
              <a:rPr lang="en-GB"/>
              <a:pPr>
                <a:defRPr/>
              </a:pPr>
              <a:t>‹#›</a:t>
            </a:fld>
            <a:endParaRPr lang="en-GB"/>
          </a:p>
        </p:txBody>
      </p:sp>
    </p:spTree>
    <p:extLst>
      <p:ext uri="{BB962C8B-B14F-4D97-AF65-F5344CB8AC3E}">
        <p14:creationId xmlns:p14="http://schemas.microsoft.com/office/powerpoint/2010/main" val="286976639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09575"/>
            <a:ext cx="1941513" cy="56816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09575"/>
            <a:ext cx="5673725" cy="56816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FC40EB1-B55E-7347-80E3-617D7FB86A4B}" type="slidenum">
              <a:rPr lang="en-GB"/>
              <a:pPr>
                <a:defRPr/>
              </a:pPr>
              <a:t>‹#›</a:t>
            </a:fld>
            <a:endParaRPr lang="en-GB"/>
          </a:p>
        </p:txBody>
      </p:sp>
    </p:spTree>
    <p:extLst>
      <p:ext uri="{BB962C8B-B14F-4D97-AF65-F5344CB8AC3E}">
        <p14:creationId xmlns:p14="http://schemas.microsoft.com/office/powerpoint/2010/main" val="245241245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09575"/>
            <a:ext cx="7767638" cy="1539875"/>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67638" cy="4110038"/>
          </a:xfrm>
        </p:spPr>
        <p:txBody>
          <a:bodyPr/>
          <a:lstStyle/>
          <a:p>
            <a:pPr lvl="0"/>
            <a:endParaRPr lang="en-US" noProof="0" smtClean="0"/>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D2A5057-A2E7-BE40-9F8A-0FFDD244D9FC}" type="slidenum">
              <a:rPr lang="en-GB"/>
              <a:pPr>
                <a:defRPr/>
              </a:pPr>
              <a:t>‹#›</a:t>
            </a:fld>
            <a:endParaRPr lang="en-GB"/>
          </a:p>
        </p:txBody>
      </p:sp>
    </p:spTree>
    <p:extLst>
      <p:ext uri="{BB962C8B-B14F-4D97-AF65-F5344CB8AC3E}">
        <p14:creationId xmlns:p14="http://schemas.microsoft.com/office/powerpoint/2010/main" val="422797002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1E510D3E-AD62-9D42-BD26-21587033B4F1}" type="slidenum">
              <a:rPr lang="en-GB"/>
              <a:pPr>
                <a:defRPr/>
              </a:pPr>
              <a:t>‹#›</a:t>
            </a:fld>
            <a:endParaRPr lang="en-GB"/>
          </a:p>
        </p:txBody>
      </p:sp>
    </p:spTree>
    <p:extLst>
      <p:ext uri="{BB962C8B-B14F-4D97-AF65-F5344CB8AC3E}">
        <p14:creationId xmlns:p14="http://schemas.microsoft.com/office/powerpoint/2010/main" val="23934238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8"/>
          <p:cNvSpPr>
            <a:spLocks noGrp="1" noChangeArrowheads="1"/>
          </p:cNvSpPr>
          <p:nvPr>
            <p:ph type="dt" idx="10"/>
          </p:nvPr>
        </p:nvSpPr>
        <p:spPr>
          <a:ln/>
        </p:spPr>
        <p:txBody>
          <a:bodyPr/>
          <a:lstStyle>
            <a:lvl1pPr>
              <a:defRPr/>
            </a:lvl1pPr>
          </a:lstStyle>
          <a:p>
            <a:pPr>
              <a:defRPr/>
            </a:pPr>
            <a:endParaRPr lang="en-GB"/>
          </a:p>
        </p:txBody>
      </p:sp>
      <p:sp>
        <p:nvSpPr>
          <p:cNvPr id="4" name="Rectangle 29"/>
          <p:cNvSpPr>
            <a:spLocks noGrp="1" noChangeArrowheads="1"/>
          </p:cNvSpPr>
          <p:nvPr>
            <p:ph type="ftr" idx="11"/>
          </p:nvPr>
        </p:nvSpPr>
        <p:spPr>
          <a:ln/>
        </p:spPr>
        <p:txBody>
          <a:bodyPr/>
          <a:lstStyle>
            <a:lvl1pPr>
              <a:defRPr/>
            </a:lvl1pPr>
          </a:lstStyle>
          <a:p>
            <a:pPr>
              <a:defRPr/>
            </a:pPr>
            <a:endParaRPr lang="en-GB"/>
          </a:p>
        </p:txBody>
      </p:sp>
      <p:sp>
        <p:nvSpPr>
          <p:cNvPr id="5" name="Rectangle 30"/>
          <p:cNvSpPr>
            <a:spLocks noGrp="1" noChangeArrowheads="1"/>
          </p:cNvSpPr>
          <p:nvPr>
            <p:ph type="sldNum" idx="12"/>
          </p:nvPr>
        </p:nvSpPr>
        <p:spPr>
          <a:ln/>
        </p:spPr>
        <p:txBody>
          <a:bodyPr/>
          <a:lstStyle>
            <a:lvl1pPr>
              <a:defRPr/>
            </a:lvl1pPr>
          </a:lstStyle>
          <a:p>
            <a:pPr>
              <a:defRPr/>
            </a:pPr>
            <a:fld id="{CC05F811-B519-D740-9D31-7239947E8E63}" type="slidenum">
              <a:rPr lang="en-GB"/>
              <a:pPr>
                <a:defRPr/>
              </a:pPr>
              <a:t>‹#›</a:t>
            </a:fld>
            <a:endParaRPr lang="en-GB"/>
          </a:p>
        </p:txBody>
      </p:sp>
    </p:spTree>
    <p:extLst>
      <p:ext uri="{BB962C8B-B14F-4D97-AF65-F5344CB8AC3E}">
        <p14:creationId xmlns:p14="http://schemas.microsoft.com/office/powerpoint/2010/main" val="384716698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B48FF3F2-353D-6649-8B78-82AA6D4DB9F6}" type="slidenum">
              <a:rPr lang="en-GB"/>
              <a:pPr>
                <a:defRPr/>
              </a:pPr>
              <a:t>‹#›</a:t>
            </a:fld>
            <a:endParaRPr lang="en-GB"/>
          </a:p>
        </p:txBody>
      </p:sp>
    </p:spTree>
    <p:extLst>
      <p:ext uri="{BB962C8B-B14F-4D97-AF65-F5344CB8AC3E}">
        <p14:creationId xmlns:p14="http://schemas.microsoft.com/office/powerpoint/2010/main" val="29829590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070DEFD7-B19B-7A4A-A468-96964701DA76}" type="slidenum">
              <a:rPr lang="en-GB"/>
              <a:pPr>
                <a:defRPr/>
              </a:pPr>
              <a:t>‹#›</a:t>
            </a:fld>
            <a:endParaRPr lang="en-GB"/>
          </a:p>
        </p:txBody>
      </p:sp>
    </p:spTree>
    <p:extLst>
      <p:ext uri="{BB962C8B-B14F-4D97-AF65-F5344CB8AC3E}">
        <p14:creationId xmlns:p14="http://schemas.microsoft.com/office/powerpoint/2010/main" val="363797893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CEAF7844-90BA-2C45-8CA4-870D87FA98F0}" type="slidenum">
              <a:rPr lang="en-GB"/>
              <a:pPr>
                <a:defRPr/>
              </a:pPr>
              <a:t>‹#›</a:t>
            </a:fld>
            <a:endParaRPr lang="en-GB"/>
          </a:p>
        </p:txBody>
      </p:sp>
    </p:spTree>
    <p:extLst>
      <p:ext uri="{BB962C8B-B14F-4D97-AF65-F5344CB8AC3E}">
        <p14:creationId xmlns:p14="http://schemas.microsoft.com/office/powerpoint/2010/main" val="228870528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1C071949-A7A6-034F-9A22-78DD94E111CF}" type="slidenum">
              <a:rPr lang="en-GB"/>
              <a:pPr>
                <a:defRPr/>
              </a:pPr>
              <a:t>‹#›</a:t>
            </a:fld>
            <a:endParaRPr lang="en-GB"/>
          </a:p>
        </p:txBody>
      </p:sp>
    </p:spTree>
    <p:extLst>
      <p:ext uri="{BB962C8B-B14F-4D97-AF65-F5344CB8AC3E}">
        <p14:creationId xmlns:p14="http://schemas.microsoft.com/office/powerpoint/2010/main" val="16767973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4E533AD8-66EE-4E40-9141-AC4C9176D260}" type="slidenum">
              <a:rPr lang="en-GB"/>
              <a:pPr>
                <a:defRPr/>
              </a:pPr>
              <a:t>‹#›</a:t>
            </a:fld>
            <a:endParaRPr lang="en-GB"/>
          </a:p>
        </p:txBody>
      </p:sp>
    </p:spTree>
    <p:extLst>
      <p:ext uri="{BB962C8B-B14F-4D97-AF65-F5344CB8AC3E}">
        <p14:creationId xmlns:p14="http://schemas.microsoft.com/office/powerpoint/2010/main" val="20809166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500935A6-99D6-5441-93E4-F873566CC64A}" type="slidenum">
              <a:rPr lang="en-GB"/>
              <a:pPr>
                <a:defRPr/>
              </a:pPr>
              <a:t>‹#›</a:t>
            </a:fld>
            <a:endParaRPr lang="en-GB"/>
          </a:p>
        </p:txBody>
      </p:sp>
    </p:spTree>
    <p:extLst>
      <p:ext uri="{BB962C8B-B14F-4D97-AF65-F5344CB8AC3E}">
        <p14:creationId xmlns:p14="http://schemas.microsoft.com/office/powerpoint/2010/main" val="52723023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D8A17BB7-04BC-234B-8EC1-17E16BD06B1A}" type="slidenum">
              <a:rPr lang="en-GB"/>
              <a:pPr>
                <a:defRPr/>
              </a:pPr>
              <a:t>‹#›</a:t>
            </a:fld>
            <a:endParaRPr lang="en-GB"/>
          </a:p>
        </p:txBody>
      </p:sp>
    </p:spTree>
    <p:extLst>
      <p:ext uri="{BB962C8B-B14F-4D97-AF65-F5344CB8AC3E}">
        <p14:creationId xmlns:p14="http://schemas.microsoft.com/office/powerpoint/2010/main" val="65022541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A7773C27-F2E0-AE4C-AA13-38CB0A9AB9EE}" type="slidenum">
              <a:rPr lang="en-GB"/>
              <a:pPr>
                <a:defRPr/>
              </a:pPr>
              <a:t>‹#›</a:t>
            </a:fld>
            <a:endParaRPr lang="en-GB"/>
          </a:p>
        </p:txBody>
      </p:sp>
    </p:spTree>
    <p:extLst>
      <p:ext uri="{BB962C8B-B14F-4D97-AF65-F5344CB8AC3E}">
        <p14:creationId xmlns:p14="http://schemas.microsoft.com/office/powerpoint/2010/main" val="76602611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16AF855E-6193-A849-8C8E-0ED9660FD6BF}" type="slidenum">
              <a:rPr lang="en-GB"/>
              <a:pPr>
                <a:defRPr/>
              </a:pPr>
              <a:t>‹#›</a:t>
            </a:fld>
            <a:endParaRPr lang="en-GB"/>
          </a:p>
        </p:txBody>
      </p:sp>
    </p:spTree>
    <p:extLst>
      <p:ext uri="{BB962C8B-B14F-4D97-AF65-F5344CB8AC3E}">
        <p14:creationId xmlns:p14="http://schemas.microsoft.com/office/powerpoint/2010/main" val="284143166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C7EEE2F7-4558-AD45-82DE-60D297A46F82}" type="slidenum">
              <a:rPr lang="en-GB"/>
              <a:pPr>
                <a:defRPr/>
              </a:pPr>
              <a:t>‹#›</a:t>
            </a:fld>
            <a:endParaRPr lang="en-GB"/>
          </a:p>
        </p:txBody>
      </p:sp>
    </p:spTree>
    <p:extLst>
      <p:ext uri="{BB962C8B-B14F-4D97-AF65-F5344CB8AC3E}">
        <p14:creationId xmlns:p14="http://schemas.microsoft.com/office/powerpoint/2010/main" val="107777693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8"/>
          <p:cNvSpPr>
            <a:spLocks noGrp="1" noChangeArrowheads="1"/>
          </p:cNvSpPr>
          <p:nvPr>
            <p:ph type="dt" idx="10"/>
          </p:nvPr>
        </p:nvSpPr>
        <p:spPr>
          <a:ln/>
        </p:spPr>
        <p:txBody>
          <a:bodyPr/>
          <a:lstStyle>
            <a:lvl1pPr>
              <a:defRPr/>
            </a:lvl1pPr>
          </a:lstStyle>
          <a:p>
            <a:pPr>
              <a:defRPr/>
            </a:pPr>
            <a:endParaRPr lang="en-GB"/>
          </a:p>
        </p:txBody>
      </p:sp>
      <p:sp>
        <p:nvSpPr>
          <p:cNvPr id="3" name="Rectangle 29"/>
          <p:cNvSpPr>
            <a:spLocks noGrp="1" noChangeArrowheads="1"/>
          </p:cNvSpPr>
          <p:nvPr>
            <p:ph type="ftr" idx="11"/>
          </p:nvPr>
        </p:nvSpPr>
        <p:spPr>
          <a:ln/>
        </p:spPr>
        <p:txBody>
          <a:bodyPr/>
          <a:lstStyle>
            <a:lvl1pPr>
              <a:defRPr/>
            </a:lvl1pPr>
          </a:lstStyle>
          <a:p>
            <a:pPr>
              <a:defRPr/>
            </a:pPr>
            <a:endParaRPr lang="en-GB"/>
          </a:p>
        </p:txBody>
      </p:sp>
      <p:sp>
        <p:nvSpPr>
          <p:cNvPr id="4" name="Rectangle 30"/>
          <p:cNvSpPr>
            <a:spLocks noGrp="1" noChangeArrowheads="1"/>
          </p:cNvSpPr>
          <p:nvPr>
            <p:ph type="sldNum" idx="12"/>
          </p:nvPr>
        </p:nvSpPr>
        <p:spPr>
          <a:ln/>
        </p:spPr>
        <p:txBody>
          <a:bodyPr/>
          <a:lstStyle>
            <a:lvl1pPr>
              <a:defRPr/>
            </a:lvl1pPr>
          </a:lstStyle>
          <a:p>
            <a:pPr>
              <a:defRPr/>
            </a:pPr>
            <a:fld id="{AC483900-E53A-F343-9FA5-688B3BB2085D}" type="slidenum">
              <a:rPr lang="en-GB"/>
              <a:pPr>
                <a:defRPr/>
              </a:pPr>
              <a:t>‹#›</a:t>
            </a:fld>
            <a:endParaRPr lang="en-GB"/>
          </a:p>
        </p:txBody>
      </p:sp>
    </p:spTree>
    <p:extLst>
      <p:ext uri="{BB962C8B-B14F-4D97-AF65-F5344CB8AC3E}">
        <p14:creationId xmlns:p14="http://schemas.microsoft.com/office/powerpoint/2010/main" val="224984337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76923A4-2131-F34E-AD82-57B2B2AC554D}" type="slidenum">
              <a:rPr lang="en-GB"/>
              <a:pPr>
                <a:defRPr/>
              </a:pPr>
              <a:t>‹#›</a:t>
            </a:fld>
            <a:endParaRPr lang="en-GB"/>
          </a:p>
        </p:txBody>
      </p:sp>
    </p:spTree>
    <p:extLst>
      <p:ext uri="{BB962C8B-B14F-4D97-AF65-F5344CB8AC3E}">
        <p14:creationId xmlns:p14="http://schemas.microsoft.com/office/powerpoint/2010/main" val="50195015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22CB942-F335-2943-A4DF-9DD0F91C5A2D}" type="slidenum">
              <a:rPr lang="en-GB"/>
              <a:pPr>
                <a:defRPr/>
              </a:pPr>
              <a:t>‹#›</a:t>
            </a:fld>
            <a:endParaRPr lang="en-GB"/>
          </a:p>
        </p:txBody>
      </p:sp>
    </p:spTree>
    <p:extLst>
      <p:ext uri="{BB962C8B-B14F-4D97-AF65-F5344CB8AC3E}">
        <p14:creationId xmlns:p14="http://schemas.microsoft.com/office/powerpoint/2010/main" val="109404644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4C9E6CAF-18EF-5D4D-948A-6555B4E45A8E}" type="slidenum">
              <a:rPr lang="en-GB"/>
              <a:pPr>
                <a:defRPr/>
              </a:pPr>
              <a:t>‹#›</a:t>
            </a:fld>
            <a:endParaRPr lang="en-GB"/>
          </a:p>
        </p:txBody>
      </p:sp>
    </p:spTree>
    <p:extLst>
      <p:ext uri="{BB962C8B-B14F-4D97-AF65-F5344CB8AC3E}">
        <p14:creationId xmlns:p14="http://schemas.microsoft.com/office/powerpoint/2010/main" val="17344489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8BF78FCE-6361-5B4A-86B7-724A6F2E3E51}" type="slidenum">
              <a:rPr lang="en-GB"/>
              <a:pPr>
                <a:defRPr/>
              </a:pPr>
              <a:t>‹#›</a:t>
            </a:fld>
            <a:endParaRPr lang="en-GB"/>
          </a:p>
        </p:txBody>
      </p:sp>
    </p:spTree>
    <p:extLst>
      <p:ext uri="{BB962C8B-B14F-4D97-AF65-F5344CB8AC3E}">
        <p14:creationId xmlns:p14="http://schemas.microsoft.com/office/powerpoint/2010/main" val="44292962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D48B5C4C-2AE1-F34F-89BD-B8A34E321235}" type="slidenum">
              <a:rPr lang="en-GB"/>
              <a:pPr>
                <a:defRPr/>
              </a:pPr>
              <a:t>‹#›</a:t>
            </a:fld>
            <a:endParaRPr lang="en-GB"/>
          </a:p>
        </p:txBody>
      </p:sp>
    </p:spTree>
    <p:extLst>
      <p:ext uri="{BB962C8B-B14F-4D97-AF65-F5344CB8AC3E}">
        <p14:creationId xmlns:p14="http://schemas.microsoft.com/office/powerpoint/2010/main" val="2596171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15E2BD3F-B285-BC4C-8851-C5305457536D}" type="slidenum">
              <a:rPr lang="en-GB"/>
              <a:pPr>
                <a:defRPr/>
              </a:pPr>
              <a:t>‹#›</a:t>
            </a:fld>
            <a:endParaRPr lang="en-GB"/>
          </a:p>
        </p:txBody>
      </p:sp>
    </p:spTree>
    <p:extLst>
      <p:ext uri="{BB962C8B-B14F-4D97-AF65-F5344CB8AC3E}">
        <p14:creationId xmlns:p14="http://schemas.microsoft.com/office/powerpoint/2010/main" val="15878039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0F5E14D2-92A3-5D4E-B4CB-42BD1C2768C5}" type="slidenum">
              <a:rPr lang="en-GB"/>
              <a:pPr>
                <a:defRPr/>
              </a:pPr>
              <a:t>‹#›</a:t>
            </a:fld>
            <a:endParaRPr lang="en-GB"/>
          </a:p>
        </p:txBody>
      </p:sp>
    </p:spTree>
    <p:extLst>
      <p:ext uri="{BB962C8B-B14F-4D97-AF65-F5344CB8AC3E}">
        <p14:creationId xmlns:p14="http://schemas.microsoft.com/office/powerpoint/2010/main" val="226495225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DD1113DF-2DCA-7249-A452-DD0A1EBB5F44}" type="slidenum">
              <a:rPr lang="en-GB"/>
              <a:pPr>
                <a:defRPr/>
              </a:pPr>
              <a:t>‹#›</a:t>
            </a:fld>
            <a:endParaRPr lang="en-GB"/>
          </a:p>
        </p:txBody>
      </p:sp>
    </p:spTree>
    <p:extLst>
      <p:ext uri="{BB962C8B-B14F-4D97-AF65-F5344CB8AC3E}">
        <p14:creationId xmlns:p14="http://schemas.microsoft.com/office/powerpoint/2010/main" val="145166152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D4BA889A-2730-384F-B772-B0188EE639C3}" type="slidenum">
              <a:rPr lang="en-GB"/>
              <a:pPr>
                <a:defRPr/>
              </a:pPr>
              <a:t>‹#›</a:t>
            </a:fld>
            <a:endParaRPr lang="en-GB"/>
          </a:p>
        </p:txBody>
      </p:sp>
    </p:spTree>
    <p:extLst>
      <p:ext uri="{BB962C8B-B14F-4D97-AF65-F5344CB8AC3E}">
        <p14:creationId xmlns:p14="http://schemas.microsoft.com/office/powerpoint/2010/main" val="6167184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127BA49A-12F7-994F-BA8A-BAE8BF81D42F}" type="slidenum">
              <a:rPr lang="en-GB"/>
              <a:pPr>
                <a:defRPr/>
              </a:pPr>
              <a:t>‹#›</a:t>
            </a:fld>
            <a:endParaRPr lang="en-GB"/>
          </a:p>
        </p:txBody>
      </p:sp>
    </p:spTree>
    <p:extLst>
      <p:ext uri="{BB962C8B-B14F-4D97-AF65-F5344CB8AC3E}">
        <p14:creationId xmlns:p14="http://schemas.microsoft.com/office/powerpoint/2010/main" val="2139005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08BC30FC-DB11-4343-B5C3-149C275BF5A0}" type="slidenum">
              <a:rPr lang="en-GB"/>
              <a:pPr>
                <a:defRPr/>
              </a:pPr>
              <a:t>‹#›</a:t>
            </a:fld>
            <a:endParaRPr lang="en-GB"/>
          </a:p>
        </p:txBody>
      </p:sp>
    </p:spTree>
    <p:extLst>
      <p:ext uri="{BB962C8B-B14F-4D97-AF65-F5344CB8AC3E}">
        <p14:creationId xmlns:p14="http://schemas.microsoft.com/office/powerpoint/2010/main" val="358609524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63550"/>
            <a:ext cx="1941513" cy="56276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63550"/>
            <a:ext cx="5673725" cy="56276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439C95B-B4E7-A642-9412-75D54C67C6BF}" type="slidenum">
              <a:rPr lang="en-GB"/>
              <a:pPr>
                <a:defRPr/>
              </a:pPr>
              <a:t>‹#›</a:t>
            </a:fld>
            <a:endParaRPr lang="en-GB"/>
          </a:p>
        </p:txBody>
      </p:sp>
    </p:spTree>
    <p:extLst>
      <p:ext uri="{BB962C8B-B14F-4D97-AF65-F5344CB8AC3E}">
        <p14:creationId xmlns:p14="http://schemas.microsoft.com/office/powerpoint/2010/main" val="32548309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D18C9337-2EE2-6C4C-8BA1-D40D57964798}" type="slidenum">
              <a:rPr lang="en-GB"/>
              <a:pPr>
                <a:defRPr/>
              </a:pPr>
              <a:t>‹#›</a:t>
            </a:fld>
            <a:endParaRPr lang="en-GB"/>
          </a:p>
        </p:txBody>
      </p:sp>
    </p:spTree>
    <p:extLst>
      <p:ext uri="{BB962C8B-B14F-4D97-AF65-F5344CB8AC3E}">
        <p14:creationId xmlns:p14="http://schemas.microsoft.com/office/powerpoint/2010/main" val="84224632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413B1A84-2E44-D246-9AA9-0A4B037473CE}" type="slidenum">
              <a:rPr lang="en-GB"/>
              <a:pPr>
                <a:defRPr/>
              </a:pPr>
              <a:t>‹#›</a:t>
            </a:fld>
            <a:endParaRPr lang="en-GB"/>
          </a:p>
        </p:txBody>
      </p:sp>
    </p:spTree>
    <p:extLst>
      <p:ext uri="{BB962C8B-B14F-4D97-AF65-F5344CB8AC3E}">
        <p14:creationId xmlns:p14="http://schemas.microsoft.com/office/powerpoint/2010/main" val="35528564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CCC18364-F260-FD4A-930F-97D509A110B9}" type="slidenum">
              <a:rPr lang="en-GB"/>
              <a:pPr>
                <a:defRPr/>
              </a:pPr>
              <a:t>‹#›</a:t>
            </a:fld>
            <a:endParaRPr lang="en-GB"/>
          </a:p>
        </p:txBody>
      </p:sp>
    </p:spTree>
    <p:extLst>
      <p:ext uri="{BB962C8B-B14F-4D97-AF65-F5344CB8AC3E}">
        <p14:creationId xmlns:p14="http://schemas.microsoft.com/office/powerpoint/2010/main" val="166045269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6ED0979A-6F33-F14F-B84C-B8F5779CB123}" type="slidenum">
              <a:rPr lang="en-GB"/>
              <a:pPr>
                <a:defRPr/>
              </a:pPr>
              <a:t>‹#›</a:t>
            </a:fld>
            <a:endParaRPr lang="en-GB"/>
          </a:p>
        </p:txBody>
      </p:sp>
    </p:spTree>
    <p:extLst>
      <p:ext uri="{BB962C8B-B14F-4D97-AF65-F5344CB8AC3E}">
        <p14:creationId xmlns:p14="http://schemas.microsoft.com/office/powerpoint/2010/main" val="68722526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AE20F711-0CB4-C641-A037-F941C48770AC}" type="slidenum">
              <a:rPr lang="en-GB"/>
              <a:pPr>
                <a:defRPr/>
              </a:pPr>
              <a:t>‹#›</a:t>
            </a:fld>
            <a:endParaRPr lang="en-GB"/>
          </a:p>
        </p:txBody>
      </p:sp>
    </p:spTree>
    <p:extLst>
      <p:ext uri="{BB962C8B-B14F-4D97-AF65-F5344CB8AC3E}">
        <p14:creationId xmlns:p14="http://schemas.microsoft.com/office/powerpoint/2010/main" val="26561097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195D1FEB-1B75-AF44-985A-D636D9E1EBB9}" type="slidenum">
              <a:rPr lang="en-GB"/>
              <a:pPr>
                <a:defRPr/>
              </a:pPr>
              <a:t>‹#›</a:t>
            </a:fld>
            <a:endParaRPr lang="en-GB"/>
          </a:p>
        </p:txBody>
      </p:sp>
    </p:spTree>
    <p:extLst>
      <p:ext uri="{BB962C8B-B14F-4D97-AF65-F5344CB8AC3E}">
        <p14:creationId xmlns:p14="http://schemas.microsoft.com/office/powerpoint/2010/main" val="284854562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95F2C567-F56C-374F-904E-F247C7BC1E49}" type="slidenum">
              <a:rPr lang="en-GB"/>
              <a:pPr>
                <a:defRPr/>
              </a:pPr>
              <a:t>‹#›</a:t>
            </a:fld>
            <a:endParaRPr lang="en-GB"/>
          </a:p>
        </p:txBody>
      </p:sp>
    </p:spTree>
    <p:extLst>
      <p:ext uri="{BB962C8B-B14F-4D97-AF65-F5344CB8AC3E}">
        <p14:creationId xmlns:p14="http://schemas.microsoft.com/office/powerpoint/2010/main" val="117353141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CAC8F8B2-5E3B-8F4E-AB9B-1CB0EBA0704F}" type="slidenum">
              <a:rPr lang="en-GB"/>
              <a:pPr>
                <a:defRPr/>
              </a:pPr>
              <a:t>‹#›</a:t>
            </a:fld>
            <a:endParaRPr lang="en-GB"/>
          </a:p>
        </p:txBody>
      </p:sp>
    </p:spTree>
    <p:extLst>
      <p:ext uri="{BB962C8B-B14F-4D97-AF65-F5344CB8AC3E}">
        <p14:creationId xmlns:p14="http://schemas.microsoft.com/office/powerpoint/2010/main" val="91281808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8E416CDF-B293-AC41-9F6F-64199E45F128}" type="slidenum">
              <a:rPr lang="en-GB"/>
              <a:pPr>
                <a:defRPr/>
              </a:pPr>
              <a:t>‹#›</a:t>
            </a:fld>
            <a:endParaRPr lang="en-GB"/>
          </a:p>
        </p:txBody>
      </p:sp>
    </p:spTree>
    <p:extLst>
      <p:ext uri="{BB962C8B-B14F-4D97-AF65-F5344CB8AC3E}">
        <p14:creationId xmlns:p14="http://schemas.microsoft.com/office/powerpoint/2010/main" val="10924213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4DFD8C87-FA99-5C4E-BD7F-F0AE365BBF6C}" type="slidenum">
              <a:rPr lang="en-GB"/>
              <a:pPr>
                <a:defRPr/>
              </a:pPr>
              <a:t>‹#›</a:t>
            </a:fld>
            <a:endParaRPr lang="en-GB"/>
          </a:p>
        </p:txBody>
      </p:sp>
    </p:spTree>
    <p:extLst>
      <p:ext uri="{BB962C8B-B14F-4D97-AF65-F5344CB8AC3E}">
        <p14:creationId xmlns:p14="http://schemas.microsoft.com/office/powerpoint/2010/main" val="256118537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5E169383-2148-0746-A0AD-030B19AF48F7}" type="slidenum">
              <a:rPr lang="en-GB"/>
              <a:pPr>
                <a:defRPr/>
              </a:pPr>
              <a:t>‹#›</a:t>
            </a:fld>
            <a:endParaRPr lang="en-GB"/>
          </a:p>
        </p:txBody>
      </p:sp>
    </p:spTree>
    <p:extLst>
      <p:ext uri="{BB962C8B-B14F-4D97-AF65-F5344CB8AC3E}">
        <p14:creationId xmlns:p14="http://schemas.microsoft.com/office/powerpoint/2010/main" val="418250054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2A91D9ED-EDE4-C84C-BC3C-3C33B73AED9D}" type="slidenum">
              <a:rPr lang="en-GB"/>
              <a:pPr>
                <a:defRPr/>
              </a:pPr>
              <a:t>‹#›</a:t>
            </a:fld>
            <a:endParaRPr lang="en-GB"/>
          </a:p>
        </p:txBody>
      </p:sp>
    </p:spTree>
    <p:extLst>
      <p:ext uri="{BB962C8B-B14F-4D97-AF65-F5344CB8AC3E}">
        <p14:creationId xmlns:p14="http://schemas.microsoft.com/office/powerpoint/2010/main" val="25816177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9950"/>
            <a:ext cx="7767638" cy="1430338"/>
          </a:xfrm>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29C3384A-8194-D54E-8CC1-67D31B6B2BBD}" type="slidenum">
              <a:rPr lang="en-GB"/>
              <a:pPr>
                <a:defRPr/>
              </a:pPr>
              <a:t>‹#›</a:t>
            </a:fld>
            <a:endParaRPr lang="en-GB"/>
          </a:p>
        </p:txBody>
      </p:sp>
    </p:spTree>
    <p:extLst>
      <p:ext uri="{BB962C8B-B14F-4D97-AF65-F5344CB8AC3E}">
        <p14:creationId xmlns:p14="http://schemas.microsoft.com/office/powerpoint/2010/main" val="393861534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3202379B-3C96-3F44-B149-F23361F5D743}" type="slidenum">
              <a:rPr lang="en-GB"/>
              <a:pPr>
                <a:defRPr/>
              </a:pPr>
              <a:t>‹#›</a:t>
            </a:fld>
            <a:endParaRPr lang="en-GB"/>
          </a:p>
        </p:txBody>
      </p:sp>
    </p:spTree>
    <p:extLst>
      <p:ext uri="{BB962C8B-B14F-4D97-AF65-F5344CB8AC3E}">
        <p14:creationId xmlns:p14="http://schemas.microsoft.com/office/powerpoint/2010/main" val="61989114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6ECF6130-2DAE-5644-8470-FE132F3258F3}" type="slidenum">
              <a:rPr lang="en-GB"/>
              <a:pPr>
                <a:defRPr/>
              </a:pPr>
              <a:t>‹#›</a:t>
            </a:fld>
            <a:endParaRPr lang="en-GB"/>
          </a:p>
        </p:txBody>
      </p:sp>
    </p:spTree>
    <p:extLst>
      <p:ext uri="{BB962C8B-B14F-4D97-AF65-F5344CB8AC3E}">
        <p14:creationId xmlns:p14="http://schemas.microsoft.com/office/powerpoint/2010/main" val="388559629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7CA67CBF-D40E-BF4A-8C81-09A93BEAF75F}" type="slidenum">
              <a:rPr lang="en-GB"/>
              <a:pPr>
                <a:defRPr/>
              </a:pPr>
              <a:t>‹#›</a:t>
            </a:fld>
            <a:endParaRPr lang="en-GB"/>
          </a:p>
        </p:txBody>
      </p:sp>
    </p:spTree>
    <p:extLst>
      <p:ext uri="{BB962C8B-B14F-4D97-AF65-F5344CB8AC3E}">
        <p14:creationId xmlns:p14="http://schemas.microsoft.com/office/powerpoint/2010/main" val="324700345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048000" y="1752600"/>
            <a:ext cx="2778125"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978525" y="1752600"/>
            <a:ext cx="2779713" cy="43386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AB018150-7B12-6447-BA64-A5CC5246B66B}" type="slidenum">
              <a:rPr lang="en-GB"/>
              <a:pPr>
                <a:defRPr/>
              </a:pPr>
              <a:t>‹#›</a:t>
            </a:fld>
            <a:endParaRPr lang="en-GB"/>
          </a:p>
        </p:txBody>
      </p:sp>
    </p:spTree>
    <p:extLst>
      <p:ext uri="{BB962C8B-B14F-4D97-AF65-F5344CB8AC3E}">
        <p14:creationId xmlns:p14="http://schemas.microsoft.com/office/powerpoint/2010/main" val="63629147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E6484E26-E3C0-4045-93F6-87E5DDC12546}" type="slidenum">
              <a:rPr lang="en-GB"/>
              <a:pPr>
                <a:defRPr/>
              </a:pPr>
              <a:t>‹#›</a:t>
            </a:fld>
            <a:endParaRPr lang="en-GB"/>
          </a:p>
        </p:txBody>
      </p:sp>
    </p:spTree>
    <p:extLst>
      <p:ext uri="{BB962C8B-B14F-4D97-AF65-F5344CB8AC3E}">
        <p14:creationId xmlns:p14="http://schemas.microsoft.com/office/powerpoint/2010/main" val="260859206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13B7FFA2-46B5-E74F-8E4D-EBB28A5B5462}" type="slidenum">
              <a:rPr lang="en-GB"/>
              <a:pPr>
                <a:defRPr/>
              </a:pPr>
              <a:t>‹#›</a:t>
            </a:fld>
            <a:endParaRPr lang="en-GB"/>
          </a:p>
        </p:txBody>
      </p:sp>
    </p:spTree>
    <p:extLst>
      <p:ext uri="{BB962C8B-B14F-4D97-AF65-F5344CB8AC3E}">
        <p14:creationId xmlns:p14="http://schemas.microsoft.com/office/powerpoint/2010/main" val="164415128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66781E6B-B293-8942-8B0D-7FB73811C429}" type="slidenum">
              <a:rPr lang="en-GB"/>
              <a:pPr>
                <a:defRPr/>
              </a:pPr>
              <a:t>‹#›</a:t>
            </a:fld>
            <a:endParaRPr lang="en-GB"/>
          </a:p>
        </p:txBody>
      </p:sp>
    </p:spTree>
    <p:extLst>
      <p:ext uri="{BB962C8B-B14F-4D97-AF65-F5344CB8AC3E}">
        <p14:creationId xmlns:p14="http://schemas.microsoft.com/office/powerpoint/2010/main" val="14341588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C35417E8-9171-EE4F-A2CA-11735369EEFB}" type="slidenum">
              <a:rPr lang="en-GB"/>
              <a:pPr>
                <a:defRPr/>
              </a:pPr>
              <a:t>‹#›</a:t>
            </a:fld>
            <a:endParaRPr lang="en-GB"/>
          </a:p>
        </p:txBody>
      </p:sp>
    </p:spTree>
    <p:extLst>
      <p:ext uri="{BB962C8B-B14F-4D97-AF65-F5344CB8AC3E}">
        <p14:creationId xmlns:p14="http://schemas.microsoft.com/office/powerpoint/2010/main" val="394861119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B9EE1E67-68C2-F444-BE2F-61877AFB28F2}" type="slidenum">
              <a:rPr lang="en-GB"/>
              <a:pPr>
                <a:defRPr/>
              </a:pPr>
              <a:t>‹#›</a:t>
            </a:fld>
            <a:endParaRPr lang="en-GB"/>
          </a:p>
        </p:txBody>
      </p:sp>
    </p:spTree>
    <p:extLst>
      <p:ext uri="{BB962C8B-B14F-4D97-AF65-F5344CB8AC3E}">
        <p14:creationId xmlns:p14="http://schemas.microsoft.com/office/powerpoint/2010/main" val="114628031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6A7B96A0-8109-D049-AB60-66734C31A1F2}" type="slidenum">
              <a:rPr lang="en-GB"/>
              <a:pPr>
                <a:defRPr/>
              </a:pPr>
              <a:t>‹#›</a:t>
            </a:fld>
            <a:endParaRPr lang="en-GB"/>
          </a:p>
        </p:txBody>
      </p:sp>
    </p:spTree>
    <p:extLst>
      <p:ext uri="{BB962C8B-B14F-4D97-AF65-F5344CB8AC3E}">
        <p14:creationId xmlns:p14="http://schemas.microsoft.com/office/powerpoint/2010/main" val="110676408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C0D441A8-394D-C847-9454-3CF1D7B7F996}" type="slidenum">
              <a:rPr lang="en-GB"/>
              <a:pPr>
                <a:defRPr/>
              </a:pPr>
              <a:t>‹#›</a:t>
            </a:fld>
            <a:endParaRPr lang="en-GB"/>
          </a:p>
        </p:txBody>
      </p:sp>
    </p:spTree>
    <p:extLst>
      <p:ext uri="{BB962C8B-B14F-4D97-AF65-F5344CB8AC3E}">
        <p14:creationId xmlns:p14="http://schemas.microsoft.com/office/powerpoint/2010/main" val="49880734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3875" y="220663"/>
            <a:ext cx="1884363" cy="5870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219200" y="220663"/>
            <a:ext cx="5502275" cy="5870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79D41E00-160C-E948-9633-9A35F5D5F53D}" type="slidenum">
              <a:rPr lang="en-GB"/>
              <a:pPr>
                <a:defRPr/>
              </a:pPr>
              <a:t>‹#›</a:t>
            </a:fld>
            <a:endParaRPr lang="en-GB"/>
          </a:p>
        </p:txBody>
      </p:sp>
    </p:spTree>
    <p:extLst>
      <p:ext uri="{BB962C8B-B14F-4D97-AF65-F5344CB8AC3E}">
        <p14:creationId xmlns:p14="http://schemas.microsoft.com/office/powerpoint/2010/main" val="4207886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056F3D1C-C266-B341-8244-B3F54099FFB0}" type="slidenum">
              <a:rPr lang="en-GB"/>
              <a:pPr>
                <a:defRPr/>
              </a:pPr>
              <a:t>‹#›</a:t>
            </a:fld>
            <a:endParaRPr lang="en-GB"/>
          </a:p>
        </p:txBody>
      </p:sp>
    </p:spTree>
    <p:extLst>
      <p:ext uri="{BB962C8B-B14F-4D97-AF65-F5344CB8AC3E}">
        <p14:creationId xmlns:p14="http://schemas.microsoft.com/office/powerpoint/2010/main" val="411649410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16D5111D-3A6A-8E4F-894E-9BC799B7E4D9}" type="slidenum">
              <a:rPr lang="en-GB"/>
              <a:pPr>
                <a:defRPr/>
              </a:pPr>
              <a:t>‹#›</a:t>
            </a:fld>
            <a:endParaRPr lang="en-GB"/>
          </a:p>
        </p:txBody>
      </p:sp>
    </p:spTree>
    <p:extLst>
      <p:ext uri="{BB962C8B-B14F-4D97-AF65-F5344CB8AC3E}">
        <p14:creationId xmlns:p14="http://schemas.microsoft.com/office/powerpoint/2010/main" val="38399228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E3763C17-E803-864D-9BB6-477368358C49}" type="slidenum">
              <a:rPr lang="en-GB"/>
              <a:pPr>
                <a:defRPr/>
              </a:pPr>
              <a:t>‹#›</a:t>
            </a:fld>
            <a:endParaRPr lang="en-GB"/>
          </a:p>
        </p:txBody>
      </p:sp>
    </p:spTree>
    <p:extLst>
      <p:ext uri="{BB962C8B-B14F-4D97-AF65-F5344CB8AC3E}">
        <p14:creationId xmlns:p14="http://schemas.microsoft.com/office/powerpoint/2010/main" val="315341754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CB0B1696-FACB-F643-9B14-08328C98976F}" type="slidenum">
              <a:rPr lang="en-GB"/>
              <a:pPr>
                <a:defRPr/>
              </a:pPr>
              <a:t>‹#›</a:t>
            </a:fld>
            <a:endParaRPr lang="en-GB"/>
          </a:p>
        </p:txBody>
      </p:sp>
    </p:spTree>
    <p:extLst>
      <p:ext uri="{BB962C8B-B14F-4D97-AF65-F5344CB8AC3E}">
        <p14:creationId xmlns:p14="http://schemas.microsoft.com/office/powerpoint/2010/main" val="60517063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47EB72B3-958D-3145-AA26-B65CA0337889}" type="slidenum">
              <a:rPr lang="en-GB"/>
              <a:pPr>
                <a:defRPr/>
              </a:pPr>
              <a:t>‹#›</a:t>
            </a:fld>
            <a:endParaRPr lang="en-GB"/>
          </a:p>
        </p:txBody>
      </p:sp>
    </p:spTree>
    <p:extLst>
      <p:ext uri="{BB962C8B-B14F-4D97-AF65-F5344CB8AC3E}">
        <p14:creationId xmlns:p14="http://schemas.microsoft.com/office/powerpoint/2010/main" val="132028276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0027741E-E74F-E447-8B43-FA7AC71DCF65}" type="slidenum">
              <a:rPr lang="en-GB"/>
              <a:pPr>
                <a:defRPr/>
              </a:pPr>
              <a:t>‹#›</a:t>
            </a:fld>
            <a:endParaRPr lang="en-GB"/>
          </a:p>
        </p:txBody>
      </p:sp>
    </p:spTree>
    <p:extLst>
      <p:ext uri="{BB962C8B-B14F-4D97-AF65-F5344CB8AC3E}">
        <p14:creationId xmlns:p14="http://schemas.microsoft.com/office/powerpoint/2010/main" val="349871469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ED21B2E3-4170-2549-B153-D386D7F7E2C5}" type="slidenum">
              <a:rPr lang="en-GB"/>
              <a:pPr>
                <a:defRPr/>
              </a:pPr>
              <a:t>‹#›</a:t>
            </a:fld>
            <a:endParaRPr lang="en-GB"/>
          </a:p>
        </p:txBody>
      </p:sp>
    </p:spTree>
    <p:extLst>
      <p:ext uri="{BB962C8B-B14F-4D97-AF65-F5344CB8AC3E}">
        <p14:creationId xmlns:p14="http://schemas.microsoft.com/office/powerpoint/2010/main" val="223934072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DAB13186-6B5A-8541-96FA-9D95F59C960A}" type="slidenum">
              <a:rPr lang="en-GB"/>
              <a:pPr>
                <a:defRPr/>
              </a:pPr>
              <a:t>‹#›</a:t>
            </a:fld>
            <a:endParaRPr lang="en-GB"/>
          </a:p>
        </p:txBody>
      </p:sp>
    </p:spTree>
    <p:extLst>
      <p:ext uri="{BB962C8B-B14F-4D97-AF65-F5344CB8AC3E}">
        <p14:creationId xmlns:p14="http://schemas.microsoft.com/office/powerpoint/2010/main" val="189067109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6315458E-FE6C-5F41-9B26-2147E358A1EF}" type="slidenum">
              <a:rPr lang="en-GB"/>
              <a:pPr>
                <a:defRPr/>
              </a:pPr>
              <a:t>‹#›</a:t>
            </a:fld>
            <a:endParaRPr lang="en-GB"/>
          </a:p>
        </p:txBody>
      </p:sp>
    </p:spTree>
    <p:extLst>
      <p:ext uri="{BB962C8B-B14F-4D97-AF65-F5344CB8AC3E}">
        <p14:creationId xmlns:p14="http://schemas.microsoft.com/office/powerpoint/2010/main" val="366829780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F3DBFDCF-D978-C046-8D51-216901FE099B}" type="slidenum">
              <a:rPr lang="en-GB"/>
              <a:pPr>
                <a:defRPr/>
              </a:pPr>
              <a:t>‹#›</a:t>
            </a:fld>
            <a:endParaRPr lang="en-GB"/>
          </a:p>
        </p:txBody>
      </p:sp>
    </p:spTree>
    <p:extLst>
      <p:ext uri="{BB962C8B-B14F-4D97-AF65-F5344CB8AC3E}">
        <p14:creationId xmlns:p14="http://schemas.microsoft.com/office/powerpoint/2010/main" val="410451912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C6CC8C1A-F155-E246-A56A-9AEBA9C98243}" type="slidenum">
              <a:rPr lang="en-GB"/>
              <a:pPr>
                <a:defRPr/>
              </a:pPr>
              <a:t>‹#›</a:t>
            </a:fld>
            <a:endParaRPr lang="en-GB"/>
          </a:p>
        </p:txBody>
      </p:sp>
    </p:spTree>
    <p:extLst>
      <p:ext uri="{BB962C8B-B14F-4D97-AF65-F5344CB8AC3E}">
        <p14:creationId xmlns:p14="http://schemas.microsoft.com/office/powerpoint/2010/main" val="334503245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3375" y="1066800"/>
            <a:ext cx="2074863" cy="50593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066800"/>
            <a:ext cx="6073775" cy="50593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34A4F9B5-7B16-2B44-A5AC-2B3C9A035E1D}" type="slidenum">
              <a:rPr lang="en-GB"/>
              <a:pPr>
                <a:defRPr/>
              </a:pPr>
              <a:t>‹#›</a:t>
            </a:fld>
            <a:endParaRPr lang="en-GB"/>
          </a:p>
        </p:txBody>
      </p:sp>
    </p:spTree>
    <p:extLst>
      <p:ext uri="{BB962C8B-B14F-4D97-AF65-F5344CB8AC3E}">
        <p14:creationId xmlns:p14="http://schemas.microsoft.com/office/powerpoint/2010/main" val="22878885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971800" y="1066800"/>
            <a:ext cx="5786438" cy="2357438"/>
          </a:xfrm>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3FF0AC3B-44EF-8142-BCE6-DAF9BFF9FA7A}" type="slidenum">
              <a:rPr lang="en-GB"/>
              <a:pPr>
                <a:defRPr/>
              </a:pPr>
              <a:t>‹#›</a:t>
            </a:fld>
            <a:endParaRPr lang="en-GB"/>
          </a:p>
        </p:txBody>
      </p:sp>
    </p:spTree>
    <p:extLst>
      <p:ext uri="{BB962C8B-B14F-4D97-AF65-F5344CB8AC3E}">
        <p14:creationId xmlns:p14="http://schemas.microsoft.com/office/powerpoint/2010/main" val="61834245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A484EBC2-D09D-D245-B508-E2CB4373E179}" type="slidenum">
              <a:rPr lang="en-GB"/>
              <a:pPr>
                <a:defRPr/>
              </a:pPr>
              <a:t>‹#›</a:t>
            </a:fld>
            <a:endParaRPr lang="en-GB"/>
          </a:p>
        </p:txBody>
      </p:sp>
    </p:spTree>
    <p:extLst>
      <p:ext uri="{BB962C8B-B14F-4D97-AF65-F5344CB8AC3E}">
        <p14:creationId xmlns:p14="http://schemas.microsoft.com/office/powerpoint/2010/main" val="25738545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93404CFF-05E6-D84B-B8FC-D4039976B277}" type="slidenum">
              <a:rPr lang="en-GB"/>
              <a:pPr>
                <a:defRPr/>
              </a:pPr>
              <a:t>‹#›</a:t>
            </a:fld>
            <a:endParaRPr lang="en-GB"/>
          </a:p>
        </p:txBody>
      </p:sp>
    </p:spTree>
    <p:extLst>
      <p:ext uri="{BB962C8B-B14F-4D97-AF65-F5344CB8AC3E}">
        <p14:creationId xmlns:p14="http://schemas.microsoft.com/office/powerpoint/2010/main" val="34553830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43FD8CC4-C767-884D-ADC2-956D85E034D7}" type="slidenum">
              <a:rPr lang="en-GB"/>
              <a:pPr>
                <a:defRPr/>
              </a:pPr>
              <a:t>‹#›</a:t>
            </a:fld>
            <a:endParaRPr lang="en-GB"/>
          </a:p>
        </p:txBody>
      </p:sp>
    </p:spTree>
    <p:extLst>
      <p:ext uri="{BB962C8B-B14F-4D97-AF65-F5344CB8AC3E}">
        <p14:creationId xmlns:p14="http://schemas.microsoft.com/office/powerpoint/2010/main" val="106856633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9825B182-3DCF-EB4C-A194-E63C07606DA7}" type="slidenum">
              <a:rPr lang="en-GB"/>
              <a:pPr>
                <a:defRPr/>
              </a:pPr>
              <a:t>‹#›</a:t>
            </a:fld>
            <a:endParaRPr lang="en-GB"/>
          </a:p>
        </p:txBody>
      </p:sp>
    </p:spTree>
    <p:extLst>
      <p:ext uri="{BB962C8B-B14F-4D97-AF65-F5344CB8AC3E}">
        <p14:creationId xmlns:p14="http://schemas.microsoft.com/office/powerpoint/2010/main" val="222163110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C131C960-A654-AB49-BFAE-1C14BEBEE9BE}" type="slidenum">
              <a:rPr lang="en-GB"/>
              <a:pPr>
                <a:defRPr/>
              </a:pPr>
              <a:t>‹#›</a:t>
            </a:fld>
            <a:endParaRPr lang="en-GB"/>
          </a:p>
        </p:txBody>
      </p:sp>
    </p:spTree>
    <p:extLst>
      <p:ext uri="{BB962C8B-B14F-4D97-AF65-F5344CB8AC3E}">
        <p14:creationId xmlns:p14="http://schemas.microsoft.com/office/powerpoint/2010/main" val="40895392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186999BD-4626-1F40-AD5A-977E945E9C8A}" type="slidenum">
              <a:rPr lang="en-GB"/>
              <a:pPr>
                <a:defRPr/>
              </a:pPr>
              <a:t>‹#›</a:t>
            </a:fld>
            <a:endParaRPr lang="en-GB"/>
          </a:p>
        </p:txBody>
      </p:sp>
    </p:spTree>
    <p:extLst>
      <p:ext uri="{BB962C8B-B14F-4D97-AF65-F5344CB8AC3E}">
        <p14:creationId xmlns:p14="http://schemas.microsoft.com/office/powerpoint/2010/main" val="251043287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66C8ABD0-DB08-694D-9EA2-E62FE3082A7B}" type="slidenum">
              <a:rPr lang="en-GB"/>
              <a:pPr>
                <a:defRPr/>
              </a:pPr>
              <a:t>‹#›</a:t>
            </a:fld>
            <a:endParaRPr lang="en-GB"/>
          </a:p>
        </p:txBody>
      </p:sp>
    </p:spTree>
    <p:extLst>
      <p:ext uri="{BB962C8B-B14F-4D97-AF65-F5344CB8AC3E}">
        <p14:creationId xmlns:p14="http://schemas.microsoft.com/office/powerpoint/2010/main" val="307550739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D2D52C68-0BF5-8943-96C0-26A5D700D6B1}" type="slidenum">
              <a:rPr lang="en-GB"/>
              <a:pPr>
                <a:defRPr/>
              </a:pPr>
              <a:t>‹#›</a:t>
            </a:fld>
            <a:endParaRPr lang="en-GB"/>
          </a:p>
        </p:txBody>
      </p:sp>
    </p:spTree>
    <p:extLst>
      <p:ext uri="{BB962C8B-B14F-4D97-AF65-F5344CB8AC3E}">
        <p14:creationId xmlns:p14="http://schemas.microsoft.com/office/powerpoint/2010/main" val="130343668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64EDAC13-ADFB-824D-936F-DA8A935D1921}" type="slidenum">
              <a:rPr lang="en-GB"/>
              <a:pPr>
                <a:defRPr/>
              </a:pPr>
              <a:t>‹#›</a:t>
            </a:fld>
            <a:endParaRPr lang="en-GB"/>
          </a:p>
        </p:txBody>
      </p:sp>
    </p:spTree>
    <p:extLst>
      <p:ext uri="{BB962C8B-B14F-4D97-AF65-F5344CB8AC3E}">
        <p14:creationId xmlns:p14="http://schemas.microsoft.com/office/powerpoint/2010/main" val="379677067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8E29D506-9466-5743-9C84-AB81F4179DC0}" type="slidenum">
              <a:rPr lang="en-GB"/>
              <a:pPr>
                <a:defRPr/>
              </a:pPr>
              <a:t>‹#›</a:t>
            </a:fld>
            <a:endParaRPr lang="en-GB"/>
          </a:p>
        </p:txBody>
      </p:sp>
    </p:spTree>
    <p:extLst>
      <p:ext uri="{BB962C8B-B14F-4D97-AF65-F5344CB8AC3E}">
        <p14:creationId xmlns:p14="http://schemas.microsoft.com/office/powerpoint/2010/main" val="289637896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CB457B69-802F-D542-B5C9-6D0417EA904F}" type="slidenum">
              <a:rPr lang="en-GB"/>
              <a:pPr>
                <a:defRPr/>
              </a:pPr>
              <a:t>‹#›</a:t>
            </a:fld>
            <a:endParaRPr lang="en-GB"/>
          </a:p>
        </p:txBody>
      </p:sp>
    </p:spTree>
    <p:extLst>
      <p:ext uri="{BB962C8B-B14F-4D97-AF65-F5344CB8AC3E}">
        <p14:creationId xmlns:p14="http://schemas.microsoft.com/office/powerpoint/2010/main" val="151728261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49263"/>
            <a:ext cx="1941513" cy="56419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49263"/>
            <a:ext cx="5673725" cy="56419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3C1AE3FF-4E69-CF48-9457-641B47C686D9}" type="slidenum">
              <a:rPr lang="en-GB"/>
              <a:pPr>
                <a:defRPr/>
              </a:pPr>
              <a:t>‹#›</a:t>
            </a:fld>
            <a:endParaRPr lang="en-GB"/>
          </a:p>
        </p:txBody>
      </p:sp>
    </p:spTree>
    <p:extLst>
      <p:ext uri="{BB962C8B-B14F-4D97-AF65-F5344CB8AC3E}">
        <p14:creationId xmlns:p14="http://schemas.microsoft.com/office/powerpoint/2010/main" val="248305083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51DB462C-AFF1-4947-9509-83305BFFFC47}" type="slidenum">
              <a:rPr lang="en-GB"/>
              <a:pPr>
                <a:defRPr/>
              </a:pPr>
              <a:t>‹#›</a:t>
            </a:fld>
            <a:endParaRPr lang="en-GB"/>
          </a:p>
        </p:txBody>
      </p:sp>
    </p:spTree>
    <p:extLst>
      <p:ext uri="{BB962C8B-B14F-4D97-AF65-F5344CB8AC3E}">
        <p14:creationId xmlns:p14="http://schemas.microsoft.com/office/powerpoint/2010/main" val="68503480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23D54EDE-F000-7B44-91F6-4E1A6FC589B6}" type="slidenum">
              <a:rPr lang="en-GB"/>
              <a:pPr>
                <a:defRPr/>
              </a:pPr>
              <a:t>‹#›</a:t>
            </a:fld>
            <a:endParaRPr lang="en-GB"/>
          </a:p>
        </p:txBody>
      </p:sp>
    </p:spTree>
    <p:extLst>
      <p:ext uri="{BB962C8B-B14F-4D97-AF65-F5344CB8AC3E}">
        <p14:creationId xmlns:p14="http://schemas.microsoft.com/office/powerpoint/2010/main" val="242652998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CDEEAB08-8B2E-214C-AE91-6821A0421A2E}" type="slidenum">
              <a:rPr lang="en-GB"/>
              <a:pPr>
                <a:defRPr/>
              </a:pPr>
              <a:t>‹#›</a:t>
            </a:fld>
            <a:endParaRPr lang="en-GB"/>
          </a:p>
        </p:txBody>
      </p:sp>
    </p:spTree>
    <p:extLst>
      <p:ext uri="{BB962C8B-B14F-4D97-AF65-F5344CB8AC3E}">
        <p14:creationId xmlns:p14="http://schemas.microsoft.com/office/powerpoint/2010/main" val="53126221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906D8233-30C7-D245-B1B6-ED4C7290F411}" type="slidenum">
              <a:rPr lang="en-GB"/>
              <a:pPr>
                <a:defRPr/>
              </a:pPr>
              <a:t>‹#›</a:t>
            </a:fld>
            <a:endParaRPr lang="en-GB"/>
          </a:p>
        </p:txBody>
      </p:sp>
    </p:spTree>
    <p:extLst>
      <p:ext uri="{BB962C8B-B14F-4D97-AF65-F5344CB8AC3E}">
        <p14:creationId xmlns:p14="http://schemas.microsoft.com/office/powerpoint/2010/main" val="127221962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7A4A2E8D-A95A-454B-9D25-5DA5B9A4C12B}" type="slidenum">
              <a:rPr lang="en-GB"/>
              <a:pPr>
                <a:defRPr/>
              </a:pPr>
              <a:t>‹#›</a:t>
            </a:fld>
            <a:endParaRPr lang="en-GB"/>
          </a:p>
        </p:txBody>
      </p:sp>
    </p:spTree>
    <p:extLst>
      <p:ext uri="{BB962C8B-B14F-4D97-AF65-F5344CB8AC3E}">
        <p14:creationId xmlns:p14="http://schemas.microsoft.com/office/powerpoint/2010/main" val="3311223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D2868CE3-DDBD-7240-85E0-C10D571B146D}" type="slidenum">
              <a:rPr lang="en-GB"/>
              <a:pPr>
                <a:defRPr/>
              </a:pPr>
              <a:t>‹#›</a:t>
            </a:fld>
            <a:endParaRPr lang="en-GB"/>
          </a:p>
        </p:txBody>
      </p:sp>
    </p:spTree>
    <p:extLst>
      <p:ext uri="{BB962C8B-B14F-4D97-AF65-F5344CB8AC3E}">
        <p14:creationId xmlns:p14="http://schemas.microsoft.com/office/powerpoint/2010/main" val="5011998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9706D6C4-221A-0346-AB21-3E668F496C6F}" type="slidenum">
              <a:rPr lang="en-GB"/>
              <a:pPr>
                <a:defRPr/>
              </a:pPr>
              <a:t>‹#›</a:t>
            </a:fld>
            <a:endParaRPr lang="en-GB"/>
          </a:p>
        </p:txBody>
      </p:sp>
    </p:spTree>
    <p:extLst>
      <p:ext uri="{BB962C8B-B14F-4D97-AF65-F5344CB8AC3E}">
        <p14:creationId xmlns:p14="http://schemas.microsoft.com/office/powerpoint/2010/main" val="289930207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614A1369-E08C-104F-9286-4BED1572EA2F}" type="slidenum">
              <a:rPr lang="en-GB"/>
              <a:pPr>
                <a:defRPr/>
              </a:pPr>
              <a:t>‹#›</a:t>
            </a:fld>
            <a:endParaRPr lang="en-GB"/>
          </a:p>
        </p:txBody>
      </p:sp>
    </p:spTree>
    <p:extLst>
      <p:ext uri="{BB962C8B-B14F-4D97-AF65-F5344CB8AC3E}">
        <p14:creationId xmlns:p14="http://schemas.microsoft.com/office/powerpoint/2010/main" val="414625747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35D70D08-8847-D040-A932-53155D7C6D4E}" type="slidenum">
              <a:rPr lang="en-GB"/>
              <a:pPr>
                <a:defRPr/>
              </a:pPr>
              <a:t>‹#›</a:t>
            </a:fld>
            <a:endParaRPr lang="en-GB"/>
          </a:p>
        </p:txBody>
      </p:sp>
    </p:spTree>
    <p:extLst>
      <p:ext uri="{BB962C8B-B14F-4D97-AF65-F5344CB8AC3E}">
        <p14:creationId xmlns:p14="http://schemas.microsoft.com/office/powerpoint/2010/main" val="51846348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4ED19A7F-5930-A14A-8406-654FE5B2D06D}" type="slidenum">
              <a:rPr lang="en-GB"/>
              <a:pPr>
                <a:defRPr/>
              </a:pPr>
              <a:t>‹#›</a:t>
            </a:fld>
            <a:endParaRPr lang="en-GB"/>
          </a:p>
        </p:txBody>
      </p:sp>
    </p:spTree>
    <p:extLst>
      <p:ext uri="{BB962C8B-B14F-4D97-AF65-F5344CB8AC3E}">
        <p14:creationId xmlns:p14="http://schemas.microsoft.com/office/powerpoint/2010/main" val="111740077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B1309E47-CB2A-D944-B09E-F3D9986840EA}" type="slidenum">
              <a:rPr lang="en-GB"/>
              <a:pPr>
                <a:defRPr/>
              </a:pPr>
              <a:t>‹#›</a:t>
            </a:fld>
            <a:endParaRPr lang="en-GB"/>
          </a:p>
        </p:txBody>
      </p:sp>
    </p:spTree>
    <p:extLst>
      <p:ext uri="{BB962C8B-B14F-4D97-AF65-F5344CB8AC3E}">
        <p14:creationId xmlns:p14="http://schemas.microsoft.com/office/powerpoint/2010/main" val="427798706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B0E9143B-A764-E545-8B66-CDA3D6CBB0C4}" type="slidenum">
              <a:rPr lang="en-GB"/>
              <a:pPr>
                <a:defRPr/>
              </a:pPr>
              <a:t>‹#›</a:t>
            </a:fld>
            <a:endParaRPr lang="en-GB"/>
          </a:p>
        </p:txBody>
      </p:sp>
    </p:spTree>
    <p:extLst>
      <p:ext uri="{BB962C8B-B14F-4D97-AF65-F5344CB8AC3E}">
        <p14:creationId xmlns:p14="http://schemas.microsoft.com/office/powerpoint/2010/main" val="302423404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25663"/>
            <a:ext cx="7767638" cy="1458912"/>
          </a:xfrm>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BD76F837-2A24-224A-97E9-DC29FF3D626B}" type="slidenum">
              <a:rPr lang="en-GB"/>
              <a:pPr>
                <a:defRPr/>
              </a:pPr>
              <a:t>‹#›</a:t>
            </a:fld>
            <a:endParaRPr lang="en-GB"/>
          </a:p>
        </p:txBody>
      </p:sp>
    </p:spTree>
    <p:extLst>
      <p:ext uri="{BB962C8B-B14F-4D97-AF65-F5344CB8AC3E}">
        <p14:creationId xmlns:p14="http://schemas.microsoft.com/office/powerpoint/2010/main" val="276268432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022012B6-753E-C546-BB09-82109D0AC23C}" type="slidenum">
              <a:rPr lang="en-GB"/>
              <a:pPr>
                <a:defRPr/>
              </a:pPr>
              <a:t>‹#›</a:t>
            </a:fld>
            <a:endParaRPr lang="en-GB"/>
          </a:p>
        </p:txBody>
      </p:sp>
    </p:spTree>
    <p:extLst>
      <p:ext uri="{BB962C8B-B14F-4D97-AF65-F5344CB8AC3E}">
        <p14:creationId xmlns:p14="http://schemas.microsoft.com/office/powerpoint/2010/main" val="2058898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6FC6DE5-BB3A-9C4F-B4B1-96341D453364}" type="slidenum">
              <a:rPr lang="en-GB"/>
              <a:pPr>
                <a:defRPr/>
              </a:pPr>
              <a:t>‹#›</a:t>
            </a:fld>
            <a:endParaRPr lang="en-GB"/>
          </a:p>
        </p:txBody>
      </p:sp>
    </p:spTree>
    <p:extLst>
      <p:ext uri="{BB962C8B-B14F-4D97-AF65-F5344CB8AC3E}">
        <p14:creationId xmlns:p14="http://schemas.microsoft.com/office/powerpoint/2010/main" val="187487876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3B708410-4C62-2A46-B3CA-7DB7381F4811}" type="slidenum">
              <a:rPr lang="en-GB"/>
              <a:pPr>
                <a:defRPr/>
              </a:pPr>
              <a:t>‹#›</a:t>
            </a:fld>
            <a:endParaRPr lang="en-GB"/>
          </a:p>
        </p:txBody>
      </p:sp>
    </p:spTree>
    <p:extLst>
      <p:ext uri="{BB962C8B-B14F-4D97-AF65-F5344CB8AC3E}">
        <p14:creationId xmlns:p14="http://schemas.microsoft.com/office/powerpoint/2010/main" val="152739444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D1DBBF0B-947C-8247-89F1-AE27EB0B8F58}" type="slidenum">
              <a:rPr lang="en-GB"/>
              <a:pPr>
                <a:defRPr/>
              </a:pPr>
              <a:t>‹#›</a:t>
            </a:fld>
            <a:endParaRPr lang="en-GB"/>
          </a:p>
        </p:txBody>
      </p:sp>
    </p:spTree>
    <p:extLst>
      <p:ext uri="{BB962C8B-B14F-4D97-AF65-F5344CB8AC3E}">
        <p14:creationId xmlns:p14="http://schemas.microsoft.com/office/powerpoint/2010/main" val="273100051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43000" y="1676400"/>
            <a:ext cx="3806825" cy="42624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02225" y="1676400"/>
            <a:ext cx="3808413" cy="42624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08095DE4-84F9-EE42-8EDB-1563295E2288}" type="slidenum">
              <a:rPr lang="en-GB"/>
              <a:pPr>
                <a:defRPr/>
              </a:pPr>
              <a:t>‹#›</a:t>
            </a:fld>
            <a:endParaRPr lang="en-GB"/>
          </a:p>
        </p:txBody>
      </p:sp>
    </p:spTree>
    <p:extLst>
      <p:ext uri="{BB962C8B-B14F-4D97-AF65-F5344CB8AC3E}">
        <p14:creationId xmlns:p14="http://schemas.microsoft.com/office/powerpoint/2010/main" val="208778358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idx="10"/>
          </p:nvPr>
        </p:nvSpPr>
        <p:spPr>
          <a:ln/>
        </p:spPr>
        <p:txBody>
          <a:bodyPr/>
          <a:lstStyle>
            <a:lvl1pPr>
              <a:defRPr/>
            </a:lvl1pPr>
          </a:lstStyle>
          <a:p>
            <a:pPr>
              <a:defRPr/>
            </a:pPr>
            <a:endParaRPr lang="en-GB"/>
          </a:p>
        </p:txBody>
      </p:sp>
      <p:sp>
        <p:nvSpPr>
          <p:cNvPr id="8" name="Rectangle 5"/>
          <p:cNvSpPr>
            <a:spLocks noGrp="1" noChangeArrowheads="1"/>
          </p:cNvSpPr>
          <p:nvPr>
            <p:ph type="ftr" idx="11"/>
          </p:nvPr>
        </p:nvSpPr>
        <p:spPr>
          <a:ln/>
        </p:spPr>
        <p:txBody>
          <a:bodyPr/>
          <a:lstStyle>
            <a:lvl1pPr>
              <a:defRPr/>
            </a:lvl1pPr>
          </a:lstStyle>
          <a:p>
            <a:pPr>
              <a:defRPr/>
            </a:pPr>
            <a:endParaRPr lang="en-GB"/>
          </a:p>
        </p:txBody>
      </p:sp>
      <p:sp>
        <p:nvSpPr>
          <p:cNvPr id="9" name="Rectangle 6"/>
          <p:cNvSpPr>
            <a:spLocks noGrp="1" noChangeArrowheads="1"/>
          </p:cNvSpPr>
          <p:nvPr>
            <p:ph type="sldNum" idx="12"/>
          </p:nvPr>
        </p:nvSpPr>
        <p:spPr>
          <a:ln/>
        </p:spPr>
        <p:txBody>
          <a:bodyPr/>
          <a:lstStyle>
            <a:lvl1pPr>
              <a:defRPr/>
            </a:lvl1pPr>
          </a:lstStyle>
          <a:p>
            <a:pPr>
              <a:defRPr/>
            </a:pPr>
            <a:fld id="{285B31D8-359E-A042-A624-5D7BECB0F130}" type="slidenum">
              <a:rPr lang="en-GB"/>
              <a:pPr>
                <a:defRPr/>
              </a:pPr>
              <a:t>‹#›</a:t>
            </a:fld>
            <a:endParaRPr lang="en-GB"/>
          </a:p>
        </p:txBody>
      </p:sp>
    </p:spTree>
    <p:extLst>
      <p:ext uri="{BB962C8B-B14F-4D97-AF65-F5344CB8AC3E}">
        <p14:creationId xmlns:p14="http://schemas.microsoft.com/office/powerpoint/2010/main" val="319719705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idx="10"/>
          </p:nvPr>
        </p:nvSpPr>
        <p:spPr>
          <a:ln/>
        </p:spPr>
        <p:txBody>
          <a:bodyPr/>
          <a:lstStyle>
            <a:lvl1pPr>
              <a:defRPr/>
            </a:lvl1pPr>
          </a:lstStyle>
          <a:p>
            <a:pPr>
              <a:defRPr/>
            </a:pPr>
            <a:endParaRPr lang="en-GB"/>
          </a:p>
        </p:txBody>
      </p:sp>
      <p:sp>
        <p:nvSpPr>
          <p:cNvPr id="4" name="Rectangle 5"/>
          <p:cNvSpPr>
            <a:spLocks noGrp="1" noChangeArrowheads="1"/>
          </p:cNvSpPr>
          <p:nvPr>
            <p:ph type="ftr" idx="11"/>
          </p:nvPr>
        </p:nvSpPr>
        <p:spPr>
          <a:ln/>
        </p:spPr>
        <p:txBody>
          <a:bodyPr/>
          <a:lstStyle>
            <a:lvl1pPr>
              <a:defRPr/>
            </a:lvl1pPr>
          </a:lstStyle>
          <a:p>
            <a:pPr>
              <a:defRPr/>
            </a:pPr>
            <a:endParaRPr lang="en-GB"/>
          </a:p>
        </p:txBody>
      </p:sp>
      <p:sp>
        <p:nvSpPr>
          <p:cNvPr id="5" name="Rectangle 6"/>
          <p:cNvSpPr>
            <a:spLocks noGrp="1" noChangeArrowheads="1"/>
          </p:cNvSpPr>
          <p:nvPr>
            <p:ph type="sldNum" idx="12"/>
          </p:nvPr>
        </p:nvSpPr>
        <p:spPr>
          <a:ln/>
        </p:spPr>
        <p:txBody>
          <a:bodyPr/>
          <a:lstStyle>
            <a:lvl1pPr>
              <a:defRPr/>
            </a:lvl1pPr>
          </a:lstStyle>
          <a:p>
            <a:pPr>
              <a:defRPr/>
            </a:pPr>
            <a:fld id="{05EB45EA-7E69-0D47-A3CC-73B57DDA03B6}" type="slidenum">
              <a:rPr lang="en-GB"/>
              <a:pPr>
                <a:defRPr/>
              </a:pPr>
              <a:t>‹#›</a:t>
            </a:fld>
            <a:endParaRPr lang="en-GB"/>
          </a:p>
        </p:txBody>
      </p:sp>
    </p:spTree>
    <p:extLst>
      <p:ext uri="{BB962C8B-B14F-4D97-AF65-F5344CB8AC3E}">
        <p14:creationId xmlns:p14="http://schemas.microsoft.com/office/powerpoint/2010/main" val="98781888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idx="10"/>
          </p:nvPr>
        </p:nvSpPr>
        <p:spPr>
          <a:ln/>
        </p:spPr>
        <p:txBody>
          <a:bodyPr/>
          <a:lstStyle>
            <a:lvl1pPr>
              <a:defRPr/>
            </a:lvl1pPr>
          </a:lstStyle>
          <a:p>
            <a:pPr>
              <a:defRPr/>
            </a:pPr>
            <a:endParaRPr lang="en-GB"/>
          </a:p>
        </p:txBody>
      </p:sp>
      <p:sp>
        <p:nvSpPr>
          <p:cNvPr id="3" name="Rectangle 5"/>
          <p:cNvSpPr>
            <a:spLocks noGrp="1" noChangeArrowheads="1"/>
          </p:cNvSpPr>
          <p:nvPr>
            <p:ph type="ftr" idx="11"/>
          </p:nvPr>
        </p:nvSpPr>
        <p:spPr>
          <a:ln/>
        </p:spPr>
        <p:txBody>
          <a:bodyPr/>
          <a:lstStyle>
            <a:lvl1pPr>
              <a:defRPr/>
            </a:lvl1pPr>
          </a:lstStyle>
          <a:p>
            <a:pPr>
              <a:defRPr/>
            </a:pPr>
            <a:endParaRPr lang="en-GB"/>
          </a:p>
        </p:txBody>
      </p:sp>
      <p:sp>
        <p:nvSpPr>
          <p:cNvPr id="4" name="Rectangle 6"/>
          <p:cNvSpPr>
            <a:spLocks noGrp="1" noChangeArrowheads="1"/>
          </p:cNvSpPr>
          <p:nvPr>
            <p:ph type="sldNum" idx="12"/>
          </p:nvPr>
        </p:nvSpPr>
        <p:spPr>
          <a:ln/>
        </p:spPr>
        <p:txBody>
          <a:bodyPr/>
          <a:lstStyle>
            <a:lvl1pPr>
              <a:defRPr/>
            </a:lvl1pPr>
          </a:lstStyle>
          <a:p>
            <a:pPr>
              <a:defRPr/>
            </a:pPr>
            <a:fld id="{0524E66D-66A1-7347-A287-6A806C6811ED}" type="slidenum">
              <a:rPr lang="en-GB"/>
              <a:pPr>
                <a:defRPr/>
              </a:pPr>
              <a:t>‹#›</a:t>
            </a:fld>
            <a:endParaRPr lang="en-GB"/>
          </a:p>
        </p:txBody>
      </p:sp>
    </p:spTree>
    <p:extLst>
      <p:ext uri="{BB962C8B-B14F-4D97-AF65-F5344CB8AC3E}">
        <p14:creationId xmlns:p14="http://schemas.microsoft.com/office/powerpoint/2010/main" val="282774376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9053810B-7196-754E-A287-C90C5C7B2CF6}" type="slidenum">
              <a:rPr lang="en-GB"/>
              <a:pPr>
                <a:defRPr/>
              </a:pPr>
              <a:t>‹#›</a:t>
            </a:fld>
            <a:endParaRPr lang="en-GB"/>
          </a:p>
        </p:txBody>
      </p:sp>
    </p:spTree>
    <p:extLst>
      <p:ext uri="{BB962C8B-B14F-4D97-AF65-F5344CB8AC3E}">
        <p14:creationId xmlns:p14="http://schemas.microsoft.com/office/powerpoint/2010/main" val="3785131712"/>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B80663D5-8072-C648-A5D7-91106D54908C}" type="slidenum">
              <a:rPr lang="en-GB"/>
              <a:pPr>
                <a:defRPr/>
              </a:pPr>
              <a:t>‹#›</a:t>
            </a:fld>
            <a:endParaRPr lang="en-GB"/>
          </a:p>
        </p:txBody>
      </p:sp>
    </p:spTree>
    <p:extLst>
      <p:ext uri="{BB962C8B-B14F-4D97-AF65-F5344CB8AC3E}">
        <p14:creationId xmlns:p14="http://schemas.microsoft.com/office/powerpoint/2010/main" val="417340398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3A13DCC9-B98D-B844-BFD6-DACB4DB41B36}" type="slidenum">
              <a:rPr lang="en-GB"/>
              <a:pPr>
                <a:defRPr/>
              </a:pPr>
              <a:t>‹#›</a:t>
            </a:fld>
            <a:endParaRPr lang="en-GB"/>
          </a:p>
        </p:txBody>
      </p:sp>
    </p:spTree>
    <p:extLst>
      <p:ext uri="{BB962C8B-B14F-4D97-AF65-F5344CB8AC3E}">
        <p14:creationId xmlns:p14="http://schemas.microsoft.com/office/powerpoint/2010/main" val="288454180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9125" y="158750"/>
            <a:ext cx="1941513" cy="57800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43000" y="158750"/>
            <a:ext cx="5673725" cy="57800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15FFD855-7A5D-F041-9FDB-09A9041FED7C}" type="slidenum">
              <a:rPr lang="en-GB"/>
              <a:pPr>
                <a:defRPr/>
              </a:pPr>
              <a:t>‹#›</a:t>
            </a:fld>
            <a:endParaRPr lang="en-GB"/>
          </a:p>
        </p:txBody>
      </p:sp>
    </p:spTree>
    <p:extLst>
      <p:ext uri="{BB962C8B-B14F-4D97-AF65-F5344CB8AC3E}">
        <p14:creationId xmlns:p14="http://schemas.microsoft.com/office/powerpoint/2010/main" val="26869298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2"/>
          <p:cNvSpPr>
            <a:spLocks noGrp="1" noChangeArrowheads="1"/>
          </p:cNvSpPr>
          <p:nvPr>
            <p:ph type="dt" idx="10"/>
          </p:nvPr>
        </p:nvSpPr>
        <p:spPr>
          <a:ln/>
        </p:spPr>
        <p:txBody>
          <a:bodyPr/>
          <a:lstStyle>
            <a:lvl1pPr>
              <a:defRPr/>
            </a:lvl1pPr>
          </a:lstStyle>
          <a:p>
            <a:pPr>
              <a:defRPr/>
            </a:pPr>
            <a:endParaRPr lang="en-GB"/>
          </a:p>
        </p:txBody>
      </p:sp>
      <p:sp>
        <p:nvSpPr>
          <p:cNvPr id="8" name="Rectangle 23"/>
          <p:cNvSpPr>
            <a:spLocks noGrp="1" noChangeArrowheads="1"/>
          </p:cNvSpPr>
          <p:nvPr>
            <p:ph type="ftr" idx="11"/>
          </p:nvPr>
        </p:nvSpPr>
        <p:spPr>
          <a:ln/>
        </p:spPr>
        <p:txBody>
          <a:bodyPr/>
          <a:lstStyle>
            <a:lvl1pPr>
              <a:defRPr/>
            </a:lvl1pPr>
          </a:lstStyle>
          <a:p>
            <a:pPr>
              <a:defRPr/>
            </a:pPr>
            <a:endParaRPr lang="en-GB"/>
          </a:p>
        </p:txBody>
      </p:sp>
      <p:sp>
        <p:nvSpPr>
          <p:cNvPr id="9" name="Rectangle 24"/>
          <p:cNvSpPr>
            <a:spLocks noGrp="1" noChangeArrowheads="1"/>
          </p:cNvSpPr>
          <p:nvPr>
            <p:ph type="sldNum" idx="12"/>
          </p:nvPr>
        </p:nvSpPr>
        <p:spPr>
          <a:ln/>
        </p:spPr>
        <p:txBody>
          <a:bodyPr/>
          <a:lstStyle>
            <a:lvl1pPr>
              <a:defRPr/>
            </a:lvl1pPr>
          </a:lstStyle>
          <a:p>
            <a:pPr>
              <a:defRPr/>
            </a:pPr>
            <a:fld id="{F1396B9F-FBCE-DB4D-8097-BCF113A9317D}" type="slidenum">
              <a:rPr lang="en-GB"/>
              <a:pPr>
                <a:defRPr/>
              </a:pPr>
              <a:t>‹#›</a:t>
            </a:fld>
            <a:endParaRPr lang="en-GB"/>
          </a:p>
        </p:txBody>
      </p:sp>
    </p:spTree>
    <p:extLst>
      <p:ext uri="{BB962C8B-B14F-4D97-AF65-F5344CB8AC3E}">
        <p14:creationId xmlns:p14="http://schemas.microsoft.com/office/powerpoint/2010/main" val="102377028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7C9E88EF-3CFF-9A43-8CF5-07EA2025394A}" type="slidenum">
              <a:rPr lang="en-GB"/>
              <a:pPr>
                <a:defRPr/>
              </a:pPr>
              <a:t>‹#›</a:t>
            </a:fld>
            <a:endParaRPr lang="en-GB"/>
          </a:p>
        </p:txBody>
      </p:sp>
    </p:spTree>
    <p:extLst>
      <p:ext uri="{BB962C8B-B14F-4D97-AF65-F5344CB8AC3E}">
        <p14:creationId xmlns:p14="http://schemas.microsoft.com/office/powerpoint/2010/main" val="302978559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6D1F4F26-8F0E-7E4F-98BE-D0EB2FA7750A}" type="slidenum">
              <a:rPr lang="en-GB"/>
              <a:pPr>
                <a:defRPr/>
              </a:pPr>
              <a:t>‹#›</a:t>
            </a:fld>
            <a:endParaRPr lang="en-GB"/>
          </a:p>
        </p:txBody>
      </p:sp>
    </p:spTree>
    <p:extLst>
      <p:ext uri="{BB962C8B-B14F-4D97-AF65-F5344CB8AC3E}">
        <p14:creationId xmlns:p14="http://schemas.microsoft.com/office/powerpoint/2010/main" val="264509384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629902B9-CC18-5645-A1AF-6A191401FA4A}" type="slidenum">
              <a:rPr lang="en-GB"/>
              <a:pPr>
                <a:defRPr/>
              </a:pPr>
              <a:t>‹#›</a:t>
            </a:fld>
            <a:endParaRPr lang="en-GB"/>
          </a:p>
        </p:txBody>
      </p:sp>
    </p:spTree>
    <p:extLst>
      <p:ext uri="{BB962C8B-B14F-4D97-AF65-F5344CB8AC3E}">
        <p14:creationId xmlns:p14="http://schemas.microsoft.com/office/powerpoint/2010/main" val="31957404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61F3998B-1116-D149-95D9-C6763F61F25D}" type="slidenum">
              <a:rPr lang="en-GB"/>
              <a:pPr>
                <a:defRPr/>
              </a:pPr>
              <a:t>‹#›</a:t>
            </a:fld>
            <a:endParaRPr lang="en-GB"/>
          </a:p>
        </p:txBody>
      </p:sp>
    </p:spTree>
    <p:extLst>
      <p:ext uri="{BB962C8B-B14F-4D97-AF65-F5344CB8AC3E}">
        <p14:creationId xmlns:p14="http://schemas.microsoft.com/office/powerpoint/2010/main" val="360059299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DFD1E8D0-F8BB-8843-AF70-C65AC06DDDF9}" type="slidenum">
              <a:rPr lang="en-GB"/>
              <a:pPr>
                <a:defRPr/>
              </a:pPr>
              <a:t>‹#›</a:t>
            </a:fld>
            <a:endParaRPr lang="en-GB"/>
          </a:p>
        </p:txBody>
      </p:sp>
    </p:spTree>
    <p:extLst>
      <p:ext uri="{BB962C8B-B14F-4D97-AF65-F5344CB8AC3E}">
        <p14:creationId xmlns:p14="http://schemas.microsoft.com/office/powerpoint/2010/main" val="176808523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idx="10"/>
          </p:nvPr>
        </p:nvSpPr>
        <p:spPr>
          <a:ln/>
        </p:spPr>
        <p:txBody>
          <a:bodyPr/>
          <a:lstStyle>
            <a:lvl1pPr>
              <a:defRPr/>
            </a:lvl1pPr>
          </a:lstStyle>
          <a:p>
            <a:pPr>
              <a:defRPr/>
            </a:pPr>
            <a:endParaRPr lang="en-GB"/>
          </a:p>
        </p:txBody>
      </p:sp>
      <p:sp>
        <p:nvSpPr>
          <p:cNvPr id="8" name="Rectangle 5"/>
          <p:cNvSpPr>
            <a:spLocks noGrp="1" noChangeArrowheads="1"/>
          </p:cNvSpPr>
          <p:nvPr>
            <p:ph type="ftr" idx="11"/>
          </p:nvPr>
        </p:nvSpPr>
        <p:spPr>
          <a:ln/>
        </p:spPr>
        <p:txBody>
          <a:bodyPr/>
          <a:lstStyle>
            <a:lvl1pPr>
              <a:defRPr/>
            </a:lvl1pPr>
          </a:lstStyle>
          <a:p>
            <a:pPr>
              <a:defRPr/>
            </a:pPr>
            <a:endParaRPr lang="en-GB"/>
          </a:p>
        </p:txBody>
      </p:sp>
      <p:sp>
        <p:nvSpPr>
          <p:cNvPr id="9" name="Rectangle 6"/>
          <p:cNvSpPr>
            <a:spLocks noGrp="1" noChangeArrowheads="1"/>
          </p:cNvSpPr>
          <p:nvPr>
            <p:ph type="sldNum" idx="12"/>
          </p:nvPr>
        </p:nvSpPr>
        <p:spPr>
          <a:ln/>
        </p:spPr>
        <p:txBody>
          <a:bodyPr/>
          <a:lstStyle>
            <a:lvl1pPr>
              <a:defRPr/>
            </a:lvl1pPr>
          </a:lstStyle>
          <a:p>
            <a:pPr>
              <a:defRPr/>
            </a:pPr>
            <a:fld id="{E62E6F57-6F85-1046-A09D-0A862C1C5FAE}" type="slidenum">
              <a:rPr lang="en-GB"/>
              <a:pPr>
                <a:defRPr/>
              </a:pPr>
              <a:t>‹#›</a:t>
            </a:fld>
            <a:endParaRPr lang="en-GB"/>
          </a:p>
        </p:txBody>
      </p:sp>
    </p:spTree>
    <p:extLst>
      <p:ext uri="{BB962C8B-B14F-4D97-AF65-F5344CB8AC3E}">
        <p14:creationId xmlns:p14="http://schemas.microsoft.com/office/powerpoint/2010/main" val="385111632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idx="10"/>
          </p:nvPr>
        </p:nvSpPr>
        <p:spPr>
          <a:ln/>
        </p:spPr>
        <p:txBody>
          <a:bodyPr/>
          <a:lstStyle>
            <a:lvl1pPr>
              <a:defRPr/>
            </a:lvl1pPr>
          </a:lstStyle>
          <a:p>
            <a:pPr>
              <a:defRPr/>
            </a:pPr>
            <a:endParaRPr lang="en-GB"/>
          </a:p>
        </p:txBody>
      </p:sp>
      <p:sp>
        <p:nvSpPr>
          <p:cNvPr id="4" name="Rectangle 5"/>
          <p:cNvSpPr>
            <a:spLocks noGrp="1" noChangeArrowheads="1"/>
          </p:cNvSpPr>
          <p:nvPr>
            <p:ph type="ftr" idx="11"/>
          </p:nvPr>
        </p:nvSpPr>
        <p:spPr>
          <a:ln/>
        </p:spPr>
        <p:txBody>
          <a:bodyPr/>
          <a:lstStyle>
            <a:lvl1pPr>
              <a:defRPr/>
            </a:lvl1pPr>
          </a:lstStyle>
          <a:p>
            <a:pPr>
              <a:defRPr/>
            </a:pPr>
            <a:endParaRPr lang="en-GB"/>
          </a:p>
        </p:txBody>
      </p:sp>
      <p:sp>
        <p:nvSpPr>
          <p:cNvPr id="5" name="Rectangle 6"/>
          <p:cNvSpPr>
            <a:spLocks noGrp="1" noChangeArrowheads="1"/>
          </p:cNvSpPr>
          <p:nvPr>
            <p:ph type="sldNum" idx="12"/>
          </p:nvPr>
        </p:nvSpPr>
        <p:spPr>
          <a:ln/>
        </p:spPr>
        <p:txBody>
          <a:bodyPr/>
          <a:lstStyle>
            <a:lvl1pPr>
              <a:defRPr/>
            </a:lvl1pPr>
          </a:lstStyle>
          <a:p>
            <a:pPr>
              <a:defRPr/>
            </a:pPr>
            <a:fld id="{E442DF80-C4A3-E549-BEF3-4794917F33BE}" type="slidenum">
              <a:rPr lang="en-GB"/>
              <a:pPr>
                <a:defRPr/>
              </a:pPr>
              <a:t>‹#›</a:t>
            </a:fld>
            <a:endParaRPr lang="en-GB"/>
          </a:p>
        </p:txBody>
      </p:sp>
    </p:spTree>
    <p:extLst>
      <p:ext uri="{BB962C8B-B14F-4D97-AF65-F5344CB8AC3E}">
        <p14:creationId xmlns:p14="http://schemas.microsoft.com/office/powerpoint/2010/main" val="133564054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idx="10"/>
          </p:nvPr>
        </p:nvSpPr>
        <p:spPr>
          <a:ln/>
        </p:spPr>
        <p:txBody>
          <a:bodyPr/>
          <a:lstStyle>
            <a:lvl1pPr>
              <a:defRPr/>
            </a:lvl1pPr>
          </a:lstStyle>
          <a:p>
            <a:pPr>
              <a:defRPr/>
            </a:pPr>
            <a:endParaRPr lang="en-GB"/>
          </a:p>
        </p:txBody>
      </p:sp>
      <p:sp>
        <p:nvSpPr>
          <p:cNvPr id="3" name="Rectangle 5"/>
          <p:cNvSpPr>
            <a:spLocks noGrp="1" noChangeArrowheads="1"/>
          </p:cNvSpPr>
          <p:nvPr>
            <p:ph type="ftr" idx="11"/>
          </p:nvPr>
        </p:nvSpPr>
        <p:spPr>
          <a:ln/>
        </p:spPr>
        <p:txBody>
          <a:bodyPr/>
          <a:lstStyle>
            <a:lvl1pPr>
              <a:defRPr/>
            </a:lvl1pPr>
          </a:lstStyle>
          <a:p>
            <a:pPr>
              <a:defRPr/>
            </a:pPr>
            <a:endParaRPr lang="en-GB"/>
          </a:p>
        </p:txBody>
      </p:sp>
      <p:sp>
        <p:nvSpPr>
          <p:cNvPr id="4" name="Rectangle 6"/>
          <p:cNvSpPr>
            <a:spLocks noGrp="1" noChangeArrowheads="1"/>
          </p:cNvSpPr>
          <p:nvPr>
            <p:ph type="sldNum" idx="12"/>
          </p:nvPr>
        </p:nvSpPr>
        <p:spPr>
          <a:ln/>
        </p:spPr>
        <p:txBody>
          <a:bodyPr/>
          <a:lstStyle>
            <a:lvl1pPr>
              <a:defRPr/>
            </a:lvl1pPr>
          </a:lstStyle>
          <a:p>
            <a:pPr>
              <a:defRPr/>
            </a:pPr>
            <a:fld id="{86C85356-D4A7-EF44-BA8F-EE1FC431BC01}" type="slidenum">
              <a:rPr lang="en-GB"/>
              <a:pPr>
                <a:defRPr/>
              </a:pPr>
              <a:t>‹#›</a:t>
            </a:fld>
            <a:endParaRPr lang="en-GB"/>
          </a:p>
        </p:txBody>
      </p:sp>
    </p:spTree>
    <p:extLst>
      <p:ext uri="{BB962C8B-B14F-4D97-AF65-F5344CB8AC3E}">
        <p14:creationId xmlns:p14="http://schemas.microsoft.com/office/powerpoint/2010/main" val="217825534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80DB7DB6-DAD0-B74D-8000-DA7BFCC32CB7}" type="slidenum">
              <a:rPr lang="en-GB"/>
              <a:pPr>
                <a:defRPr/>
              </a:pPr>
              <a:t>‹#›</a:t>
            </a:fld>
            <a:endParaRPr lang="en-GB"/>
          </a:p>
        </p:txBody>
      </p:sp>
    </p:spTree>
    <p:extLst>
      <p:ext uri="{BB962C8B-B14F-4D97-AF65-F5344CB8AC3E}">
        <p14:creationId xmlns:p14="http://schemas.microsoft.com/office/powerpoint/2010/main" val="351600020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idx="10"/>
          </p:nvPr>
        </p:nvSpPr>
        <p:spPr>
          <a:ln/>
        </p:spPr>
        <p:txBody>
          <a:bodyPr/>
          <a:lstStyle>
            <a:lvl1pPr>
              <a:defRPr/>
            </a:lvl1pPr>
          </a:lstStyle>
          <a:p>
            <a:pPr>
              <a:defRPr/>
            </a:pPr>
            <a:endParaRPr lang="en-GB"/>
          </a:p>
        </p:txBody>
      </p:sp>
      <p:sp>
        <p:nvSpPr>
          <p:cNvPr id="6" name="Rectangle 5"/>
          <p:cNvSpPr>
            <a:spLocks noGrp="1" noChangeArrowheads="1"/>
          </p:cNvSpPr>
          <p:nvPr>
            <p:ph type="ftr" idx="11"/>
          </p:nvPr>
        </p:nvSpPr>
        <p:spPr>
          <a:ln/>
        </p:spPr>
        <p:txBody>
          <a:bodyPr/>
          <a:lstStyle>
            <a:lvl1pPr>
              <a:defRPr/>
            </a:lvl1pPr>
          </a:lstStyle>
          <a:p>
            <a:pPr>
              <a:defRPr/>
            </a:pPr>
            <a:endParaRPr lang="en-GB"/>
          </a:p>
        </p:txBody>
      </p:sp>
      <p:sp>
        <p:nvSpPr>
          <p:cNvPr id="7" name="Rectangle 6"/>
          <p:cNvSpPr>
            <a:spLocks noGrp="1" noChangeArrowheads="1"/>
          </p:cNvSpPr>
          <p:nvPr>
            <p:ph type="sldNum" idx="12"/>
          </p:nvPr>
        </p:nvSpPr>
        <p:spPr>
          <a:ln/>
        </p:spPr>
        <p:txBody>
          <a:bodyPr/>
          <a:lstStyle>
            <a:lvl1pPr>
              <a:defRPr/>
            </a:lvl1pPr>
          </a:lstStyle>
          <a:p>
            <a:pPr>
              <a:defRPr/>
            </a:pPr>
            <a:fld id="{36F84DB9-B72F-0D40-8E04-60E69FF983C3}" type="slidenum">
              <a:rPr lang="en-GB"/>
              <a:pPr>
                <a:defRPr/>
              </a:pPr>
              <a:t>‹#›</a:t>
            </a:fld>
            <a:endParaRPr lang="en-GB"/>
          </a:p>
        </p:txBody>
      </p:sp>
    </p:spTree>
    <p:extLst>
      <p:ext uri="{BB962C8B-B14F-4D97-AF65-F5344CB8AC3E}">
        <p14:creationId xmlns:p14="http://schemas.microsoft.com/office/powerpoint/2010/main" val="259770878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6CA3CF42-D484-1F43-9688-ECC067089C2A}" type="slidenum">
              <a:rPr lang="en-GB"/>
              <a:pPr>
                <a:defRPr/>
              </a:pPr>
              <a:t>‹#›</a:t>
            </a:fld>
            <a:endParaRPr lang="en-GB"/>
          </a:p>
        </p:txBody>
      </p:sp>
    </p:spTree>
    <p:extLst>
      <p:ext uri="{BB962C8B-B14F-4D97-AF65-F5344CB8AC3E}">
        <p14:creationId xmlns:p14="http://schemas.microsoft.com/office/powerpoint/2010/main" val="13645191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C252A3E0-73A4-5A4A-9489-021360B767CE}" type="slidenum">
              <a:rPr lang="en-GB"/>
              <a:pPr>
                <a:defRPr/>
              </a:pPr>
              <a:t>‹#›</a:t>
            </a:fld>
            <a:endParaRPr lang="en-GB"/>
          </a:p>
        </p:txBody>
      </p:sp>
    </p:spTree>
    <p:extLst>
      <p:ext uri="{BB962C8B-B14F-4D97-AF65-F5344CB8AC3E}">
        <p14:creationId xmlns:p14="http://schemas.microsoft.com/office/powerpoint/2010/main" val="340715633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63550"/>
            <a:ext cx="1941513" cy="56276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63550"/>
            <a:ext cx="5673725" cy="56276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idx="10"/>
          </p:nvPr>
        </p:nvSpPr>
        <p:spPr>
          <a:ln/>
        </p:spPr>
        <p:txBody>
          <a:bodyPr/>
          <a:lstStyle>
            <a:lvl1pPr>
              <a:defRPr/>
            </a:lvl1pPr>
          </a:lstStyle>
          <a:p>
            <a:pPr>
              <a:defRPr/>
            </a:pPr>
            <a:endParaRPr lang="en-GB"/>
          </a:p>
        </p:txBody>
      </p:sp>
      <p:sp>
        <p:nvSpPr>
          <p:cNvPr id="5" name="Rectangle 5"/>
          <p:cNvSpPr>
            <a:spLocks noGrp="1" noChangeArrowheads="1"/>
          </p:cNvSpPr>
          <p:nvPr>
            <p:ph type="ftr" idx="11"/>
          </p:nvPr>
        </p:nvSpPr>
        <p:spPr>
          <a:ln/>
        </p:spPr>
        <p:txBody>
          <a:bodyPr/>
          <a:lstStyle>
            <a:lvl1pPr>
              <a:defRPr/>
            </a:lvl1pPr>
          </a:lstStyle>
          <a:p>
            <a:pPr>
              <a:defRPr/>
            </a:pPr>
            <a:endParaRPr lang="en-GB"/>
          </a:p>
        </p:txBody>
      </p:sp>
      <p:sp>
        <p:nvSpPr>
          <p:cNvPr id="6" name="Rectangle 6"/>
          <p:cNvSpPr>
            <a:spLocks noGrp="1" noChangeArrowheads="1"/>
          </p:cNvSpPr>
          <p:nvPr>
            <p:ph type="sldNum" idx="12"/>
          </p:nvPr>
        </p:nvSpPr>
        <p:spPr>
          <a:ln/>
        </p:spPr>
        <p:txBody>
          <a:bodyPr/>
          <a:lstStyle>
            <a:lvl1pPr>
              <a:defRPr/>
            </a:lvl1pPr>
          </a:lstStyle>
          <a:p>
            <a:pPr>
              <a:defRPr/>
            </a:pPr>
            <a:fld id="{8429C2B1-88F4-F149-A629-479FC0437508}" type="slidenum">
              <a:rPr lang="en-GB"/>
              <a:pPr>
                <a:defRPr/>
              </a:pPr>
              <a:t>‹#›</a:t>
            </a:fld>
            <a:endParaRPr lang="en-GB"/>
          </a:p>
        </p:txBody>
      </p:sp>
    </p:spTree>
    <p:extLst>
      <p:ext uri="{BB962C8B-B14F-4D97-AF65-F5344CB8AC3E}">
        <p14:creationId xmlns:p14="http://schemas.microsoft.com/office/powerpoint/2010/main" val="52464323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8B511BF-A733-094F-B9C2-CBCD1BC18A52}" type="slidenum">
              <a:rPr lang="en-GB"/>
              <a:pPr>
                <a:defRPr/>
              </a:pPr>
              <a:t>‹#›</a:t>
            </a:fld>
            <a:endParaRPr lang="en-GB"/>
          </a:p>
        </p:txBody>
      </p:sp>
    </p:spTree>
    <p:extLst>
      <p:ext uri="{BB962C8B-B14F-4D97-AF65-F5344CB8AC3E}">
        <p14:creationId xmlns:p14="http://schemas.microsoft.com/office/powerpoint/2010/main" val="109701271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F2783A34-FA34-BF47-9634-1204A2B68975}" type="slidenum">
              <a:rPr lang="en-GB"/>
              <a:pPr>
                <a:defRPr/>
              </a:pPr>
              <a:t>‹#›</a:t>
            </a:fld>
            <a:endParaRPr lang="en-GB"/>
          </a:p>
        </p:txBody>
      </p:sp>
    </p:spTree>
    <p:extLst>
      <p:ext uri="{BB962C8B-B14F-4D97-AF65-F5344CB8AC3E}">
        <p14:creationId xmlns:p14="http://schemas.microsoft.com/office/powerpoint/2010/main" val="308985872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12FE9BFF-0544-A54F-8447-8262D957569D}" type="slidenum">
              <a:rPr lang="en-GB"/>
              <a:pPr>
                <a:defRPr/>
              </a:pPr>
              <a:t>‹#›</a:t>
            </a:fld>
            <a:endParaRPr lang="en-GB"/>
          </a:p>
        </p:txBody>
      </p:sp>
    </p:spTree>
    <p:extLst>
      <p:ext uri="{BB962C8B-B14F-4D97-AF65-F5344CB8AC3E}">
        <p14:creationId xmlns:p14="http://schemas.microsoft.com/office/powerpoint/2010/main" val="245270442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33ADBD0F-1257-1D46-8B87-92C0386E6789}" type="slidenum">
              <a:rPr lang="en-GB"/>
              <a:pPr>
                <a:defRPr/>
              </a:pPr>
              <a:t>‹#›</a:t>
            </a:fld>
            <a:endParaRPr lang="en-GB"/>
          </a:p>
        </p:txBody>
      </p:sp>
    </p:spTree>
    <p:extLst>
      <p:ext uri="{BB962C8B-B14F-4D97-AF65-F5344CB8AC3E}">
        <p14:creationId xmlns:p14="http://schemas.microsoft.com/office/powerpoint/2010/main" val="130641661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idx="10"/>
          </p:nvPr>
        </p:nvSpPr>
        <p:spPr>
          <a:ln/>
        </p:spPr>
        <p:txBody>
          <a:bodyPr/>
          <a:lstStyle>
            <a:lvl1pPr>
              <a:defRPr/>
            </a:lvl1pPr>
          </a:lstStyle>
          <a:p>
            <a:pPr>
              <a:defRPr/>
            </a:pPr>
            <a:endParaRPr lang="en-GB"/>
          </a:p>
        </p:txBody>
      </p:sp>
      <p:sp>
        <p:nvSpPr>
          <p:cNvPr id="8" name="Rectangle 4"/>
          <p:cNvSpPr>
            <a:spLocks noGrp="1" noChangeArrowheads="1"/>
          </p:cNvSpPr>
          <p:nvPr>
            <p:ph type="ftr" idx="11"/>
          </p:nvPr>
        </p:nvSpPr>
        <p:spPr>
          <a:ln/>
        </p:spPr>
        <p:txBody>
          <a:bodyPr/>
          <a:lstStyle>
            <a:lvl1pPr>
              <a:defRPr/>
            </a:lvl1pPr>
          </a:lstStyle>
          <a:p>
            <a:pPr>
              <a:defRPr/>
            </a:pPr>
            <a:endParaRPr lang="en-GB"/>
          </a:p>
        </p:txBody>
      </p:sp>
      <p:sp>
        <p:nvSpPr>
          <p:cNvPr id="9" name="Rectangle 5"/>
          <p:cNvSpPr>
            <a:spLocks noGrp="1" noChangeArrowheads="1"/>
          </p:cNvSpPr>
          <p:nvPr>
            <p:ph type="sldNum" idx="12"/>
          </p:nvPr>
        </p:nvSpPr>
        <p:spPr>
          <a:ln/>
        </p:spPr>
        <p:txBody>
          <a:bodyPr/>
          <a:lstStyle>
            <a:lvl1pPr>
              <a:defRPr/>
            </a:lvl1pPr>
          </a:lstStyle>
          <a:p>
            <a:pPr>
              <a:defRPr/>
            </a:pPr>
            <a:fld id="{0FF36885-62DB-1B4E-A90B-EB460B694FAA}" type="slidenum">
              <a:rPr lang="en-GB"/>
              <a:pPr>
                <a:defRPr/>
              </a:pPr>
              <a:t>‹#›</a:t>
            </a:fld>
            <a:endParaRPr lang="en-GB"/>
          </a:p>
        </p:txBody>
      </p:sp>
    </p:spTree>
    <p:extLst>
      <p:ext uri="{BB962C8B-B14F-4D97-AF65-F5344CB8AC3E}">
        <p14:creationId xmlns:p14="http://schemas.microsoft.com/office/powerpoint/2010/main" val="43320544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CFE7EE36-3C85-604E-BA50-8CF5F53567F8}" type="slidenum">
              <a:rPr lang="en-GB"/>
              <a:pPr>
                <a:defRPr/>
              </a:pPr>
              <a:t>‹#›</a:t>
            </a:fld>
            <a:endParaRPr lang="en-GB"/>
          </a:p>
        </p:txBody>
      </p:sp>
    </p:spTree>
    <p:extLst>
      <p:ext uri="{BB962C8B-B14F-4D97-AF65-F5344CB8AC3E}">
        <p14:creationId xmlns:p14="http://schemas.microsoft.com/office/powerpoint/2010/main" val="391747382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F896B6B7-1D5B-A84C-931C-31948B309165}" type="slidenum">
              <a:rPr lang="en-GB"/>
              <a:pPr>
                <a:defRPr/>
              </a:pPr>
              <a:t>‹#›</a:t>
            </a:fld>
            <a:endParaRPr lang="en-GB"/>
          </a:p>
        </p:txBody>
      </p:sp>
    </p:spTree>
    <p:extLst>
      <p:ext uri="{BB962C8B-B14F-4D97-AF65-F5344CB8AC3E}">
        <p14:creationId xmlns:p14="http://schemas.microsoft.com/office/powerpoint/2010/main" val="399926272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864880CD-A9D8-5244-ADB9-A33986FCBAE0}" type="slidenum">
              <a:rPr lang="en-GB"/>
              <a:pPr>
                <a:defRPr/>
              </a:pPr>
              <a:t>‹#›</a:t>
            </a:fld>
            <a:endParaRPr lang="en-GB"/>
          </a:p>
        </p:txBody>
      </p:sp>
    </p:spTree>
    <p:extLst>
      <p:ext uri="{BB962C8B-B14F-4D97-AF65-F5344CB8AC3E}">
        <p14:creationId xmlns:p14="http://schemas.microsoft.com/office/powerpoint/2010/main" val="162625996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0819B108-AEEA-094B-BD9E-04DB1C3EF18C}" type="slidenum">
              <a:rPr lang="en-GB"/>
              <a:pPr>
                <a:defRPr/>
              </a:pPr>
              <a:t>‹#›</a:t>
            </a:fld>
            <a:endParaRPr lang="en-GB"/>
          </a:p>
        </p:txBody>
      </p:sp>
    </p:spTree>
    <p:extLst>
      <p:ext uri="{BB962C8B-B14F-4D97-AF65-F5344CB8AC3E}">
        <p14:creationId xmlns:p14="http://schemas.microsoft.com/office/powerpoint/2010/main" val="100495061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BE78866E-8675-D84A-B32E-84CFC404EA99}" type="slidenum">
              <a:rPr lang="en-GB"/>
              <a:pPr>
                <a:defRPr/>
              </a:pPr>
              <a:t>‹#›</a:t>
            </a:fld>
            <a:endParaRPr lang="en-GB"/>
          </a:p>
        </p:txBody>
      </p:sp>
    </p:spTree>
    <p:extLst>
      <p:ext uri="{BB962C8B-B14F-4D97-AF65-F5344CB8AC3E}">
        <p14:creationId xmlns:p14="http://schemas.microsoft.com/office/powerpoint/2010/main" val="199392797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8A0BC973-419F-B74A-BB1B-BBC8F535409A}" type="slidenum">
              <a:rPr lang="en-GB"/>
              <a:pPr>
                <a:defRPr/>
              </a:pPr>
              <a:t>‹#›</a:t>
            </a:fld>
            <a:endParaRPr lang="en-GB"/>
          </a:p>
        </p:txBody>
      </p:sp>
    </p:spTree>
    <p:extLst>
      <p:ext uri="{BB962C8B-B14F-4D97-AF65-F5344CB8AC3E}">
        <p14:creationId xmlns:p14="http://schemas.microsoft.com/office/powerpoint/2010/main" val="181579152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6225" y="1604963"/>
            <a:ext cx="2055813" cy="452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4963"/>
            <a:ext cx="6016625" cy="452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4754EEAC-D631-E34B-A12A-190100D58D41}" type="slidenum">
              <a:rPr lang="en-GB"/>
              <a:pPr>
                <a:defRPr/>
              </a:pPr>
              <a:t>‹#›</a:t>
            </a:fld>
            <a:endParaRPr lang="en-GB"/>
          </a:p>
        </p:txBody>
      </p:sp>
    </p:spTree>
    <p:extLst>
      <p:ext uri="{BB962C8B-B14F-4D97-AF65-F5344CB8AC3E}">
        <p14:creationId xmlns:p14="http://schemas.microsoft.com/office/powerpoint/2010/main" val="187385345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9950"/>
            <a:ext cx="7767638" cy="1430338"/>
          </a:xfrm>
        </p:spPr>
        <p:txBody>
          <a:bodyPr/>
          <a:lstStyle/>
          <a:p>
            <a:r>
              <a:rPr lang="en-US" smtClean="0"/>
              <a:t>Click to edit Master title style</a:t>
            </a:r>
            <a:endParaRPr lang="en-US"/>
          </a:p>
        </p:txBody>
      </p:sp>
      <p:sp>
        <p:nvSpPr>
          <p:cNvPr id="3" name="Rectangle 3"/>
          <p:cNvSpPr>
            <a:spLocks noGrp="1" noChangeArrowheads="1"/>
          </p:cNvSpPr>
          <p:nvPr>
            <p:ph type="dt" idx="10"/>
          </p:nvPr>
        </p:nvSpPr>
        <p:spPr>
          <a:ln/>
        </p:spPr>
        <p:txBody>
          <a:bodyPr/>
          <a:lstStyle>
            <a:lvl1pPr>
              <a:defRPr/>
            </a:lvl1pPr>
          </a:lstStyle>
          <a:p>
            <a:pPr>
              <a:defRPr/>
            </a:pPr>
            <a:endParaRPr lang="en-GB"/>
          </a:p>
        </p:txBody>
      </p:sp>
      <p:sp>
        <p:nvSpPr>
          <p:cNvPr id="4" name="Rectangle 4"/>
          <p:cNvSpPr>
            <a:spLocks noGrp="1" noChangeArrowheads="1"/>
          </p:cNvSpPr>
          <p:nvPr>
            <p:ph type="ftr" idx="11"/>
          </p:nvPr>
        </p:nvSpPr>
        <p:spPr>
          <a:ln/>
        </p:spPr>
        <p:txBody>
          <a:bodyPr/>
          <a:lstStyle>
            <a:lvl1pPr>
              <a:defRPr/>
            </a:lvl1pPr>
          </a:lstStyle>
          <a:p>
            <a:pPr>
              <a:defRPr/>
            </a:pPr>
            <a:endParaRPr lang="en-GB"/>
          </a:p>
        </p:txBody>
      </p:sp>
      <p:sp>
        <p:nvSpPr>
          <p:cNvPr id="5" name="Rectangle 5"/>
          <p:cNvSpPr>
            <a:spLocks noGrp="1" noChangeArrowheads="1"/>
          </p:cNvSpPr>
          <p:nvPr>
            <p:ph type="sldNum" idx="12"/>
          </p:nvPr>
        </p:nvSpPr>
        <p:spPr>
          <a:ln/>
        </p:spPr>
        <p:txBody>
          <a:bodyPr/>
          <a:lstStyle>
            <a:lvl1pPr>
              <a:defRPr/>
            </a:lvl1pPr>
          </a:lstStyle>
          <a:p>
            <a:pPr>
              <a:defRPr/>
            </a:pPr>
            <a:fld id="{3D1F5A57-2A89-E144-A5CD-3D3FDE6C6FC7}" type="slidenum">
              <a:rPr lang="en-GB"/>
              <a:pPr>
                <a:defRPr/>
              </a:pPr>
              <a:t>‹#›</a:t>
            </a:fld>
            <a:endParaRPr lang="en-GB"/>
          </a:p>
        </p:txBody>
      </p:sp>
    </p:spTree>
    <p:extLst>
      <p:ext uri="{BB962C8B-B14F-4D97-AF65-F5344CB8AC3E}">
        <p14:creationId xmlns:p14="http://schemas.microsoft.com/office/powerpoint/2010/main" val="90758925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9DB84EF-5B05-1D4A-AA45-12ABE191C531}"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608434393"/>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BD694D7-2374-224B-B8D3-BDBEC082B19D}"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734078002"/>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B148DDE-F118-AE4D-ACF1-E3145F99257A}"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4020595382"/>
      </p:ext>
    </p:extLst>
  </p:cSld>
  <p:clrMapOvr>
    <a:masterClrMapping/>
  </p:clrMapOvr>
  <p:transition xmlns:p14="http://schemas.microsoft.com/office/powerpoint/2010/mai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8D949B8-601E-6545-91AE-2FDAF0FF824A}" type="slidenum">
              <a:rPr lang="en-US"/>
              <a:pPr>
                <a:defRPr/>
              </a:pPr>
              <a:t>‹#›</a:t>
            </a:fld>
            <a:endParaRPr lang="en-US"/>
          </a:p>
        </p:txBody>
      </p:sp>
      <p:sp>
        <p:nvSpPr>
          <p:cNvPr id="9"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806443567"/>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B5006D3-F9D7-8048-85E6-8A3164A579C2}" type="slidenum">
              <a:rPr lang="en-US"/>
              <a:pPr>
                <a:defRPr/>
              </a:pPr>
              <a:t>‹#›</a:t>
            </a:fld>
            <a:endParaRPr lang="en-US"/>
          </a:p>
        </p:txBody>
      </p:sp>
      <p:sp>
        <p:nvSpPr>
          <p:cNvPr id="5"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247897591"/>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A730F79-D8D5-6349-8B0B-EE6AD7B83458}" type="slidenum">
              <a:rPr lang="en-US"/>
              <a:pPr>
                <a:defRPr/>
              </a:pPr>
              <a:t>‹#›</a:t>
            </a:fld>
            <a:endParaRPr lang="en-US"/>
          </a:p>
        </p:txBody>
      </p:sp>
      <p:sp>
        <p:nvSpPr>
          <p:cNvPr id="4"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976741447"/>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8B904A0F-0650-324B-AE89-427FC12A6DCE}"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378724095"/>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pPr>
              <a:defRPr/>
            </a:pPr>
            <a:endParaRPr lang="en-GB"/>
          </a:p>
        </p:txBody>
      </p:sp>
      <p:sp>
        <p:nvSpPr>
          <p:cNvPr id="3" name="Rectangle 4"/>
          <p:cNvSpPr>
            <a:spLocks noGrp="1" noChangeArrowheads="1"/>
          </p:cNvSpPr>
          <p:nvPr>
            <p:ph type="ftr" idx="11"/>
          </p:nvPr>
        </p:nvSpPr>
        <p:spPr>
          <a:ln/>
        </p:spPr>
        <p:txBody>
          <a:bodyPr/>
          <a:lstStyle>
            <a:lvl1pPr>
              <a:defRPr/>
            </a:lvl1pPr>
          </a:lstStyle>
          <a:p>
            <a:pPr>
              <a:defRPr/>
            </a:pPr>
            <a:endParaRPr lang="en-GB"/>
          </a:p>
        </p:txBody>
      </p:sp>
      <p:sp>
        <p:nvSpPr>
          <p:cNvPr id="4" name="Rectangle 5"/>
          <p:cNvSpPr>
            <a:spLocks noGrp="1" noChangeArrowheads="1"/>
          </p:cNvSpPr>
          <p:nvPr>
            <p:ph type="sldNum" idx="12"/>
          </p:nvPr>
        </p:nvSpPr>
        <p:spPr>
          <a:ln/>
        </p:spPr>
        <p:txBody>
          <a:bodyPr/>
          <a:lstStyle>
            <a:lvl1pPr>
              <a:defRPr/>
            </a:lvl1pPr>
          </a:lstStyle>
          <a:p>
            <a:pPr>
              <a:defRPr/>
            </a:pPr>
            <a:fld id="{24125DCF-0253-F246-A594-42D56373D02F}" type="slidenum">
              <a:rPr lang="en-GB"/>
              <a:pPr>
                <a:defRPr/>
              </a:pPr>
              <a:t>‹#›</a:t>
            </a:fld>
            <a:endParaRPr lang="en-GB"/>
          </a:p>
        </p:txBody>
      </p:sp>
    </p:spTree>
    <p:extLst>
      <p:ext uri="{BB962C8B-B14F-4D97-AF65-F5344CB8AC3E}">
        <p14:creationId xmlns:p14="http://schemas.microsoft.com/office/powerpoint/2010/main" val="257933851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C9FEA21-39FA-4740-AF56-6819394B1394}"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4964023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A7A12D7-5D1F-9B47-8372-08469A2DCC17}"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368120199"/>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5EF713E-6CA8-FA46-A456-29F4DBE827E7}"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514854937"/>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1676400" y="1981200"/>
            <a:ext cx="3429000" cy="4114800"/>
          </a:xfrm>
        </p:spPr>
        <p:txBody>
          <a:bodyPr/>
          <a:lstStyle/>
          <a:p>
            <a:pPr lvl="0"/>
            <a:endParaRPr lang="en-US" noProof="0" smtClean="0"/>
          </a:p>
        </p:txBody>
      </p:sp>
      <p:sp>
        <p:nvSpPr>
          <p:cNvPr id="4" name="Text Placeholder 3"/>
          <p:cNvSpPr>
            <a:spLocks noGrp="1"/>
          </p:cNvSpPr>
          <p:nvPr>
            <p:ph type="body" sz="half" idx="2"/>
          </p:nvPr>
        </p:nvSpPr>
        <p:spPr>
          <a:xfrm>
            <a:off x="52578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F1A0AFE-6455-A34E-B294-B1771E0DFEAF}"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663963487"/>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16764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5257800" y="1981200"/>
            <a:ext cx="3429000" cy="4114800"/>
          </a:xfrm>
        </p:spPr>
        <p:txBody>
          <a:bodyPr/>
          <a:lstStyle/>
          <a:p>
            <a:pPr lvl="0"/>
            <a:endParaRPr lang="en-US" noProof="0" smtClean="0"/>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C2C0E93-CCC2-964E-BB21-FB25C9377E01}"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278751126"/>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06135432"/>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828B7FA-10E2-0D43-8228-0FCF270E9377}" type="slidenum">
              <a:rPr lang="en-US"/>
              <a:pPr>
                <a:defRPr/>
              </a:pPr>
              <a:t>‹#›</a:t>
            </a:fld>
            <a:endParaRPr lang="en-US"/>
          </a:p>
        </p:txBody>
      </p:sp>
    </p:spTree>
    <p:extLst>
      <p:ext uri="{BB962C8B-B14F-4D97-AF65-F5344CB8AC3E}">
        <p14:creationId xmlns:p14="http://schemas.microsoft.com/office/powerpoint/2010/main" val="1163422400"/>
      </p:ext>
    </p:extLst>
  </p:cSld>
  <p:clrMapOvr>
    <a:masterClrMapping/>
  </p:clrMapOvr>
  <p:transition xmlns:p14="http://schemas.microsoft.com/office/powerpoint/2010/main"/>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F43F3216-B09D-124B-BD74-0C48B113EAFF}" type="slidenum">
              <a:rPr lang="en-US"/>
              <a:pPr>
                <a:defRPr/>
              </a:pPr>
              <a:t>‹#›</a:t>
            </a:fld>
            <a:endParaRPr lang="en-US"/>
          </a:p>
        </p:txBody>
      </p:sp>
    </p:spTree>
    <p:extLst>
      <p:ext uri="{BB962C8B-B14F-4D97-AF65-F5344CB8AC3E}">
        <p14:creationId xmlns:p14="http://schemas.microsoft.com/office/powerpoint/2010/main" val="114470619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B4045D7-ED65-C54D-8F2C-4A5C2A4B5144}" type="slidenum">
              <a:rPr lang="en-US"/>
              <a:pPr>
                <a:defRPr/>
              </a:pPr>
              <a:t>‹#›</a:t>
            </a:fld>
            <a:endParaRPr lang="en-US"/>
          </a:p>
        </p:txBody>
      </p:sp>
    </p:spTree>
    <p:extLst>
      <p:ext uri="{BB962C8B-B14F-4D97-AF65-F5344CB8AC3E}">
        <p14:creationId xmlns:p14="http://schemas.microsoft.com/office/powerpoint/2010/main" val="703297586"/>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F394E24-A06E-D844-905B-76FE4C1D8BF0}" type="slidenum">
              <a:rPr lang="en-US"/>
              <a:pPr>
                <a:defRPr/>
              </a:pPr>
              <a:t>‹#›</a:t>
            </a:fld>
            <a:endParaRPr lang="en-US"/>
          </a:p>
        </p:txBody>
      </p:sp>
    </p:spTree>
    <p:extLst>
      <p:ext uri="{BB962C8B-B14F-4D97-AF65-F5344CB8AC3E}">
        <p14:creationId xmlns:p14="http://schemas.microsoft.com/office/powerpoint/2010/main" val="743506569"/>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669C34A2-F199-9645-B69A-DCA452A954BC}" type="slidenum">
              <a:rPr lang="en-GB"/>
              <a:pPr>
                <a:defRPr/>
              </a:pPr>
              <a:t>‹#›</a:t>
            </a:fld>
            <a:endParaRPr lang="en-GB"/>
          </a:p>
        </p:txBody>
      </p:sp>
    </p:spTree>
    <p:extLst>
      <p:ext uri="{BB962C8B-B14F-4D97-AF65-F5344CB8AC3E}">
        <p14:creationId xmlns:p14="http://schemas.microsoft.com/office/powerpoint/2010/main" val="237553288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1353E99-988E-C449-99ED-D29B0DD14CEE}" type="slidenum">
              <a:rPr lang="en-US"/>
              <a:pPr>
                <a:defRPr/>
              </a:pPr>
              <a:t>‹#›</a:t>
            </a:fld>
            <a:endParaRPr lang="en-US"/>
          </a:p>
        </p:txBody>
      </p:sp>
    </p:spTree>
    <p:extLst>
      <p:ext uri="{BB962C8B-B14F-4D97-AF65-F5344CB8AC3E}">
        <p14:creationId xmlns:p14="http://schemas.microsoft.com/office/powerpoint/2010/main" val="1678600357"/>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2A936D9-ADB6-7945-8817-DA373FC32CEB}" type="slidenum">
              <a:rPr lang="en-US"/>
              <a:pPr>
                <a:defRPr/>
              </a:pPr>
              <a:t>‹#›</a:t>
            </a:fld>
            <a:endParaRPr lang="en-US"/>
          </a:p>
        </p:txBody>
      </p:sp>
    </p:spTree>
    <p:extLst>
      <p:ext uri="{BB962C8B-B14F-4D97-AF65-F5344CB8AC3E}">
        <p14:creationId xmlns:p14="http://schemas.microsoft.com/office/powerpoint/2010/main" val="385404903"/>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00E8397-3686-354C-80ED-D7DA24983009}" type="slidenum">
              <a:rPr lang="en-US"/>
              <a:pPr>
                <a:defRPr/>
              </a:pPr>
              <a:t>‹#›</a:t>
            </a:fld>
            <a:endParaRPr lang="en-US"/>
          </a:p>
        </p:txBody>
      </p:sp>
    </p:spTree>
    <p:extLst>
      <p:ext uri="{BB962C8B-B14F-4D97-AF65-F5344CB8AC3E}">
        <p14:creationId xmlns:p14="http://schemas.microsoft.com/office/powerpoint/2010/main" val="4267852026"/>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F8F04700-848F-724E-9A5A-B58941085D11}" type="slidenum">
              <a:rPr lang="en-US"/>
              <a:pPr>
                <a:defRPr/>
              </a:pPr>
              <a:t>‹#›</a:t>
            </a:fld>
            <a:endParaRPr lang="en-US"/>
          </a:p>
        </p:txBody>
      </p:sp>
    </p:spTree>
    <p:extLst>
      <p:ext uri="{BB962C8B-B14F-4D97-AF65-F5344CB8AC3E}">
        <p14:creationId xmlns:p14="http://schemas.microsoft.com/office/powerpoint/2010/main" val="1792840857"/>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21CB264-9B64-3D48-96D1-05D0D6E0AAD6}" type="slidenum">
              <a:rPr lang="en-US"/>
              <a:pPr>
                <a:defRPr/>
              </a:pPr>
              <a:t>‹#›</a:t>
            </a:fld>
            <a:endParaRPr lang="en-US"/>
          </a:p>
        </p:txBody>
      </p:sp>
    </p:spTree>
    <p:extLst>
      <p:ext uri="{BB962C8B-B14F-4D97-AF65-F5344CB8AC3E}">
        <p14:creationId xmlns:p14="http://schemas.microsoft.com/office/powerpoint/2010/main" val="1200017164"/>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8C731DDA-B445-5042-B73D-25C9A9F14FA1}" type="slidenum">
              <a:rPr lang="en-US"/>
              <a:pPr>
                <a:defRPr/>
              </a:pPr>
              <a:t>‹#›</a:t>
            </a:fld>
            <a:endParaRPr lang="en-US"/>
          </a:p>
        </p:txBody>
      </p:sp>
    </p:spTree>
    <p:extLst>
      <p:ext uri="{BB962C8B-B14F-4D97-AF65-F5344CB8AC3E}">
        <p14:creationId xmlns:p14="http://schemas.microsoft.com/office/powerpoint/2010/main" val="2334165613"/>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2"/>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3"/>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4"/>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4C27EA14-AC26-E64C-8713-546F7AE02925}" type="slidenum">
              <a:rPr lang="en-US"/>
              <a:pPr>
                <a:defRPr/>
              </a:pPr>
              <a:t>‹#›</a:t>
            </a:fld>
            <a:endParaRPr lang="en-US"/>
          </a:p>
        </p:txBody>
      </p:sp>
    </p:spTree>
    <p:extLst>
      <p:ext uri="{BB962C8B-B14F-4D97-AF65-F5344CB8AC3E}">
        <p14:creationId xmlns:p14="http://schemas.microsoft.com/office/powerpoint/2010/main" val="1362237950"/>
      </p:ext>
    </p:extLst>
  </p:cSld>
  <p:clrMapOvr>
    <a:masterClrMapping/>
  </p:clrMapOvr>
  <p:transition xmlns:p14="http://schemas.microsoft.com/office/powerpoint/2010/main"/>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eaLnBrk="0" hangingPunct="0">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0" hangingPunct="0">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0" hangingPunct="0">
              <a:lnSpc>
                <a:spcPct val="86000"/>
              </a:lnSpc>
              <a:buClr>
                <a:srgbClr val="EAEAEA"/>
              </a:buClr>
              <a:buSzPct val="100000"/>
              <a:buFont typeface="Times New Roman" charset="0"/>
              <a:buNone/>
              <a:defRPr>
                <a:latin typeface="Times New Roman" charset="0"/>
              </a:defRPr>
            </a:lvl1pPr>
          </a:lstStyle>
          <a:p>
            <a:pPr>
              <a:defRPr/>
            </a:pPr>
            <a:fld id="{C97670EC-F6B5-C049-B413-C97E1DA70403}" type="slidenum">
              <a:rPr lang="en-US"/>
              <a:pPr>
                <a:defRPr/>
              </a:pPr>
              <a:t>‹#›</a:t>
            </a:fld>
            <a:endParaRPr lang="en-US"/>
          </a:p>
        </p:txBody>
      </p:sp>
    </p:spTree>
    <p:extLst>
      <p:ext uri="{BB962C8B-B14F-4D97-AF65-F5344CB8AC3E}">
        <p14:creationId xmlns:p14="http://schemas.microsoft.com/office/powerpoint/2010/main" val="1592601811"/>
      </p:ext>
    </p:extLst>
  </p:cSld>
  <p:clrMapOvr>
    <a:masterClrMapping/>
  </p:clrMapOvr>
  <p:transition xmlns:p14="http://schemas.microsoft.com/office/powerpoint/2010/main"/>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0301A66-4337-6A46-AD1B-F1EE102C2512}" type="slidenum">
              <a:rPr lang="en-US"/>
              <a:pPr>
                <a:defRPr/>
              </a:pPr>
              <a:t>‹#›</a:t>
            </a:fld>
            <a:endParaRPr lang="en-US"/>
          </a:p>
        </p:txBody>
      </p:sp>
    </p:spTree>
    <p:extLst>
      <p:ext uri="{BB962C8B-B14F-4D97-AF65-F5344CB8AC3E}">
        <p14:creationId xmlns:p14="http://schemas.microsoft.com/office/powerpoint/2010/main" val="3105019909"/>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F8136DB-6E32-904A-9AAA-41F1D0AEEF17}" type="slidenum">
              <a:rPr lang="en-US"/>
              <a:pPr>
                <a:defRPr/>
              </a:pPr>
              <a:t>‹#›</a:t>
            </a:fld>
            <a:endParaRPr lang="en-US"/>
          </a:p>
        </p:txBody>
      </p:sp>
    </p:spTree>
    <p:extLst>
      <p:ext uri="{BB962C8B-B14F-4D97-AF65-F5344CB8AC3E}">
        <p14:creationId xmlns:p14="http://schemas.microsoft.com/office/powerpoint/2010/main" val="25326742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dt" idx="10"/>
          </p:nvPr>
        </p:nvSpPr>
        <p:spPr>
          <a:ln/>
        </p:spPr>
        <p:txBody>
          <a:bodyPr/>
          <a:lstStyle>
            <a:lvl1pPr>
              <a:defRPr/>
            </a:lvl1pPr>
          </a:lstStyle>
          <a:p>
            <a:pPr>
              <a:defRPr/>
            </a:pPr>
            <a:endParaRPr lang="en-GB"/>
          </a:p>
        </p:txBody>
      </p:sp>
      <p:sp>
        <p:nvSpPr>
          <p:cNvPr id="6" name="Rectangle 4"/>
          <p:cNvSpPr>
            <a:spLocks noGrp="1" noChangeArrowheads="1"/>
          </p:cNvSpPr>
          <p:nvPr>
            <p:ph type="ftr" idx="11"/>
          </p:nvPr>
        </p:nvSpPr>
        <p:spPr>
          <a:ln/>
        </p:spPr>
        <p:txBody>
          <a:bodyPr/>
          <a:lstStyle>
            <a:lvl1pPr>
              <a:defRPr/>
            </a:lvl1pPr>
          </a:lstStyle>
          <a:p>
            <a:pPr>
              <a:defRPr/>
            </a:pPr>
            <a:endParaRPr lang="en-GB"/>
          </a:p>
        </p:txBody>
      </p:sp>
      <p:sp>
        <p:nvSpPr>
          <p:cNvPr id="7" name="Rectangle 5"/>
          <p:cNvSpPr>
            <a:spLocks noGrp="1" noChangeArrowheads="1"/>
          </p:cNvSpPr>
          <p:nvPr>
            <p:ph type="sldNum" idx="12"/>
          </p:nvPr>
        </p:nvSpPr>
        <p:spPr>
          <a:ln/>
        </p:spPr>
        <p:txBody>
          <a:bodyPr/>
          <a:lstStyle>
            <a:lvl1pPr>
              <a:defRPr/>
            </a:lvl1pPr>
          </a:lstStyle>
          <a:p>
            <a:pPr>
              <a:defRPr/>
            </a:pPr>
            <a:fld id="{4EA6A751-BF24-DA4A-8E53-E4851FB7AF52}" type="slidenum">
              <a:rPr lang="en-GB"/>
              <a:pPr>
                <a:defRPr/>
              </a:pPr>
              <a:t>‹#›</a:t>
            </a:fld>
            <a:endParaRPr lang="en-GB"/>
          </a:p>
        </p:txBody>
      </p:sp>
    </p:spTree>
    <p:extLst>
      <p:ext uri="{BB962C8B-B14F-4D97-AF65-F5344CB8AC3E}">
        <p14:creationId xmlns:p14="http://schemas.microsoft.com/office/powerpoint/2010/main" val="312144977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AACA0E4-488D-DC42-9269-3B1E3C1AF380}" type="slidenum">
              <a:rPr lang="en-US"/>
              <a:pPr>
                <a:defRPr/>
              </a:pPr>
              <a:t>‹#›</a:t>
            </a:fld>
            <a:endParaRPr lang="en-US"/>
          </a:p>
        </p:txBody>
      </p:sp>
    </p:spTree>
    <p:extLst>
      <p:ext uri="{BB962C8B-B14F-4D97-AF65-F5344CB8AC3E}">
        <p14:creationId xmlns:p14="http://schemas.microsoft.com/office/powerpoint/2010/main" val="3792217225"/>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F96BC1A-1A81-1848-8C75-99A541EF2D55}" type="slidenum">
              <a:rPr lang="en-US"/>
              <a:pPr>
                <a:defRPr/>
              </a:pPr>
              <a:t>‹#›</a:t>
            </a:fld>
            <a:endParaRPr lang="en-US"/>
          </a:p>
        </p:txBody>
      </p:sp>
    </p:spTree>
    <p:extLst>
      <p:ext uri="{BB962C8B-B14F-4D97-AF65-F5344CB8AC3E}">
        <p14:creationId xmlns:p14="http://schemas.microsoft.com/office/powerpoint/2010/main" val="556916928"/>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41F3411-510F-AB43-9CF8-DB4027C0CA67}" type="slidenum">
              <a:rPr lang="en-US"/>
              <a:pPr>
                <a:defRPr/>
              </a:pPr>
              <a:t>‹#›</a:t>
            </a:fld>
            <a:endParaRPr lang="en-US"/>
          </a:p>
        </p:txBody>
      </p:sp>
    </p:spTree>
    <p:extLst>
      <p:ext uri="{BB962C8B-B14F-4D97-AF65-F5344CB8AC3E}">
        <p14:creationId xmlns:p14="http://schemas.microsoft.com/office/powerpoint/2010/main" val="74907118"/>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D853E36-DEEE-BD4F-8969-DB451917AF8D}" type="slidenum">
              <a:rPr lang="en-US"/>
              <a:pPr>
                <a:defRPr/>
              </a:pPr>
              <a:t>‹#›</a:t>
            </a:fld>
            <a:endParaRPr lang="en-US"/>
          </a:p>
        </p:txBody>
      </p:sp>
    </p:spTree>
    <p:extLst>
      <p:ext uri="{BB962C8B-B14F-4D97-AF65-F5344CB8AC3E}">
        <p14:creationId xmlns:p14="http://schemas.microsoft.com/office/powerpoint/2010/main" val="961384164"/>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25A4BF7-A668-DC4F-BE7C-B112FE113248}" type="slidenum">
              <a:rPr lang="en-US"/>
              <a:pPr>
                <a:defRPr/>
              </a:pPr>
              <a:t>‹#›</a:t>
            </a:fld>
            <a:endParaRPr lang="en-US"/>
          </a:p>
        </p:txBody>
      </p:sp>
    </p:spTree>
    <p:extLst>
      <p:ext uri="{BB962C8B-B14F-4D97-AF65-F5344CB8AC3E}">
        <p14:creationId xmlns:p14="http://schemas.microsoft.com/office/powerpoint/2010/main" val="2730192860"/>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1CF7A27-4D42-4C4A-BBE5-878CED488F72}" type="slidenum">
              <a:rPr lang="en-US"/>
              <a:pPr>
                <a:defRPr/>
              </a:pPr>
              <a:t>‹#›</a:t>
            </a:fld>
            <a:endParaRPr lang="en-US"/>
          </a:p>
        </p:txBody>
      </p:sp>
    </p:spTree>
    <p:extLst>
      <p:ext uri="{BB962C8B-B14F-4D97-AF65-F5344CB8AC3E}">
        <p14:creationId xmlns:p14="http://schemas.microsoft.com/office/powerpoint/2010/main" val="58831498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88BC0EB-047F-FF43-90C0-7732126AFE87}" type="slidenum">
              <a:rPr lang="en-US"/>
              <a:pPr>
                <a:defRPr/>
              </a:pPr>
              <a:t>‹#›</a:t>
            </a:fld>
            <a:endParaRPr lang="en-US"/>
          </a:p>
        </p:txBody>
      </p:sp>
    </p:spTree>
    <p:extLst>
      <p:ext uri="{BB962C8B-B14F-4D97-AF65-F5344CB8AC3E}">
        <p14:creationId xmlns:p14="http://schemas.microsoft.com/office/powerpoint/2010/main" val="2822989280"/>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07CED08-ACBC-1A46-8BA5-021267996C3F}" type="slidenum">
              <a:rPr lang="en-US"/>
              <a:pPr>
                <a:defRPr/>
              </a:pPr>
              <a:t>‹#›</a:t>
            </a:fld>
            <a:endParaRPr lang="en-US"/>
          </a:p>
        </p:txBody>
      </p:sp>
    </p:spTree>
    <p:extLst>
      <p:ext uri="{BB962C8B-B14F-4D97-AF65-F5344CB8AC3E}">
        <p14:creationId xmlns:p14="http://schemas.microsoft.com/office/powerpoint/2010/main" val="2417684295"/>
      </p:ext>
    </p:extLst>
  </p:cSld>
  <p:clrMapOvr>
    <a:masterClrMapping/>
  </p:clrMapOvr>
  <p:transition xmlns:p14="http://schemas.microsoft.com/office/powerpoint/2010/main"/>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FD709C0C-25C8-1848-9E27-BFDAB3A27CA3}" type="slidenum">
              <a:rPr lang="en-US"/>
              <a:pPr>
                <a:defRPr/>
              </a:pPr>
              <a:t>‹#›</a:t>
            </a:fld>
            <a:endParaRPr lang="en-US"/>
          </a:p>
        </p:txBody>
      </p:sp>
    </p:spTree>
    <p:extLst>
      <p:ext uri="{BB962C8B-B14F-4D97-AF65-F5344CB8AC3E}">
        <p14:creationId xmlns:p14="http://schemas.microsoft.com/office/powerpoint/2010/main" val="854300892"/>
      </p:ext>
    </p:extLst>
  </p:cSld>
  <p:clrMapOvr>
    <a:masterClrMapping/>
  </p:clrMapOvr>
  <p:transition xmlns:p14="http://schemas.microsoft.com/office/powerpoint/2010/main"/>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6B89CA44-C614-C24A-AD51-9E97488AF53B}" type="slidenum">
              <a:rPr lang="en-US"/>
              <a:pPr>
                <a:defRPr/>
              </a:pPr>
              <a:t>‹#›</a:t>
            </a:fld>
            <a:endParaRPr lang="en-US"/>
          </a:p>
        </p:txBody>
      </p:sp>
    </p:spTree>
    <p:extLst>
      <p:ext uri="{BB962C8B-B14F-4D97-AF65-F5344CB8AC3E}">
        <p14:creationId xmlns:p14="http://schemas.microsoft.com/office/powerpoint/2010/main" val="2632894522"/>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E487E689-9C29-9A4B-ABF0-B8F9D0D6445E}" type="slidenum">
              <a:rPr lang="en-GB"/>
              <a:pPr>
                <a:defRPr/>
              </a:pPr>
              <a:t>‹#›</a:t>
            </a:fld>
            <a:endParaRPr lang="en-GB"/>
          </a:p>
        </p:txBody>
      </p:sp>
    </p:spTree>
    <p:extLst>
      <p:ext uri="{BB962C8B-B14F-4D97-AF65-F5344CB8AC3E}">
        <p14:creationId xmlns:p14="http://schemas.microsoft.com/office/powerpoint/2010/main" val="236873104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BAB8A0C3-8707-AB42-8FAD-6DFA05F5C739}" type="slidenum">
              <a:rPr lang="en-US"/>
              <a:pPr>
                <a:defRPr/>
              </a:pPr>
              <a:t>‹#›</a:t>
            </a:fld>
            <a:endParaRPr lang="en-US"/>
          </a:p>
        </p:txBody>
      </p:sp>
    </p:spTree>
    <p:extLst>
      <p:ext uri="{BB962C8B-B14F-4D97-AF65-F5344CB8AC3E}">
        <p14:creationId xmlns:p14="http://schemas.microsoft.com/office/powerpoint/2010/main" val="31862727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27DF16EF-A57D-C044-82EC-46FAFE68BBBA}" type="slidenum">
              <a:rPr lang="en-US"/>
              <a:pPr>
                <a:defRPr/>
              </a:pPr>
              <a:t>‹#›</a:t>
            </a:fld>
            <a:endParaRPr lang="en-US"/>
          </a:p>
        </p:txBody>
      </p:sp>
    </p:spTree>
    <p:extLst>
      <p:ext uri="{BB962C8B-B14F-4D97-AF65-F5344CB8AC3E}">
        <p14:creationId xmlns:p14="http://schemas.microsoft.com/office/powerpoint/2010/main" val="869014331"/>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6A1774D3-6A72-7F4C-AC61-1F626922FF0C}" type="slidenum">
              <a:rPr lang="en-US"/>
              <a:pPr>
                <a:defRPr/>
              </a:pPr>
              <a:t>‹#›</a:t>
            </a:fld>
            <a:endParaRPr lang="en-US"/>
          </a:p>
        </p:txBody>
      </p:sp>
    </p:spTree>
    <p:extLst>
      <p:ext uri="{BB962C8B-B14F-4D97-AF65-F5344CB8AC3E}">
        <p14:creationId xmlns:p14="http://schemas.microsoft.com/office/powerpoint/2010/main" val="3441642654"/>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4379B421-27A4-664F-8DC2-C87B11E0DC7D}" type="slidenum">
              <a:rPr lang="en-US"/>
              <a:pPr>
                <a:defRPr/>
              </a:pPr>
              <a:t>‹#›</a:t>
            </a:fld>
            <a:endParaRPr lang="en-US"/>
          </a:p>
        </p:txBody>
      </p:sp>
    </p:spTree>
    <p:extLst>
      <p:ext uri="{BB962C8B-B14F-4D97-AF65-F5344CB8AC3E}">
        <p14:creationId xmlns:p14="http://schemas.microsoft.com/office/powerpoint/2010/main" val="300661517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7AA77E91-13A9-3046-B642-5A2DCF787B14}" type="slidenum">
              <a:rPr lang="en-US"/>
              <a:pPr>
                <a:defRPr/>
              </a:pPr>
              <a:t>‹#›</a:t>
            </a:fld>
            <a:endParaRPr lang="en-US"/>
          </a:p>
        </p:txBody>
      </p:sp>
    </p:spTree>
    <p:extLst>
      <p:ext uri="{BB962C8B-B14F-4D97-AF65-F5344CB8AC3E}">
        <p14:creationId xmlns:p14="http://schemas.microsoft.com/office/powerpoint/2010/main" val="473904531"/>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706B37C0-B1F6-274F-A91C-C5955C78048D}" type="slidenum">
              <a:rPr lang="en-US"/>
              <a:pPr>
                <a:defRPr/>
              </a:pPr>
              <a:t>‹#›</a:t>
            </a:fld>
            <a:endParaRPr lang="en-US"/>
          </a:p>
        </p:txBody>
      </p:sp>
    </p:spTree>
    <p:extLst>
      <p:ext uri="{BB962C8B-B14F-4D97-AF65-F5344CB8AC3E}">
        <p14:creationId xmlns:p14="http://schemas.microsoft.com/office/powerpoint/2010/main" val="4052148550"/>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A6529233-F56E-2248-B0E6-EC214DAACE76}" type="slidenum">
              <a:rPr lang="en-US"/>
              <a:pPr>
                <a:defRPr/>
              </a:pPr>
              <a:t>‹#›</a:t>
            </a:fld>
            <a:endParaRPr lang="en-US"/>
          </a:p>
        </p:txBody>
      </p:sp>
    </p:spTree>
    <p:extLst>
      <p:ext uri="{BB962C8B-B14F-4D97-AF65-F5344CB8AC3E}">
        <p14:creationId xmlns:p14="http://schemas.microsoft.com/office/powerpoint/2010/main" val="988123373"/>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7531AA2F-6D4F-F548-920D-46F91122C8FF}" type="slidenum">
              <a:rPr lang="en-US"/>
              <a:pPr>
                <a:defRPr/>
              </a:pPr>
              <a:t>‹#›</a:t>
            </a:fld>
            <a:endParaRPr lang="en-US"/>
          </a:p>
        </p:txBody>
      </p:sp>
    </p:spTree>
    <p:extLst>
      <p:ext uri="{BB962C8B-B14F-4D97-AF65-F5344CB8AC3E}">
        <p14:creationId xmlns:p14="http://schemas.microsoft.com/office/powerpoint/2010/main" val="3776398191"/>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2856BBB4-9E28-8145-9930-B875BA88FDA5}" type="slidenum">
              <a:rPr lang="en-US"/>
              <a:pPr>
                <a:defRPr/>
              </a:pPr>
              <a:t>‹#›</a:t>
            </a:fld>
            <a:endParaRPr lang="en-US"/>
          </a:p>
        </p:txBody>
      </p:sp>
    </p:spTree>
    <p:extLst>
      <p:ext uri="{BB962C8B-B14F-4D97-AF65-F5344CB8AC3E}">
        <p14:creationId xmlns:p14="http://schemas.microsoft.com/office/powerpoint/2010/main" val="1320336713"/>
      </p:ext>
    </p:extLst>
  </p:cSld>
  <p:clrMapOvr>
    <a:masterClrMapping/>
  </p:clrMapOvr>
  <p:transition xmlns:p14="http://schemas.microsoft.com/office/powerpoint/2010/mai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lvl1pPr>
          </a:lstStyle>
          <a:p>
            <a:pPr>
              <a:defRPr/>
            </a:pPr>
            <a:fld id="{842E844F-549C-6A42-A76E-7846C9D4DE5C}" type="slidenum">
              <a:rPr lang="en-US"/>
              <a:pPr>
                <a:defRPr/>
              </a:pPr>
              <a:t>‹#›</a:t>
            </a:fld>
            <a:endParaRPr lang="en-US"/>
          </a:p>
        </p:txBody>
      </p:sp>
    </p:spTree>
    <p:extLst>
      <p:ext uri="{BB962C8B-B14F-4D97-AF65-F5344CB8AC3E}">
        <p14:creationId xmlns:p14="http://schemas.microsoft.com/office/powerpoint/2010/main" val="549360618"/>
      </p:ext>
    </p:extLst>
  </p:cSld>
  <p:clrMapOvr>
    <a:masterClrMapping/>
  </p:clrMapOvr>
  <p:transition xmlns:p14="http://schemas.microsoft.com/office/powerpoint/2010/mai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49263"/>
            <a:ext cx="1941513" cy="56419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49263"/>
            <a:ext cx="5673725" cy="56419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idx="10"/>
          </p:nvPr>
        </p:nvSpPr>
        <p:spPr>
          <a:ln/>
        </p:spPr>
        <p:txBody>
          <a:bodyPr/>
          <a:lstStyle>
            <a:lvl1pPr>
              <a:defRPr/>
            </a:lvl1pPr>
          </a:lstStyle>
          <a:p>
            <a:pPr>
              <a:defRPr/>
            </a:pPr>
            <a:endParaRPr lang="en-GB"/>
          </a:p>
        </p:txBody>
      </p:sp>
      <p:sp>
        <p:nvSpPr>
          <p:cNvPr id="5" name="Rectangle 4"/>
          <p:cNvSpPr>
            <a:spLocks noGrp="1" noChangeArrowheads="1"/>
          </p:cNvSpPr>
          <p:nvPr>
            <p:ph type="ftr" idx="11"/>
          </p:nvPr>
        </p:nvSpPr>
        <p:spPr>
          <a:ln/>
        </p:spPr>
        <p:txBody>
          <a:bodyPr/>
          <a:lstStyle>
            <a:lvl1pPr>
              <a:defRPr/>
            </a:lvl1pPr>
          </a:lstStyle>
          <a:p>
            <a:pPr>
              <a:defRPr/>
            </a:pPr>
            <a:endParaRPr lang="en-GB"/>
          </a:p>
        </p:txBody>
      </p:sp>
      <p:sp>
        <p:nvSpPr>
          <p:cNvPr id="6" name="Rectangle 5"/>
          <p:cNvSpPr>
            <a:spLocks noGrp="1" noChangeArrowheads="1"/>
          </p:cNvSpPr>
          <p:nvPr>
            <p:ph type="sldNum" idx="12"/>
          </p:nvPr>
        </p:nvSpPr>
        <p:spPr>
          <a:ln/>
        </p:spPr>
        <p:txBody>
          <a:bodyPr/>
          <a:lstStyle>
            <a:lvl1pPr>
              <a:defRPr/>
            </a:lvl1pPr>
          </a:lstStyle>
          <a:p>
            <a:pPr>
              <a:defRPr/>
            </a:pPr>
            <a:fld id="{06ABD450-7AFA-B640-B078-305353F2BE84}" type="slidenum">
              <a:rPr lang="en-GB"/>
              <a:pPr>
                <a:defRPr/>
              </a:pPr>
              <a:t>‹#›</a:t>
            </a:fld>
            <a:endParaRPr lang="en-GB"/>
          </a:p>
        </p:txBody>
      </p:sp>
    </p:spTree>
    <p:extLst>
      <p:ext uri="{BB962C8B-B14F-4D97-AF65-F5344CB8AC3E}">
        <p14:creationId xmlns:p14="http://schemas.microsoft.com/office/powerpoint/2010/main" val="14325191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3079810-2096-7643-A8BD-8AFF216C7F3F}" type="slidenum">
              <a:rPr lang="en-US"/>
              <a:pPr>
                <a:defRPr/>
              </a:pPr>
              <a:t>‹#›</a:t>
            </a:fld>
            <a:endParaRPr lang="en-US"/>
          </a:p>
        </p:txBody>
      </p:sp>
    </p:spTree>
    <p:extLst>
      <p:ext uri="{BB962C8B-B14F-4D97-AF65-F5344CB8AC3E}">
        <p14:creationId xmlns:p14="http://schemas.microsoft.com/office/powerpoint/2010/main" val="2204706754"/>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5E72C6A-9E64-4343-B5B1-50B767B4B343}" type="slidenum">
              <a:rPr lang="en-US"/>
              <a:pPr>
                <a:defRPr/>
              </a:pPr>
              <a:t>‹#›</a:t>
            </a:fld>
            <a:endParaRPr lang="en-US"/>
          </a:p>
        </p:txBody>
      </p:sp>
    </p:spTree>
    <p:extLst>
      <p:ext uri="{BB962C8B-B14F-4D97-AF65-F5344CB8AC3E}">
        <p14:creationId xmlns:p14="http://schemas.microsoft.com/office/powerpoint/2010/main" val="2835452732"/>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CEAEAD7-BB83-DA40-941D-D18CF49B7A7E}" type="slidenum">
              <a:rPr lang="en-US"/>
              <a:pPr>
                <a:defRPr/>
              </a:pPr>
              <a:t>‹#›</a:t>
            </a:fld>
            <a:endParaRPr lang="en-US"/>
          </a:p>
        </p:txBody>
      </p:sp>
    </p:spTree>
    <p:extLst>
      <p:ext uri="{BB962C8B-B14F-4D97-AF65-F5344CB8AC3E}">
        <p14:creationId xmlns:p14="http://schemas.microsoft.com/office/powerpoint/2010/main" val="441222185"/>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AB04091-7A4C-AC4B-B643-3BA9F1C0569E}" type="slidenum">
              <a:rPr lang="en-US"/>
              <a:pPr>
                <a:defRPr/>
              </a:pPr>
              <a:t>‹#›</a:t>
            </a:fld>
            <a:endParaRPr lang="en-US"/>
          </a:p>
        </p:txBody>
      </p:sp>
    </p:spTree>
    <p:extLst>
      <p:ext uri="{BB962C8B-B14F-4D97-AF65-F5344CB8AC3E}">
        <p14:creationId xmlns:p14="http://schemas.microsoft.com/office/powerpoint/2010/main" val="39626727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2E9A15D-87A7-A14A-A950-1367B82DDEAE}" type="slidenum">
              <a:rPr lang="en-US"/>
              <a:pPr>
                <a:defRPr/>
              </a:pPr>
              <a:t>‹#›</a:t>
            </a:fld>
            <a:endParaRPr lang="en-US"/>
          </a:p>
        </p:txBody>
      </p:sp>
    </p:spTree>
    <p:extLst>
      <p:ext uri="{BB962C8B-B14F-4D97-AF65-F5344CB8AC3E}">
        <p14:creationId xmlns:p14="http://schemas.microsoft.com/office/powerpoint/2010/main" val="2607254791"/>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6F230FC-982B-B743-A4F0-A286EBE9F67F}" type="slidenum">
              <a:rPr lang="en-US"/>
              <a:pPr>
                <a:defRPr/>
              </a:pPr>
              <a:t>‹#›</a:t>
            </a:fld>
            <a:endParaRPr lang="en-US"/>
          </a:p>
        </p:txBody>
      </p:sp>
    </p:spTree>
    <p:extLst>
      <p:ext uri="{BB962C8B-B14F-4D97-AF65-F5344CB8AC3E}">
        <p14:creationId xmlns:p14="http://schemas.microsoft.com/office/powerpoint/2010/main" val="2966933243"/>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3B0E125-DE10-BC4B-BC45-2291ACCAE462}" type="slidenum">
              <a:rPr lang="en-US"/>
              <a:pPr>
                <a:defRPr/>
              </a:pPr>
              <a:t>‹#›</a:t>
            </a:fld>
            <a:endParaRPr lang="en-US"/>
          </a:p>
        </p:txBody>
      </p:sp>
    </p:spTree>
    <p:extLst>
      <p:ext uri="{BB962C8B-B14F-4D97-AF65-F5344CB8AC3E}">
        <p14:creationId xmlns:p14="http://schemas.microsoft.com/office/powerpoint/2010/main" val="1510577177"/>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3CCB8FB-D976-9C4E-A334-68EFA1E657EE}" type="slidenum">
              <a:rPr lang="en-US"/>
              <a:pPr>
                <a:defRPr/>
              </a:pPr>
              <a:t>‹#›</a:t>
            </a:fld>
            <a:endParaRPr lang="en-US"/>
          </a:p>
        </p:txBody>
      </p:sp>
    </p:spTree>
    <p:extLst>
      <p:ext uri="{BB962C8B-B14F-4D97-AF65-F5344CB8AC3E}">
        <p14:creationId xmlns:p14="http://schemas.microsoft.com/office/powerpoint/2010/main" val="9536403"/>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9CE7D25-2B4B-6849-8F20-B4BFC543391F}" type="slidenum">
              <a:rPr lang="en-US"/>
              <a:pPr>
                <a:defRPr/>
              </a:pPr>
              <a:t>‹#›</a:t>
            </a:fld>
            <a:endParaRPr lang="en-US"/>
          </a:p>
        </p:txBody>
      </p:sp>
    </p:spTree>
    <p:extLst>
      <p:ext uri="{BB962C8B-B14F-4D97-AF65-F5344CB8AC3E}">
        <p14:creationId xmlns:p14="http://schemas.microsoft.com/office/powerpoint/2010/main" val="3169244283"/>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D5651F8-7B76-6843-8ACB-C2E93BBCA330}" type="slidenum">
              <a:rPr lang="en-US"/>
              <a:pPr>
                <a:defRPr/>
              </a:pPr>
              <a:t>‹#›</a:t>
            </a:fld>
            <a:endParaRPr lang="en-US"/>
          </a:p>
        </p:txBody>
      </p:sp>
    </p:spTree>
    <p:extLst>
      <p:ext uri="{BB962C8B-B14F-4D97-AF65-F5344CB8AC3E}">
        <p14:creationId xmlns:p14="http://schemas.microsoft.com/office/powerpoint/2010/main" val="3796866591"/>
      </p:ext>
    </p:extLst>
  </p:cSld>
  <p:clrMapOvr>
    <a:masterClrMapping/>
  </p:clrMapOvr>
  <p:transition xmlns:p14="http://schemas.microsoft.com/office/powerpoint/2010/mai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AA4DC221-0AAB-C346-B9BE-3ECC0B5949D9}" type="slidenum">
              <a:rPr lang="en-GB"/>
              <a:pPr>
                <a:defRPr/>
              </a:pPr>
              <a:t>‹#›</a:t>
            </a:fld>
            <a:endParaRPr lang="en-GB"/>
          </a:p>
        </p:txBody>
      </p:sp>
    </p:spTree>
    <p:extLst>
      <p:ext uri="{BB962C8B-B14F-4D97-AF65-F5344CB8AC3E}">
        <p14:creationId xmlns:p14="http://schemas.microsoft.com/office/powerpoint/2010/main" val="278917975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495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smtClean="0"/>
          </a:p>
        </p:txBody>
      </p:sp>
      <p:sp>
        <p:nvSpPr>
          <p:cNvPr id="5" name="Rectangle 7"/>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9"/>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3BF4EF1-9DFA-6B4E-BF36-3C880E0BDD38}" type="slidenum">
              <a:rPr lang="en-US"/>
              <a:pPr>
                <a:defRPr/>
              </a:pPr>
              <a:t>‹#›</a:t>
            </a:fld>
            <a:endParaRPr lang="en-US"/>
          </a:p>
        </p:txBody>
      </p:sp>
    </p:spTree>
    <p:extLst>
      <p:ext uri="{BB962C8B-B14F-4D97-AF65-F5344CB8AC3E}">
        <p14:creationId xmlns:p14="http://schemas.microsoft.com/office/powerpoint/2010/main" val="100541405"/>
      </p:ext>
    </p:extLst>
  </p:cSld>
  <p:clrMapOvr>
    <a:masterClrMapping/>
  </p:clrMapOvr>
  <p:transition xmlns:p14="http://schemas.microsoft.com/office/powerpoint/2010/main"/>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9E9BC7E7-0727-1E41-82A8-9F6C0D607776}" type="slidenum">
              <a:rPr lang="en-US"/>
              <a:pPr>
                <a:defRPr/>
              </a:pPr>
              <a:t>‹#›</a:t>
            </a:fld>
            <a:endParaRPr lang="en-US"/>
          </a:p>
        </p:txBody>
      </p:sp>
    </p:spTree>
    <p:extLst>
      <p:ext uri="{BB962C8B-B14F-4D97-AF65-F5344CB8AC3E}">
        <p14:creationId xmlns:p14="http://schemas.microsoft.com/office/powerpoint/2010/main" val="2351395130"/>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D86E5EF7-923C-4F4A-8048-41B02403B4F0}" type="slidenum">
              <a:rPr lang="en-US"/>
              <a:pPr>
                <a:defRPr/>
              </a:pPr>
              <a:t>‹#›</a:t>
            </a:fld>
            <a:endParaRPr lang="en-US"/>
          </a:p>
        </p:txBody>
      </p:sp>
    </p:spTree>
    <p:extLst>
      <p:ext uri="{BB962C8B-B14F-4D97-AF65-F5344CB8AC3E}">
        <p14:creationId xmlns:p14="http://schemas.microsoft.com/office/powerpoint/2010/main" val="1319082358"/>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851644AB-0BBE-7C4B-9EF2-FEC95A977CAF}" type="slidenum">
              <a:rPr lang="en-US"/>
              <a:pPr>
                <a:defRPr/>
              </a:pPr>
              <a:t>‹#›</a:t>
            </a:fld>
            <a:endParaRPr lang="en-US"/>
          </a:p>
        </p:txBody>
      </p:sp>
    </p:spTree>
    <p:extLst>
      <p:ext uri="{BB962C8B-B14F-4D97-AF65-F5344CB8AC3E}">
        <p14:creationId xmlns:p14="http://schemas.microsoft.com/office/powerpoint/2010/main" val="1655073049"/>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E730300A-D394-4847-9E58-795E86F23FA0}" type="slidenum">
              <a:rPr lang="en-US"/>
              <a:pPr>
                <a:defRPr/>
              </a:pPr>
              <a:t>‹#›</a:t>
            </a:fld>
            <a:endParaRPr lang="en-US"/>
          </a:p>
        </p:txBody>
      </p:sp>
    </p:spTree>
    <p:extLst>
      <p:ext uri="{BB962C8B-B14F-4D97-AF65-F5344CB8AC3E}">
        <p14:creationId xmlns:p14="http://schemas.microsoft.com/office/powerpoint/2010/main" val="476388777"/>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3DE10830-FA97-AF41-817E-9FE5863539EA}" type="slidenum">
              <a:rPr lang="en-US"/>
              <a:pPr>
                <a:defRPr/>
              </a:pPr>
              <a:t>‹#›</a:t>
            </a:fld>
            <a:endParaRPr lang="en-US"/>
          </a:p>
        </p:txBody>
      </p:sp>
    </p:spTree>
    <p:extLst>
      <p:ext uri="{BB962C8B-B14F-4D97-AF65-F5344CB8AC3E}">
        <p14:creationId xmlns:p14="http://schemas.microsoft.com/office/powerpoint/2010/main" val="3650685124"/>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859C977A-D6AF-D24C-9CFD-174DC5FCB439}" type="slidenum">
              <a:rPr lang="en-US"/>
              <a:pPr>
                <a:defRPr/>
              </a:pPr>
              <a:t>‹#›</a:t>
            </a:fld>
            <a:endParaRPr lang="en-US"/>
          </a:p>
        </p:txBody>
      </p:sp>
    </p:spTree>
    <p:extLst>
      <p:ext uri="{BB962C8B-B14F-4D97-AF65-F5344CB8AC3E}">
        <p14:creationId xmlns:p14="http://schemas.microsoft.com/office/powerpoint/2010/main" val="170850855"/>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76BC205F-4B2E-4A45-9401-A4496F77469B}" type="slidenum">
              <a:rPr lang="en-US"/>
              <a:pPr>
                <a:defRPr/>
              </a:pPr>
              <a:t>‹#›</a:t>
            </a:fld>
            <a:endParaRPr lang="en-US"/>
          </a:p>
        </p:txBody>
      </p:sp>
    </p:spTree>
    <p:extLst>
      <p:ext uri="{BB962C8B-B14F-4D97-AF65-F5344CB8AC3E}">
        <p14:creationId xmlns:p14="http://schemas.microsoft.com/office/powerpoint/2010/main" val="2029166461"/>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1A95C3E0-2F26-C044-AF0E-02A46ECA6D05}" type="slidenum">
              <a:rPr lang="en-US"/>
              <a:pPr>
                <a:defRPr/>
              </a:pPr>
              <a:t>‹#›</a:t>
            </a:fld>
            <a:endParaRPr lang="en-US"/>
          </a:p>
        </p:txBody>
      </p:sp>
    </p:spTree>
    <p:extLst>
      <p:ext uri="{BB962C8B-B14F-4D97-AF65-F5344CB8AC3E}">
        <p14:creationId xmlns:p14="http://schemas.microsoft.com/office/powerpoint/2010/main" val="3033896161"/>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A712C742-FC1E-8948-B05A-62B60094EA43}" type="slidenum">
              <a:rPr lang="en-US"/>
              <a:pPr>
                <a:defRPr/>
              </a:pPr>
              <a:t>‹#›</a:t>
            </a:fld>
            <a:endParaRPr lang="en-US"/>
          </a:p>
        </p:txBody>
      </p:sp>
    </p:spTree>
    <p:extLst>
      <p:ext uri="{BB962C8B-B14F-4D97-AF65-F5344CB8AC3E}">
        <p14:creationId xmlns:p14="http://schemas.microsoft.com/office/powerpoint/2010/main" val="1677932716"/>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45381919-0A86-4F4E-A202-AE908D6B95B3}" type="slidenum">
              <a:rPr lang="en-GB"/>
              <a:pPr>
                <a:defRPr/>
              </a:pPr>
              <a:t>‹#›</a:t>
            </a:fld>
            <a:endParaRPr lang="en-GB"/>
          </a:p>
        </p:txBody>
      </p:sp>
    </p:spTree>
    <p:extLst>
      <p:ext uri="{BB962C8B-B14F-4D97-AF65-F5344CB8AC3E}">
        <p14:creationId xmlns:p14="http://schemas.microsoft.com/office/powerpoint/2010/main" val="219118106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63FBAE6D-E787-6E41-A794-947260D7A835}" type="slidenum">
              <a:rPr lang="en-US"/>
              <a:pPr>
                <a:defRPr/>
              </a:pPr>
              <a:t>‹#›</a:t>
            </a:fld>
            <a:endParaRPr lang="en-US"/>
          </a:p>
        </p:txBody>
      </p:sp>
    </p:spTree>
    <p:extLst>
      <p:ext uri="{BB962C8B-B14F-4D97-AF65-F5344CB8AC3E}">
        <p14:creationId xmlns:p14="http://schemas.microsoft.com/office/powerpoint/2010/main" val="2686989158"/>
      </p:ext>
    </p:extLst>
  </p:cSld>
  <p:clrMapOvr>
    <a:masterClrMapping/>
  </p:clrMapOvr>
  <p:transition xmlns:p14="http://schemas.microsoft.com/office/powerpoint/2010/main"/>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C99E9CA9-52D0-AF4D-A491-C5B780C23F38}" type="slidenum">
              <a:rPr lang="en-US"/>
              <a:pPr>
                <a:defRPr/>
              </a:pPr>
              <a:t>‹#›</a:t>
            </a:fld>
            <a:endParaRPr lang="en-US"/>
          </a:p>
        </p:txBody>
      </p:sp>
    </p:spTree>
    <p:extLst>
      <p:ext uri="{BB962C8B-B14F-4D97-AF65-F5344CB8AC3E}">
        <p14:creationId xmlns:p14="http://schemas.microsoft.com/office/powerpoint/2010/main" val="2047581997"/>
      </p:ext>
    </p:extLst>
  </p:cSld>
  <p:clrMapOvr>
    <a:masterClrMapping/>
  </p:clrMapOvr>
  <p:transition xmlns:p14="http://schemas.microsoft.com/office/powerpoint/2010/main"/>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7657"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277658"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defTabSz="449263">
              <a:lnSpc>
                <a:spcPct val="86000"/>
              </a:lnSpc>
              <a:buClr>
                <a:srgbClr val="EAEAEA"/>
              </a:buClr>
              <a:buSzPct val="100000"/>
              <a:buFont typeface="Times New Roman" charset="0"/>
              <a:buNone/>
              <a:defRPr>
                <a:effectLst>
                  <a:outerShdw blurRad="38100" dist="38100" dir="2700000" algn="tl">
                    <a:srgbClr val="000000"/>
                  </a:outerShdw>
                </a:effectLst>
                <a:latin typeface="Tahoma" pitchFamily="-112"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defTabSz="449263">
              <a:lnSpc>
                <a:spcPct val="86000"/>
              </a:lnSpc>
              <a:buClr>
                <a:srgbClr val="EAEAEA"/>
              </a:buClr>
              <a:buSzPct val="100000"/>
              <a:buFont typeface="Times New Roman" charset="0"/>
              <a:buNone/>
              <a:defRPr>
                <a:effectLst>
                  <a:outerShdw blurRad="38100" dist="38100" dir="2700000" algn="tl">
                    <a:srgbClr val="000000"/>
                  </a:outerShdw>
                </a:effectLst>
                <a:latin typeface="Tahoma" pitchFamily="-112"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defTabSz="449263">
              <a:lnSpc>
                <a:spcPct val="86000"/>
              </a:lnSpc>
              <a:buClr>
                <a:srgbClr val="EAEAEA"/>
              </a:buClr>
              <a:buSzPct val="100000"/>
              <a:buFont typeface="Times New Roman" charset="0"/>
              <a:buNone/>
              <a:defRPr>
                <a:effectLst>
                  <a:outerShdw blurRad="38100" dist="38100" dir="2700000" algn="tl">
                    <a:srgbClr val="000000"/>
                  </a:outerShdw>
                </a:effectLst>
                <a:latin typeface="Tahoma" charset="-52"/>
                <a:ea typeface="MS Gothic" charset="0"/>
                <a:cs typeface="MS Gothic" charset="0"/>
              </a:defRPr>
            </a:lvl1pPr>
          </a:lstStyle>
          <a:p>
            <a:pPr>
              <a:defRPr/>
            </a:pPr>
            <a:fld id="{ABF61867-5E04-5946-A291-F6B48C530266}" type="slidenum">
              <a:rPr lang="en-US"/>
              <a:pPr>
                <a:defRPr/>
              </a:pPr>
              <a:t>‹#›</a:t>
            </a:fld>
            <a:endParaRPr lang="en-US"/>
          </a:p>
        </p:txBody>
      </p:sp>
    </p:spTree>
    <p:extLst>
      <p:ext uri="{BB962C8B-B14F-4D97-AF65-F5344CB8AC3E}">
        <p14:creationId xmlns:p14="http://schemas.microsoft.com/office/powerpoint/2010/main" val="4203307008"/>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CA05845-B01E-D24E-ABCC-58BF2E6FE7BF}" type="slidenum">
              <a:rPr lang="en-US"/>
              <a:pPr>
                <a:defRPr/>
              </a:pPr>
              <a:t>‹#›</a:t>
            </a:fld>
            <a:endParaRPr lang="en-US"/>
          </a:p>
        </p:txBody>
      </p:sp>
    </p:spTree>
    <p:extLst>
      <p:ext uri="{BB962C8B-B14F-4D97-AF65-F5344CB8AC3E}">
        <p14:creationId xmlns:p14="http://schemas.microsoft.com/office/powerpoint/2010/main" val="56722433"/>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FFF6FE8-BC4F-154F-887D-AE7340F5A49A}" type="slidenum">
              <a:rPr lang="en-US"/>
              <a:pPr>
                <a:defRPr/>
              </a:pPr>
              <a:t>‹#›</a:t>
            </a:fld>
            <a:endParaRPr lang="en-US"/>
          </a:p>
        </p:txBody>
      </p:sp>
    </p:spTree>
    <p:extLst>
      <p:ext uri="{BB962C8B-B14F-4D97-AF65-F5344CB8AC3E}">
        <p14:creationId xmlns:p14="http://schemas.microsoft.com/office/powerpoint/2010/main" val="654372394"/>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453959A5-6702-0846-A626-E8650E306EF5}" type="slidenum">
              <a:rPr lang="en-US"/>
              <a:pPr>
                <a:defRPr/>
              </a:pPr>
              <a:t>‹#›</a:t>
            </a:fld>
            <a:endParaRPr lang="en-US"/>
          </a:p>
        </p:txBody>
      </p:sp>
    </p:spTree>
    <p:extLst>
      <p:ext uri="{BB962C8B-B14F-4D97-AF65-F5344CB8AC3E}">
        <p14:creationId xmlns:p14="http://schemas.microsoft.com/office/powerpoint/2010/main" val="2747463305"/>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D394AA7-B380-D945-94BA-998027B3678D}" type="slidenum">
              <a:rPr lang="en-US"/>
              <a:pPr>
                <a:defRPr/>
              </a:pPr>
              <a:t>‹#›</a:t>
            </a:fld>
            <a:endParaRPr lang="en-US"/>
          </a:p>
        </p:txBody>
      </p:sp>
    </p:spTree>
    <p:extLst>
      <p:ext uri="{BB962C8B-B14F-4D97-AF65-F5344CB8AC3E}">
        <p14:creationId xmlns:p14="http://schemas.microsoft.com/office/powerpoint/2010/main" val="358864894"/>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976FD59-1FBC-174E-A55C-971489AA5F76}" type="slidenum">
              <a:rPr lang="en-US"/>
              <a:pPr>
                <a:defRPr/>
              </a:pPr>
              <a:t>‹#›</a:t>
            </a:fld>
            <a:endParaRPr lang="en-US"/>
          </a:p>
        </p:txBody>
      </p:sp>
    </p:spTree>
    <p:extLst>
      <p:ext uri="{BB962C8B-B14F-4D97-AF65-F5344CB8AC3E}">
        <p14:creationId xmlns:p14="http://schemas.microsoft.com/office/powerpoint/2010/main" val="3454409096"/>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C97BA1C-58D6-A54B-A10E-5910C781E88B}" type="slidenum">
              <a:rPr lang="en-US"/>
              <a:pPr>
                <a:defRPr/>
              </a:pPr>
              <a:t>‹#›</a:t>
            </a:fld>
            <a:endParaRPr lang="en-US"/>
          </a:p>
        </p:txBody>
      </p:sp>
    </p:spTree>
    <p:extLst>
      <p:ext uri="{BB962C8B-B14F-4D97-AF65-F5344CB8AC3E}">
        <p14:creationId xmlns:p14="http://schemas.microsoft.com/office/powerpoint/2010/main" val="499130858"/>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C2EFF51-349B-3D47-8ED9-960FA3FB2167}" type="slidenum">
              <a:rPr lang="en-US"/>
              <a:pPr>
                <a:defRPr/>
              </a:pPr>
              <a:t>‹#›</a:t>
            </a:fld>
            <a:endParaRPr lang="en-US"/>
          </a:p>
        </p:txBody>
      </p:sp>
    </p:spTree>
    <p:extLst>
      <p:ext uri="{BB962C8B-B14F-4D97-AF65-F5344CB8AC3E}">
        <p14:creationId xmlns:p14="http://schemas.microsoft.com/office/powerpoint/2010/main" val="4163000954"/>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2"/>
          <p:cNvSpPr>
            <a:spLocks noGrp="1" noChangeArrowheads="1"/>
          </p:cNvSpPr>
          <p:nvPr>
            <p:ph type="dt" idx="10"/>
          </p:nvPr>
        </p:nvSpPr>
        <p:spPr>
          <a:ln/>
        </p:spPr>
        <p:txBody>
          <a:bodyPr/>
          <a:lstStyle>
            <a:lvl1pPr>
              <a:defRPr/>
            </a:lvl1pPr>
          </a:lstStyle>
          <a:p>
            <a:pPr>
              <a:defRPr/>
            </a:pPr>
            <a:endParaRPr lang="en-GB"/>
          </a:p>
        </p:txBody>
      </p:sp>
      <p:sp>
        <p:nvSpPr>
          <p:cNvPr id="4" name="Rectangle 23"/>
          <p:cNvSpPr>
            <a:spLocks noGrp="1" noChangeArrowheads="1"/>
          </p:cNvSpPr>
          <p:nvPr>
            <p:ph type="ftr" idx="11"/>
          </p:nvPr>
        </p:nvSpPr>
        <p:spPr>
          <a:ln/>
        </p:spPr>
        <p:txBody>
          <a:bodyPr/>
          <a:lstStyle>
            <a:lvl1pPr>
              <a:defRPr/>
            </a:lvl1pPr>
          </a:lstStyle>
          <a:p>
            <a:pPr>
              <a:defRPr/>
            </a:pPr>
            <a:endParaRPr lang="en-GB"/>
          </a:p>
        </p:txBody>
      </p:sp>
      <p:sp>
        <p:nvSpPr>
          <p:cNvPr id="5" name="Rectangle 24"/>
          <p:cNvSpPr>
            <a:spLocks noGrp="1" noChangeArrowheads="1"/>
          </p:cNvSpPr>
          <p:nvPr>
            <p:ph type="sldNum" idx="12"/>
          </p:nvPr>
        </p:nvSpPr>
        <p:spPr>
          <a:ln/>
        </p:spPr>
        <p:txBody>
          <a:bodyPr/>
          <a:lstStyle>
            <a:lvl1pPr>
              <a:defRPr/>
            </a:lvl1pPr>
          </a:lstStyle>
          <a:p>
            <a:pPr>
              <a:defRPr/>
            </a:pPr>
            <a:fld id="{BDAF3B32-4599-0149-A237-AF4386190AE6}" type="slidenum">
              <a:rPr lang="en-GB"/>
              <a:pPr>
                <a:defRPr/>
              </a:pPr>
              <a:t>‹#›</a:t>
            </a:fld>
            <a:endParaRPr lang="en-GB"/>
          </a:p>
        </p:txBody>
      </p:sp>
    </p:spTree>
    <p:extLst>
      <p:ext uri="{BB962C8B-B14F-4D97-AF65-F5344CB8AC3E}">
        <p14:creationId xmlns:p14="http://schemas.microsoft.com/office/powerpoint/2010/main" val="346505339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8732C3DE-4045-A141-83BA-09D005231C7C}" type="slidenum">
              <a:rPr lang="en-GB"/>
              <a:pPr>
                <a:defRPr/>
              </a:pPr>
              <a:t>‹#›</a:t>
            </a:fld>
            <a:endParaRPr lang="en-GB"/>
          </a:p>
        </p:txBody>
      </p:sp>
    </p:spTree>
    <p:extLst>
      <p:ext uri="{BB962C8B-B14F-4D97-AF65-F5344CB8AC3E}">
        <p14:creationId xmlns:p14="http://schemas.microsoft.com/office/powerpoint/2010/main" val="7010206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8337B1B3-CD89-6643-87F3-366F4615599E}" type="slidenum">
              <a:rPr lang="en-US"/>
              <a:pPr>
                <a:defRPr/>
              </a:pPr>
              <a:t>‹#›</a:t>
            </a:fld>
            <a:endParaRPr lang="en-US"/>
          </a:p>
        </p:txBody>
      </p:sp>
    </p:spTree>
    <p:extLst>
      <p:ext uri="{BB962C8B-B14F-4D97-AF65-F5344CB8AC3E}">
        <p14:creationId xmlns:p14="http://schemas.microsoft.com/office/powerpoint/2010/main" val="2437569531"/>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7F13D6B-474C-904E-9217-0047F1B0F471}" type="slidenum">
              <a:rPr lang="en-US"/>
              <a:pPr>
                <a:defRPr/>
              </a:pPr>
              <a:t>‹#›</a:t>
            </a:fld>
            <a:endParaRPr lang="en-US"/>
          </a:p>
        </p:txBody>
      </p:sp>
    </p:spTree>
    <p:extLst>
      <p:ext uri="{BB962C8B-B14F-4D97-AF65-F5344CB8AC3E}">
        <p14:creationId xmlns:p14="http://schemas.microsoft.com/office/powerpoint/2010/main" val="2161239477"/>
      </p:ext>
    </p:extLst>
  </p:cSld>
  <p:clrMapOvr>
    <a:masterClrMapping/>
  </p:clrMapOvr>
  <p:transition xmlns:p14="http://schemas.microsoft.com/office/powerpoint/2010/main"/>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5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5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5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E106426-5C69-724A-8E76-223FEAB86FB6}" type="slidenum">
              <a:rPr lang="en-US"/>
              <a:pPr>
                <a:defRPr/>
              </a:pPr>
              <a:t>‹#›</a:t>
            </a:fld>
            <a:endParaRPr lang="en-US"/>
          </a:p>
        </p:txBody>
      </p:sp>
    </p:spTree>
    <p:extLst>
      <p:ext uri="{BB962C8B-B14F-4D97-AF65-F5344CB8AC3E}">
        <p14:creationId xmlns:p14="http://schemas.microsoft.com/office/powerpoint/2010/main" val="3070727704"/>
      </p:ext>
    </p:extLst>
  </p:cSld>
  <p:clrMapOvr>
    <a:masterClrMapping/>
  </p:clrMapOvr>
  <p:transition xmlns:p14="http://schemas.microsoft.com/office/powerpoint/2010/main"/>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4B5CDFF5-EA73-A641-82B9-322CAD5899B4}" type="slidenum">
              <a:rPr lang="en-US"/>
              <a:pPr>
                <a:defRPr/>
              </a:pPr>
              <a:t>‹#›</a:t>
            </a:fld>
            <a:endParaRPr lang="en-US"/>
          </a:p>
        </p:txBody>
      </p:sp>
    </p:spTree>
    <p:extLst>
      <p:ext uri="{BB962C8B-B14F-4D97-AF65-F5344CB8AC3E}">
        <p14:creationId xmlns:p14="http://schemas.microsoft.com/office/powerpoint/2010/main" val="3257665047"/>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24032E8E-295B-3849-BC62-47E85C46E13B}" type="slidenum">
              <a:rPr lang="en-US"/>
              <a:pPr>
                <a:defRPr/>
              </a:pPr>
              <a:t>‹#›</a:t>
            </a:fld>
            <a:endParaRPr lang="en-US"/>
          </a:p>
        </p:txBody>
      </p:sp>
    </p:spTree>
    <p:extLst>
      <p:ext uri="{BB962C8B-B14F-4D97-AF65-F5344CB8AC3E}">
        <p14:creationId xmlns:p14="http://schemas.microsoft.com/office/powerpoint/2010/main" val="2538298038"/>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E1423C9A-4AEE-7E44-BD55-F879B77F2486}" type="slidenum">
              <a:rPr lang="en-US"/>
              <a:pPr>
                <a:defRPr/>
              </a:pPr>
              <a:t>‹#›</a:t>
            </a:fld>
            <a:endParaRPr lang="en-US"/>
          </a:p>
        </p:txBody>
      </p:sp>
    </p:spTree>
    <p:extLst>
      <p:ext uri="{BB962C8B-B14F-4D97-AF65-F5344CB8AC3E}">
        <p14:creationId xmlns:p14="http://schemas.microsoft.com/office/powerpoint/2010/main" val="390449208"/>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0EA1E744-E71C-3843-8912-D4CE76E656ED}" type="slidenum">
              <a:rPr lang="en-US"/>
              <a:pPr>
                <a:defRPr/>
              </a:pPr>
              <a:t>‹#›</a:t>
            </a:fld>
            <a:endParaRPr lang="en-US"/>
          </a:p>
        </p:txBody>
      </p:sp>
    </p:spTree>
    <p:extLst>
      <p:ext uri="{BB962C8B-B14F-4D97-AF65-F5344CB8AC3E}">
        <p14:creationId xmlns:p14="http://schemas.microsoft.com/office/powerpoint/2010/main" val="3944089437"/>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D701583A-3B11-D147-85DD-6CB869332471}" type="slidenum">
              <a:rPr lang="en-US"/>
              <a:pPr>
                <a:defRPr/>
              </a:pPr>
              <a:t>‹#›</a:t>
            </a:fld>
            <a:endParaRPr lang="en-US"/>
          </a:p>
        </p:txBody>
      </p:sp>
    </p:spTree>
    <p:extLst>
      <p:ext uri="{BB962C8B-B14F-4D97-AF65-F5344CB8AC3E}">
        <p14:creationId xmlns:p14="http://schemas.microsoft.com/office/powerpoint/2010/main" val="371472333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DDDB115C-B089-B149-B188-1B7809242B76}" type="slidenum">
              <a:rPr lang="en-US"/>
              <a:pPr>
                <a:defRPr/>
              </a:pPr>
              <a:t>‹#›</a:t>
            </a:fld>
            <a:endParaRPr lang="en-US"/>
          </a:p>
        </p:txBody>
      </p:sp>
    </p:spTree>
    <p:extLst>
      <p:ext uri="{BB962C8B-B14F-4D97-AF65-F5344CB8AC3E}">
        <p14:creationId xmlns:p14="http://schemas.microsoft.com/office/powerpoint/2010/main" val="939604904"/>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D3D58B66-5EF0-5E4A-B400-F810B4A16E58}" type="slidenum">
              <a:rPr lang="en-US"/>
              <a:pPr>
                <a:defRPr/>
              </a:pPr>
              <a:t>‹#›</a:t>
            </a:fld>
            <a:endParaRPr lang="en-US"/>
          </a:p>
        </p:txBody>
      </p:sp>
    </p:spTree>
    <p:extLst>
      <p:ext uri="{BB962C8B-B14F-4D97-AF65-F5344CB8AC3E}">
        <p14:creationId xmlns:p14="http://schemas.microsoft.com/office/powerpoint/2010/main" val="189225434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844214F7-34A8-B44E-AA67-C66ABC3EB3C1}" type="slidenum">
              <a:rPr lang="en-GB"/>
              <a:pPr>
                <a:defRPr/>
              </a:pPr>
              <a:t>‹#›</a:t>
            </a:fld>
            <a:endParaRPr lang="en-GB"/>
          </a:p>
        </p:txBody>
      </p:sp>
    </p:spTree>
    <p:extLst>
      <p:ext uri="{BB962C8B-B14F-4D97-AF65-F5344CB8AC3E}">
        <p14:creationId xmlns:p14="http://schemas.microsoft.com/office/powerpoint/2010/main" val="266334404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AF158F86-E1E2-7849-B77D-6B1E3182C269}" type="slidenum">
              <a:rPr lang="en-US"/>
              <a:pPr>
                <a:defRPr/>
              </a:pPr>
              <a:t>‹#›</a:t>
            </a:fld>
            <a:endParaRPr lang="en-US"/>
          </a:p>
        </p:txBody>
      </p:sp>
    </p:spTree>
    <p:extLst>
      <p:ext uri="{BB962C8B-B14F-4D97-AF65-F5344CB8AC3E}">
        <p14:creationId xmlns:p14="http://schemas.microsoft.com/office/powerpoint/2010/main" val="1310700638"/>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6103C445-E961-5649-AC0F-BDFCB1775271}" type="slidenum">
              <a:rPr lang="en-US"/>
              <a:pPr>
                <a:defRPr/>
              </a:pPr>
              <a:t>‹#›</a:t>
            </a:fld>
            <a:endParaRPr lang="en-US"/>
          </a:p>
        </p:txBody>
      </p:sp>
    </p:spTree>
    <p:extLst>
      <p:ext uri="{BB962C8B-B14F-4D97-AF65-F5344CB8AC3E}">
        <p14:creationId xmlns:p14="http://schemas.microsoft.com/office/powerpoint/2010/main" val="2683054870"/>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2FD3D135-4F43-4D40-93D6-6E4897229A29}" type="slidenum">
              <a:rPr lang="en-US"/>
              <a:pPr>
                <a:defRPr/>
              </a:pPr>
              <a:t>‹#›</a:t>
            </a:fld>
            <a:endParaRPr lang="en-US"/>
          </a:p>
        </p:txBody>
      </p:sp>
    </p:spTree>
    <p:extLst>
      <p:ext uri="{BB962C8B-B14F-4D97-AF65-F5344CB8AC3E}">
        <p14:creationId xmlns:p14="http://schemas.microsoft.com/office/powerpoint/2010/main" val="4224926457"/>
      </p:ext>
    </p:extLst>
  </p:cSld>
  <p:clrMapOvr>
    <a:masterClrMapping/>
  </p:clrMapOvr>
  <p:transition xmlns:p14="http://schemas.microsoft.com/office/powerpoint/2010/mai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ＭＳ Ｐゴシック" charset="-128"/>
                <a:cs typeface="ＭＳ Ｐゴシック" charset="-128"/>
              </a:defRPr>
            </a:lvl1pPr>
          </a:lstStyle>
          <a:p>
            <a:pPr>
              <a:defRPr/>
            </a:pPr>
            <a:fld id="{3A0DE011-1BB3-F84A-AC17-0E1BBFEA9B9E}" type="slidenum">
              <a:rPr lang="en-US"/>
              <a:pPr>
                <a:defRPr/>
              </a:pPr>
              <a:t>‹#›</a:t>
            </a:fld>
            <a:endParaRPr lang="en-US"/>
          </a:p>
        </p:txBody>
      </p:sp>
    </p:spTree>
    <p:extLst>
      <p:ext uri="{BB962C8B-B14F-4D97-AF65-F5344CB8AC3E}">
        <p14:creationId xmlns:p14="http://schemas.microsoft.com/office/powerpoint/2010/main" val="3523928603"/>
      </p:ext>
    </p:extLst>
  </p:cSld>
  <p:clrMapOvr>
    <a:masterClrMapping/>
  </p:clrMapOvr>
  <p:transition xmlns:p14="http://schemas.microsoft.com/office/powerpoint/2010/main"/>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0FB69E6-008E-4F4F-BBEB-86DFEC36824B}" type="slidenum">
              <a:rPr lang="en-US"/>
              <a:pPr>
                <a:defRPr/>
              </a:pPr>
              <a:t>‹#›</a:t>
            </a:fld>
            <a:endParaRPr lang="en-US"/>
          </a:p>
        </p:txBody>
      </p:sp>
    </p:spTree>
    <p:extLst>
      <p:ext uri="{BB962C8B-B14F-4D97-AF65-F5344CB8AC3E}">
        <p14:creationId xmlns:p14="http://schemas.microsoft.com/office/powerpoint/2010/main" val="697308839"/>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659B7FF-998E-2C4C-B463-BC2AFABD6D6A}" type="slidenum">
              <a:rPr lang="en-US"/>
              <a:pPr>
                <a:defRPr/>
              </a:pPr>
              <a:t>‹#›</a:t>
            </a:fld>
            <a:endParaRPr lang="en-US"/>
          </a:p>
        </p:txBody>
      </p:sp>
    </p:spTree>
    <p:extLst>
      <p:ext uri="{BB962C8B-B14F-4D97-AF65-F5344CB8AC3E}">
        <p14:creationId xmlns:p14="http://schemas.microsoft.com/office/powerpoint/2010/main" val="2635778131"/>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D5CC84A-D50F-1843-BD0E-39A65A6A87EC}" type="slidenum">
              <a:rPr lang="en-US"/>
              <a:pPr>
                <a:defRPr/>
              </a:pPr>
              <a:t>‹#›</a:t>
            </a:fld>
            <a:endParaRPr lang="en-US"/>
          </a:p>
        </p:txBody>
      </p:sp>
    </p:spTree>
    <p:extLst>
      <p:ext uri="{BB962C8B-B14F-4D97-AF65-F5344CB8AC3E}">
        <p14:creationId xmlns:p14="http://schemas.microsoft.com/office/powerpoint/2010/main" val="2932756150"/>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4BFA1CF-CC32-6F46-A5C6-6C1821C441CF}" type="slidenum">
              <a:rPr lang="en-US"/>
              <a:pPr>
                <a:defRPr/>
              </a:pPr>
              <a:t>‹#›</a:t>
            </a:fld>
            <a:endParaRPr lang="en-US"/>
          </a:p>
        </p:txBody>
      </p:sp>
    </p:spTree>
    <p:extLst>
      <p:ext uri="{BB962C8B-B14F-4D97-AF65-F5344CB8AC3E}">
        <p14:creationId xmlns:p14="http://schemas.microsoft.com/office/powerpoint/2010/main" val="910662597"/>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B8429DD-AE76-F846-8D61-CB99F4AAE868}" type="slidenum">
              <a:rPr lang="en-US"/>
              <a:pPr>
                <a:defRPr/>
              </a:pPr>
              <a:t>‹#›</a:t>
            </a:fld>
            <a:endParaRPr lang="en-US"/>
          </a:p>
        </p:txBody>
      </p:sp>
    </p:spTree>
    <p:extLst>
      <p:ext uri="{BB962C8B-B14F-4D97-AF65-F5344CB8AC3E}">
        <p14:creationId xmlns:p14="http://schemas.microsoft.com/office/powerpoint/2010/main" val="319894073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4A1E948B-DBE8-E94D-B41B-EA99F09D8465}" type="slidenum">
              <a:rPr lang="en-US"/>
              <a:pPr>
                <a:defRPr/>
              </a:pPr>
              <a:t>‹#›</a:t>
            </a:fld>
            <a:endParaRPr lang="en-US"/>
          </a:p>
        </p:txBody>
      </p:sp>
    </p:spTree>
    <p:extLst>
      <p:ext uri="{BB962C8B-B14F-4D97-AF65-F5344CB8AC3E}">
        <p14:creationId xmlns:p14="http://schemas.microsoft.com/office/powerpoint/2010/main" val="3409268958"/>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
          <p:cNvSpPr>
            <a:spLocks noGrp="1" noChangeArrowheads="1"/>
          </p:cNvSpPr>
          <p:nvPr>
            <p:ph type="dt" idx="10"/>
          </p:nvPr>
        </p:nvSpPr>
        <p:spPr>
          <a:ln/>
        </p:spPr>
        <p:txBody>
          <a:bodyPr/>
          <a:lstStyle>
            <a:lvl1pPr>
              <a:defRPr/>
            </a:lvl1pPr>
          </a:lstStyle>
          <a:p>
            <a:pPr>
              <a:defRPr/>
            </a:pPr>
            <a:endParaRPr lang="en-GB"/>
          </a:p>
        </p:txBody>
      </p:sp>
      <p:sp>
        <p:nvSpPr>
          <p:cNvPr id="8" name="Rectangle 3"/>
          <p:cNvSpPr>
            <a:spLocks noGrp="1" noChangeArrowheads="1"/>
          </p:cNvSpPr>
          <p:nvPr>
            <p:ph type="ftr" idx="11"/>
          </p:nvPr>
        </p:nvSpPr>
        <p:spPr>
          <a:ln/>
        </p:spPr>
        <p:txBody>
          <a:bodyPr/>
          <a:lstStyle>
            <a:lvl1pPr>
              <a:defRPr/>
            </a:lvl1pPr>
          </a:lstStyle>
          <a:p>
            <a:pPr>
              <a:defRPr/>
            </a:pPr>
            <a:endParaRPr lang="en-GB"/>
          </a:p>
        </p:txBody>
      </p:sp>
      <p:sp>
        <p:nvSpPr>
          <p:cNvPr id="9" name="Rectangle 4"/>
          <p:cNvSpPr>
            <a:spLocks noGrp="1" noChangeArrowheads="1"/>
          </p:cNvSpPr>
          <p:nvPr>
            <p:ph type="sldNum" idx="12"/>
          </p:nvPr>
        </p:nvSpPr>
        <p:spPr>
          <a:ln/>
        </p:spPr>
        <p:txBody>
          <a:bodyPr/>
          <a:lstStyle>
            <a:lvl1pPr>
              <a:defRPr/>
            </a:lvl1pPr>
          </a:lstStyle>
          <a:p>
            <a:pPr>
              <a:defRPr/>
            </a:pPr>
            <a:fld id="{2DBB8E51-81D2-294A-9F96-5C03738854C6}" type="slidenum">
              <a:rPr lang="en-GB"/>
              <a:pPr>
                <a:defRPr/>
              </a:pPr>
              <a:t>‹#›</a:t>
            </a:fld>
            <a:endParaRPr lang="en-GB"/>
          </a:p>
        </p:txBody>
      </p:sp>
    </p:spTree>
    <p:extLst>
      <p:ext uri="{BB962C8B-B14F-4D97-AF65-F5344CB8AC3E}">
        <p14:creationId xmlns:p14="http://schemas.microsoft.com/office/powerpoint/2010/main" val="6953774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E4533B7-96CB-7445-994F-D4D6A3CACFD9}" type="slidenum">
              <a:rPr lang="en-US"/>
              <a:pPr>
                <a:defRPr/>
              </a:pPr>
              <a:t>‹#›</a:t>
            </a:fld>
            <a:endParaRPr lang="en-US"/>
          </a:p>
        </p:txBody>
      </p:sp>
    </p:spTree>
    <p:extLst>
      <p:ext uri="{BB962C8B-B14F-4D97-AF65-F5344CB8AC3E}">
        <p14:creationId xmlns:p14="http://schemas.microsoft.com/office/powerpoint/2010/main" val="3593916243"/>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4E653B7-F570-BD4D-9C43-517AC9A47371}" type="slidenum">
              <a:rPr lang="en-US"/>
              <a:pPr>
                <a:defRPr/>
              </a:pPr>
              <a:t>‹#›</a:t>
            </a:fld>
            <a:endParaRPr lang="en-US"/>
          </a:p>
        </p:txBody>
      </p:sp>
    </p:spTree>
    <p:extLst>
      <p:ext uri="{BB962C8B-B14F-4D97-AF65-F5344CB8AC3E}">
        <p14:creationId xmlns:p14="http://schemas.microsoft.com/office/powerpoint/2010/main" val="1677725983"/>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835EEF4-F8E1-4D43-A522-E84534F7EAB0}" type="slidenum">
              <a:rPr lang="en-US"/>
              <a:pPr>
                <a:defRPr/>
              </a:pPr>
              <a:t>‹#›</a:t>
            </a:fld>
            <a:endParaRPr lang="en-US"/>
          </a:p>
        </p:txBody>
      </p:sp>
    </p:spTree>
    <p:extLst>
      <p:ext uri="{BB962C8B-B14F-4D97-AF65-F5344CB8AC3E}">
        <p14:creationId xmlns:p14="http://schemas.microsoft.com/office/powerpoint/2010/main" val="4228706354"/>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2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2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60E19D3-3055-5845-9F8F-8B0EB517330A}" type="slidenum">
              <a:rPr lang="en-US"/>
              <a:pPr>
                <a:defRPr/>
              </a:pPr>
              <a:t>‹#›</a:t>
            </a:fld>
            <a:endParaRPr lang="en-US"/>
          </a:p>
        </p:txBody>
      </p:sp>
    </p:spTree>
    <p:extLst>
      <p:ext uri="{BB962C8B-B14F-4D97-AF65-F5344CB8AC3E}">
        <p14:creationId xmlns:p14="http://schemas.microsoft.com/office/powerpoint/2010/main" val="906779334"/>
      </p:ext>
    </p:extLst>
  </p:cSld>
  <p:clrMapOvr>
    <a:masterClrMapping/>
  </p:clrMapOvr>
  <p:transition xmlns:p14="http://schemas.microsoft.com/office/powerpoint/2010/main"/>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ail"/>
                <a:cs typeface="Arai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ail"/>
                <a:cs typeface="Arai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54424095"/>
      </p:ext>
    </p:extLst>
  </p:cSld>
  <p:clrMapOvr>
    <a:masterClrMapping/>
  </p:clrMapOvr>
  <p:transition xmlns:p14="http://schemas.microsoft.com/office/powerpoint/2010/main"/>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46302793"/>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447197759"/>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98971733"/>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0313222"/>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Tree>
    <p:extLst>
      <p:ext uri="{BB962C8B-B14F-4D97-AF65-F5344CB8AC3E}">
        <p14:creationId xmlns:p14="http://schemas.microsoft.com/office/powerpoint/2010/main" val="4192415203"/>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dt" idx="10"/>
          </p:nvPr>
        </p:nvSpPr>
        <p:spPr>
          <a:ln/>
        </p:spPr>
        <p:txBody>
          <a:bodyPr/>
          <a:lstStyle>
            <a:lvl1pPr>
              <a:defRPr/>
            </a:lvl1pPr>
          </a:lstStyle>
          <a:p>
            <a:pPr>
              <a:defRPr/>
            </a:pPr>
            <a:endParaRPr lang="en-GB"/>
          </a:p>
        </p:txBody>
      </p:sp>
      <p:sp>
        <p:nvSpPr>
          <p:cNvPr id="4" name="Rectangle 3"/>
          <p:cNvSpPr>
            <a:spLocks noGrp="1" noChangeArrowheads="1"/>
          </p:cNvSpPr>
          <p:nvPr>
            <p:ph type="ftr" idx="11"/>
          </p:nvPr>
        </p:nvSpPr>
        <p:spPr>
          <a:ln/>
        </p:spPr>
        <p:txBody>
          <a:bodyPr/>
          <a:lstStyle>
            <a:lvl1pPr>
              <a:defRPr/>
            </a:lvl1pPr>
          </a:lstStyle>
          <a:p>
            <a:pPr>
              <a:defRPr/>
            </a:pPr>
            <a:endParaRPr lang="en-GB"/>
          </a:p>
        </p:txBody>
      </p:sp>
      <p:sp>
        <p:nvSpPr>
          <p:cNvPr id="5" name="Rectangle 4"/>
          <p:cNvSpPr>
            <a:spLocks noGrp="1" noChangeArrowheads="1"/>
          </p:cNvSpPr>
          <p:nvPr>
            <p:ph type="sldNum" idx="12"/>
          </p:nvPr>
        </p:nvSpPr>
        <p:spPr>
          <a:ln/>
        </p:spPr>
        <p:txBody>
          <a:bodyPr/>
          <a:lstStyle>
            <a:lvl1pPr>
              <a:defRPr/>
            </a:lvl1pPr>
          </a:lstStyle>
          <a:p>
            <a:pPr>
              <a:defRPr/>
            </a:pPr>
            <a:fld id="{B4966E04-6200-D340-856B-D5494380B63A}" type="slidenum">
              <a:rPr lang="en-GB"/>
              <a:pPr>
                <a:defRPr/>
              </a:pPr>
              <a:t>‹#›</a:t>
            </a:fld>
            <a:endParaRPr lang="en-GB"/>
          </a:p>
        </p:txBody>
      </p:sp>
    </p:spTree>
    <p:extLst>
      <p:ext uri="{BB962C8B-B14F-4D97-AF65-F5344CB8AC3E}">
        <p14:creationId xmlns:p14="http://schemas.microsoft.com/office/powerpoint/2010/main" val="180578955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9683111"/>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87842370"/>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97591138"/>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78740723"/>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2828949"/>
      </p:ext>
    </p:extLst>
  </p:cSld>
  <p:clrMapOvr>
    <a:masterClrMapping/>
  </p:clrMapOvr>
  <p:transition xmlns:p14="http://schemas.microsoft.com/office/powerpoint/2010/main"/>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5074D0C-6213-D54C-B4D4-DF8CDE3CF626}" type="slidenum">
              <a:rPr lang="en-US"/>
              <a:pPr>
                <a:defRPr/>
              </a:pPr>
              <a:t>‹#›</a:t>
            </a:fld>
            <a:endParaRPr lang="en-US"/>
          </a:p>
        </p:txBody>
      </p:sp>
    </p:spTree>
    <p:extLst>
      <p:ext uri="{BB962C8B-B14F-4D97-AF65-F5344CB8AC3E}">
        <p14:creationId xmlns:p14="http://schemas.microsoft.com/office/powerpoint/2010/main" val="599340591"/>
      </p:ext>
    </p:extLst>
  </p:cSld>
  <p:clrMapOvr>
    <a:masterClrMapping/>
  </p:clrMapOvr>
  <p:transition xmlns:p14="http://schemas.microsoft.com/office/powerpoint/2010/main"/>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F3E871C-F33E-AC4E-9965-37CEE4F33163}" type="slidenum">
              <a:rPr lang="en-US"/>
              <a:pPr>
                <a:defRPr/>
              </a:pPr>
              <a:t>‹#›</a:t>
            </a:fld>
            <a:endParaRPr lang="en-US"/>
          </a:p>
        </p:txBody>
      </p:sp>
    </p:spTree>
    <p:extLst>
      <p:ext uri="{BB962C8B-B14F-4D97-AF65-F5344CB8AC3E}">
        <p14:creationId xmlns:p14="http://schemas.microsoft.com/office/powerpoint/2010/main" val="4279249278"/>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8C870109-3096-4C48-8B18-776FE5827377}" type="slidenum">
              <a:rPr lang="en-US"/>
              <a:pPr>
                <a:defRPr/>
              </a:pPr>
              <a:t>‹#›</a:t>
            </a:fld>
            <a:endParaRPr lang="en-US"/>
          </a:p>
        </p:txBody>
      </p:sp>
    </p:spTree>
    <p:extLst>
      <p:ext uri="{BB962C8B-B14F-4D97-AF65-F5344CB8AC3E}">
        <p14:creationId xmlns:p14="http://schemas.microsoft.com/office/powerpoint/2010/main" val="3935121689"/>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44CAD80-87E3-E941-99B5-69F58FCE9D45}" type="slidenum">
              <a:rPr lang="en-US"/>
              <a:pPr>
                <a:defRPr/>
              </a:pPr>
              <a:t>‹#›</a:t>
            </a:fld>
            <a:endParaRPr lang="en-US"/>
          </a:p>
        </p:txBody>
      </p:sp>
    </p:spTree>
    <p:extLst>
      <p:ext uri="{BB962C8B-B14F-4D97-AF65-F5344CB8AC3E}">
        <p14:creationId xmlns:p14="http://schemas.microsoft.com/office/powerpoint/2010/main" val="492383893"/>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4DFF62E5-24A2-BD47-98CD-E82E9A651816}" type="slidenum">
              <a:rPr lang="en-US"/>
              <a:pPr>
                <a:defRPr/>
              </a:pPr>
              <a:t>‹#›</a:t>
            </a:fld>
            <a:endParaRPr lang="en-US"/>
          </a:p>
        </p:txBody>
      </p:sp>
    </p:spTree>
    <p:extLst>
      <p:ext uri="{BB962C8B-B14F-4D97-AF65-F5344CB8AC3E}">
        <p14:creationId xmlns:p14="http://schemas.microsoft.com/office/powerpoint/2010/main" val="470315660"/>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idx="10"/>
          </p:nvPr>
        </p:nvSpPr>
        <p:spPr>
          <a:ln/>
        </p:spPr>
        <p:txBody>
          <a:bodyPr/>
          <a:lstStyle>
            <a:lvl1pPr>
              <a:defRPr/>
            </a:lvl1pPr>
          </a:lstStyle>
          <a:p>
            <a:pPr>
              <a:defRPr/>
            </a:pPr>
            <a:endParaRPr lang="en-GB"/>
          </a:p>
        </p:txBody>
      </p:sp>
      <p:sp>
        <p:nvSpPr>
          <p:cNvPr id="3" name="Rectangle 3"/>
          <p:cNvSpPr>
            <a:spLocks noGrp="1" noChangeArrowheads="1"/>
          </p:cNvSpPr>
          <p:nvPr>
            <p:ph type="ftr" idx="11"/>
          </p:nvPr>
        </p:nvSpPr>
        <p:spPr>
          <a:ln/>
        </p:spPr>
        <p:txBody>
          <a:bodyPr/>
          <a:lstStyle>
            <a:lvl1pPr>
              <a:defRPr/>
            </a:lvl1pPr>
          </a:lstStyle>
          <a:p>
            <a:pPr>
              <a:defRPr/>
            </a:pPr>
            <a:endParaRPr lang="en-GB"/>
          </a:p>
        </p:txBody>
      </p:sp>
      <p:sp>
        <p:nvSpPr>
          <p:cNvPr id="4" name="Rectangle 4"/>
          <p:cNvSpPr>
            <a:spLocks noGrp="1" noChangeArrowheads="1"/>
          </p:cNvSpPr>
          <p:nvPr>
            <p:ph type="sldNum" idx="12"/>
          </p:nvPr>
        </p:nvSpPr>
        <p:spPr>
          <a:ln/>
        </p:spPr>
        <p:txBody>
          <a:bodyPr/>
          <a:lstStyle>
            <a:lvl1pPr>
              <a:defRPr/>
            </a:lvl1pPr>
          </a:lstStyle>
          <a:p>
            <a:pPr>
              <a:defRPr/>
            </a:pPr>
            <a:fld id="{51303907-B006-B541-AEAE-E7D06D9603FB}" type="slidenum">
              <a:rPr lang="en-GB"/>
              <a:pPr>
                <a:defRPr/>
              </a:pPr>
              <a:t>‹#›</a:t>
            </a:fld>
            <a:endParaRPr lang="en-GB"/>
          </a:p>
        </p:txBody>
      </p:sp>
    </p:spTree>
    <p:extLst>
      <p:ext uri="{BB962C8B-B14F-4D97-AF65-F5344CB8AC3E}">
        <p14:creationId xmlns:p14="http://schemas.microsoft.com/office/powerpoint/2010/main" val="4029495388"/>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78A73C9-D07A-514B-8D6B-A1223523D70F}" type="slidenum">
              <a:rPr lang="en-US"/>
              <a:pPr>
                <a:defRPr/>
              </a:pPr>
              <a:t>‹#›</a:t>
            </a:fld>
            <a:endParaRPr lang="en-US"/>
          </a:p>
        </p:txBody>
      </p:sp>
    </p:spTree>
    <p:extLst>
      <p:ext uri="{BB962C8B-B14F-4D97-AF65-F5344CB8AC3E}">
        <p14:creationId xmlns:p14="http://schemas.microsoft.com/office/powerpoint/2010/main" val="169293361"/>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F09398DD-BC5E-CA4F-BAEA-9E1C188B3D0C}" type="slidenum">
              <a:rPr lang="en-US"/>
              <a:pPr>
                <a:defRPr/>
              </a:pPr>
              <a:t>‹#›</a:t>
            </a:fld>
            <a:endParaRPr lang="en-US"/>
          </a:p>
        </p:txBody>
      </p:sp>
    </p:spTree>
    <p:extLst>
      <p:ext uri="{BB962C8B-B14F-4D97-AF65-F5344CB8AC3E}">
        <p14:creationId xmlns:p14="http://schemas.microsoft.com/office/powerpoint/2010/main" val="1036510071"/>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7DAF71A-771D-F941-8B55-6322FFD88139}" type="slidenum">
              <a:rPr lang="en-US"/>
              <a:pPr>
                <a:defRPr/>
              </a:pPr>
              <a:t>‹#›</a:t>
            </a:fld>
            <a:endParaRPr lang="en-US"/>
          </a:p>
        </p:txBody>
      </p:sp>
    </p:spTree>
    <p:extLst>
      <p:ext uri="{BB962C8B-B14F-4D97-AF65-F5344CB8AC3E}">
        <p14:creationId xmlns:p14="http://schemas.microsoft.com/office/powerpoint/2010/main" val="2933753644"/>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B0F02C9-909A-4346-9613-8798FA94691C}" type="slidenum">
              <a:rPr lang="en-US"/>
              <a:pPr>
                <a:defRPr/>
              </a:pPr>
              <a:t>‹#›</a:t>
            </a:fld>
            <a:endParaRPr lang="en-US"/>
          </a:p>
        </p:txBody>
      </p:sp>
    </p:spTree>
    <p:extLst>
      <p:ext uri="{BB962C8B-B14F-4D97-AF65-F5344CB8AC3E}">
        <p14:creationId xmlns:p14="http://schemas.microsoft.com/office/powerpoint/2010/main" val="1896944862"/>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C5EE0AA-1703-664A-9DAF-369BF04AED76}" type="slidenum">
              <a:rPr lang="en-US"/>
              <a:pPr>
                <a:defRPr/>
              </a:pPr>
              <a:t>‹#›</a:t>
            </a:fld>
            <a:endParaRPr lang="en-US"/>
          </a:p>
        </p:txBody>
      </p:sp>
    </p:spTree>
    <p:extLst>
      <p:ext uri="{BB962C8B-B14F-4D97-AF65-F5344CB8AC3E}">
        <p14:creationId xmlns:p14="http://schemas.microsoft.com/office/powerpoint/2010/main" val="1868537944"/>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411"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785412" name="Rectangle 4"/>
          <p:cNvSpPr>
            <a:spLocks noGrp="1" noChangeArrowheads="1"/>
          </p:cNvSpPr>
          <p:nvPr>
            <p:ph type="subTitle" idx="1"/>
          </p:nvPr>
        </p:nvSpPr>
        <p:spPr>
          <a:xfrm>
            <a:off x="2286000" y="2438400"/>
            <a:ext cx="6400800" cy="1752600"/>
          </a:xfrm>
        </p:spPr>
        <p:txBody>
          <a:bodyPr/>
          <a:lstStyle>
            <a:lvl1pPr marL="0" indent="0" algn="r">
              <a:buFont typeface="Wingding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7"/>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547E351-BE4B-8D45-A7A6-302CF1997970}" type="slidenum">
              <a:rPr lang="en-US"/>
              <a:pPr>
                <a:defRPr/>
              </a:pPr>
              <a:t>‹#›</a:t>
            </a:fld>
            <a:endParaRPr lang="en-US"/>
          </a:p>
        </p:txBody>
      </p:sp>
    </p:spTree>
    <p:extLst>
      <p:ext uri="{BB962C8B-B14F-4D97-AF65-F5344CB8AC3E}">
        <p14:creationId xmlns:p14="http://schemas.microsoft.com/office/powerpoint/2010/main" val="1389790333"/>
      </p:ext>
    </p:extLst>
  </p:cSld>
  <p:clrMapOvr>
    <a:masterClrMapping/>
  </p:clrMapOvr>
  <p:transition xmlns:p14="http://schemas.microsoft.com/office/powerpoint/2010/main"/>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9D068B5-0C61-2741-A540-0E754FBCC7BC}" type="slidenum">
              <a:rPr lang="en-US"/>
              <a:pPr>
                <a:defRPr/>
              </a:pPr>
              <a:t>‹#›</a:t>
            </a:fld>
            <a:endParaRPr lang="en-US"/>
          </a:p>
        </p:txBody>
      </p:sp>
    </p:spTree>
    <p:extLst>
      <p:ext uri="{BB962C8B-B14F-4D97-AF65-F5344CB8AC3E}">
        <p14:creationId xmlns:p14="http://schemas.microsoft.com/office/powerpoint/2010/main" val="2691554493"/>
      </p:ext>
    </p:extLst>
  </p:cSld>
  <p:clrMapOvr>
    <a:masterClrMapping/>
  </p:clrMapOvr>
  <p:transition xmlns:p14="http://schemas.microsoft.com/office/powerpoint/2010/main"/>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F0BCD9A-95C1-CB42-9372-A61314B0361B}" type="slidenum">
              <a:rPr lang="en-US"/>
              <a:pPr>
                <a:defRPr/>
              </a:pPr>
              <a:t>‹#›</a:t>
            </a:fld>
            <a:endParaRPr lang="en-US"/>
          </a:p>
        </p:txBody>
      </p:sp>
    </p:spTree>
    <p:extLst>
      <p:ext uri="{BB962C8B-B14F-4D97-AF65-F5344CB8AC3E}">
        <p14:creationId xmlns:p14="http://schemas.microsoft.com/office/powerpoint/2010/main" val="2543139166"/>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8419781-3BD7-2642-96A5-D77BEC70008C}" type="slidenum">
              <a:rPr lang="en-US"/>
              <a:pPr>
                <a:defRPr/>
              </a:pPr>
              <a:t>‹#›</a:t>
            </a:fld>
            <a:endParaRPr lang="en-US"/>
          </a:p>
        </p:txBody>
      </p:sp>
    </p:spTree>
    <p:extLst>
      <p:ext uri="{BB962C8B-B14F-4D97-AF65-F5344CB8AC3E}">
        <p14:creationId xmlns:p14="http://schemas.microsoft.com/office/powerpoint/2010/main" val="1119721829"/>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3A1E424-9924-9545-8075-788E6C75030C}" type="slidenum">
              <a:rPr lang="en-US"/>
              <a:pPr>
                <a:defRPr/>
              </a:pPr>
              <a:t>‹#›</a:t>
            </a:fld>
            <a:endParaRPr lang="en-US"/>
          </a:p>
        </p:txBody>
      </p:sp>
    </p:spTree>
    <p:extLst>
      <p:ext uri="{BB962C8B-B14F-4D97-AF65-F5344CB8AC3E}">
        <p14:creationId xmlns:p14="http://schemas.microsoft.com/office/powerpoint/2010/main" val="1304802165"/>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64618D8B-4274-EA4C-9A1E-0A4EDBD8A0B8}" type="slidenum">
              <a:rPr lang="en-GB"/>
              <a:pPr>
                <a:defRPr/>
              </a:pPr>
              <a:t>‹#›</a:t>
            </a:fld>
            <a:endParaRPr lang="en-GB"/>
          </a:p>
        </p:txBody>
      </p:sp>
    </p:spTree>
    <p:extLst>
      <p:ext uri="{BB962C8B-B14F-4D97-AF65-F5344CB8AC3E}">
        <p14:creationId xmlns:p14="http://schemas.microsoft.com/office/powerpoint/2010/main" val="289957936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065CA20-8E7D-0A44-820D-94A69FAF1984}" type="slidenum">
              <a:rPr lang="en-US"/>
              <a:pPr>
                <a:defRPr/>
              </a:pPr>
              <a:t>‹#›</a:t>
            </a:fld>
            <a:endParaRPr lang="en-US"/>
          </a:p>
        </p:txBody>
      </p:sp>
    </p:spTree>
    <p:extLst>
      <p:ext uri="{BB962C8B-B14F-4D97-AF65-F5344CB8AC3E}">
        <p14:creationId xmlns:p14="http://schemas.microsoft.com/office/powerpoint/2010/main" val="328307782"/>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A6BBEB8-AEED-7445-898A-FD5659B15C0F}" type="slidenum">
              <a:rPr lang="en-US"/>
              <a:pPr>
                <a:defRPr/>
              </a:pPr>
              <a:t>‹#›</a:t>
            </a:fld>
            <a:endParaRPr lang="en-US"/>
          </a:p>
        </p:txBody>
      </p:sp>
    </p:spTree>
    <p:extLst>
      <p:ext uri="{BB962C8B-B14F-4D97-AF65-F5344CB8AC3E}">
        <p14:creationId xmlns:p14="http://schemas.microsoft.com/office/powerpoint/2010/main" val="3463837077"/>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B50D20E-0137-6344-934F-EB86ECDE4FC3}" type="slidenum">
              <a:rPr lang="en-US"/>
              <a:pPr>
                <a:defRPr/>
              </a:pPr>
              <a:t>‹#›</a:t>
            </a:fld>
            <a:endParaRPr lang="en-US"/>
          </a:p>
        </p:txBody>
      </p:sp>
    </p:spTree>
    <p:extLst>
      <p:ext uri="{BB962C8B-B14F-4D97-AF65-F5344CB8AC3E}">
        <p14:creationId xmlns:p14="http://schemas.microsoft.com/office/powerpoint/2010/main" val="4207755766"/>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70F7706-EF0A-C647-A263-36A32BE34D41}" type="slidenum">
              <a:rPr lang="en-US"/>
              <a:pPr>
                <a:defRPr/>
              </a:pPr>
              <a:t>‹#›</a:t>
            </a:fld>
            <a:endParaRPr lang="en-US"/>
          </a:p>
        </p:txBody>
      </p:sp>
    </p:spTree>
    <p:extLst>
      <p:ext uri="{BB962C8B-B14F-4D97-AF65-F5344CB8AC3E}">
        <p14:creationId xmlns:p14="http://schemas.microsoft.com/office/powerpoint/2010/main" val="712006382"/>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FC66C8F6-A71C-5942-AE9A-EEE70B229B90}" type="slidenum">
              <a:rPr lang="en-US"/>
              <a:pPr>
                <a:defRPr/>
              </a:pPr>
              <a:t>‹#›</a:t>
            </a:fld>
            <a:endParaRPr lang="en-US"/>
          </a:p>
        </p:txBody>
      </p:sp>
    </p:spTree>
    <p:extLst>
      <p:ext uri="{BB962C8B-B14F-4D97-AF65-F5344CB8AC3E}">
        <p14:creationId xmlns:p14="http://schemas.microsoft.com/office/powerpoint/2010/main" val="1087619409"/>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0"/>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101"/>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102"/>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1D057E1-EC56-B347-8F75-1444F74D800D}" type="slidenum">
              <a:rPr lang="en-US"/>
              <a:pPr>
                <a:defRPr/>
              </a:pPr>
              <a:t>‹#›</a:t>
            </a:fld>
            <a:endParaRPr lang="en-US"/>
          </a:p>
        </p:txBody>
      </p:sp>
    </p:spTree>
    <p:extLst>
      <p:ext uri="{BB962C8B-B14F-4D97-AF65-F5344CB8AC3E}">
        <p14:creationId xmlns:p14="http://schemas.microsoft.com/office/powerpoint/2010/main" val="400627910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A60BC257-5AB6-9C49-B5F9-534AAA630C57}" type="slidenum">
              <a:rPr lang="en-US"/>
              <a:pPr>
                <a:defRPr/>
              </a:pPr>
              <a:t>‹#›</a:t>
            </a:fld>
            <a:endParaRPr lang="en-US"/>
          </a:p>
        </p:txBody>
      </p:sp>
    </p:spTree>
    <p:extLst>
      <p:ext uri="{BB962C8B-B14F-4D97-AF65-F5344CB8AC3E}">
        <p14:creationId xmlns:p14="http://schemas.microsoft.com/office/powerpoint/2010/main" val="3712376367"/>
      </p:ext>
    </p:extLst>
  </p:cSld>
  <p:clrMapOvr>
    <a:masterClrMapping/>
  </p:clrMapOvr>
  <p:transition xmlns:p14="http://schemas.microsoft.com/office/powerpoint/2010/main"/>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11C5249C-6F00-FF40-9A8A-D8E5FF2024CE}" type="slidenum">
              <a:rPr lang="en-US"/>
              <a:pPr>
                <a:defRPr/>
              </a:pPr>
              <a:t>‹#›</a:t>
            </a:fld>
            <a:endParaRPr lang="en-US"/>
          </a:p>
        </p:txBody>
      </p:sp>
    </p:spTree>
    <p:extLst>
      <p:ext uri="{BB962C8B-B14F-4D97-AF65-F5344CB8AC3E}">
        <p14:creationId xmlns:p14="http://schemas.microsoft.com/office/powerpoint/2010/main" val="1751516917"/>
      </p:ext>
    </p:extLst>
  </p:cSld>
  <p:clrMapOvr>
    <a:masterClrMapping/>
  </p:clrMapOvr>
  <p:transition xmlns:p14="http://schemas.microsoft.com/office/powerpoint/2010/main"/>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8EBFE730-0672-3746-AF3D-5B9D99AD40DF}" type="slidenum">
              <a:rPr lang="en-US"/>
              <a:pPr>
                <a:defRPr/>
              </a:pPr>
              <a:t>‹#›</a:t>
            </a:fld>
            <a:endParaRPr lang="en-US"/>
          </a:p>
        </p:txBody>
      </p:sp>
    </p:spTree>
    <p:extLst>
      <p:ext uri="{BB962C8B-B14F-4D97-AF65-F5344CB8AC3E}">
        <p14:creationId xmlns:p14="http://schemas.microsoft.com/office/powerpoint/2010/main" val="1077902456"/>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746023A7-2722-E144-A1A4-8D60055A12F1}" type="slidenum">
              <a:rPr lang="en-US"/>
              <a:pPr>
                <a:defRPr/>
              </a:pPr>
              <a:t>‹#›</a:t>
            </a:fld>
            <a:endParaRPr lang="en-US"/>
          </a:p>
        </p:txBody>
      </p:sp>
    </p:spTree>
    <p:extLst>
      <p:ext uri="{BB962C8B-B14F-4D97-AF65-F5344CB8AC3E}">
        <p14:creationId xmlns:p14="http://schemas.microsoft.com/office/powerpoint/2010/main" val="3658595997"/>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
          <p:cNvSpPr>
            <a:spLocks noGrp="1" noChangeArrowheads="1"/>
          </p:cNvSpPr>
          <p:nvPr>
            <p:ph type="dt" idx="10"/>
          </p:nvPr>
        </p:nvSpPr>
        <p:spPr>
          <a:ln/>
        </p:spPr>
        <p:txBody>
          <a:bodyPr/>
          <a:lstStyle>
            <a:lvl1pPr>
              <a:defRPr/>
            </a:lvl1pPr>
          </a:lstStyle>
          <a:p>
            <a:pPr>
              <a:defRPr/>
            </a:pPr>
            <a:endParaRPr lang="en-GB"/>
          </a:p>
        </p:txBody>
      </p:sp>
      <p:sp>
        <p:nvSpPr>
          <p:cNvPr id="6" name="Rectangle 3"/>
          <p:cNvSpPr>
            <a:spLocks noGrp="1" noChangeArrowheads="1"/>
          </p:cNvSpPr>
          <p:nvPr>
            <p:ph type="ftr" idx="11"/>
          </p:nvPr>
        </p:nvSpPr>
        <p:spPr>
          <a:ln/>
        </p:spPr>
        <p:txBody>
          <a:bodyPr/>
          <a:lstStyle>
            <a:lvl1pPr>
              <a:defRPr/>
            </a:lvl1pPr>
          </a:lstStyle>
          <a:p>
            <a:pPr>
              <a:defRPr/>
            </a:pPr>
            <a:endParaRPr lang="en-GB"/>
          </a:p>
        </p:txBody>
      </p:sp>
      <p:sp>
        <p:nvSpPr>
          <p:cNvPr id="7" name="Rectangle 4"/>
          <p:cNvSpPr>
            <a:spLocks noGrp="1" noChangeArrowheads="1"/>
          </p:cNvSpPr>
          <p:nvPr>
            <p:ph type="sldNum" idx="12"/>
          </p:nvPr>
        </p:nvSpPr>
        <p:spPr>
          <a:ln/>
        </p:spPr>
        <p:txBody>
          <a:bodyPr/>
          <a:lstStyle>
            <a:lvl1pPr>
              <a:defRPr/>
            </a:lvl1pPr>
          </a:lstStyle>
          <a:p>
            <a:pPr>
              <a:defRPr/>
            </a:pPr>
            <a:fld id="{1927B4C7-71E5-104F-A90D-68D14C13A57F}" type="slidenum">
              <a:rPr lang="en-GB"/>
              <a:pPr>
                <a:defRPr/>
              </a:pPr>
              <a:t>‹#›</a:t>
            </a:fld>
            <a:endParaRPr lang="en-GB"/>
          </a:p>
        </p:txBody>
      </p:sp>
    </p:spTree>
    <p:extLst>
      <p:ext uri="{BB962C8B-B14F-4D97-AF65-F5344CB8AC3E}">
        <p14:creationId xmlns:p14="http://schemas.microsoft.com/office/powerpoint/2010/main" val="21199549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172E0972-6249-7942-9C60-68A42B12866E}" type="slidenum">
              <a:rPr lang="en-US"/>
              <a:pPr>
                <a:defRPr/>
              </a:pPr>
              <a:t>‹#›</a:t>
            </a:fld>
            <a:endParaRPr lang="en-US"/>
          </a:p>
        </p:txBody>
      </p:sp>
    </p:spTree>
    <p:extLst>
      <p:ext uri="{BB962C8B-B14F-4D97-AF65-F5344CB8AC3E}">
        <p14:creationId xmlns:p14="http://schemas.microsoft.com/office/powerpoint/2010/main" val="2366439459"/>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54C4E750-C9F9-EE4F-B88E-670D161174FC}" type="slidenum">
              <a:rPr lang="en-US"/>
              <a:pPr>
                <a:defRPr/>
              </a:pPr>
              <a:t>‹#›</a:t>
            </a:fld>
            <a:endParaRPr lang="en-US"/>
          </a:p>
        </p:txBody>
      </p:sp>
    </p:spTree>
    <p:extLst>
      <p:ext uri="{BB962C8B-B14F-4D97-AF65-F5344CB8AC3E}">
        <p14:creationId xmlns:p14="http://schemas.microsoft.com/office/powerpoint/2010/main" val="2165255855"/>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1D2BD465-3F2D-7B49-AA03-E89BF7A6AD4E}" type="slidenum">
              <a:rPr lang="en-US"/>
              <a:pPr>
                <a:defRPr/>
              </a:pPr>
              <a:t>‹#›</a:t>
            </a:fld>
            <a:endParaRPr lang="en-US"/>
          </a:p>
        </p:txBody>
      </p:sp>
    </p:spTree>
    <p:extLst>
      <p:ext uri="{BB962C8B-B14F-4D97-AF65-F5344CB8AC3E}">
        <p14:creationId xmlns:p14="http://schemas.microsoft.com/office/powerpoint/2010/main" val="3015000704"/>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55AF765B-136F-2249-8B67-CDFB79CF75A9}" type="slidenum">
              <a:rPr lang="en-US"/>
              <a:pPr>
                <a:defRPr/>
              </a:pPr>
              <a:t>‹#›</a:t>
            </a:fld>
            <a:endParaRPr lang="en-US"/>
          </a:p>
        </p:txBody>
      </p:sp>
    </p:spTree>
    <p:extLst>
      <p:ext uri="{BB962C8B-B14F-4D97-AF65-F5344CB8AC3E}">
        <p14:creationId xmlns:p14="http://schemas.microsoft.com/office/powerpoint/2010/main" val="2720503893"/>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26F3B04E-586E-924B-B4E3-91B01D0E5A1C}" type="slidenum">
              <a:rPr lang="en-US"/>
              <a:pPr>
                <a:defRPr/>
              </a:pPr>
              <a:t>‹#›</a:t>
            </a:fld>
            <a:endParaRPr lang="en-US"/>
          </a:p>
        </p:txBody>
      </p:sp>
    </p:spTree>
    <p:extLst>
      <p:ext uri="{BB962C8B-B14F-4D97-AF65-F5344CB8AC3E}">
        <p14:creationId xmlns:p14="http://schemas.microsoft.com/office/powerpoint/2010/main" val="2060906444"/>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AEB01BD7-0F95-CD41-975C-5B42C23BC790}" type="slidenum">
              <a:rPr lang="en-US"/>
              <a:pPr>
                <a:defRPr/>
              </a:pPr>
              <a:t>‹#›</a:t>
            </a:fld>
            <a:endParaRPr lang="en-US"/>
          </a:p>
        </p:txBody>
      </p:sp>
    </p:spTree>
    <p:extLst>
      <p:ext uri="{BB962C8B-B14F-4D97-AF65-F5344CB8AC3E}">
        <p14:creationId xmlns:p14="http://schemas.microsoft.com/office/powerpoint/2010/main" val="326575734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vl1pPr>
          </a:lstStyle>
          <a:p>
            <a:pPr>
              <a:defRPr/>
            </a:pPr>
            <a:fld id="{E9DA7E3B-C19D-BC4C-A38C-C998177FEBC6}" type="slidenum">
              <a:rPr lang="en-US"/>
              <a:pPr>
                <a:defRPr/>
              </a:pPr>
              <a:t>‹#›</a:t>
            </a:fld>
            <a:endParaRPr lang="en-US"/>
          </a:p>
        </p:txBody>
      </p:sp>
    </p:spTree>
    <p:extLst>
      <p:ext uri="{BB962C8B-B14F-4D97-AF65-F5344CB8AC3E}">
        <p14:creationId xmlns:p14="http://schemas.microsoft.com/office/powerpoint/2010/main" val="3535685992"/>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202F18E0-A572-BB41-A7D9-65F72088D858}" type="slidenum">
              <a:rPr lang="en-US"/>
              <a:pPr>
                <a:defRPr/>
              </a:pPr>
              <a:t>‹#›</a:t>
            </a:fld>
            <a:endParaRPr lang="en-US"/>
          </a:p>
        </p:txBody>
      </p:sp>
    </p:spTree>
    <p:extLst>
      <p:ext uri="{BB962C8B-B14F-4D97-AF65-F5344CB8AC3E}">
        <p14:creationId xmlns:p14="http://schemas.microsoft.com/office/powerpoint/2010/main" val="420564846"/>
      </p:ext>
    </p:extLst>
  </p:cSld>
  <p:clrMapOvr>
    <a:masterClrMapping/>
  </p:clrMapOvr>
  <p:transition xmlns:p14="http://schemas.microsoft.com/office/powerpoint/2010/mai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defTabSz="449263" eaLnBrk="1" hangingPunct="1">
              <a:lnSpc>
                <a:spcPct val="86000"/>
              </a:lnSpc>
              <a:buClr>
                <a:srgbClr val="EAEAEA"/>
              </a:buClr>
              <a:buSzPct val="100000"/>
              <a:buFont typeface="Times New Roman" charset="0"/>
              <a:buNone/>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eaLnBrk="1" hangingPunct="1">
              <a:lnSpc>
                <a:spcPct val="86000"/>
              </a:lnSpc>
              <a:buClr>
                <a:srgbClr val="EAEAEA"/>
              </a:buClr>
              <a:buSzPct val="100000"/>
              <a:buFont typeface="Times New Roman" charset="0"/>
              <a:buNone/>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1" hangingPunct="1">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3011FB16-E0EB-7E43-8A68-CFFC1BBB7077}" type="slidenum">
              <a:rPr lang="en-US"/>
              <a:pPr>
                <a:defRPr/>
              </a:pPr>
              <a:t>‹#›</a:t>
            </a:fld>
            <a:endParaRPr lang="en-US"/>
          </a:p>
        </p:txBody>
      </p:sp>
    </p:spTree>
    <p:extLst>
      <p:ext uri="{BB962C8B-B14F-4D97-AF65-F5344CB8AC3E}">
        <p14:creationId xmlns:p14="http://schemas.microsoft.com/office/powerpoint/2010/main" val="637128941"/>
      </p:ext>
    </p:extLst>
  </p:cSld>
  <p:clrMapOvr>
    <a:masterClrMapping/>
  </p:clrMapOvr>
  <p:transition xmlns:p14="http://schemas.microsoft.com/office/powerpoint/2010/main"/>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117E887-A898-B644-A05D-98BEAEC03569}" type="slidenum">
              <a:rPr lang="en-US"/>
              <a:pPr>
                <a:defRPr/>
              </a:pPr>
              <a:t>‹#›</a:t>
            </a:fld>
            <a:endParaRPr lang="en-US"/>
          </a:p>
        </p:txBody>
      </p:sp>
    </p:spTree>
    <p:extLst>
      <p:ext uri="{BB962C8B-B14F-4D97-AF65-F5344CB8AC3E}">
        <p14:creationId xmlns:p14="http://schemas.microsoft.com/office/powerpoint/2010/main" val="882718275"/>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05E0CD36-FF23-0F4B-80C2-9CFC8F8F0C1F}" type="slidenum">
              <a:rPr lang="en-GB"/>
              <a:pPr>
                <a:defRPr/>
              </a:pPr>
              <a:t>‹#›</a:t>
            </a:fld>
            <a:endParaRPr lang="en-GB"/>
          </a:p>
        </p:txBody>
      </p:sp>
    </p:spTree>
    <p:extLst>
      <p:ext uri="{BB962C8B-B14F-4D97-AF65-F5344CB8AC3E}">
        <p14:creationId xmlns:p14="http://schemas.microsoft.com/office/powerpoint/2010/main" val="178230822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33800990"/>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52185473"/>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213101668"/>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87953778"/>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85061805"/>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870399885"/>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9644795"/>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03271384"/>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24834909"/>
      </p:ext>
    </p:extLst>
  </p:cSld>
  <p:clrMapOvr>
    <a:masterClrMapping/>
  </p:clrMapOvr>
  <p:transition xmlns:p14="http://schemas.microsoft.com/office/powerpoint/2010/main"/>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6151334"/>
      </p:ext>
    </p:extLst>
  </p:cSld>
  <p:clrMapOvr>
    <a:masterClrMapping/>
  </p:clrMapOvr>
  <p:transition xmlns:p14="http://schemas.microsoft.com/office/powerpoint/2010/mai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600200"/>
            <a:ext cx="2057400" cy="4525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60198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idx="10"/>
          </p:nvPr>
        </p:nvSpPr>
        <p:spPr>
          <a:ln/>
        </p:spPr>
        <p:txBody>
          <a:bodyPr/>
          <a:lstStyle>
            <a:lvl1pPr>
              <a:defRPr/>
            </a:lvl1pPr>
          </a:lstStyle>
          <a:p>
            <a:pPr>
              <a:defRPr/>
            </a:pPr>
            <a:endParaRPr lang="en-GB"/>
          </a:p>
        </p:txBody>
      </p:sp>
      <p:sp>
        <p:nvSpPr>
          <p:cNvPr id="5" name="Rectangle 3"/>
          <p:cNvSpPr>
            <a:spLocks noGrp="1" noChangeArrowheads="1"/>
          </p:cNvSpPr>
          <p:nvPr>
            <p:ph type="ftr" idx="11"/>
          </p:nvPr>
        </p:nvSpPr>
        <p:spPr>
          <a:ln/>
        </p:spPr>
        <p:txBody>
          <a:bodyPr/>
          <a:lstStyle>
            <a:lvl1pPr>
              <a:defRPr/>
            </a:lvl1pPr>
          </a:lstStyle>
          <a:p>
            <a:pPr>
              <a:defRPr/>
            </a:pPr>
            <a:endParaRPr lang="en-GB"/>
          </a:p>
        </p:txBody>
      </p:sp>
      <p:sp>
        <p:nvSpPr>
          <p:cNvPr id="6" name="Rectangle 4"/>
          <p:cNvSpPr>
            <a:spLocks noGrp="1" noChangeArrowheads="1"/>
          </p:cNvSpPr>
          <p:nvPr>
            <p:ph type="sldNum" idx="12"/>
          </p:nvPr>
        </p:nvSpPr>
        <p:spPr>
          <a:ln/>
        </p:spPr>
        <p:txBody>
          <a:bodyPr/>
          <a:lstStyle>
            <a:lvl1pPr>
              <a:defRPr/>
            </a:lvl1pPr>
          </a:lstStyle>
          <a:p>
            <a:pPr>
              <a:defRPr/>
            </a:pPr>
            <a:fld id="{2B4909D6-90DA-4B4E-8B4F-F9AA41C9D679}" type="slidenum">
              <a:rPr lang="en-GB"/>
              <a:pPr>
                <a:defRPr/>
              </a:pPr>
              <a:t>‹#›</a:t>
            </a:fld>
            <a:endParaRPr lang="en-GB"/>
          </a:p>
        </p:txBody>
      </p:sp>
    </p:spTree>
    <p:extLst>
      <p:ext uri="{BB962C8B-B14F-4D97-AF65-F5344CB8AC3E}">
        <p14:creationId xmlns:p14="http://schemas.microsoft.com/office/powerpoint/2010/main" val="76365392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67900746"/>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8755"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1098756"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C14906A-9A2E-3940-A237-6CCAA4E1E123}" type="slidenum">
              <a:rPr lang="en-US"/>
              <a:pPr>
                <a:defRPr/>
              </a:pPr>
              <a:t>‹#›</a:t>
            </a:fld>
            <a:endParaRPr lang="en-US"/>
          </a:p>
        </p:txBody>
      </p:sp>
    </p:spTree>
    <p:extLst>
      <p:ext uri="{BB962C8B-B14F-4D97-AF65-F5344CB8AC3E}">
        <p14:creationId xmlns:p14="http://schemas.microsoft.com/office/powerpoint/2010/main" val="2671188607"/>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56C140A-1BB8-CD49-8805-9A1CCFC5EBDD}" type="slidenum">
              <a:rPr lang="en-US"/>
              <a:pPr>
                <a:defRPr/>
              </a:pPr>
              <a:t>‹#›</a:t>
            </a:fld>
            <a:endParaRPr lang="en-US"/>
          </a:p>
        </p:txBody>
      </p:sp>
    </p:spTree>
    <p:extLst>
      <p:ext uri="{BB962C8B-B14F-4D97-AF65-F5344CB8AC3E}">
        <p14:creationId xmlns:p14="http://schemas.microsoft.com/office/powerpoint/2010/main" val="4021795132"/>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ED36D36-3CC6-A849-8C01-02279CA4EEC1}" type="slidenum">
              <a:rPr lang="en-US"/>
              <a:pPr>
                <a:defRPr/>
              </a:pPr>
              <a:t>‹#›</a:t>
            </a:fld>
            <a:endParaRPr lang="en-US"/>
          </a:p>
        </p:txBody>
      </p:sp>
    </p:spTree>
    <p:extLst>
      <p:ext uri="{BB962C8B-B14F-4D97-AF65-F5344CB8AC3E}">
        <p14:creationId xmlns:p14="http://schemas.microsoft.com/office/powerpoint/2010/main" val="3153504213"/>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26D9DE5-BA66-B94A-AB4D-F2E88DEF1BCB}" type="slidenum">
              <a:rPr lang="en-US"/>
              <a:pPr>
                <a:defRPr/>
              </a:pPr>
              <a:t>‹#›</a:t>
            </a:fld>
            <a:endParaRPr lang="en-US"/>
          </a:p>
        </p:txBody>
      </p:sp>
    </p:spTree>
    <p:extLst>
      <p:ext uri="{BB962C8B-B14F-4D97-AF65-F5344CB8AC3E}">
        <p14:creationId xmlns:p14="http://schemas.microsoft.com/office/powerpoint/2010/main" val="3437896040"/>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A7DBAC7-91ED-4046-B853-98C81C8FCA0B}" type="slidenum">
              <a:rPr lang="en-US"/>
              <a:pPr>
                <a:defRPr/>
              </a:pPr>
              <a:t>‹#›</a:t>
            </a:fld>
            <a:endParaRPr lang="en-US"/>
          </a:p>
        </p:txBody>
      </p:sp>
    </p:spTree>
    <p:extLst>
      <p:ext uri="{BB962C8B-B14F-4D97-AF65-F5344CB8AC3E}">
        <p14:creationId xmlns:p14="http://schemas.microsoft.com/office/powerpoint/2010/main" val="387666339"/>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3E58880-2C53-C44C-84F1-DDCDA66B4DD1}" type="slidenum">
              <a:rPr lang="en-US"/>
              <a:pPr>
                <a:defRPr/>
              </a:pPr>
              <a:t>‹#›</a:t>
            </a:fld>
            <a:endParaRPr lang="en-US"/>
          </a:p>
        </p:txBody>
      </p:sp>
    </p:spTree>
    <p:extLst>
      <p:ext uri="{BB962C8B-B14F-4D97-AF65-F5344CB8AC3E}">
        <p14:creationId xmlns:p14="http://schemas.microsoft.com/office/powerpoint/2010/main" val="3081725609"/>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AD565E0-51C6-0847-A957-ECE87ADCAE86}" type="slidenum">
              <a:rPr lang="en-US"/>
              <a:pPr>
                <a:defRPr/>
              </a:pPr>
              <a:t>‹#›</a:t>
            </a:fld>
            <a:endParaRPr lang="en-US"/>
          </a:p>
        </p:txBody>
      </p:sp>
    </p:spTree>
    <p:extLst>
      <p:ext uri="{BB962C8B-B14F-4D97-AF65-F5344CB8AC3E}">
        <p14:creationId xmlns:p14="http://schemas.microsoft.com/office/powerpoint/2010/main" val="3012479685"/>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99DC859-A290-0741-8357-627239CDD5B8}" type="slidenum">
              <a:rPr lang="en-US"/>
              <a:pPr>
                <a:defRPr/>
              </a:pPr>
              <a:t>‹#›</a:t>
            </a:fld>
            <a:endParaRPr lang="en-US"/>
          </a:p>
        </p:txBody>
      </p:sp>
    </p:spTree>
    <p:extLst>
      <p:ext uri="{BB962C8B-B14F-4D97-AF65-F5344CB8AC3E}">
        <p14:creationId xmlns:p14="http://schemas.microsoft.com/office/powerpoint/2010/main" val="2002876020"/>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408BB2C-D61D-B34D-8C3F-341872875FD5}" type="slidenum">
              <a:rPr lang="en-US"/>
              <a:pPr>
                <a:defRPr/>
              </a:pPr>
              <a:t>‹#›</a:t>
            </a:fld>
            <a:endParaRPr lang="en-US"/>
          </a:p>
        </p:txBody>
      </p:sp>
    </p:spTree>
    <p:extLst>
      <p:ext uri="{BB962C8B-B14F-4D97-AF65-F5344CB8AC3E}">
        <p14:creationId xmlns:p14="http://schemas.microsoft.com/office/powerpoint/2010/main" val="3255973871"/>
      </p:ext>
    </p:extLst>
  </p:cSld>
  <p:clrMapOvr>
    <a:masterClrMapping/>
  </p:clrMapOvr>
  <p:transition xmlns:p14="http://schemas.microsoft.com/office/powerpoint/2010/mai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25555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E43AAB4-12EE-AC41-BDC3-95B56CB7924E}" type="slidenum">
              <a:rPr lang="en-US"/>
              <a:pPr>
                <a:defRPr/>
              </a:pPr>
              <a:t>‹#›</a:t>
            </a:fld>
            <a:endParaRPr lang="en-US"/>
          </a:p>
        </p:txBody>
      </p:sp>
    </p:spTree>
    <p:extLst>
      <p:ext uri="{BB962C8B-B14F-4D97-AF65-F5344CB8AC3E}">
        <p14:creationId xmlns:p14="http://schemas.microsoft.com/office/powerpoint/2010/main" val="1218938317"/>
      </p:ext>
    </p:extLst>
  </p:cSld>
  <p:clrMapOvr>
    <a:masterClrMapping/>
  </p:clrMapOvr>
  <p:transition xmlns:p14="http://schemas.microsoft.com/office/powerpoint/2010/main"/>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7"/>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8"/>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010A31B-D042-E54F-B813-40F61096D7F8}" type="slidenum">
              <a:rPr lang="en-US"/>
              <a:pPr>
                <a:defRPr/>
              </a:pPr>
              <a:t>‹#›</a:t>
            </a:fld>
            <a:endParaRPr lang="en-US"/>
          </a:p>
        </p:txBody>
      </p:sp>
    </p:spTree>
    <p:extLst>
      <p:ext uri="{BB962C8B-B14F-4D97-AF65-F5344CB8AC3E}">
        <p14:creationId xmlns:p14="http://schemas.microsoft.com/office/powerpoint/2010/main" val="1683402705"/>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79A9F81B-762F-6C46-9E0A-1A36B1F1FE4C}" type="slidenum">
              <a:rPr lang="en-US"/>
              <a:pPr>
                <a:defRPr/>
              </a:pPr>
              <a:t>‹#›</a:t>
            </a:fld>
            <a:endParaRPr lang="en-US"/>
          </a:p>
        </p:txBody>
      </p:sp>
    </p:spTree>
    <p:extLst>
      <p:ext uri="{BB962C8B-B14F-4D97-AF65-F5344CB8AC3E}">
        <p14:creationId xmlns:p14="http://schemas.microsoft.com/office/powerpoint/2010/main" val="677063812"/>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E7B201F7-CA91-264D-BE0B-9D217BB906E9}" type="slidenum">
              <a:rPr lang="en-US"/>
              <a:pPr>
                <a:defRPr/>
              </a:pPr>
              <a:t>‹#›</a:t>
            </a:fld>
            <a:endParaRPr lang="en-US"/>
          </a:p>
        </p:txBody>
      </p:sp>
    </p:spTree>
    <p:extLst>
      <p:ext uri="{BB962C8B-B14F-4D97-AF65-F5344CB8AC3E}">
        <p14:creationId xmlns:p14="http://schemas.microsoft.com/office/powerpoint/2010/main" val="23247648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62973A8F-2E69-9849-82FF-285B92D24164}" type="slidenum">
              <a:rPr lang="en-US"/>
              <a:pPr>
                <a:defRPr/>
              </a:pPr>
              <a:t>‹#›</a:t>
            </a:fld>
            <a:endParaRPr lang="en-US"/>
          </a:p>
        </p:txBody>
      </p:sp>
    </p:spTree>
    <p:extLst>
      <p:ext uri="{BB962C8B-B14F-4D97-AF65-F5344CB8AC3E}">
        <p14:creationId xmlns:p14="http://schemas.microsoft.com/office/powerpoint/2010/main" val="3011063596"/>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E828A531-A90A-2841-8222-3CE8CB86A82F}" type="slidenum">
              <a:rPr lang="en-US"/>
              <a:pPr>
                <a:defRPr/>
              </a:pPr>
              <a:t>‹#›</a:t>
            </a:fld>
            <a:endParaRPr lang="en-US"/>
          </a:p>
        </p:txBody>
      </p:sp>
    </p:spTree>
    <p:extLst>
      <p:ext uri="{BB962C8B-B14F-4D97-AF65-F5344CB8AC3E}">
        <p14:creationId xmlns:p14="http://schemas.microsoft.com/office/powerpoint/2010/main" val="3726163203"/>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2168B123-F8E5-AA4F-A5A3-301D0946119C}" type="slidenum">
              <a:rPr lang="en-US"/>
              <a:pPr>
                <a:defRPr/>
              </a:pPr>
              <a:t>‹#›</a:t>
            </a:fld>
            <a:endParaRPr lang="en-US"/>
          </a:p>
        </p:txBody>
      </p:sp>
    </p:spTree>
    <p:extLst>
      <p:ext uri="{BB962C8B-B14F-4D97-AF65-F5344CB8AC3E}">
        <p14:creationId xmlns:p14="http://schemas.microsoft.com/office/powerpoint/2010/main" val="306228220"/>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C21C8456-9F27-FE4C-B744-04C7F698D997}" type="slidenum">
              <a:rPr lang="en-US"/>
              <a:pPr>
                <a:defRPr/>
              </a:pPr>
              <a:t>‹#›</a:t>
            </a:fld>
            <a:endParaRPr lang="en-US"/>
          </a:p>
        </p:txBody>
      </p:sp>
    </p:spTree>
    <p:extLst>
      <p:ext uri="{BB962C8B-B14F-4D97-AF65-F5344CB8AC3E}">
        <p14:creationId xmlns:p14="http://schemas.microsoft.com/office/powerpoint/2010/main" val="42367114"/>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BD265D75-910C-CC42-9970-FEB45A077479}" type="slidenum">
              <a:rPr lang="en-US"/>
              <a:pPr>
                <a:defRPr/>
              </a:pPr>
              <a:t>‹#›</a:t>
            </a:fld>
            <a:endParaRPr lang="en-US"/>
          </a:p>
        </p:txBody>
      </p:sp>
    </p:spTree>
    <p:extLst>
      <p:ext uri="{BB962C8B-B14F-4D97-AF65-F5344CB8AC3E}">
        <p14:creationId xmlns:p14="http://schemas.microsoft.com/office/powerpoint/2010/main" val="4262446379"/>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AAC65ABC-3A0F-8745-848D-2A9779DCDB9B}" type="slidenum">
              <a:rPr lang="en-US"/>
              <a:pPr>
                <a:defRPr/>
              </a:pPr>
              <a:t>‹#›</a:t>
            </a:fld>
            <a:endParaRPr lang="en-US"/>
          </a:p>
        </p:txBody>
      </p:sp>
    </p:spTree>
    <p:extLst>
      <p:ext uri="{BB962C8B-B14F-4D97-AF65-F5344CB8AC3E}">
        <p14:creationId xmlns:p14="http://schemas.microsoft.com/office/powerpoint/2010/main" val="248551417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2"/>
          <p:cNvSpPr>
            <a:spLocks noGrp="1" noChangeArrowheads="1"/>
          </p:cNvSpPr>
          <p:nvPr>
            <p:ph type="dt" idx="10"/>
          </p:nvPr>
        </p:nvSpPr>
        <p:spPr>
          <a:ln/>
        </p:spPr>
        <p:txBody>
          <a:bodyPr/>
          <a:lstStyle>
            <a:lvl1pPr>
              <a:defRPr/>
            </a:lvl1pPr>
          </a:lstStyle>
          <a:p>
            <a:pPr>
              <a:defRPr/>
            </a:pPr>
            <a:endParaRPr lang="en-GB"/>
          </a:p>
        </p:txBody>
      </p:sp>
      <p:sp>
        <p:nvSpPr>
          <p:cNvPr id="3" name="Rectangle 23"/>
          <p:cNvSpPr>
            <a:spLocks noGrp="1" noChangeArrowheads="1"/>
          </p:cNvSpPr>
          <p:nvPr>
            <p:ph type="ftr" idx="11"/>
          </p:nvPr>
        </p:nvSpPr>
        <p:spPr>
          <a:ln/>
        </p:spPr>
        <p:txBody>
          <a:bodyPr/>
          <a:lstStyle>
            <a:lvl1pPr>
              <a:defRPr/>
            </a:lvl1pPr>
          </a:lstStyle>
          <a:p>
            <a:pPr>
              <a:defRPr/>
            </a:pPr>
            <a:endParaRPr lang="en-GB"/>
          </a:p>
        </p:txBody>
      </p:sp>
      <p:sp>
        <p:nvSpPr>
          <p:cNvPr id="4" name="Rectangle 24"/>
          <p:cNvSpPr>
            <a:spLocks noGrp="1" noChangeArrowheads="1"/>
          </p:cNvSpPr>
          <p:nvPr>
            <p:ph type="sldNum" idx="12"/>
          </p:nvPr>
        </p:nvSpPr>
        <p:spPr>
          <a:ln/>
        </p:spPr>
        <p:txBody>
          <a:bodyPr/>
          <a:lstStyle>
            <a:lvl1pPr>
              <a:defRPr/>
            </a:lvl1pPr>
          </a:lstStyle>
          <a:p>
            <a:pPr>
              <a:defRPr/>
            </a:pPr>
            <a:fld id="{3D58974D-F9FA-F141-AEF2-1393777037B8}" type="slidenum">
              <a:rPr lang="en-GB"/>
              <a:pPr>
                <a:defRPr/>
              </a:pPr>
              <a:t>‹#›</a:t>
            </a:fld>
            <a:endParaRPr lang="en-GB"/>
          </a:p>
        </p:txBody>
      </p:sp>
    </p:spTree>
    <p:extLst>
      <p:ext uri="{BB962C8B-B14F-4D97-AF65-F5344CB8AC3E}">
        <p14:creationId xmlns:p14="http://schemas.microsoft.com/office/powerpoint/2010/main" val="424804160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539152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974F1003-AACE-FB49-939B-248B0C578BC3}" type="slidenum">
              <a:rPr lang="en-US"/>
              <a:pPr>
                <a:defRPr/>
              </a:pPr>
              <a:t>‹#›</a:t>
            </a:fld>
            <a:endParaRPr lang="en-US"/>
          </a:p>
        </p:txBody>
      </p:sp>
    </p:spTree>
    <p:extLst>
      <p:ext uri="{BB962C8B-B14F-4D97-AF65-F5344CB8AC3E}">
        <p14:creationId xmlns:p14="http://schemas.microsoft.com/office/powerpoint/2010/main" val="2180964142"/>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947C4736-846A-474B-B16F-BFBC0CE59F20}" type="slidenum">
              <a:rPr lang="en-US"/>
              <a:pPr>
                <a:defRPr/>
              </a:pPr>
              <a:t>‹#›</a:t>
            </a:fld>
            <a:endParaRPr lang="en-US"/>
          </a:p>
        </p:txBody>
      </p:sp>
    </p:spTree>
    <p:extLst>
      <p:ext uri="{BB962C8B-B14F-4D97-AF65-F5344CB8AC3E}">
        <p14:creationId xmlns:p14="http://schemas.microsoft.com/office/powerpoint/2010/main" val="102006686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defTabSz="449263">
              <a:lnSpc>
                <a:spcPct val="86000"/>
              </a:lnSpc>
              <a:buClr>
                <a:srgbClr val="EAEAEA"/>
              </a:buClr>
              <a:buSzPct val="100000"/>
              <a:buFont typeface="Times New Roman" charset="0"/>
              <a:buNone/>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49263">
              <a:lnSpc>
                <a:spcPct val="86000"/>
              </a:lnSpc>
              <a:buClr>
                <a:srgbClr val="EAEAEA"/>
              </a:buClr>
              <a:buSzPct val="100000"/>
              <a:buFont typeface="Times New Roman" charset="0"/>
              <a:buNone/>
              <a:defRPr>
                <a:latin typeface="Times New Roman" charset="0"/>
                <a:ea typeface="MS Gothic" charset="0"/>
                <a:cs typeface="MS Gothic" charset="0"/>
              </a:defRPr>
            </a:lvl1pPr>
          </a:lstStyle>
          <a:p>
            <a:pPr>
              <a:defRPr/>
            </a:pPr>
            <a:fld id="{E5294FA9-E2CF-3648-861D-97FBD999676F}" type="slidenum">
              <a:rPr lang="en-US"/>
              <a:pPr>
                <a:defRPr/>
              </a:pPr>
              <a:t>‹#›</a:t>
            </a:fld>
            <a:endParaRPr lang="en-US"/>
          </a:p>
        </p:txBody>
      </p:sp>
    </p:spTree>
    <p:extLst>
      <p:ext uri="{BB962C8B-B14F-4D97-AF65-F5344CB8AC3E}">
        <p14:creationId xmlns:p14="http://schemas.microsoft.com/office/powerpoint/2010/main" val="3800849293"/>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B16B0724-0023-E148-B736-4642921A452F}"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461433360"/>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D948DFA-1C95-EF40-8E79-A62C85181D0B}"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766393640"/>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F45ADA9-6783-D440-8354-22F06FCE63FB}"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997189522"/>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A8A9293-AD96-294E-B24A-112A49269822}" type="slidenum">
              <a:rPr lang="en-US"/>
              <a:pPr>
                <a:defRPr/>
              </a:pPr>
              <a:t>‹#›</a:t>
            </a:fld>
            <a:endParaRPr lang="en-US"/>
          </a:p>
        </p:txBody>
      </p:sp>
      <p:sp>
        <p:nvSpPr>
          <p:cNvPr id="9"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679835469"/>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66ED7B8B-7FF7-6248-BE34-B0EE0AF8DBE2}" type="slidenum">
              <a:rPr lang="en-US"/>
              <a:pPr>
                <a:defRPr/>
              </a:pPr>
              <a:t>‹#›</a:t>
            </a:fld>
            <a:endParaRPr lang="en-US"/>
          </a:p>
        </p:txBody>
      </p:sp>
      <p:sp>
        <p:nvSpPr>
          <p:cNvPr id="5"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997231561"/>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5E71683F-E563-904B-B6CC-9600703B251E}" type="slidenum">
              <a:rPr lang="en-US"/>
              <a:pPr>
                <a:defRPr/>
              </a:pPr>
              <a:t>‹#›</a:t>
            </a:fld>
            <a:endParaRPr lang="en-US"/>
          </a:p>
        </p:txBody>
      </p:sp>
      <p:sp>
        <p:nvSpPr>
          <p:cNvPr id="4"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283132601"/>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5C888E3-B095-0D41-9C15-0F959711EC9C}"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058462141"/>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3112887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89D94FB7-63A2-F844-A7DD-6EC8DEDC5AAA}"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4166094391"/>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61FDAE4-2FFF-D04D-AB52-7D88BDA96BFE}"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600039615"/>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9BD1D3F-8EAA-C547-84EA-85158D2A5582}"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64707738"/>
      </p:ext>
    </p:extLst>
  </p:cSld>
  <p:clrMapOvr>
    <a:masterClrMapping/>
  </p:clrMapOvr>
  <p:transition xmlns:p14="http://schemas.microsoft.com/office/powerpoint/2010/main"/>
</p:sldLayout>
</file>

<file path=ppt/slideLayouts/slideLayout7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1676400" y="1981200"/>
            <a:ext cx="3429000" cy="4114800"/>
          </a:xfrm>
        </p:spPr>
        <p:txBody>
          <a:bodyPr/>
          <a:lstStyle/>
          <a:p>
            <a:pPr lvl="0"/>
            <a:endParaRPr lang="en-US" noProof="0" smtClean="0"/>
          </a:p>
        </p:txBody>
      </p:sp>
      <p:sp>
        <p:nvSpPr>
          <p:cNvPr id="4" name="Text Placeholder 3"/>
          <p:cNvSpPr>
            <a:spLocks noGrp="1"/>
          </p:cNvSpPr>
          <p:nvPr>
            <p:ph type="body" sz="half" idx="2"/>
          </p:nvPr>
        </p:nvSpPr>
        <p:spPr>
          <a:xfrm>
            <a:off x="52578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132EB0B-8AC7-EC45-AC62-507BED6D0DA4}"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85667271"/>
      </p:ext>
    </p:extLst>
  </p:cSld>
  <p:clrMapOvr>
    <a:masterClrMapping/>
  </p:clrMapOvr>
  <p:transition xmlns:p14="http://schemas.microsoft.com/office/powerpoint/2010/main"/>
</p:sldLayout>
</file>

<file path=ppt/slideLayouts/slideLayout71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16764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5257800" y="1981200"/>
            <a:ext cx="3429000" cy="4114800"/>
          </a:xfrm>
        </p:spPr>
        <p:txBody>
          <a:bodyPr/>
          <a:lstStyle/>
          <a:p>
            <a:pPr lvl="0"/>
            <a:endParaRPr lang="en-US" noProof="0" smtClean="0"/>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E646908-0F9B-8E4A-8277-19D83D13BB95}"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4120895934"/>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260986369"/>
      </p:ext>
    </p:extLst>
  </p:cSld>
  <p:clrMapOvr>
    <a:masterClrMapping/>
  </p:clrMapOvr>
  <p:transition xmlns:p14="http://schemas.microsoft.com/office/powerpoint/2010/main">
    <p:fade/>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5938885"/>
      </p:ext>
    </p:extLst>
  </p:cSld>
  <p:clrMapOvr>
    <a:masterClrMapping/>
  </p:clrMapOvr>
  <p:transition xmlns:p14="http://schemas.microsoft.com/office/powerpoint/2010/main">
    <p:fade/>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245420569"/>
      </p:ext>
    </p:extLst>
  </p:cSld>
  <p:clrMapOvr>
    <a:masterClrMapping/>
  </p:clrMapOvr>
  <p:transition xmlns:p14="http://schemas.microsoft.com/office/powerpoint/2010/main">
    <p:fade/>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935185"/>
      </p:ext>
    </p:extLst>
  </p:cSld>
  <p:clrMapOvr>
    <a:masterClrMapping/>
  </p:clrMapOvr>
  <p:transition xmlns:p14="http://schemas.microsoft.com/office/powerpoint/2010/main">
    <p:fade/>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0541560"/>
      </p:ext>
    </p:extLst>
  </p:cSld>
  <p:clrMapOvr>
    <a:masterClrMapping/>
  </p:clrMapOvr>
  <p:transition xmlns:p14="http://schemas.microsoft.com/office/powerpoint/2010/mai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9099775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53825789"/>
      </p:ext>
    </p:extLst>
  </p:cSld>
  <p:clrMapOvr>
    <a:masterClrMapping/>
  </p:clrMapOvr>
  <p:transition xmlns:p14="http://schemas.microsoft.com/office/powerpoint/2010/main">
    <p:fade/>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4105137"/>
      </p:ext>
    </p:extLst>
  </p:cSld>
  <p:clrMapOvr>
    <a:masterClrMapping/>
  </p:clrMapOvr>
  <p:transition xmlns:p14="http://schemas.microsoft.com/office/powerpoint/2010/main">
    <p:fade/>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0754252"/>
      </p:ext>
    </p:extLst>
  </p:cSld>
  <p:clrMapOvr>
    <a:masterClrMapping/>
  </p:clrMapOvr>
  <p:transition xmlns:p14="http://schemas.microsoft.com/office/powerpoint/2010/main">
    <p:fade/>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10513627"/>
      </p:ext>
    </p:extLst>
  </p:cSld>
  <p:clrMapOvr>
    <a:masterClrMapping/>
  </p:clrMapOvr>
  <p:transition xmlns:p14="http://schemas.microsoft.com/office/powerpoint/2010/main">
    <p:fade/>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40325880"/>
      </p:ext>
    </p:extLst>
  </p:cSld>
  <p:clrMapOvr>
    <a:masterClrMapping/>
  </p:clrMapOvr>
  <p:transition xmlns:p14="http://schemas.microsoft.com/office/powerpoint/2010/main">
    <p:fade/>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2786458"/>
      </p:ext>
    </p:extLst>
  </p:cSld>
  <p:clrMapOvr>
    <a:masterClrMapping/>
  </p:clrMapOvr>
  <p:transition xmlns:p14="http://schemas.microsoft.com/office/powerpoint/2010/main">
    <p:fade/>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B0EECA8-F259-AA4C-B731-706F6F2DE6C7}" type="slidenum">
              <a:rPr lang="en-US"/>
              <a:pPr>
                <a:defRPr/>
              </a:pPr>
              <a:t>‹#›</a:t>
            </a:fld>
            <a:endParaRPr lang="en-US"/>
          </a:p>
        </p:txBody>
      </p:sp>
    </p:spTree>
    <p:extLst>
      <p:ext uri="{BB962C8B-B14F-4D97-AF65-F5344CB8AC3E}">
        <p14:creationId xmlns:p14="http://schemas.microsoft.com/office/powerpoint/2010/main" val="243021850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7C029E4-3ECD-0545-99FC-38329619E9D6}"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571969191"/>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9A847FB-C534-934F-A12F-B791CCBEB3BF}"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301944099"/>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603FFB7-9B52-8546-9B67-DD3B15DE9C18}"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223844342"/>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493104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C57A83B-8FF5-EA4A-BBAB-CEC69ACDED3B}" type="slidenum">
              <a:rPr lang="en-US"/>
              <a:pPr>
                <a:defRPr/>
              </a:pPr>
              <a:t>‹#›</a:t>
            </a:fld>
            <a:endParaRPr lang="en-US"/>
          </a:p>
        </p:txBody>
      </p:sp>
      <p:sp>
        <p:nvSpPr>
          <p:cNvPr id="9"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4056359857"/>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5B6A6D7-ADC1-AF44-9258-EB73DC2C0746}" type="slidenum">
              <a:rPr lang="en-US"/>
              <a:pPr>
                <a:defRPr/>
              </a:pPr>
              <a:t>‹#›</a:t>
            </a:fld>
            <a:endParaRPr lang="en-US"/>
          </a:p>
        </p:txBody>
      </p:sp>
      <p:sp>
        <p:nvSpPr>
          <p:cNvPr id="5"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3808332236"/>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8611788-1842-964B-814D-62319BBB2079}" type="slidenum">
              <a:rPr lang="en-US"/>
              <a:pPr>
                <a:defRPr/>
              </a:pPr>
              <a:t>‹#›</a:t>
            </a:fld>
            <a:endParaRPr lang="en-US"/>
          </a:p>
        </p:txBody>
      </p:sp>
      <p:sp>
        <p:nvSpPr>
          <p:cNvPr id="4"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603447627"/>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EC620F8-458F-B948-9E4E-D8399DFC7759}"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574449990"/>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33697455-9D78-EA4F-AFCE-07E4D1989F29}"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4023613154"/>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0D44983-A3B9-FC4A-BE81-AA771757710F}"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715662417"/>
      </p:ext>
    </p:extLst>
  </p:cSld>
  <p:clrMapOvr>
    <a:masterClrMapping/>
  </p:clrMapOvr>
  <p:transition xmlns:p14="http://schemas.microsoft.com/office/powerpoint/2010/main"/>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908BCC1-133E-904C-B9BC-5F91374A68FD}" type="slidenum">
              <a:rPr lang="en-US"/>
              <a:pPr>
                <a:defRPr/>
              </a:pPr>
              <a:t>‹#›</a:t>
            </a:fld>
            <a:endParaRPr lang="en-US"/>
          </a:p>
        </p:txBody>
      </p:sp>
      <p:sp>
        <p:nvSpPr>
          <p:cNvPr id="6"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592723678"/>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1676400" y="1981200"/>
            <a:ext cx="3429000" cy="4114800"/>
          </a:xfrm>
        </p:spPr>
        <p:txBody>
          <a:bodyPr/>
          <a:lstStyle/>
          <a:p>
            <a:pPr lvl="0"/>
            <a:endParaRPr lang="en-US" noProof="0" smtClean="0"/>
          </a:p>
        </p:txBody>
      </p:sp>
      <p:sp>
        <p:nvSpPr>
          <p:cNvPr id="4" name="Text Placeholder 3"/>
          <p:cNvSpPr>
            <a:spLocks noGrp="1"/>
          </p:cNvSpPr>
          <p:nvPr>
            <p:ph type="body" sz="half" idx="2"/>
          </p:nvPr>
        </p:nvSpPr>
        <p:spPr>
          <a:xfrm>
            <a:off x="52578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021DB2D1-70A5-8249-B18F-D1C783EFF7A1}"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2652046273"/>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1676400" y="1981200"/>
            <a:ext cx="3429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5257800" y="1981200"/>
            <a:ext cx="3429000" cy="4114800"/>
          </a:xfrm>
        </p:spPr>
        <p:txBody>
          <a:bodyPr/>
          <a:lstStyle/>
          <a:p>
            <a:pPr lvl="0"/>
            <a:endParaRPr lang="en-US" noProof="0" smtClean="0"/>
          </a:p>
        </p:txBody>
      </p:sp>
      <p:sp>
        <p:nvSpPr>
          <p:cNvPr id="5" name="Rectangle 4"/>
          <p:cNvSpPr>
            <a:spLocks noGrp="1" noChangeArrowheads="1"/>
          </p:cNvSpPr>
          <p:nvPr>
            <p:ph type="ftr" sz="quarter"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sldNum" sz="quarter" idx="11"/>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1E29D60F-4082-164F-BB6B-BBC66211FD79}" type="slidenum">
              <a:rPr lang="en-US"/>
              <a:pPr>
                <a:defRPr/>
              </a:pPr>
              <a:t>‹#›</a:t>
            </a:fld>
            <a:endParaRPr lang="en-US"/>
          </a:p>
        </p:txBody>
      </p:sp>
      <p:sp>
        <p:nvSpPr>
          <p:cNvPr id="7" name="Rectangle 22"/>
          <p:cNvSpPr>
            <a:spLocks noGrp="1" noChangeArrowheads="1"/>
          </p:cNvSpPr>
          <p:nvPr>
            <p:ph type="dt" sz="half" idx="12"/>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Tree>
    <p:extLst>
      <p:ext uri="{BB962C8B-B14F-4D97-AF65-F5344CB8AC3E}">
        <p14:creationId xmlns:p14="http://schemas.microsoft.com/office/powerpoint/2010/main" val="1158567940"/>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950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a:lvl1pPr>
          </a:lstStyle>
          <a:p>
            <a:r>
              <a:rPr lang="en-US"/>
              <a:t>Click to edit Master title style</a:t>
            </a:r>
          </a:p>
        </p:txBody>
      </p:sp>
      <p:sp>
        <p:nvSpPr>
          <p:cNvPr id="14950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D759437-5971-FF41-8CD2-3AA3B9D49FD1}" type="slidenum">
              <a:rPr lang="en-US"/>
              <a:pPr>
                <a:defRPr/>
              </a:pPr>
              <a:t>‹#›</a:t>
            </a:fld>
            <a:endParaRPr lang="en-US"/>
          </a:p>
        </p:txBody>
      </p:sp>
    </p:spTree>
    <p:extLst>
      <p:ext uri="{BB962C8B-B14F-4D97-AF65-F5344CB8AC3E}">
        <p14:creationId xmlns:p14="http://schemas.microsoft.com/office/powerpoint/2010/main" val="977961230"/>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5798301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973EFAA2-9EDA-9C4F-AD0A-71ABDED224A1}" type="slidenum">
              <a:rPr lang="en-US"/>
              <a:pPr>
                <a:defRPr/>
              </a:pPr>
              <a:t>‹#›</a:t>
            </a:fld>
            <a:endParaRPr lang="en-US"/>
          </a:p>
        </p:txBody>
      </p:sp>
    </p:spTree>
    <p:extLst>
      <p:ext uri="{BB962C8B-B14F-4D97-AF65-F5344CB8AC3E}">
        <p14:creationId xmlns:p14="http://schemas.microsoft.com/office/powerpoint/2010/main" val="3911449680"/>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CC8DD7D7-0517-3F49-8502-6EAB84A43589}" type="slidenum">
              <a:rPr lang="en-US"/>
              <a:pPr>
                <a:defRPr/>
              </a:pPr>
              <a:t>‹#›</a:t>
            </a:fld>
            <a:endParaRPr lang="en-US"/>
          </a:p>
        </p:txBody>
      </p:sp>
    </p:spTree>
    <p:extLst>
      <p:ext uri="{BB962C8B-B14F-4D97-AF65-F5344CB8AC3E}">
        <p14:creationId xmlns:p14="http://schemas.microsoft.com/office/powerpoint/2010/main" val="986229570"/>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77B6964C-C2D5-D345-A76D-3914549FC53C}" type="slidenum">
              <a:rPr lang="en-US"/>
              <a:pPr>
                <a:defRPr/>
              </a:pPr>
              <a:t>‹#›</a:t>
            </a:fld>
            <a:endParaRPr lang="en-US"/>
          </a:p>
        </p:txBody>
      </p:sp>
    </p:spTree>
    <p:extLst>
      <p:ext uri="{BB962C8B-B14F-4D97-AF65-F5344CB8AC3E}">
        <p14:creationId xmlns:p14="http://schemas.microsoft.com/office/powerpoint/2010/main" val="674109450"/>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8"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9"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A9634A9C-3792-D142-B7C5-8D13A87B176F}" type="slidenum">
              <a:rPr lang="en-US"/>
              <a:pPr>
                <a:defRPr/>
              </a:pPr>
              <a:t>‹#›</a:t>
            </a:fld>
            <a:endParaRPr lang="en-US"/>
          </a:p>
        </p:txBody>
      </p:sp>
    </p:spTree>
    <p:extLst>
      <p:ext uri="{BB962C8B-B14F-4D97-AF65-F5344CB8AC3E}">
        <p14:creationId xmlns:p14="http://schemas.microsoft.com/office/powerpoint/2010/main" val="2585105844"/>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4DE52BA7-4377-AC43-91DA-6BA364EBA656}" type="slidenum">
              <a:rPr lang="en-US"/>
              <a:pPr>
                <a:defRPr/>
              </a:pPr>
              <a:t>‹#›</a:t>
            </a:fld>
            <a:endParaRPr lang="en-US"/>
          </a:p>
        </p:txBody>
      </p:sp>
    </p:spTree>
    <p:extLst>
      <p:ext uri="{BB962C8B-B14F-4D97-AF65-F5344CB8AC3E}">
        <p14:creationId xmlns:p14="http://schemas.microsoft.com/office/powerpoint/2010/main" val="1269180487"/>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3"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4"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1C887E8-72EF-3E46-AF74-587004E7FA87}" type="slidenum">
              <a:rPr lang="en-US"/>
              <a:pPr>
                <a:defRPr/>
              </a:pPr>
              <a:t>‹#›</a:t>
            </a:fld>
            <a:endParaRPr lang="en-US"/>
          </a:p>
        </p:txBody>
      </p:sp>
    </p:spTree>
    <p:extLst>
      <p:ext uri="{BB962C8B-B14F-4D97-AF65-F5344CB8AC3E}">
        <p14:creationId xmlns:p14="http://schemas.microsoft.com/office/powerpoint/2010/main" val="3363806342"/>
      </p:ext>
    </p:extLst>
  </p:cSld>
  <p:clrMapOvr>
    <a:masterClrMapping/>
  </p:clrMapOvr>
  <p:transition xmlns:p14="http://schemas.microsoft.com/office/powerpoint/2010/main"/>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DEAC4E4B-496E-2A4F-BADD-7CB47D5995D2}" type="slidenum">
              <a:rPr lang="en-US"/>
              <a:pPr>
                <a:defRPr/>
              </a:pPr>
              <a:t>‹#›</a:t>
            </a:fld>
            <a:endParaRPr lang="en-US"/>
          </a:p>
        </p:txBody>
      </p:sp>
    </p:spTree>
    <p:extLst>
      <p:ext uri="{BB962C8B-B14F-4D97-AF65-F5344CB8AC3E}">
        <p14:creationId xmlns:p14="http://schemas.microsoft.com/office/powerpoint/2010/main" val="1583078331"/>
      </p:ext>
    </p:extLst>
  </p:cSld>
  <p:clrMapOvr>
    <a:masterClrMapping/>
  </p:clrMapOvr>
  <p:transition xmlns:p14="http://schemas.microsoft.com/office/powerpoint/2010/main"/>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7"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37EBA81-156A-2F4B-AFB3-39B5F4085004}" type="slidenum">
              <a:rPr lang="en-US"/>
              <a:pPr>
                <a:defRPr/>
              </a:pPr>
              <a:t>‹#›</a:t>
            </a:fld>
            <a:endParaRPr lang="en-US"/>
          </a:p>
        </p:txBody>
      </p:sp>
    </p:spTree>
    <p:extLst>
      <p:ext uri="{BB962C8B-B14F-4D97-AF65-F5344CB8AC3E}">
        <p14:creationId xmlns:p14="http://schemas.microsoft.com/office/powerpoint/2010/main" val="2602374347"/>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EC8D1F0C-8611-1844-BFD7-A0505C4352B6}" type="slidenum">
              <a:rPr lang="en-US"/>
              <a:pPr>
                <a:defRPr/>
              </a:pPr>
              <a:t>‹#›</a:t>
            </a:fld>
            <a:endParaRPr lang="en-US"/>
          </a:p>
        </p:txBody>
      </p:sp>
    </p:spTree>
    <p:extLst>
      <p:ext uri="{BB962C8B-B14F-4D97-AF65-F5344CB8AC3E}">
        <p14:creationId xmlns:p14="http://schemas.microsoft.com/office/powerpoint/2010/main" val="82255103"/>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5" name="Rectangle 5"/>
          <p:cNvSpPr>
            <a:spLocks noGrp="1" noChangeArrowheads="1"/>
          </p:cNvSpPr>
          <p:nvPr>
            <p:ph type="ftr" sz="quarter" idx="11"/>
          </p:nvPr>
        </p:nvSpPr>
        <p:spPr/>
        <p:txBody>
          <a:bodyPr/>
          <a:lstStyle>
            <a:lvl1pPr defTabSz="449263">
              <a:lnSpc>
                <a:spcPct val="86000"/>
              </a:lnSpc>
              <a:buClr>
                <a:srgbClr val="EAEAEA"/>
              </a:buClr>
              <a:buSzPct val="100000"/>
              <a:buFont typeface="Times New Roman" charset="0"/>
              <a:buNone/>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a:lnSpc>
                <a:spcPct val="86000"/>
              </a:lnSpc>
              <a:buClr>
                <a:srgbClr val="EAEAEA"/>
              </a:buClr>
              <a:buSzPct val="100000"/>
              <a:buFont typeface="Times New Roman" charset="0"/>
              <a:buNone/>
              <a:defRPr>
                <a:ea typeface="MS Gothic" charset="0"/>
                <a:cs typeface="MS Gothic" charset="0"/>
              </a:defRPr>
            </a:lvl1pPr>
          </a:lstStyle>
          <a:p>
            <a:pPr>
              <a:defRPr/>
            </a:pPr>
            <a:fld id="{27EF15F3-D5FF-9242-8CC9-722D0EE1A0B0}" type="slidenum">
              <a:rPr lang="en-US"/>
              <a:pPr>
                <a:defRPr/>
              </a:pPr>
              <a:t>‹#›</a:t>
            </a:fld>
            <a:endParaRPr lang="en-US"/>
          </a:p>
        </p:txBody>
      </p:sp>
    </p:spTree>
    <p:extLst>
      <p:ext uri="{BB962C8B-B14F-4D97-AF65-F5344CB8AC3E}">
        <p14:creationId xmlns:p14="http://schemas.microsoft.com/office/powerpoint/2010/main" val="3932490497"/>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6157929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696521661"/>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871767009"/>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54649091"/>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343002906"/>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702841960"/>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78029318"/>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227769892"/>
      </p:ext>
    </p:extLst>
  </p:cSld>
  <p:clrMapOvr>
    <a:masterClrMapping/>
  </p:clrMapOvr>
  <p:transition xmlns:p14="http://schemas.microsoft.com/office/powerpoint/2010/mai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860655607"/>
      </p:ext>
    </p:extLst>
  </p:cSld>
  <p:clrMapOvr>
    <a:masterClrMapping/>
  </p:clrMapOvr>
  <p:transition xmlns:p14="http://schemas.microsoft.com/office/powerpoint/2010/mai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505376630"/>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906667232"/>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5967101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976052791"/>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1910668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837798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466725"/>
            <a:ext cx="1941513" cy="56245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466725"/>
            <a:ext cx="5673725" cy="56245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950586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2"/>
          <p:cNvSpPr>
            <a:spLocks noGrp="1" noChangeArrowheads="1"/>
          </p:cNvSpPr>
          <p:nvPr>
            <p:ph type="dt" idx="10"/>
          </p:nvPr>
        </p:nvSpPr>
        <p:spPr>
          <a:ln/>
        </p:spPr>
        <p:txBody>
          <a:bodyPr/>
          <a:lstStyle>
            <a:lvl1pPr>
              <a:defRPr/>
            </a:lvl1pPr>
          </a:lstStyle>
          <a:p>
            <a:pPr>
              <a:defRPr/>
            </a:pPr>
            <a:endParaRPr lang="en-GB"/>
          </a:p>
        </p:txBody>
      </p:sp>
      <p:sp>
        <p:nvSpPr>
          <p:cNvPr id="6" name="Rectangle 23"/>
          <p:cNvSpPr>
            <a:spLocks noGrp="1" noChangeArrowheads="1"/>
          </p:cNvSpPr>
          <p:nvPr>
            <p:ph type="ftr" idx="11"/>
          </p:nvPr>
        </p:nvSpPr>
        <p:spPr>
          <a:ln/>
        </p:spPr>
        <p:txBody>
          <a:bodyPr/>
          <a:lstStyle>
            <a:lvl1pPr>
              <a:defRPr/>
            </a:lvl1pPr>
          </a:lstStyle>
          <a:p>
            <a:pPr>
              <a:defRPr/>
            </a:pPr>
            <a:endParaRPr lang="en-GB"/>
          </a:p>
        </p:txBody>
      </p:sp>
      <p:sp>
        <p:nvSpPr>
          <p:cNvPr id="7" name="Rectangle 24"/>
          <p:cNvSpPr>
            <a:spLocks noGrp="1" noChangeArrowheads="1"/>
          </p:cNvSpPr>
          <p:nvPr>
            <p:ph type="sldNum" idx="12"/>
          </p:nvPr>
        </p:nvSpPr>
        <p:spPr>
          <a:ln/>
        </p:spPr>
        <p:txBody>
          <a:bodyPr/>
          <a:lstStyle>
            <a:lvl1pPr>
              <a:defRPr/>
            </a:lvl1pPr>
          </a:lstStyle>
          <a:p>
            <a:pPr>
              <a:defRPr/>
            </a:pPr>
            <a:fld id="{D99F98B4-537B-3F4A-BEC7-9A78F516C3ED}" type="slidenum">
              <a:rPr lang="en-GB"/>
              <a:pPr>
                <a:defRPr/>
              </a:pPr>
              <a:t>‹#›</a:t>
            </a:fld>
            <a:endParaRPr lang="en-GB"/>
          </a:p>
        </p:txBody>
      </p:sp>
    </p:spTree>
    <p:extLst>
      <p:ext uri="{BB962C8B-B14F-4D97-AF65-F5344CB8AC3E}">
        <p14:creationId xmlns:p14="http://schemas.microsoft.com/office/powerpoint/2010/main" val="214165536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466725"/>
            <a:ext cx="7767638" cy="1425575"/>
          </a:xfrm>
        </p:spPr>
        <p:txBody>
          <a:bodyPr/>
          <a:lstStyle/>
          <a:p>
            <a:r>
              <a:rPr lang="en-US" smtClean="0"/>
              <a:t>Click to edit Master title style</a:t>
            </a:r>
            <a:endParaRPr lang="en-US"/>
          </a:p>
        </p:txBody>
      </p:sp>
    </p:spTree>
    <p:extLst>
      <p:ext uri="{BB962C8B-B14F-4D97-AF65-F5344CB8AC3E}">
        <p14:creationId xmlns:p14="http://schemas.microsoft.com/office/powerpoint/2010/main" val="39792091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8"/>
          <p:cNvSpPr>
            <a:spLocks noGrp="1" noChangeArrowheads="1"/>
          </p:cNvSpPr>
          <p:nvPr>
            <p:ph type="dt" idx="10"/>
          </p:nvPr>
        </p:nvSpPr>
        <p:spPr>
          <a:ln/>
        </p:spPr>
        <p:txBody>
          <a:bodyPr/>
          <a:lstStyle>
            <a:lvl1pPr>
              <a:defRPr/>
            </a:lvl1pPr>
          </a:lstStyle>
          <a:p>
            <a:pPr>
              <a:defRPr/>
            </a:pPr>
            <a:endParaRPr lang="en-GB"/>
          </a:p>
        </p:txBody>
      </p:sp>
      <p:sp>
        <p:nvSpPr>
          <p:cNvPr id="5" name="Rectangle 19"/>
          <p:cNvSpPr>
            <a:spLocks noGrp="1" noChangeArrowheads="1"/>
          </p:cNvSpPr>
          <p:nvPr>
            <p:ph type="ftr" idx="11"/>
          </p:nvPr>
        </p:nvSpPr>
        <p:spPr>
          <a:ln/>
        </p:spPr>
        <p:txBody>
          <a:bodyPr/>
          <a:lstStyle>
            <a:lvl1pPr>
              <a:defRPr/>
            </a:lvl1pPr>
          </a:lstStyle>
          <a:p>
            <a:pPr>
              <a:defRPr/>
            </a:pPr>
            <a:endParaRPr lang="en-GB"/>
          </a:p>
        </p:txBody>
      </p:sp>
      <p:sp>
        <p:nvSpPr>
          <p:cNvPr id="6" name="Rectangle 20"/>
          <p:cNvSpPr>
            <a:spLocks noGrp="1" noChangeArrowheads="1"/>
          </p:cNvSpPr>
          <p:nvPr>
            <p:ph type="sldNum" idx="12"/>
          </p:nvPr>
        </p:nvSpPr>
        <p:spPr>
          <a:ln/>
        </p:spPr>
        <p:txBody>
          <a:bodyPr/>
          <a:lstStyle>
            <a:lvl1pPr>
              <a:defRPr/>
            </a:lvl1pPr>
          </a:lstStyle>
          <a:p>
            <a:pPr>
              <a:defRPr/>
            </a:pPr>
            <a:fld id="{372E3FC0-E7C9-394B-BE94-AA4F0A91D481}" type="slidenum">
              <a:rPr lang="en-GB"/>
              <a:pPr>
                <a:defRPr/>
              </a:pPr>
              <a:t>‹#›</a:t>
            </a:fld>
            <a:endParaRPr lang="en-GB"/>
          </a:p>
        </p:txBody>
      </p:sp>
    </p:spTree>
    <p:extLst>
      <p:ext uri="{BB962C8B-B14F-4D97-AF65-F5344CB8AC3E}">
        <p14:creationId xmlns:p14="http://schemas.microsoft.com/office/powerpoint/2010/main" val="3168539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8"/>
          <p:cNvSpPr>
            <a:spLocks noGrp="1" noChangeArrowheads="1"/>
          </p:cNvSpPr>
          <p:nvPr>
            <p:ph type="dt" idx="10"/>
          </p:nvPr>
        </p:nvSpPr>
        <p:spPr>
          <a:ln/>
        </p:spPr>
        <p:txBody>
          <a:bodyPr/>
          <a:lstStyle>
            <a:lvl1pPr>
              <a:defRPr/>
            </a:lvl1pPr>
          </a:lstStyle>
          <a:p>
            <a:pPr>
              <a:defRPr/>
            </a:pPr>
            <a:endParaRPr lang="en-GB"/>
          </a:p>
        </p:txBody>
      </p:sp>
      <p:sp>
        <p:nvSpPr>
          <p:cNvPr id="5" name="Rectangle 19"/>
          <p:cNvSpPr>
            <a:spLocks noGrp="1" noChangeArrowheads="1"/>
          </p:cNvSpPr>
          <p:nvPr>
            <p:ph type="ftr" idx="11"/>
          </p:nvPr>
        </p:nvSpPr>
        <p:spPr>
          <a:ln/>
        </p:spPr>
        <p:txBody>
          <a:bodyPr/>
          <a:lstStyle>
            <a:lvl1pPr>
              <a:defRPr/>
            </a:lvl1pPr>
          </a:lstStyle>
          <a:p>
            <a:pPr>
              <a:defRPr/>
            </a:pPr>
            <a:endParaRPr lang="en-GB"/>
          </a:p>
        </p:txBody>
      </p:sp>
      <p:sp>
        <p:nvSpPr>
          <p:cNvPr id="6" name="Rectangle 20"/>
          <p:cNvSpPr>
            <a:spLocks noGrp="1" noChangeArrowheads="1"/>
          </p:cNvSpPr>
          <p:nvPr>
            <p:ph type="sldNum" idx="12"/>
          </p:nvPr>
        </p:nvSpPr>
        <p:spPr>
          <a:ln/>
        </p:spPr>
        <p:txBody>
          <a:bodyPr/>
          <a:lstStyle>
            <a:lvl1pPr>
              <a:defRPr/>
            </a:lvl1pPr>
          </a:lstStyle>
          <a:p>
            <a:pPr>
              <a:defRPr/>
            </a:pPr>
            <a:fld id="{C41BD4BF-AF9F-5B40-A112-0E08E0E0D7E5}" type="slidenum">
              <a:rPr lang="en-GB"/>
              <a:pPr>
                <a:defRPr/>
              </a:pPr>
              <a:t>‹#›</a:t>
            </a:fld>
            <a:endParaRPr lang="en-GB"/>
          </a:p>
        </p:txBody>
      </p:sp>
    </p:spTree>
    <p:extLst>
      <p:ext uri="{BB962C8B-B14F-4D97-AF65-F5344CB8AC3E}">
        <p14:creationId xmlns:p14="http://schemas.microsoft.com/office/powerpoint/2010/main" val="293917685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8"/>
          <p:cNvSpPr>
            <a:spLocks noGrp="1" noChangeArrowheads="1"/>
          </p:cNvSpPr>
          <p:nvPr>
            <p:ph type="dt" idx="10"/>
          </p:nvPr>
        </p:nvSpPr>
        <p:spPr>
          <a:ln/>
        </p:spPr>
        <p:txBody>
          <a:bodyPr/>
          <a:lstStyle>
            <a:lvl1pPr>
              <a:defRPr/>
            </a:lvl1pPr>
          </a:lstStyle>
          <a:p>
            <a:pPr>
              <a:defRPr/>
            </a:pPr>
            <a:endParaRPr lang="en-GB"/>
          </a:p>
        </p:txBody>
      </p:sp>
      <p:sp>
        <p:nvSpPr>
          <p:cNvPr id="5" name="Rectangle 19"/>
          <p:cNvSpPr>
            <a:spLocks noGrp="1" noChangeArrowheads="1"/>
          </p:cNvSpPr>
          <p:nvPr>
            <p:ph type="ftr" idx="11"/>
          </p:nvPr>
        </p:nvSpPr>
        <p:spPr>
          <a:ln/>
        </p:spPr>
        <p:txBody>
          <a:bodyPr/>
          <a:lstStyle>
            <a:lvl1pPr>
              <a:defRPr/>
            </a:lvl1pPr>
          </a:lstStyle>
          <a:p>
            <a:pPr>
              <a:defRPr/>
            </a:pPr>
            <a:endParaRPr lang="en-GB"/>
          </a:p>
        </p:txBody>
      </p:sp>
      <p:sp>
        <p:nvSpPr>
          <p:cNvPr id="6" name="Rectangle 20"/>
          <p:cNvSpPr>
            <a:spLocks noGrp="1" noChangeArrowheads="1"/>
          </p:cNvSpPr>
          <p:nvPr>
            <p:ph type="sldNum" idx="12"/>
          </p:nvPr>
        </p:nvSpPr>
        <p:spPr>
          <a:ln/>
        </p:spPr>
        <p:txBody>
          <a:bodyPr/>
          <a:lstStyle>
            <a:lvl1pPr>
              <a:defRPr/>
            </a:lvl1pPr>
          </a:lstStyle>
          <a:p>
            <a:pPr>
              <a:defRPr/>
            </a:pPr>
            <a:fld id="{91486D2A-935B-844A-A740-BB6AAB396AAC}" type="slidenum">
              <a:rPr lang="en-GB"/>
              <a:pPr>
                <a:defRPr/>
              </a:pPr>
              <a:t>‹#›</a:t>
            </a:fld>
            <a:endParaRPr lang="en-GB"/>
          </a:p>
        </p:txBody>
      </p:sp>
    </p:spTree>
    <p:extLst>
      <p:ext uri="{BB962C8B-B14F-4D97-AF65-F5344CB8AC3E}">
        <p14:creationId xmlns:p14="http://schemas.microsoft.com/office/powerpoint/2010/main" val="101254123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06825"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981200"/>
            <a:ext cx="3808413" cy="41100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8"/>
          <p:cNvSpPr>
            <a:spLocks noGrp="1" noChangeArrowheads="1"/>
          </p:cNvSpPr>
          <p:nvPr>
            <p:ph type="dt" idx="10"/>
          </p:nvPr>
        </p:nvSpPr>
        <p:spPr>
          <a:ln/>
        </p:spPr>
        <p:txBody>
          <a:bodyPr/>
          <a:lstStyle>
            <a:lvl1pPr>
              <a:defRPr/>
            </a:lvl1pPr>
          </a:lstStyle>
          <a:p>
            <a:pPr>
              <a:defRPr/>
            </a:pPr>
            <a:endParaRPr lang="en-GB"/>
          </a:p>
        </p:txBody>
      </p:sp>
      <p:sp>
        <p:nvSpPr>
          <p:cNvPr id="6" name="Rectangle 19"/>
          <p:cNvSpPr>
            <a:spLocks noGrp="1" noChangeArrowheads="1"/>
          </p:cNvSpPr>
          <p:nvPr>
            <p:ph type="ftr" idx="11"/>
          </p:nvPr>
        </p:nvSpPr>
        <p:spPr>
          <a:ln/>
        </p:spPr>
        <p:txBody>
          <a:bodyPr/>
          <a:lstStyle>
            <a:lvl1pPr>
              <a:defRPr/>
            </a:lvl1pPr>
          </a:lstStyle>
          <a:p>
            <a:pPr>
              <a:defRPr/>
            </a:pPr>
            <a:endParaRPr lang="en-GB"/>
          </a:p>
        </p:txBody>
      </p:sp>
      <p:sp>
        <p:nvSpPr>
          <p:cNvPr id="7" name="Rectangle 20"/>
          <p:cNvSpPr>
            <a:spLocks noGrp="1" noChangeArrowheads="1"/>
          </p:cNvSpPr>
          <p:nvPr>
            <p:ph type="sldNum" idx="12"/>
          </p:nvPr>
        </p:nvSpPr>
        <p:spPr>
          <a:ln/>
        </p:spPr>
        <p:txBody>
          <a:bodyPr/>
          <a:lstStyle>
            <a:lvl1pPr>
              <a:defRPr/>
            </a:lvl1pPr>
          </a:lstStyle>
          <a:p>
            <a:pPr>
              <a:defRPr/>
            </a:pPr>
            <a:fld id="{E41A23FF-16A1-A347-B374-35FA432DE9DC}" type="slidenum">
              <a:rPr lang="en-GB"/>
              <a:pPr>
                <a:defRPr/>
              </a:pPr>
              <a:t>‹#›</a:t>
            </a:fld>
            <a:endParaRPr lang="en-GB"/>
          </a:p>
        </p:txBody>
      </p:sp>
    </p:spTree>
    <p:extLst>
      <p:ext uri="{BB962C8B-B14F-4D97-AF65-F5344CB8AC3E}">
        <p14:creationId xmlns:p14="http://schemas.microsoft.com/office/powerpoint/2010/main" val="355098247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8"/>
          <p:cNvSpPr>
            <a:spLocks noGrp="1" noChangeArrowheads="1"/>
          </p:cNvSpPr>
          <p:nvPr>
            <p:ph type="dt" idx="10"/>
          </p:nvPr>
        </p:nvSpPr>
        <p:spPr>
          <a:ln/>
        </p:spPr>
        <p:txBody>
          <a:bodyPr/>
          <a:lstStyle>
            <a:lvl1pPr>
              <a:defRPr/>
            </a:lvl1pPr>
          </a:lstStyle>
          <a:p>
            <a:pPr>
              <a:defRPr/>
            </a:pPr>
            <a:endParaRPr lang="en-GB"/>
          </a:p>
        </p:txBody>
      </p:sp>
      <p:sp>
        <p:nvSpPr>
          <p:cNvPr id="8" name="Rectangle 19"/>
          <p:cNvSpPr>
            <a:spLocks noGrp="1" noChangeArrowheads="1"/>
          </p:cNvSpPr>
          <p:nvPr>
            <p:ph type="ftr" idx="11"/>
          </p:nvPr>
        </p:nvSpPr>
        <p:spPr>
          <a:ln/>
        </p:spPr>
        <p:txBody>
          <a:bodyPr/>
          <a:lstStyle>
            <a:lvl1pPr>
              <a:defRPr/>
            </a:lvl1pPr>
          </a:lstStyle>
          <a:p>
            <a:pPr>
              <a:defRPr/>
            </a:pPr>
            <a:endParaRPr lang="en-GB"/>
          </a:p>
        </p:txBody>
      </p:sp>
      <p:sp>
        <p:nvSpPr>
          <p:cNvPr id="9" name="Rectangle 20"/>
          <p:cNvSpPr>
            <a:spLocks noGrp="1" noChangeArrowheads="1"/>
          </p:cNvSpPr>
          <p:nvPr>
            <p:ph type="sldNum" idx="12"/>
          </p:nvPr>
        </p:nvSpPr>
        <p:spPr>
          <a:ln/>
        </p:spPr>
        <p:txBody>
          <a:bodyPr/>
          <a:lstStyle>
            <a:lvl1pPr>
              <a:defRPr/>
            </a:lvl1pPr>
          </a:lstStyle>
          <a:p>
            <a:pPr>
              <a:defRPr/>
            </a:pPr>
            <a:fld id="{890CBCA1-11EB-4546-9751-A8064B2E0A97}" type="slidenum">
              <a:rPr lang="en-GB"/>
              <a:pPr>
                <a:defRPr/>
              </a:pPr>
              <a:t>‹#›</a:t>
            </a:fld>
            <a:endParaRPr lang="en-GB"/>
          </a:p>
        </p:txBody>
      </p:sp>
    </p:spTree>
    <p:extLst>
      <p:ext uri="{BB962C8B-B14F-4D97-AF65-F5344CB8AC3E}">
        <p14:creationId xmlns:p14="http://schemas.microsoft.com/office/powerpoint/2010/main" val="326714525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8"/>
          <p:cNvSpPr>
            <a:spLocks noGrp="1" noChangeArrowheads="1"/>
          </p:cNvSpPr>
          <p:nvPr>
            <p:ph type="dt" idx="10"/>
          </p:nvPr>
        </p:nvSpPr>
        <p:spPr>
          <a:ln/>
        </p:spPr>
        <p:txBody>
          <a:bodyPr/>
          <a:lstStyle>
            <a:lvl1pPr>
              <a:defRPr/>
            </a:lvl1pPr>
          </a:lstStyle>
          <a:p>
            <a:pPr>
              <a:defRPr/>
            </a:pPr>
            <a:endParaRPr lang="en-GB"/>
          </a:p>
        </p:txBody>
      </p:sp>
      <p:sp>
        <p:nvSpPr>
          <p:cNvPr id="4" name="Rectangle 19"/>
          <p:cNvSpPr>
            <a:spLocks noGrp="1" noChangeArrowheads="1"/>
          </p:cNvSpPr>
          <p:nvPr>
            <p:ph type="ftr" idx="11"/>
          </p:nvPr>
        </p:nvSpPr>
        <p:spPr>
          <a:ln/>
        </p:spPr>
        <p:txBody>
          <a:bodyPr/>
          <a:lstStyle>
            <a:lvl1pPr>
              <a:defRPr/>
            </a:lvl1pPr>
          </a:lstStyle>
          <a:p>
            <a:pPr>
              <a:defRPr/>
            </a:pPr>
            <a:endParaRPr lang="en-GB"/>
          </a:p>
        </p:txBody>
      </p:sp>
      <p:sp>
        <p:nvSpPr>
          <p:cNvPr id="5" name="Rectangle 20"/>
          <p:cNvSpPr>
            <a:spLocks noGrp="1" noChangeArrowheads="1"/>
          </p:cNvSpPr>
          <p:nvPr>
            <p:ph type="sldNum" idx="12"/>
          </p:nvPr>
        </p:nvSpPr>
        <p:spPr>
          <a:ln/>
        </p:spPr>
        <p:txBody>
          <a:bodyPr/>
          <a:lstStyle>
            <a:lvl1pPr>
              <a:defRPr/>
            </a:lvl1pPr>
          </a:lstStyle>
          <a:p>
            <a:pPr>
              <a:defRPr/>
            </a:pPr>
            <a:fld id="{8EA4AAFF-7D45-784B-A9E2-5BA92B9EDCEA}" type="slidenum">
              <a:rPr lang="en-GB"/>
              <a:pPr>
                <a:defRPr/>
              </a:pPr>
              <a:t>‹#›</a:t>
            </a:fld>
            <a:endParaRPr lang="en-GB"/>
          </a:p>
        </p:txBody>
      </p:sp>
    </p:spTree>
    <p:extLst>
      <p:ext uri="{BB962C8B-B14F-4D97-AF65-F5344CB8AC3E}">
        <p14:creationId xmlns:p14="http://schemas.microsoft.com/office/powerpoint/2010/main" val="156481026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noChangeArrowheads="1"/>
          </p:cNvSpPr>
          <p:nvPr>
            <p:ph type="dt" idx="10"/>
          </p:nvPr>
        </p:nvSpPr>
        <p:spPr>
          <a:ln/>
        </p:spPr>
        <p:txBody>
          <a:bodyPr/>
          <a:lstStyle>
            <a:lvl1pPr>
              <a:defRPr/>
            </a:lvl1pPr>
          </a:lstStyle>
          <a:p>
            <a:pPr>
              <a:defRPr/>
            </a:pPr>
            <a:endParaRPr lang="en-GB"/>
          </a:p>
        </p:txBody>
      </p:sp>
      <p:sp>
        <p:nvSpPr>
          <p:cNvPr id="3" name="Rectangle 19"/>
          <p:cNvSpPr>
            <a:spLocks noGrp="1" noChangeArrowheads="1"/>
          </p:cNvSpPr>
          <p:nvPr>
            <p:ph type="ftr" idx="11"/>
          </p:nvPr>
        </p:nvSpPr>
        <p:spPr>
          <a:ln/>
        </p:spPr>
        <p:txBody>
          <a:bodyPr/>
          <a:lstStyle>
            <a:lvl1pPr>
              <a:defRPr/>
            </a:lvl1pPr>
          </a:lstStyle>
          <a:p>
            <a:pPr>
              <a:defRPr/>
            </a:pPr>
            <a:endParaRPr lang="en-GB"/>
          </a:p>
        </p:txBody>
      </p:sp>
      <p:sp>
        <p:nvSpPr>
          <p:cNvPr id="4" name="Rectangle 20"/>
          <p:cNvSpPr>
            <a:spLocks noGrp="1" noChangeArrowheads="1"/>
          </p:cNvSpPr>
          <p:nvPr>
            <p:ph type="sldNum" idx="12"/>
          </p:nvPr>
        </p:nvSpPr>
        <p:spPr>
          <a:ln/>
        </p:spPr>
        <p:txBody>
          <a:bodyPr/>
          <a:lstStyle>
            <a:lvl1pPr>
              <a:defRPr/>
            </a:lvl1pPr>
          </a:lstStyle>
          <a:p>
            <a:pPr>
              <a:defRPr/>
            </a:pPr>
            <a:fld id="{A7C5B69A-7A0A-5E40-A520-500B416A51DE}" type="slidenum">
              <a:rPr lang="en-GB"/>
              <a:pPr>
                <a:defRPr/>
              </a:pPr>
              <a:t>‹#›</a:t>
            </a:fld>
            <a:endParaRPr lang="en-GB"/>
          </a:p>
        </p:txBody>
      </p:sp>
    </p:spTree>
    <p:extLst>
      <p:ext uri="{BB962C8B-B14F-4D97-AF65-F5344CB8AC3E}">
        <p14:creationId xmlns:p14="http://schemas.microsoft.com/office/powerpoint/2010/main" val="411227350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8"/>
          <p:cNvSpPr>
            <a:spLocks noGrp="1" noChangeArrowheads="1"/>
          </p:cNvSpPr>
          <p:nvPr>
            <p:ph type="dt" idx="10"/>
          </p:nvPr>
        </p:nvSpPr>
        <p:spPr>
          <a:ln/>
        </p:spPr>
        <p:txBody>
          <a:bodyPr/>
          <a:lstStyle>
            <a:lvl1pPr>
              <a:defRPr/>
            </a:lvl1pPr>
          </a:lstStyle>
          <a:p>
            <a:pPr>
              <a:defRPr/>
            </a:pPr>
            <a:endParaRPr lang="en-GB"/>
          </a:p>
        </p:txBody>
      </p:sp>
      <p:sp>
        <p:nvSpPr>
          <p:cNvPr id="6" name="Rectangle 19"/>
          <p:cNvSpPr>
            <a:spLocks noGrp="1" noChangeArrowheads="1"/>
          </p:cNvSpPr>
          <p:nvPr>
            <p:ph type="ftr" idx="11"/>
          </p:nvPr>
        </p:nvSpPr>
        <p:spPr>
          <a:ln/>
        </p:spPr>
        <p:txBody>
          <a:bodyPr/>
          <a:lstStyle>
            <a:lvl1pPr>
              <a:defRPr/>
            </a:lvl1pPr>
          </a:lstStyle>
          <a:p>
            <a:pPr>
              <a:defRPr/>
            </a:pPr>
            <a:endParaRPr lang="en-GB"/>
          </a:p>
        </p:txBody>
      </p:sp>
      <p:sp>
        <p:nvSpPr>
          <p:cNvPr id="7" name="Rectangle 20"/>
          <p:cNvSpPr>
            <a:spLocks noGrp="1" noChangeArrowheads="1"/>
          </p:cNvSpPr>
          <p:nvPr>
            <p:ph type="sldNum" idx="12"/>
          </p:nvPr>
        </p:nvSpPr>
        <p:spPr>
          <a:ln/>
        </p:spPr>
        <p:txBody>
          <a:bodyPr/>
          <a:lstStyle>
            <a:lvl1pPr>
              <a:defRPr/>
            </a:lvl1pPr>
          </a:lstStyle>
          <a:p>
            <a:pPr>
              <a:defRPr/>
            </a:pPr>
            <a:fld id="{0C80274D-8346-7442-A949-F8FF67056522}" type="slidenum">
              <a:rPr lang="en-GB"/>
              <a:pPr>
                <a:defRPr/>
              </a:pPr>
              <a:t>‹#›</a:t>
            </a:fld>
            <a:endParaRPr lang="en-GB"/>
          </a:p>
        </p:txBody>
      </p:sp>
    </p:spTree>
    <p:extLst>
      <p:ext uri="{BB962C8B-B14F-4D97-AF65-F5344CB8AC3E}">
        <p14:creationId xmlns:p14="http://schemas.microsoft.com/office/powerpoint/2010/main" val="269980107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8"/>
          <p:cNvSpPr>
            <a:spLocks noGrp="1" noChangeArrowheads="1"/>
          </p:cNvSpPr>
          <p:nvPr>
            <p:ph type="dt" idx="10"/>
          </p:nvPr>
        </p:nvSpPr>
        <p:spPr>
          <a:ln/>
        </p:spPr>
        <p:txBody>
          <a:bodyPr/>
          <a:lstStyle>
            <a:lvl1pPr>
              <a:defRPr/>
            </a:lvl1pPr>
          </a:lstStyle>
          <a:p>
            <a:pPr>
              <a:defRPr/>
            </a:pPr>
            <a:endParaRPr lang="en-GB"/>
          </a:p>
        </p:txBody>
      </p:sp>
      <p:sp>
        <p:nvSpPr>
          <p:cNvPr id="6" name="Rectangle 19"/>
          <p:cNvSpPr>
            <a:spLocks noGrp="1" noChangeArrowheads="1"/>
          </p:cNvSpPr>
          <p:nvPr>
            <p:ph type="ftr" idx="11"/>
          </p:nvPr>
        </p:nvSpPr>
        <p:spPr>
          <a:ln/>
        </p:spPr>
        <p:txBody>
          <a:bodyPr/>
          <a:lstStyle>
            <a:lvl1pPr>
              <a:defRPr/>
            </a:lvl1pPr>
          </a:lstStyle>
          <a:p>
            <a:pPr>
              <a:defRPr/>
            </a:pPr>
            <a:endParaRPr lang="en-GB"/>
          </a:p>
        </p:txBody>
      </p:sp>
      <p:sp>
        <p:nvSpPr>
          <p:cNvPr id="7" name="Rectangle 20"/>
          <p:cNvSpPr>
            <a:spLocks noGrp="1" noChangeArrowheads="1"/>
          </p:cNvSpPr>
          <p:nvPr>
            <p:ph type="sldNum" idx="12"/>
          </p:nvPr>
        </p:nvSpPr>
        <p:spPr>
          <a:ln/>
        </p:spPr>
        <p:txBody>
          <a:bodyPr/>
          <a:lstStyle>
            <a:lvl1pPr>
              <a:defRPr/>
            </a:lvl1pPr>
          </a:lstStyle>
          <a:p>
            <a:pPr>
              <a:defRPr/>
            </a:pPr>
            <a:fld id="{8D8EDEEF-F06F-B646-ABB2-2DC877E2988E}" type="slidenum">
              <a:rPr lang="en-GB"/>
              <a:pPr>
                <a:defRPr/>
              </a:pPr>
              <a:t>‹#›</a:t>
            </a:fld>
            <a:endParaRPr lang="en-GB"/>
          </a:p>
        </p:txBody>
      </p:sp>
    </p:spTree>
    <p:extLst>
      <p:ext uri="{BB962C8B-B14F-4D97-AF65-F5344CB8AC3E}">
        <p14:creationId xmlns:p14="http://schemas.microsoft.com/office/powerpoint/2010/main" val="24220801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2"/>
          <p:cNvSpPr>
            <a:spLocks noGrp="1" noChangeArrowheads="1"/>
          </p:cNvSpPr>
          <p:nvPr>
            <p:ph type="dt" idx="10"/>
          </p:nvPr>
        </p:nvSpPr>
        <p:spPr>
          <a:ln/>
        </p:spPr>
        <p:txBody>
          <a:bodyPr/>
          <a:lstStyle>
            <a:lvl1pPr>
              <a:defRPr/>
            </a:lvl1pPr>
          </a:lstStyle>
          <a:p>
            <a:pPr>
              <a:defRPr/>
            </a:pPr>
            <a:endParaRPr lang="en-GB"/>
          </a:p>
        </p:txBody>
      </p:sp>
      <p:sp>
        <p:nvSpPr>
          <p:cNvPr id="6" name="Rectangle 23"/>
          <p:cNvSpPr>
            <a:spLocks noGrp="1" noChangeArrowheads="1"/>
          </p:cNvSpPr>
          <p:nvPr>
            <p:ph type="ftr" idx="11"/>
          </p:nvPr>
        </p:nvSpPr>
        <p:spPr>
          <a:ln/>
        </p:spPr>
        <p:txBody>
          <a:bodyPr/>
          <a:lstStyle>
            <a:lvl1pPr>
              <a:defRPr/>
            </a:lvl1pPr>
          </a:lstStyle>
          <a:p>
            <a:pPr>
              <a:defRPr/>
            </a:pPr>
            <a:endParaRPr lang="en-GB"/>
          </a:p>
        </p:txBody>
      </p:sp>
      <p:sp>
        <p:nvSpPr>
          <p:cNvPr id="7" name="Rectangle 24"/>
          <p:cNvSpPr>
            <a:spLocks noGrp="1" noChangeArrowheads="1"/>
          </p:cNvSpPr>
          <p:nvPr>
            <p:ph type="sldNum" idx="12"/>
          </p:nvPr>
        </p:nvSpPr>
        <p:spPr>
          <a:ln/>
        </p:spPr>
        <p:txBody>
          <a:bodyPr/>
          <a:lstStyle>
            <a:lvl1pPr>
              <a:defRPr/>
            </a:lvl1pPr>
          </a:lstStyle>
          <a:p>
            <a:pPr>
              <a:defRPr/>
            </a:pPr>
            <a:fld id="{9418A9BA-6746-A94D-BFB6-714C88C44628}" type="slidenum">
              <a:rPr lang="en-GB"/>
              <a:pPr>
                <a:defRPr/>
              </a:pPr>
              <a:t>‹#›</a:t>
            </a:fld>
            <a:endParaRPr lang="en-GB"/>
          </a:p>
        </p:txBody>
      </p:sp>
    </p:spTree>
    <p:extLst>
      <p:ext uri="{BB962C8B-B14F-4D97-AF65-F5344CB8AC3E}">
        <p14:creationId xmlns:p14="http://schemas.microsoft.com/office/powerpoint/2010/main" val="255846724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8"/>
          <p:cNvSpPr>
            <a:spLocks noGrp="1" noChangeArrowheads="1"/>
          </p:cNvSpPr>
          <p:nvPr>
            <p:ph type="dt" idx="10"/>
          </p:nvPr>
        </p:nvSpPr>
        <p:spPr>
          <a:ln/>
        </p:spPr>
        <p:txBody>
          <a:bodyPr/>
          <a:lstStyle>
            <a:lvl1pPr>
              <a:defRPr/>
            </a:lvl1pPr>
          </a:lstStyle>
          <a:p>
            <a:pPr>
              <a:defRPr/>
            </a:pPr>
            <a:endParaRPr lang="en-GB"/>
          </a:p>
        </p:txBody>
      </p:sp>
      <p:sp>
        <p:nvSpPr>
          <p:cNvPr id="5" name="Rectangle 19"/>
          <p:cNvSpPr>
            <a:spLocks noGrp="1" noChangeArrowheads="1"/>
          </p:cNvSpPr>
          <p:nvPr>
            <p:ph type="ftr" idx="11"/>
          </p:nvPr>
        </p:nvSpPr>
        <p:spPr>
          <a:ln/>
        </p:spPr>
        <p:txBody>
          <a:bodyPr/>
          <a:lstStyle>
            <a:lvl1pPr>
              <a:defRPr/>
            </a:lvl1pPr>
          </a:lstStyle>
          <a:p>
            <a:pPr>
              <a:defRPr/>
            </a:pPr>
            <a:endParaRPr lang="en-GB"/>
          </a:p>
        </p:txBody>
      </p:sp>
      <p:sp>
        <p:nvSpPr>
          <p:cNvPr id="6" name="Rectangle 20"/>
          <p:cNvSpPr>
            <a:spLocks noGrp="1" noChangeArrowheads="1"/>
          </p:cNvSpPr>
          <p:nvPr>
            <p:ph type="sldNum" idx="12"/>
          </p:nvPr>
        </p:nvSpPr>
        <p:spPr>
          <a:ln/>
        </p:spPr>
        <p:txBody>
          <a:bodyPr/>
          <a:lstStyle>
            <a:lvl1pPr>
              <a:defRPr/>
            </a:lvl1pPr>
          </a:lstStyle>
          <a:p>
            <a:pPr>
              <a:defRPr/>
            </a:pPr>
            <a:fld id="{CC6DB8D3-8799-504A-87CD-97919D0A1951}" type="slidenum">
              <a:rPr lang="en-GB"/>
              <a:pPr>
                <a:defRPr/>
              </a:pPr>
              <a:t>‹#›</a:t>
            </a:fld>
            <a:endParaRPr lang="en-GB"/>
          </a:p>
        </p:txBody>
      </p:sp>
    </p:spTree>
    <p:extLst>
      <p:ext uri="{BB962C8B-B14F-4D97-AF65-F5344CB8AC3E}">
        <p14:creationId xmlns:p14="http://schemas.microsoft.com/office/powerpoint/2010/main" val="173724876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1925" y="609600"/>
            <a:ext cx="1941513" cy="54816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3725" cy="54816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8"/>
          <p:cNvSpPr>
            <a:spLocks noGrp="1" noChangeArrowheads="1"/>
          </p:cNvSpPr>
          <p:nvPr>
            <p:ph type="dt" idx="10"/>
          </p:nvPr>
        </p:nvSpPr>
        <p:spPr>
          <a:ln/>
        </p:spPr>
        <p:txBody>
          <a:bodyPr/>
          <a:lstStyle>
            <a:lvl1pPr>
              <a:defRPr/>
            </a:lvl1pPr>
          </a:lstStyle>
          <a:p>
            <a:pPr>
              <a:defRPr/>
            </a:pPr>
            <a:endParaRPr lang="en-GB"/>
          </a:p>
        </p:txBody>
      </p:sp>
      <p:sp>
        <p:nvSpPr>
          <p:cNvPr id="5" name="Rectangle 19"/>
          <p:cNvSpPr>
            <a:spLocks noGrp="1" noChangeArrowheads="1"/>
          </p:cNvSpPr>
          <p:nvPr>
            <p:ph type="ftr" idx="11"/>
          </p:nvPr>
        </p:nvSpPr>
        <p:spPr>
          <a:ln/>
        </p:spPr>
        <p:txBody>
          <a:bodyPr/>
          <a:lstStyle>
            <a:lvl1pPr>
              <a:defRPr/>
            </a:lvl1pPr>
          </a:lstStyle>
          <a:p>
            <a:pPr>
              <a:defRPr/>
            </a:pPr>
            <a:endParaRPr lang="en-GB"/>
          </a:p>
        </p:txBody>
      </p:sp>
      <p:sp>
        <p:nvSpPr>
          <p:cNvPr id="6" name="Rectangle 20"/>
          <p:cNvSpPr>
            <a:spLocks noGrp="1" noChangeArrowheads="1"/>
          </p:cNvSpPr>
          <p:nvPr>
            <p:ph type="sldNum" idx="12"/>
          </p:nvPr>
        </p:nvSpPr>
        <p:spPr>
          <a:ln/>
        </p:spPr>
        <p:txBody>
          <a:bodyPr/>
          <a:lstStyle>
            <a:lvl1pPr>
              <a:defRPr/>
            </a:lvl1pPr>
          </a:lstStyle>
          <a:p>
            <a:pPr>
              <a:defRPr/>
            </a:pPr>
            <a:fld id="{AD3E310D-FE53-004A-8C2C-C1D184386F78}" type="slidenum">
              <a:rPr lang="en-GB"/>
              <a:pPr>
                <a:defRPr/>
              </a:pPr>
              <a:t>‹#›</a:t>
            </a:fld>
            <a:endParaRPr lang="en-GB"/>
          </a:p>
        </p:txBody>
      </p:sp>
    </p:spTree>
    <p:extLst>
      <p:ext uri="{BB962C8B-B14F-4D97-AF65-F5344CB8AC3E}">
        <p14:creationId xmlns:p14="http://schemas.microsoft.com/office/powerpoint/2010/main" val="7128896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4DB79716-3040-5B42-916A-05DD51CF1776}" type="slidenum">
              <a:rPr lang="en-GB"/>
              <a:pPr>
                <a:defRPr/>
              </a:pPr>
              <a:t>‹#›</a:t>
            </a:fld>
            <a:endParaRPr lang="en-GB"/>
          </a:p>
        </p:txBody>
      </p:sp>
    </p:spTree>
    <p:extLst>
      <p:ext uri="{BB962C8B-B14F-4D97-AF65-F5344CB8AC3E}">
        <p14:creationId xmlns:p14="http://schemas.microsoft.com/office/powerpoint/2010/main" val="407870091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A231819F-AA8F-5D4D-B842-1F5A5A0077B9}" type="slidenum">
              <a:rPr lang="en-GB"/>
              <a:pPr>
                <a:defRPr/>
              </a:pPr>
              <a:t>‹#›</a:t>
            </a:fld>
            <a:endParaRPr lang="en-GB"/>
          </a:p>
        </p:txBody>
      </p:sp>
    </p:spTree>
    <p:extLst>
      <p:ext uri="{BB962C8B-B14F-4D97-AF65-F5344CB8AC3E}">
        <p14:creationId xmlns:p14="http://schemas.microsoft.com/office/powerpoint/2010/main" val="133732952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8"/>
          <p:cNvSpPr>
            <a:spLocks noGrp="1" noChangeArrowheads="1"/>
          </p:cNvSpPr>
          <p:nvPr>
            <p:ph type="dt" idx="10"/>
          </p:nvPr>
        </p:nvSpPr>
        <p:spPr>
          <a:ln/>
        </p:spPr>
        <p:txBody>
          <a:bodyPr/>
          <a:lstStyle>
            <a:lvl1pPr>
              <a:defRPr/>
            </a:lvl1pPr>
          </a:lstStyle>
          <a:p>
            <a:pPr>
              <a:defRPr/>
            </a:pPr>
            <a:endParaRPr lang="en-GB"/>
          </a:p>
        </p:txBody>
      </p:sp>
      <p:sp>
        <p:nvSpPr>
          <p:cNvPr id="5" name="Rectangle 29"/>
          <p:cNvSpPr>
            <a:spLocks noGrp="1" noChangeArrowheads="1"/>
          </p:cNvSpPr>
          <p:nvPr>
            <p:ph type="ftr" idx="11"/>
          </p:nvPr>
        </p:nvSpPr>
        <p:spPr>
          <a:ln/>
        </p:spPr>
        <p:txBody>
          <a:bodyPr/>
          <a:lstStyle>
            <a:lvl1pPr>
              <a:defRPr/>
            </a:lvl1pPr>
          </a:lstStyle>
          <a:p>
            <a:pPr>
              <a:defRPr/>
            </a:pPr>
            <a:endParaRPr lang="en-GB"/>
          </a:p>
        </p:txBody>
      </p:sp>
      <p:sp>
        <p:nvSpPr>
          <p:cNvPr id="6" name="Rectangle 30"/>
          <p:cNvSpPr>
            <a:spLocks noGrp="1" noChangeArrowheads="1"/>
          </p:cNvSpPr>
          <p:nvPr>
            <p:ph type="sldNum" idx="12"/>
          </p:nvPr>
        </p:nvSpPr>
        <p:spPr>
          <a:ln/>
        </p:spPr>
        <p:txBody>
          <a:bodyPr/>
          <a:lstStyle>
            <a:lvl1pPr>
              <a:defRPr/>
            </a:lvl1pPr>
          </a:lstStyle>
          <a:p>
            <a:pPr>
              <a:defRPr/>
            </a:pPr>
            <a:fld id="{0AAF5976-9B26-7342-8182-E65E5D49B1AE}" type="slidenum">
              <a:rPr lang="en-GB"/>
              <a:pPr>
                <a:defRPr/>
              </a:pPr>
              <a:t>‹#›</a:t>
            </a:fld>
            <a:endParaRPr lang="en-GB"/>
          </a:p>
        </p:txBody>
      </p:sp>
    </p:spTree>
    <p:extLst>
      <p:ext uri="{BB962C8B-B14F-4D97-AF65-F5344CB8AC3E}">
        <p14:creationId xmlns:p14="http://schemas.microsoft.com/office/powerpoint/2010/main" val="341000164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5425"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5025" y="1604963"/>
            <a:ext cx="4037013" cy="4521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FDEC3804-7131-F548-8DA0-A30EFF8A9058}" type="slidenum">
              <a:rPr lang="en-GB"/>
              <a:pPr>
                <a:defRPr/>
              </a:pPr>
              <a:t>‹#›</a:t>
            </a:fld>
            <a:endParaRPr lang="en-GB"/>
          </a:p>
        </p:txBody>
      </p:sp>
    </p:spTree>
    <p:extLst>
      <p:ext uri="{BB962C8B-B14F-4D97-AF65-F5344CB8AC3E}">
        <p14:creationId xmlns:p14="http://schemas.microsoft.com/office/powerpoint/2010/main" val="274787089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8"/>
          <p:cNvSpPr>
            <a:spLocks noGrp="1" noChangeArrowheads="1"/>
          </p:cNvSpPr>
          <p:nvPr>
            <p:ph type="dt" idx="10"/>
          </p:nvPr>
        </p:nvSpPr>
        <p:spPr>
          <a:ln/>
        </p:spPr>
        <p:txBody>
          <a:bodyPr/>
          <a:lstStyle>
            <a:lvl1pPr>
              <a:defRPr/>
            </a:lvl1pPr>
          </a:lstStyle>
          <a:p>
            <a:pPr>
              <a:defRPr/>
            </a:pPr>
            <a:endParaRPr lang="en-GB"/>
          </a:p>
        </p:txBody>
      </p:sp>
      <p:sp>
        <p:nvSpPr>
          <p:cNvPr id="8" name="Rectangle 29"/>
          <p:cNvSpPr>
            <a:spLocks noGrp="1" noChangeArrowheads="1"/>
          </p:cNvSpPr>
          <p:nvPr>
            <p:ph type="ftr" idx="11"/>
          </p:nvPr>
        </p:nvSpPr>
        <p:spPr>
          <a:ln/>
        </p:spPr>
        <p:txBody>
          <a:bodyPr/>
          <a:lstStyle>
            <a:lvl1pPr>
              <a:defRPr/>
            </a:lvl1pPr>
          </a:lstStyle>
          <a:p>
            <a:pPr>
              <a:defRPr/>
            </a:pPr>
            <a:endParaRPr lang="en-GB"/>
          </a:p>
        </p:txBody>
      </p:sp>
      <p:sp>
        <p:nvSpPr>
          <p:cNvPr id="9" name="Rectangle 30"/>
          <p:cNvSpPr>
            <a:spLocks noGrp="1" noChangeArrowheads="1"/>
          </p:cNvSpPr>
          <p:nvPr>
            <p:ph type="sldNum" idx="12"/>
          </p:nvPr>
        </p:nvSpPr>
        <p:spPr>
          <a:ln/>
        </p:spPr>
        <p:txBody>
          <a:bodyPr/>
          <a:lstStyle>
            <a:lvl1pPr>
              <a:defRPr/>
            </a:lvl1pPr>
          </a:lstStyle>
          <a:p>
            <a:pPr>
              <a:defRPr/>
            </a:pPr>
            <a:fld id="{CBBC8815-CC22-7E47-96F3-449035C6602D}" type="slidenum">
              <a:rPr lang="en-GB"/>
              <a:pPr>
                <a:defRPr/>
              </a:pPr>
              <a:t>‹#›</a:t>
            </a:fld>
            <a:endParaRPr lang="en-GB"/>
          </a:p>
        </p:txBody>
      </p:sp>
    </p:spTree>
    <p:extLst>
      <p:ext uri="{BB962C8B-B14F-4D97-AF65-F5344CB8AC3E}">
        <p14:creationId xmlns:p14="http://schemas.microsoft.com/office/powerpoint/2010/main" val="392694985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8"/>
          <p:cNvSpPr>
            <a:spLocks noGrp="1" noChangeArrowheads="1"/>
          </p:cNvSpPr>
          <p:nvPr>
            <p:ph type="dt" idx="10"/>
          </p:nvPr>
        </p:nvSpPr>
        <p:spPr>
          <a:ln/>
        </p:spPr>
        <p:txBody>
          <a:bodyPr/>
          <a:lstStyle>
            <a:lvl1pPr>
              <a:defRPr/>
            </a:lvl1pPr>
          </a:lstStyle>
          <a:p>
            <a:pPr>
              <a:defRPr/>
            </a:pPr>
            <a:endParaRPr lang="en-GB"/>
          </a:p>
        </p:txBody>
      </p:sp>
      <p:sp>
        <p:nvSpPr>
          <p:cNvPr id="4" name="Rectangle 29"/>
          <p:cNvSpPr>
            <a:spLocks noGrp="1" noChangeArrowheads="1"/>
          </p:cNvSpPr>
          <p:nvPr>
            <p:ph type="ftr" idx="11"/>
          </p:nvPr>
        </p:nvSpPr>
        <p:spPr>
          <a:ln/>
        </p:spPr>
        <p:txBody>
          <a:bodyPr/>
          <a:lstStyle>
            <a:lvl1pPr>
              <a:defRPr/>
            </a:lvl1pPr>
          </a:lstStyle>
          <a:p>
            <a:pPr>
              <a:defRPr/>
            </a:pPr>
            <a:endParaRPr lang="en-GB"/>
          </a:p>
        </p:txBody>
      </p:sp>
      <p:sp>
        <p:nvSpPr>
          <p:cNvPr id="5" name="Rectangle 30"/>
          <p:cNvSpPr>
            <a:spLocks noGrp="1" noChangeArrowheads="1"/>
          </p:cNvSpPr>
          <p:nvPr>
            <p:ph type="sldNum" idx="12"/>
          </p:nvPr>
        </p:nvSpPr>
        <p:spPr>
          <a:ln/>
        </p:spPr>
        <p:txBody>
          <a:bodyPr/>
          <a:lstStyle>
            <a:lvl1pPr>
              <a:defRPr/>
            </a:lvl1pPr>
          </a:lstStyle>
          <a:p>
            <a:pPr>
              <a:defRPr/>
            </a:pPr>
            <a:fld id="{9A15517A-E0B4-D74B-83C7-F1E48BD56BE3}" type="slidenum">
              <a:rPr lang="en-GB"/>
              <a:pPr>
                <a:defRPr/>
              </a:pPr>
              <a:t>‹#›</a:t>
            </a:fld>
            <a:endParaRPr lang="en-GB"/>
          </a:p>
        </p:txBody>
      </p:sp>
    </p:spTree>
    <p:extLst>
      <p:ext uri="{BB962C8B-B14F-4D97-AF65-F5344CB8AC3E}">
        <p14:creationId xmlns:p14="http://schemas.microsoft.com/office/powerpoint/2010/main" val="335996324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8"/>
          <p:cNvSpPr>
            <a:spLocks noGrp="1" noChangeArrowheads="1"/>
          </p:cNvSpPr>
          <p:nvPr>
            <p:ph type="dt" idx="10"/>
          </p:nvPr>
        </p:nvSpPr>
        <p:spPr>
          <a:ln/>
        </p:spPr>
        <p:txBody>
          <a:bodyPr/>
          <a:lstStyle>
            <a:lvl1pPr>
              <a:defRPr/>
            </a:lvl1pPr>
          </a:lstStyle>
          <a:p>
            <a:pPr>
              <a:defRPr/>
            </a:pPr>
            <a:endParaRPr lang="en-GB"/>
          </a:p>
        </p:txBody>
      </p:sp>
      <p:sp>
        <p:nvSpPr>
          <p:cNvPr id="3" name="Rectangle 29"/>
          <p:cNvSpPr>
            <a:spLocks noGrp="1" noChangeArrowheads="1"/>
          </p:cNvSpPr>
          <p:nvPr>
            <p:ph type="ftr" idx="11"/>
          </p:nvPr>
        </p:nvSpPr>
        <p:spPr>
          <a:ln/>
        </p:spPr>
        <p:txBody>
          <a:bodyPr/>
          <a:lstStyle>
            <a:lvl1pPr>
              <a:defRPr/>
            </a:lvl1pPr>
          </a:lstStyle>
          <a:p>
            <a:pPr>
              <a:defRPr/>
            </a:pPr>
            <a:endParaRPr lang="en-GB"/>
          </a:p>
        </p:txBody>
      </p:sp>
      <p:sp>
        <p:nvSpPr>
          <p:cNvPr id="4" name="Rectangle 30"/>
          <p:cNvSpPr>
            <a:spLocks noGrp="1" noChangeArrowheads="1"/>
          </p:cNvSpPr>
          <p:nvPr>
            <p:ph type="sldNum" idx="12"/>
          </p:nvPr>
        </p:nvSpPr>
        <p:spPr>
          <a:ln/>
        </p:spPr>
        <p:txBody>
          <a:bodyPr/>
          <a:lstStyle>
            <a:lvl1pPr>
              <a:defRPr/>
            </a:lvl1pPr>
          </a:lstStyle>
          <a:p>
            <a:pPr>
              <a:defRPr/>
            </a:pPr>
            <a:fld id="{E8E1EEC4-2C1B-CA48-8EC8-62D6046CD266}" type="slidenum">
              <a:rPr lang="en-GB"/>
              <a:pPr>
                <a:defRPr/>
              </a:pPr>
              <a:t>‹#›</a:t>
            </a:fld>
            <a:endParaRPr lang="en-GB"/>
          </a:p>
        </p:txBody>
      </p:sp>
    </p:spTree>
    <p:extLst>
      <p:ext uri="{BB962C8B-B14F-4D97-AF65-F5344CB8AC3E}">
        <p14:creationId xmlns:p14="http://schemas.microsoft.com/office/powerpoint/2010/main" val="193644543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8"/>
          <p:cNvSpPr>
            <a:spLocks noGrp="1" noChangeArrowheads="1"/>
          </p:cNvSpPr>
          <p:nvPr>
            <p:ph type="dt" idx="10"/>
          </p:nvPr>
        </p:nvSpPr>
        <p:spPr>
          <a:ln/>
        </p:spPr>
        <p:txBody>
          <a:bodyPr/>
          <a:lstStyle>
            <a:lvl1pPr>
              <a:defRPr/>
            </a:lvl1pPr>
          </a:lstStyle>
          <a:p>
            <a:pPr>
              <a:defRPr/>
            </a:pPr>
            <a:endParaRPr lang="en-GB"/>
          </a:p>
        </p:txBody>
      </p:sp>
      <p:sp>
        <p:nvSpPr>
          <p:cNvPr id="6" name="Rectangle 29"/>
          <p:cNvSpPr>
            <a:spLocks noGrp="1" noChangeArrowheads="1"/>
          </p:cNvSpPr>
          <p:nvPr>
            <p:ph type="ftr" idx="11"/>
          </p:nvPr>
        </p:nvSpPr>
        <p:spPr>
          <a:ln/>
        </p:spPr>
        <p:txBody>
          <a:bodyPr/>
          <a:lstStyle>
            <a:lvl1pPr>
              <a:defRPr/>
            </a:lvl1pPr>
          </a:lstStyle>
          <a:p>
            <a:pPr>
              <a:defRPr/>
            </a:pPr>
            <a:endParaRPr lang="en-GB"/>
          </a:p>
        </p:txBody>
      </p:sp>
      <p:sp>
        <p:nvSpPr>
          <p:cNvPr id="7" name="Rectangle 30"/>
          <p:cNvSpPr>
            <a:spLocks noGrp="1" noChangeArrowheads="1"/>
          </p:cNvSpPr>
          <p:nvPr>
            <p:ph type="sldNum" idx="12"/>
          </p:nvPr>
        </p:nvSpPr>
        <p:spPr>
          <a:ln/>
        </p:spPr>
        <p:txBody>
          <a:bodyPr/>
          <a:lstStyle>
            <a:lvl1pPr>
              <a:defRPr/>
            </a:lvl1pPr>
          </a:lstStyle>
          <a:p>
            <a:pPr>
              <a:defRPr/>
            </a:pPr>
            <a:fld id="{172883D0-F1C7-5B4B-B543-B33D66A97BAA}" type="slidenum">
              <a:rPr lang="en-GB"/>
              <a:pPr>
                <a:defRPr/>
              </a:pPr>
              <a:t>‹#›</a:t>
            </a:fld>
            <a:endParaRPr lang="en-GB"/>
          </a:p>
        </p:txBody>
      </p:sp>
    </p:spTree>
    <p:extLst>
      <p:ext uri="{BB962C8B-B14F-4D97-AF65-F5344CB8AC3E}">
        <p14:creationId xmlns:p14="http://schemas.microsoft.com/office/powerpoint/2010/main" val="1197091291"/>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0.xml"/><Relationship Id="rId13" Type="http://schemas.openxmlformats.org/officeDocument/2006/relationships/image" Target="../media/image6.jpe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slideLayout" Target="../slideLayouts/slideLayout126.xml"/><Relationship Id="rId13" Type="http://schemas.openxmlformats.org/officeDocument/2006/relationships/theme" Target="../theme/theme11.xml"/><Relationship Id="rId14" Type="http://schemas.openxmlformats.org/officeDocument/2006/relationships/image" Target="../media/image6.jpeg"/><Relationship Id="rId15" Type="http://schemas.openxmlformats.org/officeDocument/2006/relationships/image" Target="../media/image3.png"/><Relationship Id="rId16" Type="http://schemas.openxmlformats.org/officeDocument/2006/relationships/image" Target="../media/image4.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37.xml"/><Relationship Id="rId12" Type="http://schemas.openxmlformats.org/officeDocument/2006/relationships/theme" Target="../theme/theme12.xml"/><Relationship Id="rId13" Type="http://schemas.openxmlformats.org/officeDocument/2006/relationships/image" Target="../media/image7.jpe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127.xml"/><Relationship Id="rId2" Type="http://schemas.openxmlformats.org/officeDocument/2006/relationships/slideLayout" Target="../slideLayouts/slideLayout128.xml"/><Relationship Id="rId3" Type="http://schemas.openxmlformats.org/officeDocument/2006/relationships/slideLayout" Target="../slideLayouts/slideLayout129.xml"/><Relationship Id="rId4" Type="http://schemas.openxmlformats.org/officeDocument/2006/relationships/slideLayout" Target="../slideLayouts/slideLayout130.xml"/><Relationship Id="rId5" Type="http://schemas.openxmlformats.org/officeDocument/2006/relationships/slideLayout" Target="../slideLayouts/slideLayout131.xml"/><Relationship Id="rId6" Type="http://schemas.openxmlformats.org/officeDocument/2006/relationships/slideLayout" Target="../slideLayouts/slideLayout132.xml"/><Relationship Id="rId7" Type="http://schemas.openxmlformats.org/officeDocument/2006/relationships/slideLayout" Target="../slideLayouts/slideLayout133.xml"/><Relationship Id="rId8" Type="http://schemas.openxmlformats.org/officeDocument/2006/relationships/slideLayout" Target="../slideLayouts/slideLayout134.xml"/><Relationship Id="rId9" Type="http://schemas.openxmlformats.org/officeDocument/2006/relationships/slideLayout" Target="../slideLayouts/slideLayout135.xml"/><Relationship Id="rId10" Type="http://schemas.openxmlformats.org/officeDocument/2006/relationships/slideLayout" Target="../slideLayouts/slideLayout136.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48.xml"/><Relationship Id="rId12" Type="http://schemas.openxmlformats.org/officeDocument/2006/relationships/theme" Target="../theme/theme13.xml"/><Relationship Id="rId13" Type="http://schemas.openxmlformats.org/officeDocument/2006/relationships/image" Target="../media/image8.jpe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138.xml"/><Relationship Id="rId2" Type="http://schemas.openxmlformats.org/officeDocument/2006/relationships/slideLayout" Target="../slideLayouts/slideLayout139.xml"/><Relationship Id="rId3" Type="http://schemas.openxmlformats.org/officeDocument/2006/relationships/slideLayout" Target="../slideLayouts/slideLayout140.xml"/><Relationship Id="rId4" Type="http://schemas.openxmlformats.org/officeDocument/2006/relationships/slideLayout" Target="../slideLayouts/slideLayout141.xml"/><Relationship Id="rId5" Type="http://schemas.openxmlformats.org/officeDocument/2006/relationships/slideLayout" Target="../slideLayouts/slideLayout142.xml"/><Relationship Id="rId6" Type="http://schemas.openxmlformats.org/officeDocument/2006/relationships/slideLayout" Target="../slideLayouts/slideLayout143.xml"/><Relationship Id="rId7" Type="http://schemas.openxmlformats.org/officeDocument/2006/relationships/slideLayout" Target="../slideLayouts/slideLayout144.xml"/><Relationship Id="rId8" Type="http://schemas.openxmlformats.org/officeDocument/2006/relationships/slideLayout" Target="../slideLayouts/slideLayout145.xml"/><Relationship Id="rId9" Type="http://schemas.openxmlformats.org/officeDocument/2006/relationships/slideLayout" Target="../slideLayouts/slideLayout146.xml"/><Relationship Id="rId10" Type="http://schemas.openxmlformats.org/officeDocument/2006/relationships/slideLayout" Target="../slideLayouts/slideLayout147.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59.xml"/><Relationship Id="rId12" Type="http://schemas.openxmlformats.org/officeDocument/2006/relationships/theme" Target="../theme/theme14.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149.xml"/><Relationship Id="rId2" Type="http://schemas.openxmlformats.org/officeDocument/2006/relationships/slideLayout" Target="../slideLayouts/slideLayout150.xml"/><Relationship Id="rId3" Type="http://schemas.openxmlformats.org/officeDocument/2006/relationships/slideLayout" Target="../slideLayouts/slideLayout151.xml"/><Relationship Id="rId4" Type="http://schemas.openxmlformats.org/officeDocument/2006/relationships/slideLayout" Target="../slideLayouts/slideLayout152.xml"/><Relationship Id="rId5" Type="http://schemas.openxmlformats.org/officeDocument/2006/relationships/slideLayout" Target="../slideLayouts/slideLayout153.xml"/><Relationship Id="rId6" Type="http://schemas.openxmlformats.org/officeDocument/2006/relationships/slideLayout" Target="../slideLayouts/slideLayout154.xml"/><Relationship Id="rId7" Type="http://schemas.openxmlformats.org/officeDocument/2006/relationships/slideLayout" Target="../slideLayouts/slideLayout155.xml"/><Relationship Id="rId8" Type="http://schemas.openxmlformats.org/officeDocument/2006/relationships/slideLayout" Target="../slideLayouts/slideLayout156.xml"/><Relationship Id="rId9" Type="http://schemas.openxmlformats.org/officeDocument/2006/relationships/slideLayout" Target="../slideLayouts/slideLayout157.xml"/><Relationship Id="rId10" Type="http://schemas.openxmlformats.org/officeDocument/2006/relationships/slideLayout" Target="../slideLayouts/slideLayout158.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70.xml"/><Relationship Id="rId12" Type="http://schemas.openxmlformats.org/officeDocument/2006/relationships/theme" Target="../theme/theme15.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160.xml"/><Relationship Id="rId2" Type="http://schemas.openxmlformats.org/officeDocument/2006/relationships/slideLayout" Target="../slideLayouts/slideLayout161.xml"/><Relationship Id="rId3" Type="http://schemas.openxmlformats.org/officeDocument/2006/relationships/slideLayout" Target="../slideLayouts/slideLayout162.xml"/><Relationship Id="rId4" Type="http://schemas.openxmlformats.org/officeDocument/2006/relationships/slideLayout" Target="../slideLayouts/slideLayout163.xml"/><Relationship Id="rId5" Type="http://schemas.openxmlformats.org/officeDocument/2006/relationships/slideLayout" Target="../slideLayouts/slideLayout164.xml"/><Relationship Id="rId6" Type="http://schemas.openxmlformats.org/officeDocument/2006/relationships/slideLayout" Target="../slideLayouts/slideLayout165.xml"/><Relationship Id="rId7" Type="http://schemas.openxmlformats.org/officeDocument/2006/relationships/slideLayout" Target="../slideLayouts/slideLayout166.xml"/><Relationship Id="rId8" Type="http://schemas.openxmlformats.org/officeDocument/2006/relationships/slideLayout" Target="../slideLayouts/slideLayout167.xml"/><Relationship Id="rId9" Type="http://schemas.openxmlformats.org/officeDocument/2006/relationships/slideLayout" Target="../slideLayouts/slideLayout168.xml"/><Relationship Id="rId10" Type="http://schemas.openxmlformats.org/officeDocument/2006/relationships/slideLayout" Target="../slideLayouts/slideLayout169.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81.xml"/><Relationship Id="rId12" Type="http://schemas.openxmlformats.org/officeDocument/2006/relationships/theme" Target="../theme/theme16.xml"/><Relationship Id="rId13" Type="http://schemas.openxmlformats.org/officeDocument/2006/relationships/image" Target="../media/image12.jpeg"/><Relationship Id="rId14" Type="http://schemas.openxmlformats.org/officeDocument/2006/relationships/image" Target="../media/image9.png"/><Relationship Id="rId15" Type="http://schemas.openxmlformats.org/officeDocument/2006/relationships/image" Target="../media/image10.png"/><Relationship Id="rId16" Type="http://schemas.openxmlformats.org/officeDocument/2006/relationships/image" Target="../media/image11.png"/><Relationship Id="rId1" Type="http://schemas.openxmlformats.org/officeDocument/2006/relationships/slideLayout" Target="../slideLayouts/slideLayout171.xml"/><Relationship Id="rId2" Type="http://schemas.openxmlformats.org/officeDocument/2006/relationships/slideLayout" Target="../slideLayouts/slideLayout172.xml"/><Relationship Id="rId3" Type="http://schemas.openxmlformats.org/officeDocument/2006/relationships/slideLayout" Target="../slideLayouts/slideLayout173.xml"/><Relationship Id="rId4" Type="http://schemas.openxmlformats.org/officeDocument/2006/relationships/slideLayout" Target="../slideLayouts/slideLayout174.xml"/><Relationship Id="rId5" Type="http://schemas.openxmlformats.org/officeDocument/2006/relationships/slideLayout" Target="../slideLayouts/slideLayout175.xml"/><Relationship Id="rId6" Type="http://schemas.openxmlformats.org/officeDocument/2006/relationships/slideLayout" Target="../slideLayouts/slideLayout176.xml"/><Relationship Id="rId7" Type="http://schemas.openxmlformats.org/officeDocument/2006/relationships/slideLayout" Target="../slideLayouts/slideLayout177.xml"/><Relationship Id="rId8" Type="http://schemas.openxmlformats.org/officeDocument/2006/relationships/slideLayout" Target="../slideLayouts/slideLayout178.xml"/><Relationship Id="rId9" Type="http://schemas.openxmlformats.org/officeDocument/2006/relationships/slideLayout" Target="../slideLayouts/slideLayout179.xml"/><Relationship Id="rId10" Type="http://schemas.openxmlformats.org/officeDocument/2006/relationships/slideLayout" Target="../slideLayouts/slideLayout180.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slideLayout" Target="../slideLayouts/slideLayout193.xml"/><Relationship Id="rId13" Type="http://schemas.openxmlformats.org/officeDocument/2006/relationships/theme" Target="../theme/theme17.xml"/><Relationship Id="rId14" Type="http://schemas.openxmlformats.org/officeDocument/2006/relationships/image" Target="../media/image12.jpeg"/><Relationship Id="rId15" Type="http://schemas.openxmlformats.org/officeDocument/2006/relationships/image" Target="../media/image9.png"/><Relationship Id="rId16" Type="http://schemas.openxmlformats.org/officeDocument/2006/relationships/image" Target="../media/image10.png"/><Relationship Id="rId17" Type="http://schemas.openxmlformats.org/officeDocument/2006/relationships/image" Target="../media/image1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204.xml"/><Relationship Id="rId12" Type="http://schemas.openxmlformats.org/officeDocument/2006/relationships/theme" Target="../theme/theme18.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194.xml"/><Relationship Id="rId2" Type="http://schemas.openxmlformats.org/officeDocument/2006/relationships/slideLayout" Target="../slideLayouts/slideLayout195.xml"/><Relationship Id="rId3" Type="http://schemas.openxmlformats.org/officeDocument/2006/relationships/slideLayout" Target="../slideLayouts/slideLayout196.xml"/><Relationship Id="rId4" Type="http://schemas.openxmlformats.org/officeDocument/2006/relationships/slideLayout" Target="../slideLayouts/slideLayout197.xml"/><Relationship Id="rId5" Type="http://schemas.openxmlformats.org/officeDocument/2006/relationships/slideLayout" Target="../slideLayouts/slideLayout198.xml"/><Relationship Id="rId6" Type="http://schemas.openxmlformats.org/officeDocument/2006/relationships/slideLayout" Target="../slideLayouts/slideLayout199.xml"/><Relationship Id="rId7" Type="http://schemas.openxmlformats.org/officeDocument/2006/relationships/slideLayout" Target="../slideLayouts/slideLayout200.xml"/><Relationship Id="rId8" Type="http://schemas.openxmlformats.org/officeDocument/2006/relationships/slideLayout" Target="../slideLayouts/slideLayout201.xml"/><Relationship Id="rId9" Type="http://schemas.openxmlformats.org/officeDocument/2006/relationships/slideLayout" Target="../slideLayouts/slideLayout202.xml"/><Relationship Id="rId10" Type="http://schemas.openxmlformats.org/officeDocument/2006/relationships/slideLayout" Target="../slideLayouts/slideLayout203.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15.xml"/><Relationship Id="rId12" Type="http://schemas.openxmlformats.org/officeDocument/2006/relationships/theme" Target="../theme/theme19.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205.xml"/><Relationship Id="rId2" Type="http://schemas.openxmlformats.org/officeDocument/2006/relationships/slideLayout" Target="../slideLayouts/slideLayout206.xml"/><Relationship Id="rId3" Type="http://schemas.openxmlformats.org/officeDocument/2006/relationships/slideLayout" Target="../slideLayouts/slideLayout207.xml"/><Relationship Id="rId4" Type="http://schemas.openxmlformats.org/officeDocument/2006/relationships/slideLayout" Target="../slideLayouts/slideLayout208.xml"/><Relationship Id="rId5" Type="http://schemas.openxmlformats.org/officeDocument/2006/relationships/slideLayout" Target="../slideLayouts/slideLayout209.xml"/><Relationship Id="rId6" Type="http://schemas.openxmlformats.org/officeDocument/2006/relationships/slideLayout" Target="../slideLayouts/slideLayout210.xml"/><Relationship Id="rId7" Type="http://schemas.openxmlformats.org/officeDocument/2006/relationships/slideLayout" Target="../slideLayouts/slideLayout211.xml"/><Relationship Id="rId8" Type="http://schemas.openxmlformats.org/officeDocument/2006/relationships/slideLayout" Target="../slideLayouts/slideLayout212.xml"/><Relationship Id="rId9" Type="http://schemas.openxmlformats.org/officeDocument/2006/relationships/slideLayout" Target="../slideLayouts/slideLayout213.xml"/><Relationship Id="rId10" Type="http://schemas.openxmlformats.org/officeDocument/2006/relationships/slideLayout" Target="../slideLayouts/slideLayout214.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4.xml"/><Relationship Id="rId12" Type="http://schemas.openxmlformats.org/officeDocument/2006/relationships/theme" Target="../theme/theme2.xml"/><Relationship Id="rId1" Type="http://schemas.openxmlformats.org/officeDocument/2006/relationships/slideLayout" Target="../slideLayouts/slideLayout14.xml"/><Relationship Id="rId2" Type="http://schemas.openxmlformats.org/officeDocument/2006/relationships/slideLayout" Target="../slideLayouts/slideLayout15.xml"/><Relationship Id="rId3" Type="http://schemas.openxmlformats.org/officeDocument/2006/relationships/slideLayout" Target="../slideLayouts/slideLayout16.xml"/><Relationship Id="rId4" Type="http://schemas.openxmlformats.org/officeDocument/2006/relationships/slideLayout" Target="../slideLayouts/slideLayout17.xml"/><Relationship Id="rId5" Type="http://schemas.openxmlformats.org/officeDocument/2006/relationships/slideLayout" Target="../slideLayouts/slideLayout18.xml"/><Relationship Id="rId6" Type="http://schemas.openxmlformats.org/officeDocument/2006/relationships/slideLayout" Target="../slideLayouts/slideLayout19.xml"/><Relationship Id="rId7" Type="http://schemas.openxmlformats.org/officeDocument/2006/relationships/slideLayout" Target="../slideLayouts/slideLayout20.xml"/><Relationship Id="rId8" Type="http://schemas.openxmlformats.org/officeDocument/2006/relationships/slideLayout" Target="../slideLayouts/slideLayout21.xml"/><Relationship Id="rId9" Type="http://schemas.openxmlformats.org/officeDocument/2006/relationships/slideLayout" Target="../slideLayouts/slideLayout22.xml"/><Relationship Id="rId10" Type="http://schemas.openxmlformats.org/officeDocument/2006/relationships/slideLayout" Target="../slideLayouts/slideLayout23.xml"/></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26.xml"/><Relationship Id="rId12" Type="http://schemas.openxmlformats.org/officeDocument/2006/relationships/slideLayout" Target="../slideLayouts/slideLayout227.xml"/><Relationship Id="rId13" Type="http://schemas.openxmlformats.org/officeDocument/2006/relationships/theme" Target="../theme/theme20.xml"/><Relationship Id="rId14" Type="http://schemas.openxmlformats.org/officeDocument/2006/relationships/image" Target="../media/image9.png"/><Relationship Id="rId15" Type="http://schemas.openxmlformats.org/officeDocument/2006/relationships/image" Target="../media/image10.png"/><Relationship Id="rId16" Type="http://schemas.openxmlformats.org/officeDocument/2006/relationships/image" Target="../media/image11.png"/><Relationship Id="rId1" Type="http://schemas.openxmlformats.org/officeDocument/2006/relationships/slideLayout" Target="../slideLayouts/slideLayout216.xml"/><Relationship Id="rId2" Type="http://schemas.openxmlformats.org/officeDocument/2006/relationships/slideLayout" Target="../slideLayouts/slideLayout217.xml"/><Relationship Id="rId3" Type="http://schemas.openxmlformats.org/officeDocument/2006/relationships/slideLayout" Target="../slideLayouts/slideLayout218.xml"/><Relationship Id="rId4" Type="http://schemas.openxmlformats.org/officeDocument/2006/relationships/slideLayout" Target="../slideLayouts/slideLayout219.xml"/><Relationship Id="rId5" Type="http://schemas.openxmlformats.org/officeDocument/2006/relationships/slideLayout" Target="../slideLayouts/slideLayout220.xml"/><Relationship Id="rId6" Type="http://schemas.openxmlformats.org/officeDocument/2006/relationships/slideLayout" Target="../slideLayouts/slideLayout221.xml"/><Relationship Id="rId7" Type="http://schemas.openxmlformats.org/officeDocument/2006/relationships/slideLayout" Target="../slideLayouts/slideLayout222.xml"/><Relationship Id="rId8" Type="http://schemas.openxmlformats.org/officeDocument/2006/relationships/slideLayout" Target="../slideLayouts/slideLayout223.xml"/><Relationship Id="rId9" Type="http://schemas.openxmlformats.org/officeDocument/2006/relationships/slideLayout" Target="../slideLayouts/slideLayout224.xml"/><Relationship Id="rId10" Type="http://schemas.openxmlformats.org/officeDocument/2006/relationships/slideLayout" Target="../slideLayouts/slideLayout225.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38.xml"/><Relationship Id="rId12" Type="http://schemas.openxmlformats.org/officeDocument/2006/relationships/theme" Target="../theme/theme21.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228.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9" Type="http://schemas.openxmlformats.org/officeDocument/2006/relationships/slideLayout" Target="../slideLayouts/slideLayout236.xml"/><Relationship Id="rId10" Type="http://schemas.openxmlformats.org/officeDocument/2006/relationships/slideLayout" Target="../slideLayouts/slideLayout237.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49.xml"/><Relationship Id="rId12" Type="http://schemas.openxmlformats.org/officeDocument/2006/relationships/theme" Target="../theme/theme22.xml"/><Relationship Id="rId13" Type="http://schemas.openxmlformats.org/officeDocument/2006/relationships/image" Target="../media/image9.png"/><Relationship Id="rId14" Type="http://schemas.openxmlformats.org/officeDocument/2006/relationships/image" Target="../media/image10.png"/><Relationship Id="rId15" Type="http://schemas.openxmlformats.org/officeDocument/2006/relationships/image" Target="../media/image11.png"/><Relationship Id="rId1" Type="http://schemas.openxmlformats.org/officeDocument/2006/relationships/slideLayout" Target="../slideLayouts/slideLayout239.xml"/><Relationship Id="rId2" Type="http://schemas.openxmlformats.org/officeDocument/2006/relationships/slideLayout" Target="../slideLayouts/slideLayout240.xml"/><Relationship Id="rId3" Type="http://schemas.openxmlformats.org/officeDocument/2006/relationships/slideLayout" Target="../slideLayouts/slideLayout241.xml"/><Relationship Id="rId4" Type="http://schemas.openxmlformats.org/officeDocument/2006/relationships/slideLayout" Target="../slideLayouts/slideLayout242.xml"/><Relationship Id="rId5" Type="http://schemas.openxmlformats.org/officeDocument/2006/relationships/slideLayout" Target="../slideLayouts/slideLayout243.xml"/><Relationship Id="rId6" Type="http://schemas.openxmlformats.org/officeDocument/2006/relationships/slideLayout" Target="../slideLayouts/slideLayout244.xml"/><Relationship Id="rId7" Type="http://schemas.openxmlformats.org/officeDocument/2006/relationships/slideLayout" Target="../slideLayouts/slideLayout245.xml"/><Relationship Id="rId8" Type="http://schemas.openxmlformats.org/officeDocument/2006/relationships/slideLayout" Target="../slideLayouts/slideLayout246.xml"/><Relationship Id="rId9" Type="http://schemas.openxmlformats.org/officeDocument/2006/relationships/slideLayout" Target="../slideLayouts/slideLayout247.xml"/><Relationship Id="rId10" Type="http://schemas.openxmlformats.org/officeDocument/2006/relationships/slideLayout" Target="../slideLayouts/slideLayout248.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60.xml"/><Relationship Id="rId12" Type="http://schemas.openxmlformats.org/officeDocument/2006/relationships/theme" Target="../theme/theme23.xml"/><Relationship Id="rId13" Type="http://schemas.openxmlformats.org/officeDocument/2006/relationships/image" Target="../media/image13.emf"/><Relationship Id="rId14" Type="http://schemas.openxmlformats.org/officeDocument/2006/relationships/image" Target="../media/image14.png"/><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250.xml"/><Relationship Id="rId2" Type="http://schemas.openxmlformats.org/officeDocument/2006/relationships/slideLayout" Target="../slideLayouts/slideLayout251.xml"/><Relationship Id="rId3" Type="http://schemas.openxmlformats.org/officeDocument/2006/relationships/slideLayout" Target="../slideLayouts/slideLayout252.xml"/><Relationship Id="rId4" Type="http://schemas.openxmlformats.org/officeDocument/2006/relationships/slideLayout" Target="../slideLayouts/slideLayout253.xml"/><Relationship Id="rId5" Type="http://schemas.openxmlformats.org/officeDocument/2006/relationships/slideLayout" Target="../slideLayouts/slideLayout254.xml"/><Relationship Id="rId6" Type="http://schemas.openxmlformats.org/officeDocument/2006/relationships/slideLayout" Target="../slideLayouts/slideLayout255.xml"/><Relationship Id="rId7" Type="http://schemas.openxmlformats.org/officeDocument/2006/relationships/slideLayout" Target="../slideLayouts/slideLayout256.xml"/><Relationship Id="rId8" Type="http://schemas.openxmlformats.org/officeDocument/2006/relationships/slideLayout" Target="../slideLayouts/slideLayout257.xml"/><Relationship Id="rId9" Type="http://schemas.openxmlformats.org/officeDocument/2006/relationships/slideLayout" Target="../slideLayouts/slideLayout258.xml"/><Relationship Id="rId10" Type="http://schemas.openxmlformats.org/officeDocument/2006/relationships/slideLayout" Target="../slideLayouts/slideLayout259.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71.xml"/><Relationship Id="rId12" Type="http://schemas.openxmlformats.org/officeDocument/2006/relationships/theme" Target="../theme/theme24.xml"/><Relationship Id="rId13" Type="http://schemas.openxmlformats.org/officeDocument/2006/relationships/image" Target="../media/image13.emf"/><Relationship Id="rId14" Type="http://schemas.openxmlformats.org/officeDocument/2006/relationships/image" Target="../media/image14.png"/><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261.xml"/><Relationship Id="rId2" Type="http://schemas.openxmlformats.org/officeDocument/2006/relationships/slideLayout" Target="../slideLayouts/slideLayout262.xml"/><Relationship Id="rId3" Type="http://schemas.openxmlformats.org/officeDocument/2006/relationships/slideLayout" Target="../slideLayouts/slideLayout263.xml"/><Relationship Id="rId4" Type="http://schemas.openxmlformats.org/officeDocument/2006/relationships/slideLayout" Target="../slideLayouts/slideLayout264.xml"/><Relationship Id="rId5" Type="http://schemas.openxmlformats.org/officeDocument/2006/relationships/slideLayout" Target="../slideLayouts/slideLayout265.xml"/><Relationship Id="rId6" Type="http://schemas.openxmlformats.org/officeDocument/2006/relationships/slideLayout" Target="../slideLayouts/slideLayout266.xml"/><Relationship Id="rId7" Type="http://schemas.openxmlformats.org/officeDocument/2006/relationships/slideLayout" Target="../slideLayouts/slideLayout267.xml"/><Relationship Id="rId8" Type="http://schemas.openxmlformats.org/officeDocument/2006/relationships/slideLayout" Target="../slideLayouts/slideLayout268.xml"/><Relationship Id="rId9" Type="http://schemas.openxmlformats.org/officeDocument/2006/relationships/slideLayout" Target="../slideLayouts/slideLayout269.xml"/><Relationship Id="rId10" Type="http://schemas.openxmlformats.org/officeDocument/2006/relationships/slideLayout" Target="../slideLayouts/slideLayout270.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82.xml"/><Relationship Id="rId12" Type="http://schemas.openxmlformats.org/officeDocument/2006/relationships/slideLayout" Target="../slideLayouts/slideLayout283.xml"/><Relationship Id="rId13" Type="http://schemas.openxmlformats.org/officeDocument/2006/relationships/theme" Target="../theme/theme25.xml"/><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272.xml"/><Relationship Id="rId2" Type="http://schemas.openxmlformats.org/officeDocument/2006/relationships/slideLayout" Target="../slideLayouts/slideLayout273.xml"/><Relationship Id="rId3" Type="http://schemas.openxmlformats.org/officeDocument/2006/relationships/slideLayout" Target="../slideLayouts/slideLayout274.xml"/><Relationship Id="rId4" Type="http://schemas.openxmlformats.org/officeDocument/2006/relationships/slideLayout" Target="../slideLayouts/slideLayout275.xml"/><Relationship Id="rId5" Type="http://schemas.openxmlformats.org/officeDocument/2006/relationships/slideLayout" Target="../slideLayouts/slideLayout276.xml"/><Relationship Id="rId6" Type="http://schemas.openxmlformats.org/officeDocument/2006/relationships/slideLayout" Target="../slideLayouts/slideLayout277.xml"/><Relationship Id="rId7" Type="http://schemas.openxmlformats.org/officeDocument/2006/relationships/slideLayout" Target="../slideLayouts/slideLayout278.xml"/><Relationship Id="rId8" Type="http://schemas.openxmlformats.org/officeDocument/2006/relationships/slideLayout" Target="../slideLayouts/slideLayout279.xml"/><Relationship Id="rId9" Type="http://schemas.openxmlformats.org/officeDocument/2006/relationships/slideLayout" Target="../slideLayouts/slideLayout280.xml"/><Relationship Id="rId10" Type="http://schemas.openxmlformats.org/officeDocument/2006/relationships/slideLayout" Target="../slideLayouts/slideLayout281.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94.xml"/><Relationship Id="rId12" Type="http://schemas.openxmlformats.org/officeDocument/2006/relationships/theme" Target="../theme/theme26.xml"/><Relationship Id="rId13" Type="http://schemas.openxmlformats.org/officeDocument/2006/relationships/image" Target="../media/image18.jpeg"/><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284.xml"/><Relationship Id="rId2" Type="http://schemas.openxmlformats.org/officeDocument/2006/relationships/slideLayout" Target="../slideLayouts/slideLayout285.xml"/><Relationship Id="rId3" Type="http://schemas.openxmlformats.org/officeDocument/2006/relationships/slideLayout" Target="../slideLayouts/slideLayout286.xml"/><Relationship Id="rId4" Type="http://schemas.openxmlformats.org/officeDocument/2006/relationships/slideLayout" Target="../slideLayouts/slideLayout287.xml"/><Relationship Id="rId5" Type="http://schemas.openxmlformats.org/officeDocument/2006/relationships/slideLayout" Target="../slideLayouts/slideLayout288.xml"/><Relationship Id="rId6" Type="http://schemas.openxmlformats.org/officeDocument/2006/relationships/slideLayout" Target="../slideLayouts/slideLayout289.xml"/><Relationship Id="rId7" Type="http://schemas.openxmlformats.org/officeDocument/2006/relationships/slideLayout" Target="../slideLayouts/slideLayout290.xml"/><Relationship Id="rId8" Type="http://schemas.openxmlformats.org/officeDocument/2006/relationships/slideLayout" Target="../slideLayouts/slideLayout291.xml"/><Relationship Id="rId9" Type="http://schemas.openxmlformats.org/officeDocument/2006/relationships/slideLayout" Target="../slideLayouts/slideLayout292.xml"/><Relationship Id="rId10" Type="http://schemas.openxmlformats.org/officeDocument/2006/relationships/slideLayout" Target="../slideLayouts/slideLayout293.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305.xml"/><Relationship Id="rId12" Type="http://schemas.openxmlformats.org/officeDocument/2006/relationships/theme" Target="../theme/theme27.xml"/><Relationship Id="rId13" Type="http://schemas.openxmlformats.org/officeDocument/2006/relationships/image" Target="../media/image19.jpeg"/><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295.xml"/><Relationship Id="rId2" Type="http://schemas.openxmlformats.org/officeDocument/2006/relationships/slideLayout" Target="../slideLayouts/slideLayout296.xml"/><Relationship Id="rId3" Type="http://schemas.openxmlformats.org/officeDocument/2006/relationships/slideLayout" Target="../slideLayouts/slideLayout297.xml"/><Relationship Id="rId4" Type="http://schemas.openxmlformats.org/officeDocument/2006/relationships/slideLayout" Target="../slideLayouts/slideLayout298.xml"/><Relationship Id="rId5" Type="http://schemas.openxmlformats.org/officeDocument/2006/relationships/slideLayout" Target="../slideLayouts/slideLayout299.xml"/><Relationship Id="rId6" Type="http://schemas.openxmlformats.org/officeDocument/2006/relationships/slideLayout" Target="../slideLayouts/slideLayout300.xml"/><Relationship Id="rId7" Type="http://schemas.openxmlformats.org/officeDocument/2006/relationships/slideLayout" Target="../slideLayouts/slideLayout301.xml"/><Relationship Id="rId8" Type="http://schemas.openxmlformats.org/officeDocument/2006/relationships/slideLayout" Target="../slideLayouts/slideLayout302.xml"/><Relationship Id="rId9" Type="http://schemas.openxmlformats.org/officeDocument/2006/relationships/slideLayout" Target="../slideLayouts/slideLayout303.xml"/><Relationship Id="rId10" Type="http://schemas.openxmlformats.org/officeDocument/2006/relationships/slideLayout" Target="../slideLayouts/slideLayout304.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16.xml"/><Relationship Id="rId12" Type="http://schemas.openxmlformats.org/officeDocument/2006/relationships/theme" Target="../theme/theme28.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06.xml"/><Relationship Id="rId2" Type="http://schemas.openxmlformats.org/officeDocument/2006/relationships/slideLayout" Target="../slideLayouts/slideLayout307.xml"/><Relationship Id="rId3" Type="http://schemas.openxmlformats.org/officeDocument/2006/relationships/slideLayout" Target="../slideLayouts/slideLayout308.xml"/><Relationship Id="rId4" Type="http://schemas.openxmlformats.org/officeDocument/2006/relationships/slideLayout" Target="../slideLayouts/slideLayout309.xml"/><Relationship Id="rId5" Type="http://schemas.openxmlformats.org/officeDocument/2006/relationships/slideLayout" Target="../slideLayouts/slideLayout310.xml"/><Relationship Id="rId6" Type="http://schemas.openxmlformats.org/officeDocument/2006/relationships/slideLayout" Target="../slideLayouts/slideLayout311.xml"/><Relationship Id="rId7" Type="http://schemas.openxmlformats.org/officeDocument/2006/relationships/slideLayout" Target="../slideLayouts/slideLayout312.xml"/><Relationship Id="rId8" Type="http://schemas.openxmlformats.org/officeDocument/2006/relationships/slideLayout" Target="../slideLayouts/slideLayout313.xml"/><Relationship Id="rId9" Type="http://schemas.openxmlformats.org/officeDocument/2006/relationships/slideLayout" Target="../slideLayouts/slideLayout314.xml"/><Relationship Id="rId10" Type="http://schemas.openxmlformats.org/officeDocument/2006/relationships/slideLayout" Target="../slideLayouts/slideLayout315.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27.xml"/><Relationship Id="rId12" Type="http://schemas.openxmlformats.org/officeDocument/2006/relationships/theme" Target="../theme/theme29.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17.xml"/><Relationship Id="rId2" Type="http://schemas.openxmlformats.org/officeDocument/2006/relationships/slideLayout" Target="../slideLayouts/slideLayout318.xml"/><Relationship Id="rId3" Type="http://schemas.openxmlformats.org/officeDocument/2006/relationships/slideLayout" Target="../slideLayouts/slideLayout319.xml"/><Relationship Id="rId4" Type="http://schemas.openxmlformats.org/officeDocument/2006/relationships/slideLayout" Target="../slideLayouts/slideLayout320.xml"/><Relationship Id="rId5" Type="http://schemas.openxmlformats.org/officeDocument/2006/relationships/slideLayout" Target="../slideLayouts/slideLayout321.xml"/><Relationship Id="rId6" Type="http://schemas.openxmlformats.org/officeDocument/2006/relationships/slideLayout" Target="../slideLayouts/slideLayout322.xml"/><Relationship Id="rId7" Type="http://schemas.openxmlformats.org/officeDocument/2006/relationships/slideLayout" Target="../slideLayouts/slideLayout323.xml"/><Relationship Id="rId8" Type="http://schemas.openxmlformats.org/officeDocument/2006/relationships/slideLayout" Target="../slideLayouts/slideLayout324.xml"/><Relationship Id="rId9" Type="http://schemas.openxmlformats.org/officeDocument/2006/relationships/slideLayout" Target="../slideLayouts/slideLayout325.xml"/><Relationship Id="rId10" Type="http://schemas.openxmlformats.org/officeDocument/2006/relationships/slideLayout" Target="../slideLayouts/slideLayout326.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5.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25.xml"/><Relationship Id="rId2" Type="http://schemas.openxmlformats.org/officeDocument/2006/relationships/slideLayout" Target="../slideLayouts/slideLayout26.xml"/><Relationship Id="rId3" Type="http://schemas.openxmlformats.org/officeDocument/2006/relationships/slideLayout" Target="../slideLayouts/slideLayout27.xml"/><Relationship Id="rId4" Type="http://schemas.openxmlformats.org/officeDocument/2006/relationships/slideLayout" Target="../slideLayouts/slideLayout28.xml"/><Relationship Id="rId5" Type="http://schemas.openxmlformats.org/officeDocument/2006/relationships/slideLayout" Target="../slideLayouts/slideLayout29.xml"/><Relationship Id="rId6" Type="http://schemas.openxmlformats.org/officeDocument/2006/relationships/slideLayout" Target="../slideLayouts/slideLayout30.xml"/><Relationship Id="rId7" Type="http://schemas.openxmlformats.org/officeDocument/2006/relationships/slideLayout" Target="../slideLayouts/slideLayout31.xml"/><Relationship Id="rId8" Type="http://schemas.openxmlformats.org/officeDocument/2006/relationships/slideLayout" Target="../slideLayouts/slideLayout32.xml"/><Relationship Id="rId9" Type="http://schemas.openxmlformats.org/officeDocument/2006/relationships/slideLayout" Target="../slideLayouts/slideLayout33.xml"/><Relationship Id="rId10" Type="http://schemas.openxmlformats.org/officeDocument/2006/relationships/slideLayout" Target="../slideLayouts/slideLayout34.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38.xml"/><Relationship Id="rId12" Type="http://schemas.openxmlformats.org/officeDocument/2006/relationships/slideLayout" Target="../slideLayouts/slideLayout339.xml"/><Relationship Id="rId13" Type="http://schemas.openxmlformats.org/officeDocument/2006/relationships/slideLayout" Target="../slideLayouts/slideLayout340.xml"/><Relationship Id="rId14" Type="http://schemas.openxmlformats.org/officeDocument/2006/relationships/theme" Target="../theme/theme30.xml"/><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328.xml"/><Relationship Id="rId2" Type="http://schemas.openxmlformats.org/officeDocument/2006/relationships/slideLayout" Target="../slideLayouts/slideLayout329.xml"/><Relationship Id="rId3" Type="http://schemas.openxmlformats.org/officeDocument/2006/relationships/slideLayout" Target="../slideLayouts/slideLayout330.xml"/><Relationship Id="rId4" Type="http://schemas.openxmlformats.org/officeDocument/2006/relationships/slideLayout" Target="../slideLayouts/slideLayout331.xml"/><Relationship Id="rId5" Type="http://schemas.openxmlformats.org/officeDocument/2006/relationships/slideLayout" Target="../slideLayouts/slideLayout332.xml"/><Relationship Id="rId6" Type="http://schemas.openxmlformats.org/officeDocument/2006/relationships/slideLayout" Target="../slideLayouts/slideLayout333.xml"/><Relationship Id="rId7" Type="http://schemas.openxmlformats.org/officeDocument/2006/relationships/slideLayout" Target="../slideLayouts/slideLayout334.xml"/><Relationship Id="rId8" Type="http://schemas.openxmlformats.org/officeDocument/2006/relationships/slideLayout" Target="../slideLayouts/slideLayout335.xml"/><Relationship Id="rId9" Type="http://schemas.openxmlformats.org/officeDocument/2006/relationships/slideLayout" Target="../slideLayouts/slideLayout336.xml"/><Relationship Id="rId10" Type="http://schemas.openxmlformats.org/officeDocument/2006/relationships/slideLayout" Target="../slideLayouts/slideLayout337.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51.xml"/><Relationship Id="rId12" Type="http://schemas.openxmlformats.org/officeDocument/2006/relationships/theme" Target="../theme/theme31.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41.xml"/><Relationship Id="rId2" Type="http://schemas.openxmlformats.org/officeDocument/2006/relationships/slideLayout" Target="../slideLayouts/slideLayout342.xml"/><Relationship Id="rId3" Type="http://schemas.openxmlformats.org/officeDocument/2006/relationships/slideLayout" Target="../slideLayouts/slideLayout343.xml"/><Relationship Id="rId4" Type="http://schemas.openxmlformats.org/officeDocument/2006/relationships/slideLayout" Target="../slideLayouts/slideLayout344.xml"/><Relationship Id="rId5" Type="http://schemas.openxmlformats.org/officeDocument/2006/relationships/slideLayout" Target="../slideLayouts/slideLayout345.xml"/><Relationship Id="rId6" Type="http://schemas.openxmlformats.org/officeDocument/2006/relationships/slideLayout" Target="../slideLayouts/slideLayout346.xml"/><Relationship Id="rId7" Type="http://schemas.openxmlformats.org/officeDocument/2006/relationships/slideLayout" Target="../slideLayouts/slideLayout347.xml"/><Relationship Id="rId8" Type="http://schemas.openxmlformats.org/officeDocument/2006/relationships/slideLayout" Target="../slideLayouts/slideLayout348.xml"/><Relationship Id="rId9" Type="http://schemas.openxmlformats.org/officeDocument/2006/relationships/slideLayout" Target="../slideLayouts/slideLayout349.xml"/><Relationship Id="rId10" Type="http://schemas.openxmlformats.org/officeDocument/2006/relationships/slideLayout" Target="../slideLayouts/slideLayout350.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62.xml"/><Relationship Id="rId12" Type="http://schemas.openxmlformats.org/officeDocument/2006/relationships/slideLayout" Target="../slideLayouts/slideLayout363.xml"/><Relationship Id="rId13" Type="http://schemas.openxmlformats.org/officeDocument/2006/relationships/theme" Target="../theme/theme32.xml"/><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352.xml"/><Relationship Id="rId2" Type="http://schemas.openxmlformats.org/officeDocument/2006/relationships/slideLayout" Target="../slideLayouts/slideLayout353.xml"/><Relationship Id="rId3" Type="http://schemas.openxmlformats.org/officeDocument/2006/relationships/slideLayout" Target="../slideLayouts/slideLayout354.xml"/><Relationship Id="rId4" Type="http://schemas.openxmlformats.org/officeDocument/2006/relationships/slideLayout" Target="../slideLayouts/slideLayout355.xml"/><Relationship Id="rId5" Type="http://schemas.openxmlformats.org/officeDocument/2006/relationships/slideLayout" Target="../slideLayouts/slideLayout356.xml"/><Relationship Id="rId6" Type="http://schemas.openxmlformats.org/officeDocument/2006/relationships/slideLayout" Target="../slideLayouts/slideLayout357.xml"/><Relationship Id="rId7" Type="http://schemas.openxmlformats.org/officeDocument/2006/relationships/slideLayout" Target="../slideLayouts/slideLayout358.xml"/><Relationship Id="rId8" Type="http://schemas.openxmlformats.org/officeDocument/2006/relationships/slideLayout" Target="../slideLayouts/slideLayout359.xml"/><Relationship Id="rId9" Type="http://schemas.openxmlformats.org/officeDocument/2006/relationships/slideLayout" Target="../slideLayouts/slideLayout360.xml"/><Relationship Id="rId10" Type="http://schemas.openxmlformats.org/officeDocument/2006/relationships/slideLayout" Target="../slideLayouts/slideLayout361.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74.xml"/><Relationship Id="rId12" Type="http://schemas.openxmlformats.org/officeDocument/2006/relationships/theme" Target="../theme/theme33.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64.xml"/><Relationship Id="rId2" Type="http://schemas.openxmlformats.org/officeDocument/2006/relationships/slideLayout" Target="../slideLayouts/slideLayout365.xml"/><Relationship Id="rId3" Type="http://schemas.openxmlformats.org/officeDocument/2006/relationships/slideLayout" Target="../slideLayouts/slideLayout366.xml"/><Relationship Id="rId4" Type="http://schemas.openxmlformats.org/officeDocument/2006/relationships/slideLayout" Target="../slideLayouts/slideLayout367.xml"/><Relationship Id="rId5" Type="http://schemas.openxmlformats.org/officeDocument/2006/relationships/slideLayout" Target="../slideLayouts/slideLayout368.xml"/><Relationship Id="rId6" Type="http://schemas.openxmlformats.org/officeDocument/2006/relationships/slideLayout" Target="../slideLayouts/slideLayout369.xml"/><Relationship Id="rId7" Type="http://schemas.openxmlformats.org/officeDocument/2006/relationships/slideLayout" Target="../slideLayouts/slideLayout370.xml"/><Relationship Id="rId8" Type="http://schemas.openxmlformats.org/officeDocument/2006/relationships/slideLayout" Target="../slideLayouts/slideLayout371.xml"/><Relationship Id="rId9" Type="http://schemas.openxmlformats.org/officeDocument/2006/relationships/slideLayout" Target="../slideLayouts/slideLayout372.xml"/><Relationship Id="rId10" Type="http://schemas.openxmlformats.org/officeDocument/2006/relationships/slideLayout" Target="../slideLayouts/slideLayout373.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85.xml"/><Relationship Id="rId12" Type="http://schemas.openxmlformats.org/officeDocument/2006/relationships/theme" Target="../theme/theme34.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75.xml"/><Relationship Id="rId2" Type="http://schemas.openxmlformats.org/officeDocument/2006/relationships/slideLayout" Target="../slideLayouts/slideLayout376.xml"/><Relationship Id="rId3" Type="http://schemas.openxmlformats.org/officeDocument/2006/relationships/slideLayout" Target="../slideLayouts/slideLayout377.xml"/><Relationship Id="rId4" Type="http://schemas.openxmlformats.org/officeDocument/2006/relationships/slideLayout" Target="../slideLayouts/slideLayout378.xml"/><Relationship Id="rId5" Type="http://schemas.openxmlformats.org/officeDocument/2006/relationships/slideLayout" Target="../slideLayouts/slideLayout379.xml"/><Relationship Id="rId6" Type="http://schemas.openxmlformats.org/officeDocument/2006/relationships/slideLayout" Target="../slideLayouts/slideLayout380.xml"/><Relationship Id="rId7" Type="http://schemas.openxmlformats.org/officeDocument/2006/relationships/slideLayout" Target="../slideLayouts/slideLayout381.xml"/><Relationship Id="rId8" Type="http://schemas.openxmlformats.org/officeDocument/2006/relationships/slideLayout" Target="../slideLayouts/slideLayout382.xml"/><Relationship Id="rId9" Type="http://schemas.openxmlformats.org/officeDocument/2006/relationships/slideLayout" Target="../slideLayouts/slideLayout383.xml"/><Relationship Id="rId10" Type="http://schemas.openxmlformats.org/officeDocument/2006/relationships/slideLayout" Target="../slideLayouts/slideLayout384.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96.xml"/><Relationship Id="rId12" Type="http://schemas.openxmlformats.org/officeDocument/2006/relationships/theme" Target="../theme/theme35.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386.xml"/><Relationship Id="rId2" Type="http://schemas.openxmlformats.org/officeDocument/2006/relationships/slideLayout" Target="../slideLayouts/slideLayout387.xml"/><Relationship Id="rId3" Type="http://schemas.openxmlformats.org/officeDocument/2006/relationships/slideLayout" Target="../slideLayouts/slideLayout388.xml"/><Relationship Id="rId4" Type="http://schemas.openxmlformats.org/officeDocument/2006/relationships/slideLayout" Target="../slideLayouts/slideLayout389.xml"/><Relationship Id="rId5" Type="http://schemas.openxmlformats.org/officeDocument/2006/relationships/slideLayout" Target="../slideLayouts/slideLayout390.xml"/><Relationship Id="rId6" Type="http://schemas.openxmlformats.org/officeDocument/2006/relationships/slideLayout" Target="../slideLayouts/slideLayout391.xml"/><Relationship Id="rId7" Type="http://schemas.openxmlformats.org/officeDocument/2006/relationships/slideLayout" Target="../slideLayouts/slideLayout392.xml"/><Relationship Id="rId8" Type="http://schemas.openxmlformats.org/officeDocument/2006/relationships/slideLayout" Target="../slideLayouts/slideLayout393.xml"/><Relationship Id="rId9" Type="http://schemas.openxmlformats.org/officeDocument/2006/relationships/slideLayout" Target="../slideLayouts/slideLayout394.xml"/><Relationship Id="rId10" Type="http://schemas.openxmlformats.org/officeDocument/2006/relationships/slideLayout" Target="../slideLayouts/slideLayout395.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407.xml"/><Relationship Id="rId12" Type="http://schemas.openxmlformats.org/officeDocument/2006/relationships/slideLayout" Target="../slideLayouts/slideLayout408.xml"/><Relationship Id="rId13" Type="http://schemas.openxmlformats.org/officeDocument/2006/relationships/theme" Target="../theme/theme36.xml"/><Relationship Id="rId14" Type="http://schemas.openxmlformats.org/officeDocument/2006/relationships/image" Target="../media/image20.jpeg"/><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397.xml"/><Relationship Id="rId2" Type="http://schemas.openxmlformats.org/officeDocument/2006/relationships/slideLayout" Target="../slideLayouts/slideLayout398.xml"/><Relationship Id="rId3" Type="http://schemas.openxmlformats.org/officeDocument/2006/relationships/slideLayout" Target="../slideLayouts/slideLayout399.xml"/><Relationship Id="rId4" Type="http://schemas.openxmlformats.org/officeDocument/2006/relationships/slideLayout" Target="../slideLayouts/slideLayout400.xml"/><Relationship Id="rId5" Type="http://schemas.openxmlformats.org/officeDocument/2006/relationships/slideLayout" Target="../slideLayouts/slideLayout401.xml"/><Relationship Id="rId6" Type="http://schemas.openxmlformats.org/officeDocument/2006/relationships/slideLayout" Target="../slideLayouts/slideLayout402.xml"/><Relationship Id="rId7" Type="http://schemas.openxmlformats.org/officeDocument/2006/relationships/slideLayout" Target="../slideLayouts/slideLayout403.xml"/><Relationship Id="rId8" Type="http://schemas.openxmlformats.org/officeDocument/2006/relationships/slideLayout" Target="../slideLayouts/slideLayout404.xml"/><Relationship Id="rId9" Type="http://schemas.openxmlformats.org/officeDocument/2006/relationships/slideLayout" Target="../slideLayouts/slideLayout405.xml"/><Relationship Id="rId10" Type="http://schemas.openxmlformats.org/officeDocument/2006/relationships/slideLayout" Target="../slideLayouts/slideLayout406.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19.xml"/><Relationship Id="rId12" Type="http://schemas.openxmlformats.org/officeDocument/2006/relationships/theme" Target="../theme/theme37.xml"/><Relationship Id="rId13" Type="http://schemas.openxmlformats.org/officeDocument/2006/relationships/image" Target="../media/image20.jpeg"/><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409.xml"/><Relationship Id="rId2" Type="http://schemas.openxmlformats.org/officeDocument/2006/relationships/slideLayout" Target="../slideLayouts/slideLayout410.xml"/><Relationship Id="rId3" Type="http://schemas.openxmlformats.org/officeDocument/2006/relationships/slideLayout" Target="../slideLayouts/slideLayout411.xml"/><Relationship Id="rId4" Type="http://schemas.openxmlformats.org/officeDocument/2006/relationships/slideLayout" Target="../slideLayouts/slideLayout412.xml"/><Relationship Id="rId5" Type="http://schemas.openxmlformats.org/officeDocument/2006/relationships/slideLayout" Target="../slideLayouts/slideLayout413.xml"/><Relationship Id="rId6" Type="http://schemas.openxmlformats.org/officeDocument/2006/relationships/slideLayout" Target="../slideLayouts/slideLayout414.xml"/><Relationship Id="rId7" Type="http://schemas.openxmlformats.org/officeDocument/2006/relationships/slideLayout" Target="../slideLayouts/slideLayout415.xml"/><Relationship Id="rId8" Type="http://schemas.openxmlformats.org/officeDocument/2006/relationships/slideLayout" Target="../slideLayouts/slideLayout416.xml"/><Relationship Id="rId9" Type="http://schemas.openxmlformats.org/officeDocument/2006/relationships/slideLayout" Target="../slideLayouts/slideLayout417.xml"/><Relationship Id="rId10" Type="http://schemas.openxmlformats.org/officeDocument/2006/relationships/slideLayout" Target="../slideLayouts/slideLayout418.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30.xml"/><Relationship Id="rId12" Type="http://schemas.openxmlformats.org/officeDocument/2006/relationships/theme" Target="../theme/theme38.xml"/><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 Type="http://schemas.openxmlformats.org/officeDocument/2006/relationships/slideLayout" Target="../slideLayouts/slideLayout420.xml"/><Relationship Id="rId2" Type="http://schemas.openxmlformats.org/officeDocument/2006/relationships/slideLayout" Target="../slideLayouts/slideLayout421.xml"/><Relationship Id="rId3" Type="http://schemas.openxmlformats.org/officeDocument/2006/relationships/slideLayout" Target="../slideLayouts/slideLayout422.xml"/><Relationship Id="rId4" Type="http://schemas.openxmlformats.org/officeDocument/2006/relationships/slideLayout" Target="../slideLayouts/slideLayout423.xml"/><Relationship Id="rId5" Type="http://schemas.openxmlformats.org/officeDocument/2006/relationships/slideLayout" Target="../slideLayouts/slideLayout424.xml"/><Relationship Id="rId6" Type="http://schemas.openxmlformats.org/officeDocument/2006/relationships/slideLayout" Target="../slideLayouts/slideLayout425.xml"/><Relationship Id="rId7" Type="http://schemas.openxmlformats.org/officeDocument/2006/relationships/slideLayout" Target="../slideLayouts/slideLayout426.xml"/><Relationship Id="rId8" Type="http://schemas.openxmlformats.org/officeDocument/2006/relationships/slideLayout" Target="../slideLayouts/slideLayout427.xml"/><Relationship Id="rId9" Type="http://schemas.openxmlformats.org/officeDocument/2006/relationships/slideLayout" Target="../slideLayouts/slideLayout428.xml"/><Relationship Id="rId10" Type="http://schemas.openxmlformats.org/officeDocument/2006/relationships/slideLayout" Target="../slideLayouts/slideLayout429.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41.xml"/><Relationship Id="rId12" Type="http://schemas.openxmlformats.org/officeDocument/2006/relationships/slideLayout" Target="../slideLayouts/slideLayout442.xml"/><Relationship Id="rId13" Type="http://schemas.openxmlformats.org/officeDocument/2006/relationships/theme" Target="../theme/theme39.xml"/><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431.xml"/><Relationship Id="rId2" Type="http://schemas.openxmlformats.org/officeDocument/2006/relationships/slideLayout" Target="../slideLayouts/slideLayout432.xml"/><Relationship Id="rId3" Type="http://schemas.openxmlformats.org/officeDocument/2006/relationships/slideLayout" Target="../slideLayouts/slideLayout433.xml"/><Relationship Id="rId4" Type="http://schemas.openxmlformats.org/officeDocument/2006/relationships/slideLayout" Target="../slideLayouts/slideLayout434.xml"/><Relationship Id="rId5" Type="http://schemas.openxmlformats.org/officeDocument/2006/relationships/slideLayout" Target="../slideLayouts/slideLayout435.xml"/><Relationship Id="rId6" Type="http://schemas.openxmlformats.org/officeDocument/2006/relationships/slideLayout" Target="../slideLayouts/slideLayout436.xml"/><Relationship Id="rId7" Type="http://schemas.openxmlformats.org/officeDocument/2006/relationships/slideLayout" Target="../slideLayouts/slideLayout437.xml"/><Relationship Id="rId8" Type="http://schemas.openxmlformats.org/officeDocument/2006/relationships/slideLayout" Target="../slideLayouts/slideLayout438.xml"/><Relationship Id="rId9" Type="http://schemas.openxmlformats.org/officeDocument/2006/relationships/slideLayout" Target="../slideLayouts/slideLayout439.xml"/><Relationship Id="rId10" Type="http://schemas.openxmlformats.org/officeDocument/2006/relationships/slideLayout" Target="../slideLayouts/slideLayout440.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6.xml"/><Relationship Id="rId12" Type="http://schemas.openxmlformats.org/officeDocument/2006/relationships/theme" Target="../theme/theme4.xml"/><Relationship Id="rId13" Type="http://schemas.openxmlformats.org/officeDocument/2006/relationships/image" Target="../media/image2.pn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 Id="rId9" Type="http://schemas.openxmlformats.org/officeDocument/2006/relationships/slideLayout" Target="../slideLayouts/slideLayout44.xml"/><Relationship Id="rId10"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53.xml"/><Relationship Id="rId12" Type="http://schemas.openxmlformats.org/officeDocument/2006/relationships/theme" Target="../theme/theme40.xml"/><Relationship Id="rId13" Type="http://schemas.openxmlformats.org/officeDocument/2006/relationships/image" Target="../media/image21.jpeg"/><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443.xml"/><Relationship Id="rId2" Type="http://schemas.openxmlformats.org/officeDocument/2006/relationships/slideLayout" Target="../slideLayouts/slideLayout444.xml"/><Relationship Id="rId3" Type="http://schemas.openxmlformats.org/officeDocument/2006/relationships/slideLayout" Target="../slideLayouts/slideLayout445.xml"/><Relationship Id="rId4" Type="http://schemas.openxmlformats.org/officeDocument/2006/relationships/slideLayout" Target="../slideLayouts/slideLayout446.xml"/><Relationship Id="rId5" Type="http://schemas.openxmlformats.org/officeDocument/2006/relationships/slideLayout" Target="../slideLayouts/slideLayout447.xml"/><Relationship Id="rId6" Type="http://schemas.openxmlformats.org/officeDocument/2006/relationships/slideLayout" Target="../slideLayouts/slideLayout448.xml"/><Relationship Id="rId7" Type="http://schemas.openxmlformats.org/officeDocument/2006/relationships/slideLayout" Target="../slideLayouts/slideLayout449.xml"/><Relationship Id="rId8" Type="http://schemas.openxmlformats.org/officeDocument/2006/relationships/slideLayout" Target="../slideLayouts/slideLayout450.xml"/><Relationship Id="rId9" Type="http://schemas.openxmlformats.org/officeDocument/2006/relationships/slideLayout" Target="../slideLayouts/slideLayout451.xml"/><Relationship Id="rId10" Type="http://schemas.openxmlformats.org/officeDocument/2006/relationships/slideLayout" Target="../slideLayouts/slideLayout452.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64.xml"/><Relationship Id="rId12" Type="http://schemas.openxmlformats.org/officeDocument/2006/relationships/slideLayout" Target="../slideLayouts/slideLayout465.xml"/><Relationship Id="rId13" Type="http://schemas.openxmlformats.org/officeDocument/2006/relationships/theme" Target="../theme/theme41.xml"/><Relationship Id="rId14" Type="http://schemas.openxmlformats.org/officeDocument/2006/relationships/image" Target="../media/image21.jpeg"/><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454.xml"/><Relationship Id="rId2" Type="http://schemas.openxmlformats.org/officeDocument/2006/relationships/slideLayout" Target="../slideLayouts/slideLayout455.xml"/><Relationship Id="rId3" Type="http://schemas.openxmlformats.org/officeDocument/2006/relationships/slideLayout" Target="../slideLayouts/slideLayout456.xml"/><Relationship Id="rId4" Type="http://schemas.openxmlformats.org/officeDocument/2006/relationships/slideLayout" Target="../slideLayouts/slideLayout457.xml"/><Relationship Id="rId5" Type="http://schemas.openxmlformats.org/officeDocument/2006/relationships/slideLayout" Target="../slideLayouts/slideLayout458.xml"/><Relationship Id="rId6" Type="http://schemas.openxmlformats.org/officeDocument/2006/relationships/slideLayout" Target="../slideLayouts/slideLayout459.xml"/><Relationship Id="rId7" Type="http://schemas.openxmlformats.org/officeDocument/2006/relationships/slideLayout" Target="../slideLayouts/slideLayout460.xml"/><Relationship Id="rId8" Type="http://schemas.openxmlformats.org/officeDocument/2006/relationships/slideLayout" Target="../slideLayouts/slideLayout461.xml"/><Relationship Id="rId9" Type="http://schemas.openxmlformats.org/officeDocument/2006/relationships/slideLayout" Target="../slideLayouts/slideLayout462.xml"/><Relationship Id="rId10" Type="http://schemas.openxmlformats.org/officeDocument/2006/relationships/slideLayout" Target="../slideLayouts/slideLayout463.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76.xml"/><Relationship Id="rId12" Type="http://schemas.openxmlformats.org/officeDocument/2006/relationships/theme" Target="../theme/theme42.xml"/><Relationship Id="rId13" Type="http://schemas.openxmlformats.org/officeDocument/2006/relationships/image" Target="../media/image22.jpeg"/><Relationship Id="rId14" Type="http://schemas.openxmlformats.org/officeDocument/2006/relationships/image" Target="../media/image15.png"/><Relationship Id="rId15" Type="http://schemas.openxmlformats.org/officeDocument/2006/relationships/image" Target="../media/image16.png"/><Relationship Id="rId16" Type="http://schemas.openxmlformats.org/officeDocument/2006/relationships/image" Target="../media/image17.png"/><Relationship Id="rId1" Type="http://schemas.openxmlformats.org/officeDocument/2006/relationships/slideLayout" Target="../slideLayouts/slideLayout466.xml"/><Relationship Id="rId2" Type="http://schemas.openxmlformats.org/officeDocument/2006/relationships/slideLayout" Target="../slideLayouts/slideLayout467.xml"/><Relationship Id="rId3" Type="http://schemas.openxmlformats.org/officeDocument/2006/relationships/slideLayout" Target="../slideLayouts/slideLayout468.xml"/><Relationship Id="rId4" Type="http://schemas.openxmlformats.org/officeDocument/2006/relationships/slideLayout" Target="../slideLayouts/slideLayout469.xml"/><Relationship Id="rId5" Type="http://schemas.openxmlformats.org/officeDocument/2006/relationships/slideLayout" Target="../slideLayouts/slideLayout470.xml"/><Relationship Id="rId6" Type="http://schemas.openxmlformats.org/officeDocument/2006/relationships/slideLayout" Target="../slideLayouts/slideLayout471.xml"/><Relationship Id="rId7" Type="http://schemas.openxmlformats.org/officeDocument/2006/relationships/slideLayout" Target="../slideLayouts/slideLayout472.xml"/><Relationship Id="rId8" Type="http://schemas.openxmlformats.org/officeDocument/2006/relationships/slideLayout" Target="../slideLayouts/slideLayout473.xml"/><Relationship Id="rId9" Type="http://schemas.openxmlformats.org/officeDocument/2006/relationships/slideLayout" Target="../slideLayouts/slideLayout474.xml"/><Relationship Id="rId10" Type="http://schemas.openxmlformats.org/officeDocument/2006/relationships/slideLayout" Target="../slideLayouts/slideLayout475.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87.xml"/><Relationship Id="rId12" Type="http://schemas.openxmlformats.org/officeDocument/2006/relationships/slideLayout" Target="../slideLayouts/slideLayout488.xml"/><Relationship Id="rId13" Type="http://schemas.openxmlformats.org/officeDocument/2006/relationships/theme" Target="../theme/theme43.xml"/><Relationship Id="rId14" Type="http://schemas.openxmlformats.org/officeDocument/2006/relationships/image" Target="../media/image22.jpeg"/><Relationship Id="rId15" Type="http://schemas.openxmlformats.org/officeDocument/2006/relationships/image" Target="../media/image15.png"/><Relationship Id="rId16" Type="http://schemas.openxmlformats.org/officeDocument/2006/relationships/image" Target="../media/image16.png"/><Relationship Id="rId17" Type="http://schemas.openxmlformats.org/officeDocument/2006/relationships/image" Target="../media/image17.png"/><Relationship Id="rId1" Type="http://schemas.openxmlformats.org/officeDocument/2006/relationships/slideLayout" Target="../slideLayouts/slideLayout477.xml"/><Relationship Id="rId2" Type="http://schemas.openxmlformats.org/officeDocument/2006/relationships/slideLayout" Target="../slideLayouts/slideLayout478.xml"/><Relationship Id="rId3" Type="http://schemas.openxmlformats.org/officeDocument/2006/relationships/slideLayout" Target="../slideLayouts/slideLayout479.xml"/><Relationship Id="rId4" Type="http://schemas.openxmlformats.org/officeDocument/2006/relationships/slideLayout" Target="../slideLayouts/slideLayout480.xml"/><Relationship Id="rId5" Type="http://schemas.openxmlformats.org/officeDocument/2006/relationships/slideLayout" Target="../slideLayouts/slideLayout481.xml"/><Relationship Id="rId6" Type="http://schemas.openxmlformats.org/officeDocument/2006/relationships/slideLayout" Target="../slideLayouts/slideLayout482.xml"/><Relationship Id="rId7" Type="http://schemas.openxmlformats.org/officeDocument/2006/relationships/slideLayout" Target="../slideLayouts/slideLayout483.xml"/><Relationship Id="rId8" Type="http://schemas.openxmlformats.org/officeDocument/2006/relationships/slideLayout" Target="../slideLayouts/slideLayout484.xml"/><Relationship Id="rId9" Type="http://schemas.openxmlformats.org/officeDocument/2006/relationships/slideLayout" Target="../slideLayouts/slideLayout485.xml"/><Relationship Id="rId10" Type="http://schemas.openxmlformats.org/officeDocument/2006/relationships/slideLayout" Target="../slideLayouts/slideLayout486.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99.xml"/><Relationship Id="rId12" Type="http://schemas.openxmlformats.org/officeDocument/2006/relationships/theme" Target="../theme/theme44.xml"/><Relationship Id="rId13" Type="http://schemas.openxmlformats.org/officeDocument/2006/relationships/image" Target="../media/image23.jpeg"/><Relationship Id="rId14" Type="http://schemas.openxmlformats.org/officeDocument/2006/relationships/image" Target="../media/image24.jpeg"/><Relationship Id="rId15" Type="http://schemas.openxmlformats.org/officeDocument/2006/relationships/image" Target="../media/image25.jpeg"/><Relationship Id="rId16" Type="http://schemas.openxmlformats.org/officeDocument/2006/relationships/image" Target="../media/image26.jpeg"/><Relationship Id="rId17" Type="http://schemas.openxmlformats.org/officeDocument/2006/relationships/image" Target="../media/image27.jpeg"/><Relationship Id="rId18" Type="http://schemas.openxmlformats.org/officeDocument/2006/relationships/image" Target="../media/image28.jpeg"/><Relationship Id="rId1" Type="http://schemas.openxmlformats.org/officeDocument/2006/relationships/slideLayout" Target="../slideLayouts/slideLayout489.xml"/><Relationship Id="rId2" Type="http://schemas.openxmlformats.org/officeDocument/2006/relationships/slideLayout" Target="../slideLayouts/slideLayout490.xml"/><Relationship Id="rId3" Type="http://schemas.openxmlformats.org/officeDocument/2006/relationships/slideLayout" Target="../slideLayouts/slideLayout491.xml"/><Relationship Id="rId4" Type="http://schemas.openxmlformats.org/officeDocument/2006/relationships/slideLayout" Target="../slideLayouts/slideLayout492.xml"/><Relationship Id="rId5" Type="http://schemas.openxmlformats.org/officeDocument/2006/relationships/slideLayout" Target="../slideLayouts/slideLayout493.xml"/><Relationship Id="rId6" Type="http://schemas.openxmlformats.org/officeDocument/2006/relationships/slideLayout" Target="../slideLayouts/slideLayout494.xml"/><Relationship Id="rId7" Type="http://schemas.openxmlformats.org/officeDocument/2006/relationships/slideLayout" Target="../slideLayouts/slideLayout495.xml"/><Relationship Id="rId8" Type="http://schemas.openxmlformats.org/officeDocument/2006/relationships/slideLayout" Target="../slideLayouts/slideLayout496.xml"/><Relationship Id="rId9" Type="http://schemas.openxmlformats.org/officeDocument/2006/relationships/slideLayout" Target="../slideLayouts/slideLayout497.xml"/><Relationship Id="rId10" Type="http://schemas.openxmlformats.org/officeDocument/2006/relationships/slideLayout" Target="../slideLayouts/slideLayout49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510.xml"/><Relationship Id="rId12" Type="http://schemas.openxmlformats.org/officeDocument/2006/relationships/theme" Target="../theme/theme45.xml"/><Relationship Id="rId13" Type="http://schemas.openxmlformats.org/officeDocument/2006/relationships/image" Target="../media/image29.png"/><Relationship Id="rId14" Type="http://schemas.openxmlformats.org/officeDocument/2006/relationships/image" Target="../media/image24.jpeg"/><Relationship Id="rId15" Type="http://schemas.openxmlformats.org/officeDocument/2006/relationships/image" Target="../media/image25.jpeg"/><Relationship Id="rId16" Type="http://schemas.openxmlformats.org/officeDocument/2006/relationships/image" Target="../media/image26.jpeg"/><Relationship Id="rId17" Type="http://schemas.openxmlformats.org/officeDocument/2006/relationships/image" Target="../media/image27.jpeg"/><Relationship Id="rId18" Type="http://schemas.openxmlformats.org/officeDocument/2006/relationships/image" Target="../media/image28.jpeg"/><Relationship Id="rId1" Type="http://schemas.openxmlformats.org/officeDocument/2006/relationships/slideLayout" Target="../slideLayouts/slideLayout500.xml"/><Relationship Id="rId2" Type="http://schemas.openxmlformats.org/officeDocument/2006/relationships/slideLayout" Target="../slideLayouts/slideLayout501.xml"/><Relationship Id="rId3" Type="http://schemas.openxmlformats.org/officeDocument/2006/relationships/slideLayout" Target="../slideLayouts/slideLayout502.xml"/><Relationship Id="rId4" Type="http://schemas.openxmlformats.org/officeDocument/2006/relationships/slideLayout" Target="../slideLayouts/slideLayout503.xml"/><Relationship Id="rId5" Type="http://schemas.openxmlformats.org/officeDocument/2006/relationships/slideLayout" Target="../slideLayouts/slideLayout504.xml"/><Relationship Id="rId6" Type="http://schemas.openxmlformats.org/officeDocument/2006/relationships/slideLayout" Target="../slideLayouts/slideLayout505.xml"/><Relationship Id="rId7" Type="http://schemas.openxmlformats.org/officeDocument/2006/relationships/slideLayout" Target="../slideLayouts/slideLayout506.xml"/><Relationship Id="rId8" Type="http://schemas.openxmlformats.org/officeDocument/2006/relationships/slideLayout" Target="../slideLayouts/slideLayout507.xml"/><Relationship Id="rId9" Type="http://schemas.openxmlformats.org/officeDocument/2006/relationships/slideLayout" Target="../slideLayouts/slideLayout508.xml"/><Relationship Id="rId10" Type="http://schemas.openxmlformats.org/officeDocument/2006/relationships/slideLayout" Target="../slideLayouts/slideLayout50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21.xml"/><Relationship Id="rId12" Type="http://schemas.openxmlformats.org/officeDocument/2006/relationships/slideLayout" Target="../slideLayouts/slideLayout522.xml"/><Relationship Id="rId13" Type="http://schemas.openxmlformats.org/officeDocument/2006/relationships/theme" Target="../theme/theme46.xml"/><Relationship Id="rId14" Type="http://schemas.openxmlformats.org/officeDocument/2006/relationships/image" Target="../media/image29.png"/><Relationship Id="rId15" Type="http://schemas.openxmlformats.org/officeDocument/2006/relationships/image" Target="../media/image24.jpeg"/><Relationship Id="rId16" Type="http://schemas.openxmlformats.org/officeDocument/2006/relationships/image" Target="../media/image25.jpeg"/><Relationship Id="rId17" Type="http://schemas.openxmlformats.org/officeDocument/2006/relationships/image" Target="../media/image26.jpeg"/><Relationship Id="rId18" Type="http://schemas.openxmlformats.org/officeDocument/2006/relationships/image" Target="../media/image27.jpeg"/><Relationship Id="rId19" Type="http://schemas.openxmlformats.org/officeDocument/2006/relationships/image" Target="../media/image28.jpeg"/><Relationship Id="rId1" Type="http://schemas.openxmlformats.org/officeDocument/2006/relationships/slideLayout" Target="../slideLayouts/slideLayout511.xml"/><Relationship Id="rId2" Type="http://schemas.openxmlformats.org/officeDocument/2006/relationships/slideLayout" Target="../slideLayouts/slideLayout512.xml"/><Relationship Id="rId3" Type="http://schemas.openxmlformats.org/officeDocument/2006/relationships/slideLayout" Target="../slideLayouts/slideLayout513.xml"/><Relationship Id="rId4" Type="http://schemas.openxmlformats.org/officeDocument/2006/relationships/slideLayout" Target="../slideLayouts/slideLayout514.xml"/><Relationship Id="rId5" Type="http://schemas.openxmlformats.org/officeDocument/2006/relationships/slideLayout" Target="../slideLayouts/slideLayout515.xml"/><Relationship Id="rId6" Type="http://schemas.openxmlformats.org/officeDocument/2006/relationships/slideLayout" Target="../slideLayouts/slideLayout516.xml"/><Relationship Id="rId7" Type="http://schemas.openxmlformats.org/officeDocument/2006/relationships/slideLayout" Target="../slideLayouts/slideLayout517.xml"/><Relationship Id="rId8" Type="http://schemas.openxmlformats.org/officeDocument/2006/relationships/slideLayout" Target="../slideLayouts/slideLayout518.xml"/><Relationship Id="rId9" Type="http://schemas.openxmlformats.org/officeDocument/2006/relationships/slideLayout" Target="../slideLayouts/slideLayout519.xml"/><Relationship Id="rId10" Type="http://schemas.openxmlformats.org/officeDocument/2006/relationships/slideLayout" Target="../slideLayouts/slideLayout52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33.xml"/><Relationship Id="rId12" Type="http://schemas.openxmlformats.org/officeDocument/2006/relationships/slideLayout" Target="../slideLayouts/slideLayout534.xml"/><Relationship Id="rId13" Type="http://schemas.openxmlformats.org/officeDocument/2006/relationships/theme" Target="../theme/theme47.xml"/><Relationship Id="rId1" Type="http://schemas.openxmlformats.org/officeDocument/2006/relationships/slideLayout" Target="../slideLayouts/slideLayout523.xml"/><Relationship Id="rId2" Type="http://schemas.openxmlformats.org/officeDocument/2006/relationships/slideLayout" Target="../slideLayouts/slideLayout524.xml"/><Relationship Id="rId3" Type="http://schemas.openxmlformats.org/officeDocument/2006/relationships/slideLayout" Target="../slideLayouts/slideLayout525.xml"/><Relationship Id="rId4" Type="http://schemas.openxmlformats.org/officeDocument/2006/relationships/slideLayout" Target="../slideLayouts/slideLayout526.xml"/><Relationship Id="rId5" Type="http://schemas.openxmlformats.org/officeDocument/2006/relationships/slideLayout" Target="../slideLayouts/slideLayout527.xml"/><Relationship Id="rId6" Type="http://schemas.openxmlformats.org/officeDocument/2006/relationships/slideLayout" Target="../slideLayouts/slideLayout528.xml"/><Relationship Id="rId7" Type="http://schemas.openxmlformats.org/officeDocument/2006/relationships/slideLayout" Target="../slideLayouts/slideLayout529.xml"/><Relationship Id="rId8" Type="http://schemas.openxmlformats.org/officeDocument/2006/relationships/slideLayout" Target="../slideLayouts/slideLayout530.xml"/><Relationship Id="rId9" Type="http://schemas.openxmlformats.org/officeDocument/2006/relationships/slideLayout" Target="../slideLayouts/slideLayout531.xml"/><Relationship Id="rId10" Type="http://schemas.openxmlformats.org/officeDocument/2006/relationships/slideLayout" Target="../slideLayouts/slideLayout532.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46.xml"/><Relationship Id="rId12" Type="http://schemas.openxmlformats.org/officeDocument/2006/relationships/theme" Target="../theme/theme49.xml"/><Relationship Id="rId1" Type="http://schemas.openxmlformats.org/officeDocument/2006/relationships/slideLayout" Target="../slideLayouts/slideLayout536.xml"/><Relationship Id="rId2" Type="http://schemas.openxmlformats.org/officeDocument/2006/relationships/slideLayout" Target="../slideLayouts/slideLayout537.xml"/><Relationship Id="rId3" Type="http://schemas.openxmlformats.org/officeDocument/2006/relationships/slideLayout" Target="../slideLayouts/slideLayout538.xml"/><Relationship Id="rId4" Type="http://schemas.openxmlformats.org/officeDocument/2006/relationships/slideLayout" Target="../slideLayouts/slideLayout539.xml"/><Relationship Id="rId5" Type="http://schemas.openxmlformats.org/officeDocument/2006/relationships/slideLayout" Target="../slideLayouts/slideLayout540.xml"/><Relationship Id="rId6" Type="http://schemas.openxmlformats.org/officeDocument/2006/relationships/slideLayout" Target="../slideLayouts/slideLayout541.xml"/><Relationship Id="rId7" Type="http://schemas.openxmlformats.org/officeDocument/2006/relationships/slideLayout" Target="../slideLayouts/slideLayout542.xml"/><Relationship Id="rId8" Type="http://schemas.openxmlformats.org/officeDocument/2006/relationships/slideLayout" Target="../slideLayouts/slideLayout543.xml"/><Relationship Id="rId9" Type="http://schemas.openxmlformats.org/officeDocument/2006/relationships/slideLayout" Target="../slideLayouts/slideLayout544.xml"/><Relationship Id="rId10" Type="http://schemas.openxmlformats.org/officeDocument/2006/relationships/slideLayout" Target="../slideLayouts/slideLayout545.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7.xml"/><Relationship Id="rId12" Type="http://schemas.openxmlformats.org/officeDocument/2006/relationships/theme" Target="../theme/theme5.xml"/><Relationship Id="rId13" Type="http://schemas.openxmlformats.org/officeDocument/2006/relationships/image" Target="../media/image5.jpe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47.xml"/><Relationship Id="rId2" Type="http://schemas.openxmlformats.org/officeDocument/2006/relationships/slideLayout" Target="../slideLayouts/slideLayout48.xml"/><Relationship Id="rId3" Type="http://schemas.openxmlformats.org/officeDocument/2006/relationships/slideLayout" Target="../slideLayouts/slideLayout49.xml"/><Relationship Id="rId4" Type="http://schemas.openxmlformats.org/officeDocument/2006/relationships/slideLayout" Target="../slideLayouts/slideLayout50.xml"/><Relationship Id="rId5" Type="http://schemas.openxmlformats.org/officeDocument/2006/relationships/slideLayout" Target="../slideLayouts/slideLayout51.xml"/><Relationship Id="rId6" Type="http://schemas.openxmlformats.org/officeDocument/2006/relationships/slideLayout" Target="../slideLayouts/slideLayout52.xml"/><Relationship Id="rId7" Type="http://schemas.openxmlformats.org/officeDocument/2006/relationships/slideLayout" Target="../slideLayouts/slideLayout53.xml"/><Relationship Id="rId8" Type="http://schemas.openxmlformats.org/officeDocument/2006/relationships/slideLayout" Target="../slideLayouts/slideLayout54.xml"/><Relationship Id="rId9" Type="http://schemas.openxmlformats.org/officeDocument/2006/relationships/slideLayout" Target="../slideLayouts/slideLayout55.xml"/><Relationship Id="rId10"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1" Type="http://schemas.openxmlformats.org/officeDocument/2006/relationships/slideLayout" Target="../slideLayouts/slideLayout547.xml"/><Relationship Id="rId2"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8.xml"/><Relationship Id="rId12" Type="http://schemas.openxmlformats.org/officeDocument/2006/relationships/theme" Target="../theme/theme51.xml"/><Relationship Id="rId1" Type="http://schemas.openxmlformats.org/officeDocument/2006/relationships/slideLayout" Target="../slideLayouts/slideLayout548.xml"/><Relationship Id="rId2" Type="http://schemas.openxmlformats.org/officeDocument/2006/relationships/slideLayout" Target="../slideLayouts/slideLayout549.xml"/><Relationship Id="rId3" Type="http://schemas.openxmlformats.org/officeDocument/2006/relationships/slideLayout" Target="../slideLayouts/slideLayout550.xml"/><Relationship Id="rId4" Type="http://schemas.openxmlformats.org/officeDocument/2006/relationships/slideLayout" Target="../slideLayouts/slideLayout551.xml"/><Relationship Id="rId5" Type="http://schemas.openxmlformats.org/officeDocument/2006/relationships/slideLayout" Target="../slideLayouts/slideLayout552.xml"/><Relationship Id="rId6" Type="http://schemas.openxmlformats.org/officeDocument/2006/relationships/slideLayout" Target="../slideLayouts/slideLayout553.xml"/><Relationship Id="rId7" Type="http://schemas.openxmlformats.org/officeDocument/2006/relationships/slideLayout" Target="../slideLayouts/slideLayout554.xml"/><Relationship Id="rId8" Type="http://schemas.openxmlformats.org/officeDocument/2006/relationships/slideLayout" Target="../slideLayouts/slideLayout555.xml"/><Relationship Id="rId9" Type="http://schemas.openxmlformats.org/officeDocument/2006/relationships/slideLayout" Target="../slideLayouts/slideLayout556.xml"/><Relationship Id="rId10" Type="http://schemas.openxmlformats.org/officeDocument/2006/relationships/slideLayout" Target="../slideLayouts/slideLayout557.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9.xml"/><Relationship Id="rId12" Type="http://schemas.openxmlformats.org/officeDocument/2006/relationships/theme" Target="../theme/theme52.xml"/><Relationship Id="rId1" Type="http://schemas.openxmlformats.org/officeDocument/2006/relationships/slideLayout" Target="../slideLayouts/slideLayout559.xml"/><Relationship Id="rId2" Type="http://schemas.openxmlformats.org/officeDocument/2006/relationships/slideLayout" Target="../slideLayouts/slideLayout560.xml"/><Relationship Id="rId3" Type="http://schemas.openxmlformats.org/officeDocument/2006/relationships/slideLayout" Target="../slideLayouts/slideLayout561.xml"/><Relationship Id="rId4" Type="http://schemas.openxmlformats.org/officeDocument/2006/relationships/slideLayout" Target="../slideLayouts/slideLayout562.xml"/><Relationship Id="rId5" Type="http://schemas.openxmlformats.org/officeDocument/2006/relationships/slideLayout" Target="../slideLayouts/slideLayout563.xml"/><Relationship Id="rId6" Type="http://schemas.openxmlformats.org/officeDocument/2006/relationships/slideLayout" Target="../slideLayouts/slideLayout564.xml"/><Relationship Id="rId7" Type="http://schemas.openxmlformats.org/officeDocument/2006/relationships/slideLayout" Target="../slideLayouts/slideLayout565.xml"/><Relationship Id="rId8" Type="http://schemas.openxmlformats.org/officeDocument/2006/relationships/slideLayout" Target="../slideLayouts/slideLayout566.xml"/><Relationship Id="rId9" Type="http://schemas.openxmlformats.org/officeDocument/2006/relationships/slideLayout" Target="../slideLayouts/slideLayout567.xml"/><Relationship Id="rId10" Type="http://schemas.openxmlformats.org/officeDocument/2006/relationships/slideLayout" Target="../slideLayouts/slideLayout568.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80.xml"/><Relationship Id="rId12" Type="http://schemas.openxmlformats.org/officeDocument/2006/relationships/theme" Target="../theme/theme53.xml"/><Relationship Id="rId1" Type="http://schemas.openxmlformats.org/officeDocument/2006/relationships/slideLayout" Target="../slideLayouts/slideLayout570.xml"/><Relationship Id="rId2" Type="http://schemas.openxmlformats.org/officeDocument/2006/relationships/slideLayout" Target="../slideLayouts/slideLayout571.xml"/><Relationship Id="rId3" Type="http://schemas.openxmlformats.org/officeDocument/2006/relationships/slideLayout" Target="../slideLayouts/slideLayout572.xml"/><Relationship Id="rId4" Type="http://schemas.openxmlformats.org/officeDocument/2006/relationships/slideLayout" Target="../slideLayouts/slideLayout573.xml"/><Relationship Id="rId5" Type="http://schemas.openxmlformats.org/officeDocument/2006/relationships/slideLayout" Target="../slideLayouts/slideLayout574.xml"/><Relationship Id="rId6" Type="http://schemas.openxmlformats.org/officeDocument/2006/relationships/slideLayout" Target="../slideLayouts/slideLayout575.xml"/><Relationship Id="rId7" Type="http://schemas.openxmlformats.org/officeDocument/2006/relationships/slideLayout" Target="../slideLayouts/slideLayout576.xml"/><Relationship Id="rId8" Type="http://schemas.openxmlformats.org/officeDocument/2006/relationships/slideLayout" Target="../slideLayouts/slideLayout577.xml"/><Relationship Id="rId9" Type="http://schemas.openxmlformats.org/officeDocument/2006/relationships/slideLayout" Target="../slideLayouts/slideLayout578.xml"/><Relationship Id="rId10" Type="http://schemas.openxmlformats.org/officeDocument/2006/relationships/slideLayout" Target="../slideLayouts/slideLayout579.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91.xml"/><Relationship Id="rId12" Type="http://schemas.openxmlformats.org/officeDocument/2006/relationships/theme" Target="../theme/theme54.xml"/><Relationship Id="rId1" Type="http://schemas.openxmlformats.org/officeDocument/2006/relationships/slideLayout" Target="../slideLayouts/slideLayout581.xml"/><Relationship Id="rId2" Type="http://schemas.openxmlformats.org/officeDocument/2006/relationships/slideLayout" Target="../slideLayouts/slideLayout582.xml"/><Relationship Id="rId3" Type="http://schemas.openxmlformats.org/officeDocument/2006/relationships/slideLayout" Target="../slideLayouts/slideLayout583.xml"/><Relationship Id="rId4" Type="http://schemas.openxmlformats.org/officeDocument/2006/relationships/slideLayout" Target="../slideLayouts/slideLayout584.xml"/><Relationship Id="rId5" Type="http://schemas.openxmlformats.org/officeDocument/2006/relationships/slideLayout" Target="../slideLayouts/slideLayout585.xml"/><Relationship Id="rId6" Type="http://schemas.openxmlformats.org/officeDocument/2006/relationships/slideLayout" Target="../slideLayouts/slideLayout586.xml"/><Relationship Id="rId7" Type="http://schemas.openxmlformats.org/officeDocument/2006/relationships/slideLayout" Target="../slideLayouts/slideLayout587.xml"/><Relationship Id="rId8" Type="http://schemas.openxmlformats.org/officeDocument/2006/relationships/slideLayout" Target="../slideLayouts/slideLayout588.xml"/><Relationship Id="rId9" Type="http://schemas.openxmlformats.org/officeDocument/2006/relationships/slideLayout" Target="../slideLayouts/slideLayout589.xml"/><Relationship Id="rId10" Type="http://schemas.openxmlformats.org/officeDocument/2006/relationships/slideLayout" Target="../slideLayouts/slideLayout590.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2.xml"/><Relationship Id="rId12" Type="http://schemas.openxmlformats.org/officeDocument/2006/relationships/theme" Target="../theme/theme55.xml"/><Relationship Id="rId1" Type="http://schemas.openxmlformats.org/officeDocument/2006/relationships/slideLayout" Target="../slideLayouts/slideLayout592.xml"/><Relationship Id="rId2" Type="http://schemas.openxmlformats.org/officeDocument/2006/relationships/slideLayout" Target="../slideLayouts/slideLayout593.xml"/><Relationship Id="rId3" Type="http://schemas.openxmlformats.org/officeDocument/2006/relationships/slideLayout" Target="../slideLayouts/slideLayout594.xml"/><Relationship Id="rId4" Type="http://schemas.openxmlformats.org/officeDocument/2006/relationships/slideLayout" Target="../slideLayouts/slideLayout595.xml"/><Relationship Id="rId5" Type="http://schemas.openxmlformats.org/officeDocument/2006/relationships/slideLayout" Target="../slideLayouts/slideLayout596.xml"/><Relationship Id="rId6" Type="http://schemas.openxmlformats.org/officeDocument/2006/relationships/slideLayout" Target="../slideLayouts/slideLayout597.xml"/><Relationship Id="rId7" Type="http://schemas.openxmlformats.org/officeDocument/2006/relationships/slideLayout" Target="../slideLayouts/slideLayout598.xml"/><Relationship Id="rId8" Type="http://schemas.openxmlformats.org/officeDocument/2006/relationships/slideLayout" Target="../slideLayouts/slideLayout599.xml"/><Relationship Id="rId9" Type="http://schemas.openxmlformats.org/officeDocument/2006/relationships/slideLayout" Target="../slideLayouts/slideLayout600.xml"/><Relationship Id="rId10" Type="http://schemas.openxmlformats.org/officeDocument/2006/relationships/slideLayout" Target="../slideLayouts/slideLayout601.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3.xml"/><Relationship Id="rId12" Type="http://schemas.openxmlformats.org/officeDocument/2006/relationships/theme" Target="../theme/theme56.xml"/><Relationship Id="rId1" Type="http://schemas.openxmlformats.org/officeDocument/2006/relationships/slideLayout" Target="../slideLayouts/slideLayout603.xml"/><Relationship Id="rId2" Type="http://schemas.openxmlformats.org/officeDocument/2006/relationships/slideLayout" Target="../slideLayouts/slideLayout604.xml"/><Relationship Id="rId3" Type="http://schemas.openxmlformats.org/officeDocument/2006/relationships/slideLayout" Target="../slideLayouts/slideLayout605.xml"/><Relationship Id="rId4" Type="http://schemas.openxmlformats.org/officeDocument/2006/relationships/slideLayout" Target="../slideLayouts/slideLayout606.xml"/><Relationship Id="rId5" Type="http://schemas.openxmlformats.org/officeDocument/2006/relationships/slideLayout" Target="../slideLayouts/slideLayout607.xml"/><Relationship Id="rId6" Type="http://schemas.openxmlformats.org/officeDocument/2006/relationships/slideLayout" Target="../slideLayouts/slideLayout608.xml"/><Relationship Id="rId7" Type="http://schemas.openxmlformats.org/officeDocument/2006/relationships/slideLayout" Target="../slideLayouts/slideLayout609.xml"/><Relationship Id="rId8" Type="http://schemas.openxmlformats.org/officeDocument/2006/relationships/slideLayout" Target="../slideLayouts/slideLayout610.xml"/><Relationship Id="rId9" Type="http://schemas.openxmlformats.org/officeDocument/2006/relationships/slideLayout" Target="../slideLayouts/slideLayout611.xml"/><Relationship Id="rId10" Type="http://schemas.openxmlformats.org/officeDocument/2006/relationships/slideLayout" Target="../slideLayouts/slideLayout612.xml"/></Relationships>
</file>

<file path=ppt/slideMasters/_rels/slideMaster57.xml.rels><?xml version="1.0" encoding="UTF-8" standalone="yes"?>
<Relationships xmlns="http://schemas.openxmlformats.org/package/2006/relationships"><Relationship Id="rId11" Type="http://schemas.openxmlformats.org/officeDocument/2006/relationships/theme" Target="../theme/theme57.xml"/><Relationship Id="rId12" Type="http://schemas.openxmlformats.org/officeDocument/2006/relationships/image" Target="../media/image30.png"/><Relationship Id="rId13" Type="http://schemas.openxmlformats.org/officeDocument/2006/relationships/image" Target="../media/image3.png"/><Relationship Id="rId14" Type="http://schemas.openxmlformats.org/officeDocument/2006/relationships/image" Target="../media/image4.png"/><Relationship Id="rId1" Type="http://schemas.openxmlformats.org/officeDocument/2006/relationships/slideLayout" Target="../slideLayouts/slideLayout614.xml"/><Relationship Id="rId2" Type="http://schemas.openxmlformats.org/officeDocument/2006/relationships/slideLayout" Target="../slideLayouts/slideLayout615.xml"/><Relationship Id="rId3" Type="http://schemas.openxmlformats.org/officeDocument/2006/relationships/slideLayout" Target="../slideLayouts/slideLayout616.xml"/><Relationship Id="rId4" Type="http://schemas.openxmlformats.org/officeDocument/2006/relationships/slideLayout" Target="../slideLayouts/slideLayout617.xml"/><Relationship Id="rId5" Type="http://schemas.openxmlformats.org/officeDocument/2006/relationships/slideLayout" Target="../slideLayouts/slideLayout618.xml"/><Relationship Id="rId6" Type="http://schemas.openxmlformats.org/officeDocument/2006/relationships/slideLayout" Target="../slideLayouts/slideLayout619.xml"/><Relationship Id="rId7" Type="http://schemas.openxmlformats.org/officeDocument/2006/relationships/slideLayout" Target="../slideLayouts/slideLayout620.xml"/><Relationship Id="rId8" Type="http://schemas.openxmlformats.org/officeDocument/2006/relationships/slideLayout" Target="../slideLayouts/slideLayout621.xml"/><Relationship Id="rId9" Type="http://schemas.openxmlformats.org/officeDocument/2006/relationships/slideLayout" Target="../slideLayouts/slideLayout622.xml"/><Relationship Id="rId10" Type="http://schemas.openxmlformats.org/officeDocument/2006/relationships/slideLayout" Target="../slideLayouts/slideLayout623.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4.xml"/><Relationship Id="rId12" Type="http://schemas.openxmlformats.org/officeDocument/2006/relationships/theme" Target="../theme/theme58.xml"/><Relationship Id="rId1" Type="http://schemas.openxmlformats.org/officeDocument/2006/relationships/slideLayout" Target="../slideLayouts/slideLayout624.xml"/><Relationship Id="rId2" Type="http://schemas.openxmlformats.org/officeDocument/2006/relationships/slideLayout" Target="../slideLayouts/slideLayout625.xml"/><Relationship Id="rId3" Type="http://schemas.openxmlformats.org/officeDocument/2006/relationships/slideLayout" Target="../slideLayouts/slideLayout626.xml"/><Relationship Id="rId4" Type="http://schemas.openxmlformats.org/officeDocument/2006/relationships/slideLayout" Target="../slideLayouts/slideLayout627.xml"/><Relationship Id="rId5" Type="http://schemas.openxmlformats.org/officeDocument/2006/relationships/slideLayout" Target="../slideLayouts/slideLayout628.xml"/><Relationship Id="rId6" Type="http://schemas.openxmlformats.org/officeDocument/2006/relationships/slideLayout" Target="../slideLayouts/slideLayout629.xml"/><Relationship Id="rId7" Type="http://schemas.openxmlformats.org/officeDocument/2006/relationships/slideLayout" Target="../slideLayouts/slideLayout630.xml"/><Relationship Id="rId8" Type="http://schemas.openxmlformats.org/officeDocument/2006/relationships/slideLayout" Target="../slideLayouts/slideLayout631.xml"/><Relationship Id="rId9" Type="http://schemas.openxmlformats.org/officeDocument/2006/relationships/slideLayout" Target="../slideLayouts/slideLayout632.xml"/><Relationship Id="rId10" Type="http://schemas.openxmlformats.org/officeDocument/2006/relationships/slideLayout" Target="../slideLayouts/slideLayout633.xml"/></Relationships>
</file>

<file path=ppt/slideMasters/_rels/slideMaster59.xml.rels><?xml version="1.0" encoding="UTF-8" standalone="yes"?>
<Relationships xmlns="http://schemas.openxmlformats.org/package/2006/relationships"><Relationship Id="rId11" Type="http://schemas.openxmlformats.org/officeDocument/2006/relationships/theme" Target="../theme/theme59.xml"/><Relationship Id="rId12" Type="http://schemas.openxmlformats.org/officeDocument/2006/relationships/image" Target="../media/image31.png"/><Relationship Id="rId1" Type="http://schemas.openxmlformats.org/officeDocument/2006/relationships/slideLayout" Target="../slideLayouts/slideLayout635.xml"/><Relationship Id="rId2" Type="http://schemas.openxmlformats.org/officeDocument/2006/relationships/slideLayout" Target="../slideLayouts/slideLayout636.xml"/><Relationship Id="rId3" Type="http://schemas.openxmlformats.org/officeDocument/2006/relationships/slideLayout" Target="../slideLayouts/slideLayout637.xml"/><Relationship Id="rId4" Type="http://schemas.openxmlformats.org/officeDocument/2006/relationships/slideLayout" Target="../slideLayouts/slideLayout638.xml"/><Relationship Id="rId5" Type="http://schemas.openxmlformats.org/officeDocument/2006/relationships/slideLayout" Target="../slideLayouts/slideLayout639.xml"/><Relationship Id="rId6" Type="http://schemas.openxmlformats.org/officeDocument/2006/relationships/slideLayout" Target="../slideLayouts/slideLayout640.xml"/><Relationship Id="rId7" Type="http://schemas.openxmlformats.org/officeDocument/2006/relationships/slideLayout" Target="../slideLayouts/slideLayout641.xml"/><Relationship Id="rId8" Type="http://schemas.openxmlformats.org/officeDocument/2006/relationships/slideLayout" Target="../slideLayouts/slideLayout642.xml"/><Relationship Id="rId9" Type="http://schemas.openxmlformats.org/officeDocument/2006/relationships/slideLayout" Target="../slideLayouts/slideLayout643.xml"/><Relationship Id="rId10" Type="http://schemas.openxmlformats.org/officeDocument/2006/relationships/slideLayout" Target="../slideLayouts/slideLayout644.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68.xml"/><Relationship Id="rId12" Type="http://schemas.openxmlformats.org/officeDocument/2006/relationships/theme" Target="../theme/theme6.xml"/><Relationship Id="rId13" Type="http://schemas.openxmlformats.org/officeDocument/2006/relationships/image" Target="../media/image5.jpeg"/><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58.xml"/><Relationship Id="rId2" Type="http://schemas.openxmlformats.org/officeDocument/2006/relationships/slideLayout" Target="../slideLayouts/slideLayout59.xml"/><Relationship Id="rId3" Type="http://schemas.openxmlformats.org/officeDocument/2006/relationships/slideLayout" Target="../slideLayouts/slideLayout60.xml"/><Relationship Id="rId4" Type="http://schemas.openxmlformats.org/officeDocument/2006/relationships/slideLayout" Target="../slideLayouts/slideLayout61.xml"/><Relationship Id="rId5" Type="http://schemas.openxmlformats.org/officeDocument/2006/relationships/slideLayout" Target="../slideLayouts/slideLayout62.xml"/><Relationship Id="rId6" Type="http://schemas.openxmlformats.org/officeDocument/2006/relationships/slideLayout" Target="../slideLayouts/slideLayout63.xml"/><Relationship Id="rId7" Type="http://schemas.openxmlformats.org/officeDocument/2006/relationships/slideLayout" Target="../slideLayouts/slideLayout64.xml"/><Relationship Id="rId8" Type="http://schemas.openxmlformats.org/officeDocument/2006/relationships/slideLayout" Target="../slideLayouts/slideLayout65.xml"/><Relationship Id="rId9" Type="http://schemas.openxmlformats.org/officeDocument/2006/relationships/slideLayout" Target="../slideLayouts/slideLayout66.xml"/><Relationship Id="rId10"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33.jpeg"/><Relationship Id="rId5" Type="http://schemas.openxmlformats.org/officeDocument/2006/relationships/image" Target="../media/image34.jpeg"/><Relationship Id="rId6" Type="http://schemas.openxmlformats.org/officeDocument/2006/relationships/image" Target="../media/image35.jpeg"/><Relationship Id="rId7" Type="http://schemas.openxmlformats.org/officeDocument/2006/relationships/image" Target="../media/image36.jpeg"/><Relationship Id="rId1" Type="http://schemas.openxmlformats.org/officeDocument/2006/relationships/slideLayout" Target="../slideLayouts/slideLayout645.xml"/><Relationship Id="rId2"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8.xml"/><Relationship Id="rId4" Type="http://schemas.openxmlformats.org/officeDocument/2006/relationships/slideLayout" Target="../slideLayouts/slideLayout649.xml"/><Relationship Id="rId5" Type="http://schemas.openxmlformats.org/officeDocument/2006/relationships/slideLayout" Target="../slideLayouts/slideLayout650.xml"/><Relationship Id="rId6" Type="http://schemas.openxmlformats.org/officeDocument/2006/relationships/slideLayout" Target="../slideLayouts/slideLayout651.xml"/><Relationship Id="rId7" Type="http://schemas.openxmlformats.org/officeDocument/2006/relationships/slideLayout" Target="../slideLayouts/slideLayout652.xml"/><Relationship Id="rId8" Type="http://schemas.openxmlformats.org/officeDocument/2006/relationships/slideLayout" Target="../slideLayouts/slideLayout653.xml"/><Relationship Id="rId9" Type="http://schemas.openxmlformats.org/officeDocument/2006/relationships/slideLayout" Target="../slideLayouts/slideLayout654.xml"/><Relationship Id="rId10" Type="http://schemas.openxmlformats.org/officeDocument/2006/relationships/slideLayout" Target="../slideLayouts/slideLayout655.xml"/><Relationship Id="rId11" Type="http://schemas.openxmlformats.org/officeDocument/2006/relationships/theme" Target="../theme/theme61.xml"/><Relationship Id="rId1" Type="http://schemas.openxmlformats.org/officeDocument/2006/relationships/slideLayout" Target="../slideLayouts/slideLayout646.xml"/><Relationship Id="rId2" Type="http://schemas.openxmlformats.org/officeDocument/2006/relationships/slideLayout" Target="../slideLayouts/slideLayout647.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2.xml"/><Relationship Id="rId13" Type="http://schemas.openxmlformats.org/officeDocument/2006/relationships/image" Target="../media/image38.jpeg"/><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3.xml.rels><?xml version="1.0" encoding="UTF-8" standalone="yes"?>
<Relationships xmlns="http://schemas.openxmlformats.org/package/2006/relationships"><Relationship Id="rId3" Type="http://schemas.openxmlformats.org/officeDocument/2006/relationships/slideLayout" Target="../slideLayouts/slideLayout669.xml"/><Relationship Id="rId4" Type="http://schemas.openxmlformats.org/officeDocument/2006/relationships/theme" Target="../theme/theme63.xml"/><Relationship Id="rId1" Type="http://schemas.openxmlformats.org/officeDocument/2006/relationships/slideLayout" Target="../slideLayouts/slideLayout667.xml"/><Relationship Id="rId2" Type="http://schemas.openxmlformats.org/officeDocument/2006/relationships/slideLayout" Target="../slideLayouts/slideLayout668.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80.xml"/><Relationship Id="rId12" Type="http://schemas.openxmlformats.org/officeDocument/2006/relationships/theme" Target="../theme/theme64.xml"/><Relationship Id="rId1" Type="http://schemas.openxmlformats.org/officeDocument/2006/relationships/slideLayout" Target="../slideLayouts/slideLayout670.xml"/><Relationship Id="rId2" Type="http://schemas.openxmlformats.org/officeDocument/2006/relationships/slideLayout" Target="../slideLayouts/slideLayout671.xml"/><Relationship Id="rId3" Type="http://schemas.openxmlformats.org/officeDocument/2006/relationships/slideLayout" Target="../slideLayouts/slideLayout672.xml"/><Relationship Id="rId4" Type="http://schemas.openxmlformats.org/officeDocument/2006/relationships/slideLayout" Target="../slideLayouts/slideLayout673.xml"/><Relationship Id="rId5" Type="http://schemas.openxmlformats.org/officeDocument/2006/relationships/slideLayout" Target="../slideLayouts/slideLayout674.xml"/><Relationship Id="rId6" Type="http://schemas.openxmlformats.org/officeDocument/2006/relationships/slideLayout" Target="../slideLayouts/slideLayout675.xml"/><Relationship Id="rId7" Type="http://schemas.openxmlformats.org/officeDocument/2006/relationships/slideLayout" Target="../slideLayouts/slideLayout676.xml"/><Relationship Id="rId8" Type="http://schemas.openxmlformats.org/officeDocument/2006/relationships/slideLayout" Target="../slideLayouts/slideLayout677.xml"/><Relationship Id="rId9" Type="http://schemas.openxmlformats.org/officeDocument/2006/relationships/slideLayout" Target="../slideLayouts/slideLayout678.xml"/><Relationship Id="rId10" Type="http://schemas.openxmlformats.org/officeDocument/2006/relationships/slideLayout" Target="../slideLayouts/slideLayout679.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691.xml"/><Relationship Id="rId12" Type="http://schemas.openxmlformats.org/officeDocument/2006/relationships/theme" Target="../theme/theme65.xml"/><Relationship Id="rId13" Type="http://schemas.openxmlformats.org/officeDocument/2006/relationships/image" Target="../media/image39.jpeg"/><Relationship Id="rId14" Type="http://schemas.openxmlformats.org/officeDocument/2006/relationships/image" Target="../media/image40.jpeg"/><Relationship Id="rId1" Type="http://schemas.openxmlformats.org/officeDocument/2006/relationships/slideLayout" Target="../slideLayouts/slideLayout681.xml"/><Relationship Id="rId2" Type="http://schemas.openxmlformats.org/officeDocument/2006/relationships/slideLayout" Target="../slideLayouts/slideLayout682.xml"/><Relationship Id="rId3" Type="http://schemas.openxmlformats.org/officeDocument/2006/relationships/slideLayout" Target="../slideLayouts/slideLayout683.xml"/><Relationship Id="rId4" Type="http://schemas.openxmlformats.org/officeDocument/2006/relationships/slideLayout" Target="../slideLayouts/slideLayout684.xml"/><Relationship Id="rId5" Type="http://schemas.openxmlformats.org/officeDocument/2006/relationships/slideLayout" Target="../slideLayouts/slideLayout685.xml"/><Relationship Id="rId6" Type="http://schemas.openxmlformats.org/officeDocument/2006/relationships/slideLayout" Target="../slideLayouts/slideLayout686.xml"/><Relationship Id="rId7" Type="http://schemas.openxmlformats.org/officeDocument/2006/relationships/slideLayout" Target="../slideLayouts/slideLayout687.xml"/><Relationship Id="rId8" Type="http://schemas.openxmlformats.org/officeDocument/2006/relationships/slideLayout" Target="../slideLayouts/slideLayout688.xml"/><Relationship Id="rId9" Type="http://schemas.openxmlformats.org/officeDocument/2006/relationships/slideLayout" Target="../slideLayouts/slideLayout689.xml"/><Relationship Id="rId10" Type="http://schemas.openxmlformats.org/officeDocument/2006/relationships/slideLayout" Target="../slideLayouts/slideLayout690.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02.xml"/><Relationship Id="rId12" Type="http://schemas.openxmlformats.org/officeDocument/2006/relationships/theme" Target="../theme/theme66.xml"/><Relationship Id="rId1" Type="http://schemas.openxmlformats.org/officeDocument/2006/relationships/slideLayout" Target="../slideLayouts/slideLayout692.xml"/><Relationship Id="rId2" Type="http://schemas.openxmlformats.org/officeDocument/2006/relationships/slideLayout" Target="../slideLayouts/slideLayout693.xml"/><Relationship Id="rId3" Type="http://schemas.openxmlformats.org/officeDocument/2006/relationships/slideLayout" Target="../slideLayouts/slideLayout694.xml"/><Relationship Id="rId4" Type="http://schemas.openxmlformats.org/officeDocument/2006/relationships/slideLayout" Target="../slideLayouts/slideLayout695.xml"/><Relationship Id="rId5" Type="http://schemas.openxmlformats.org/officeDocument/2006/relationships/slideLayout" Target="../slideLayouts/slideLayout696.xml"/><Relationship Id="rId6" Type="http://schemas.openxmlformats.org/officeDocument/2006/relationships/slideLayout" Target="../slideLayouts/slideLayout697.xml"/><Relationship Id="rId7" Type="http://schemas.openxmlformats.org/officeDocument/2006/relationships/slideLayout" Target="../slideLayouts/slideLayout698.xml"/><Relationship Id="rId8" Type="http://schemas.openxmlformats.org/officeDocument/2006/relationships/slideLayout" Target="../slideLayouts/slideLayout699.xml"/><Relationship Id="rId9" Type="http://schemas.openxmlformats.org/officeDocument/2006/relationships/slideLayout" Target="../slideLayouts/slideLayout700.xml"/><Relationship Id="rId10" Type="http://schemas.openxmlformats.org/officeDocument/2006/relationships/slideLayout" Target="../slideLayouts/slideLayout70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13.xml"/><Relationship Id="rId12" Type="http://schemas.openxmlformats.org/officeDocument/2006/relationships/slideLayout" Target="../slideLayouts/slideLayout714.xml"/><Relationship Id="rId13" Type="http://schemas.openxmlformats.org/officeDocument/2006/relationships/theme" Target="../theme/theme67.xml"/><Relationship Id="rId1" Type="http://schemas.openxmlformats.org/officeDocument/2006/relationships/slideLayout" Target="../slideLayouts/slideLayout703.xml"/><Relationship Id="rId2" Type="http://schemas.openxmlformats.org/officeDocument/2006/relationships/slideLayout" Target="../slideLayouts/slideLayout704.xml"/><Relationship Id="rId3" Type="http://schemas.openxmlformats.org/officeDocument/2006/relationships/slideLayout" Target="../slideLayouts/slideLayout705.xml"/><Relationship Id="rId4" Type="http://schemas.openxmlformats.org/officeDocument/2006/relationships/slideLayout" Target="../slideLayouts/slideLayout706.xml"/><Relationship Id="rId5" Type="http://schemas.openxmlformats.org/officeDocument/2006/relationships/slideLayout" Target="../slideLayouts/slideLayout707.xml"/><Relationship Id="rId6" Type="http://schemas.openxmlformats.org/officeDocument/2006/relationships/slideLayout" Target="../slideLayouts/slideLayout708.xml"/><Relationship Id="rId7" Type="http://schemas.openxmlformats.org/officeDocument/2006/relationships/slideLayout" Target="../slideLayouts/slideLayout709.xml"/><Relationship Id="rId8" Type="http://schemas.openxmlformats.org/officeDocument/2006/relationships/slideLayout" Target="../slideLayouts/slideLayout710.xml"/><Relationship Id="rId9" Type="http://schemas.openxmlformats.org/officeDocument/2006/relationships/slideLayout" Target="../slideLayouts/slideLayout711.xml"/><Relationship Id="rId10" Type="http://schemas.openxmlformats.org/officeDocument/2006/relationships/slideLayout" Target="../slideLayouts/slideLayout71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25.xml"/><Relationship Id="rId12" Type="http://schemas.openxmlformats.org/officeDocument/2006/relationships/theme" Target="../theme/theme68.xml"/><Relationship Id="rId13" Type="http://schemas.openxmlformats.org/officeDocument/2006/relationships/image" Target="../media/image42.png"/><Relationship Id="rId1" Type="http://schemas.openxmlformats.org/officeDocument/2006/relationships/slideLayout" Target="../slideLayouts/slideLayout715.xml"/><Relationship Id="rId2" Type="http://schemas.openxmlformats.org/officeDocument/2006/relationships/slideLayout" Target="../slideLayouts/slideLayout716.xml"/><Relationship Id="rId3" Type="http://schemas.openxmlformats.org/officeDocument/2006/relationships/slideLayout" Target="../slideLayouts/slideLayout717.xml"/><Relationship Id="rId4" Type="http://schemas.openxmlformats.org/officeDocument/2006/relationships/slideLayout" Target="../slideLayouts/slideLayout718.xml"/><Relationship Id="rId5" Type="http://schemas.openxmlformats.org/officeDocument/2006/relationships/slideLayout" Target="../slideLayouts/slideLayout719.xml"/><Relationship Id="rId6" Type="http://schemas.openxmlformats.org/officeDocument/2006/relationships/slideLayout" Target="../slideLayouts/slideLayout720.xml"/><Relationship Id="rId7" Type="http://schemas.openxmlformats.org/officeDocument/2006/relationships/slideLayout" Target="../slideLayouts/slideLayout721.xml"/><Relationship Id="rId8" Type="http://schemas.openxmlformats.org/officeDocument/2006/relationships/slideLayout" Target="../slideLayouts/slideLayout722.xml"/><Relationship Id="rId9" Type="http://schemas.openxmlformats.org/officeDocument/2006/relationships/slideLayout" Target="../slideLayouts/slideLayout723.xml"/><Relationship Id="rId10" Type="http://schemas.openxmlformats.org/officeDocument/2006/relationships/slideLayout" Target="../slideLayouts/slideLayout724.xml"/></Relationships>
</file>

<file path=ppt/slideMasters/_rels/slideMaster69.xml.rels><?xml version="1.0" encoding="UTF-8" standalone="yes"?>
<Relationships xmlns="http://schemas.openxmlformats.org/package/2006/relationships"><Relationship Id="rId1" Type="http://schemas.openxmlformats.org/officeDocument/2006/relationships/slideLayout" Target="../slideLayouts/slideLayout726.xml"/><Relationship Id="rId2"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79.xml"/><Relationship Id="rId12" Type="http://schemas.openxmlformats.org/officeDocument/2006/relationships/slideLayout" Target="../slideLayouts/slideLayout80.xml"/><Relationship Id="rId13" Type="http://schemas.openxmlformats.org/officeDocument/2006/relationships/theme" Target="../theme/theme7.xml"/><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5" Type="http://schemas.openxmlformats.org/officeDocument/2006/relationships/slideLayout" Target="../slideLayouts/slideLayout73.xml"/><Relationship Id="rId6" Type="http://schemas.openxmlformats.org/officeDocument/2006/relationships/slideLayout" Target="../slideLayouts/slideLayout74.xml"/><Relationship Id="rId7" Type="http://schemas.openxmlformats.org/officeDocument/2006/relationships/slideLayout" Target="../slideLayouts/slideLayout75.xml"/><Relationship Id="rId8" Type="http://schemas.openxmlformats.org/officeDocument/2006/relationships/slideLayout" Target="../slideLayouts/slideLayout76.xml"/><Relationship Id="rId9" Type="http://schemas.openxmlformats.org/officeDocument/2006/relationships/slideLayout" Target="../slideLayouts/slideLayout77.xml"/><Relationship Id="rId10" Type="http://schemas.openxmlformats.org/officeDocument/2006/relationships/slideLayout" Target="../slideLayouts/slideLayout78.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37.xml"/><Relationship Id="rId12" Type="http://schemas.openxmlformats.org/officeDocument/2006/relationships/slideLayout" Target="../slideLayouts/slideLayout738.xml"/><Relationship Id="rId13" Type="http://schemas.openxmlformats.org/officeDocument/2006/relationships/theme" Target="../theme/theme70.xml"/><Relationship Id="rId1" Type="http://schemas.openxmlformats.org/officeDocument/2006/relationships/slideLayout" Target="../slideLayouts/slideLayout727.xml"/><Relationship Id="rId2" Type="http://schemas.openxmlformats.org/officeDocument/2006/relationships/slideLayout" Target="../slideLayouts/slideLayout728.xml"/><Relationship Id="rId3" Type="http://schemas.openxmlformats.org/officeDocument/2006/relationships/slideLayout" Target="../slideLayouts/slideLayout729.xml"/><Relationship Id="rId4" Type="http://schemas.openxmlformats.org/officeDocument/2006/relationships/slideLayout" Target="../slideLayouts/slideLayout730.xml"/><Relationship Id="rId5" Type="http://schemas.openxmlformats.org/officeDocument/2006/relationships/slideLayout" Target="../slideLayouts/slideLayout731.xml"/><Relationship Id="rId6" Type="http://schemas.openxmlformats.org/officeDocument/2006/relationships/slideLayout" Target="../slideLayouts/slideLayout732.xml"/><Relationship Id="rId7" Type="http://schemas.openxmlformats.org/officeDocument/2006/relationships/slideLayout" Target="../slideLayouts/slideLayout733.xml"/><Relationship Id="rId8" Type="http://schemas.openxmlformats.org/officeDocument/2006/relationships/slideLayout" Target="../slideLayouts/slideLayout734.xml"/><Relationship Id="rId9" Type="http://schemas.openxmlformats.org/officeDocument/2006/relationships/slideLayout" Target="../slideLayouts/slideLayout735.xml"/><Relationship Id="rId10" Type="http://schemas.openxmlformats.org/officeDocument/2006/relationships/slideLayout" Target="../slideLayouts/slideLayout736.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49.xml"/><Relationship Id="rId12" Type="http://schemas.openxmlformats.org/officeDocument/2006/relationships/theme" Target="../theme/theme71.xml"/><Relationship Id="rId13" Type="http://schemas.openxmlformats.org/officeDocument/2006/relationships/image" Target="../media/image43.jpeg"/><Relationship Id="rId1" Type="http://schemas.openxmlformats.org/officeDocument/2006/relationships/slideLayout" Target="../slideLayouts/slideLayout739.xml"/><Relationship Id="rId2" Type="http://schemas.openxmlformats.org/officeDocument/2006/relationships/slideLayout" Target="../slideLayouts/slideLayout740.xml"/><Relationship Id="rId3" Type="http://schemas.openxmlformats.org/officeDocument/2006/relationships/slideLayout" Target="../slideLayouts/slideLayout741.xml"/><Relationship Id="rId4" Type="http://schemas.openxmlformats.org/officeDocument/2006/relationships/slideLayout" Target="../slideLayouts/slideLayout742.xml"/><Relationship Id="rId5" Type="http://schemas.openxmlformats.org/officeDocument/2006/relationships/slideLayout" Target="../slideLayouts/slideLayout743.xml"/><Relationship Id="rId6" Type="http://schemas.openxmlformats.org/officeDocument/2006/relationships/slideLayout" Target="../slideLayouts/slideLayout744.xml"/><Relationship Id="rId7" Type="http://schemas.openxmlformats.org/officeDocument/2006/relationships/slideLayout" Target="../slideLayouts/slideLayout745.xml"/><Relationship Id="rId8" Type="http://schemas.openxmlformats.org/officeDocument/2006/relationships/slideLayout" Target="../slideLayouts/slideLayout746.xml"/><Relationship Id="rId9" Type="http://schemas.openxmlformats.org/officeDocument/2006/relationships/slideLayout" Target="../slideLayouts/slideLayout747.xml"/><Relationship Id="rId10" Type="http://schemas.openxmlformats.org/officeDocument/2006/relationships/slideLayout" Target="../slideLayouts/slideLayout748.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60.xml"/><Relationship Id="rId12" Type="http://schemas.openxmlformats.org/officeDocument/2006/relationships/theme" Target="../theme/theme72.xml"/><Relationship Id="rId1" Type="http://schemas.openxmlformats.org/officeDocument/2006/relationships/slideLayout" Target="../slideLayouts/slideLayout750.xml"/><Relationship Id="rId2" Type="http://schemas.openxmlformats.org/officeDocument/2006/relationships/slideLayout" Target="../slideLayouts/slideLayout751.xml"/><Relationship Id="rId3" Type="http://schemas.openxmlformats.org/officeDocument/2006/relationships/slideLayout" Target="../slideLayouts/slideLayout752.xml"/><Relationship Id="rId4" Type="http://schemas.openxmlformats.org/officeDocument/2006/relationships/slideLayout" Target="../slideLayouts/slideLayout753.xml"/><Relationship Id="rId5" Type="http://schemas.openxmlformats.org/officeDocument/2006/relationships/slideLayout" Target="../slideLayouts/slideLayout754.xml"/><Relationship Id="rId6" Type="http://schemas.openxmlformats.org/officeDocument/2006/relationships/slideLayout" Target="../slideLayouts/slideLayout755.xml"/><Relationship Id="rId7" Type="http://schemas.openxmlformats.org/officeDocument/2006/relationships/slideLayout" Target="../slideLayouts/slideLayout756.xml"/><Relationship Id="rId8" Type="http://schemas.openxmlformats.org/officeDocument/2006/relationships/slideLayout" Target="../slideLayouts/slideLayout757.xml"/><Relationship Id="rId9" Type="http://schemas.openxmlformats.org/officeDocument/2006/relationships/slideLayout" Target="../slideLayouts/slideLayout758.xml"/><Relationship Id="rId10" Type="http://schemas.openxmlformats.org/officeDocument/2006/relationships/slideLayout" Target="../slideLayouts/slideLayout759.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91.xml"/><Relationship Id="rId12" Type="http://schemas.openxmlformats.org/officeDocument/2006/relationships/theme" Target="../theme/theme8.xml"/><Relationship Id="rId13" Type="http://schemas.openxmlformats.org/officeDocument/2006/relationships/image" Target="../media/image3.png"/><Relationship Id="rId14" Type="http://schemas.openxmlformats.org/officeDocument/2006/relationships/image" Target="../media/image4.png"/><Relationship Id="rId1" Type="http://schemas.openxmlformats.org/officeDocument/2006/relationships/slideLayout" Target="../slideLayouts/slideLayout81.xml"/><Relationship Id="rId2" Type="http://schemas.openxmlformats.org/officeDocument/2006/relationships/slideLayout" Target="../slideLayouts/slideLayout82.xml"/><Relationship Id="rId3" Type="http://schemas.openxmlformats.org/officeDocument/2006/relationships/slideLayout" Target="../slideLayouts/slideLayout83.xml"/><Relationship Id="rId4" Type="http://schemas.openxmlformats.org/officeDocument/2006/relationships/slideLayout" Target="../slideLayouts/slideLayout84.xml"/><Relationship Id="rId5" Type="http://schemas.openxmlformats.org/officeDocument/2006/relationships/slideLayout" Target="../slideLayouts/slideLayout85.xml"/><Relationship Id="rId6" Type="http://schemas.openxmlformats.org/officeDocument/2006/relationships/slideLayout" Target="../slideLayouts/slideLayout86.xml"/><Relationship Id="rId7" Type="http://schemas.openxmlformats.org/officeDocument/2006/relationships/slideLayout" Target="../slideLayouts/slideLayout87.xml"/><Relationship Id="rId8" Type="http://schemas.openxmlformats.org/officeDocument/2006/relationships/slideLayout" Target="../slideLayouts/slideLayout88.xml"/><Relationship Id="rId9" Type="http://schemas.openxmlformats.org/officeDocument/2006/relationships/slideLayout" Target="../slideLayouts/slideLayout89.xml"/><Relationship Id="rId10"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02.xml"/><Relationship Id="rId12" Type="http://schemas.openxmlformats.org/officeDocument/2006/relationships/slideLayout" Target="../slideLayouts/slideLayout103.xml"/><Relationship Id="rId13" Type="http://schemas.openxmlformats.org/officeDocument/2006/relationships/theme" Target="../theme/theme9.xml"/><Relationship Id="rId14" Type="http://schemas.openxmlformats.org/officeDocument/2006/relationships/image" Target="../media/image3.png"/><Relationship Id="rId15" Type="http://schemas.openxmlformats.org/officeDocument/2006/relationships/image" Target="../media/image4.png"/><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5" Type="http://schemas.openxmlformats.org/officeDocument/2006/relationships/slideLayout" Target="../slideLayouts/slideLayout96.xml"/><Relationship Id="rId6" Type="http://schemas.openxmlformats.org/officeDocument/2006/relationships/slideLayout" Target="../slideLayouts/slideLayout97.xml"/><Relationship Id="rId7" Type="http://schemas.openxmlformats.org/officeDocument/2006/relationships/slideLayout" Target="../slideLayouts/slideLayout98.xml"/><Relationship Id="rId8" Type="http://schemas.openxmlformats.org/officeDocument/2006/relationships/slideLayout" Target="../slideLayouts/slideLayout99.xml"/><Relationship Id="rId9" Type="http://schemas.openxmlformats.org/officeDocument/2006/relationships/slideLayout" Target="../slideLayouts/slideLayout100.xml"/><Relationship Id="rId10"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50000">
              <a:srgbClr val="000066"/>
            </a:gs>
            <a:gs pos="100000">
              <a:srgbClr val="000000"/>
            </a:gs>
          </a:gsLst>
          <a:lin ang="5400000" scaled="1"/>
        </a:gradFill>
        <a:effectLst/>
      </p:bgPr>
    </p:bg>
    <p:spTree>
      <p:nvGrpSpPr>
        <p:cNvPr id="1" name=""/>
        <p:cNvGrpSpPr/>
        <p:nvPr/>
      </p:nvGrpSpPr>
      <p:grpSpPr>
        <a:xfrm>
          <a:off x="0" y="0"/>
          <a:ext cx="0" cy="0"/>
          <a:chOff x="0" y="0"/>
          <a:chExt cx="0" cy="0"/>
        </a:xfrm>
      </p:grpSpPr>
      <p:grpSp>
        <p:nvGrpSpPr>
          <p:cNvPr id="1026" name="Group 1"/>
          <p:cNvGrpSpPr>
            <a:grpSpLocks/>
          </p:cNvGrpSpPr>
          <p:nvPr/>
        </p:nvGrpSpPr>
        <p:grpSpPr bwMode="auto">
          <a:xfrm>
            <a:off x="0" y="0"/>
            <a:ext cx="8836025" cy="6854825"/>
            <a:chOff x="0" y="0"/>
            <a:chExt cx="5566" cy="4318"/>
          </a:xfrm>
        </p:grpSpPr>
        <p:grpSp>
          <p:nvGrpSpPr>
            <p:cNvPr id="1032" name="Group 2"/>
            <p:cNvGrpSpPr>
              <a:grpSpLocks/>
            </p:cNvGrpSpPr>
            <p:nvPr/>
          </p:nvGrpSpPr>
          <p:grpSpPr bwMode="auto">
            <a:xfrm>
              <a:off x="0" y="0"/>
              <a:ext cx="3214" cy="3070"/>
              <a:chOff x="0" y="0"/>
              <a:chExt cx="3214" cy="3070"/>
            </a:xfrm>
          </p:grpSpPr>
          <p:sp>
            <p:nvSpPr>
              <p:cNvPr id="1027" name="Oval 3"/>
              <p:cNvSpPr>
                <a:spLocks noChangeArrowheads="1"/>
              </p:cNvSpPr>
              <p:nvPr/>
            </p:nvSpPr>
            <p:spPr bwMode="auto">
              <a:xfrm>
                <a:off x="0" y="0"/>
                <a:ext cx="3215" cy="307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8" name="Oval 4"/>
              <p:cNvSpPr>
                <a:spLocks noChangeArrowheads="1"/>
              </p:cNvSpPr>
              <p:nvPr/>
            </p:nvSpPr>
            <p:spPr bwMode="auto">
              <a:xfrm>
                <a:off x="264" y="265"/>
                <a:ext cx="2688" cy="254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9" name="Oval 5"/>
              <p:cNvSpPr>
                <a:spLocks noChangeArrowheads="1"/>
              </p:cNvSpPr>
              <p:nvPr/>
            </p:nvSpPr>
            <p:spPr bwMode="auto">
              <a:xfrm>
                <a:off x="527" y="530"/>
                <a:ext cx="2160" cy="201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30" name="Oval 6"/>
              <p:cNvSpPr>
                <a:spLocks noChangeArrowheads="1"/>
              </p:cNvSpPr>
              <p:nvPr/>
            </p:nvSpPr>
            <p:spPr bwMode="auto">
              <a:xfrm>
                <a:off x="791" y="793"/>
                <a:ext cx="1633" cy="1482"/>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31" name="Oval 7"/>
              <p:cNvSpPr>
                <a:spLocks noChangeArrowheads="1"/>
              </p:cNvSpPr>
              <p:nvPr/>
            </p:nvSpPr>
            <p:spPr bwMode="auto">
              <a:xfrm>
                <a:off x="1002" y="1006"/>
                <a:ext cx="1211" cy="1059"/>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33" name="Group 8"/>
            <p:cNvGrpSpPr>
              <a:grpSpLocks/>
            </p:cNvGrpSpPr>
            <p:nvPr/>
          </p:nvGrpSpPr>
          <p:grpSpPr bwMode="auto">
            <a:xfrm>
              <a:off x="2016" y="2016"/>
              <a:ext cx="2446" cy="2302"/>
              <a:chOff x="2016" y="2016"/>
              <a:chExt cx="2446" cy="2302"/>
            </a:xfrm>
          </p:grpSpPr>
          <p:sp>
            <p:nvSpPr>
              <p:cNvPr id="2" name="Oval 9"/>
              <p:cNvSpPr>
                <a:spLocks noChangeArrowheads="1"/>
              </p:cNvSpPr>
              <p:nvPr/>
            </p:nvSpPr>
            <p:spPr bwMode="auto">
              <a:xfrm>
                <a:off x="2016" y="2016"/>
                <a:ext cx="2447" cy="2303"/>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 name="Oval 10"/>
              <p:cNvSpPr>
                <a:spLocks noChangeArrowheads="1"/>
              </p:cNvSpPr>
              <p:nvPr/>
            </p:nvSpPr>
            <p:spPr bwMode="auto">
              <a:xfrm>
                <a:off x="2216" y="2214"/>
                <a:ext cx="2046" cy="1906"/>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35" name="Oval 11"/>
              <p:cNvSpPr>
                <a:spLocks noChangeArrowheads="1"/>
              </p:cNvSpPr>
              <p:nvPr/>
            </p:nvSpPr>
            <p:spPr bwMode="auto">
              <a:xfrm>
                <a:off x="2417" y="2413"/>
                <a:ext cx="1644" cy="1508"/>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36" name="Oval 12"/>
              <p:cNvSpPr>
                <a:spLocks noChangeArrowheads="1"/>
              </p:cNvSpPr>
              <p:nvPr/>
            </p:nvSpPr>
            <p:spPr bwMode="auto">
              <a:xfrm>
                <a:off x="2618" y="2612"/>
                <a:ext cx="1243" cy="1112"/>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37" name="Oval 13"/>
              <p:cNvSpPr>
                <a:spLocks noChangeArrowheads="1"/>
              </p:cNvSpPr>
              <p:nvPr/>
            </p:nvSpPr>
            <p:spPr bwMode="auto">
              <a:xfrm>
                <a:off x="2777" y="2770"/>
                <a:ext cx="923" cy="794"/>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34" name="Group 14"/>
            <p:cNvGrpSpPr>
              <a:grpSpLocks/>
            </p:cNvGrpSpPr>
            <p:nvPr/>
          </p:nvGrpSpPr>
          <p:grpSpPr bwMode="auto">
            <a:xfrm>
              <a:off x="2832" y="96"/>
              <a:ext cx="2734" cy="2590"/>
              <a:chOff x="2832" y="96"/>
              <a:chExt cx="2734" cy="2590"/>
            </a:xfrm>
          </p:grpSpPr>
          <p:sp>
            <p:nvSpPr>
              <p:cNvPr id="1039" name="Oval 15"/>
              <p:cNvSpPr>
                <a:spLocks noChangeArrowheads="1"/>
              </p:cNvSpPr>
              <p:nvPr/>
            </p:nvSpPr>
            <p:spPr bwMode="auto">
              <a:xfrm>
                <a:off x="2832" y="96"/>
                <a:ext cx="2735" cy="259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40" name="Oval 16"/>
              <p:cNvSpPr>
                <a:spLocks noChangeArrowheads="1"/>
              </p:cNvSpPr>
              <p:nvPr/>
            </p:nvSpPr>
            <p:spPr bwMode="auto">
              <a:xfrm>
                <a:off x="3056" y="319"/>
                <a:ext cx="2286" cy="2144"/>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41" name="Oval 17"/>
              <p:cNvSpPr>
                <a:spLocks noChangeArrowheads="1"/>
              </p:cNvSpPr>
              <p:nvPr/>
            </p:nvSpPr>
            <p:spPr bwMode="auto">
              <a:xfrm>
                <a:off x="3280" y="543"/>
                <a:ext cx="1838" cy="1697"/>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42" name="Oval 18"/>
              <p:cNvSpPr>
                <a:spLocks noChangeArrowheads="1"/>
              </p:cNvSpPr>
              <p:nvPr/>
            </p:nvSpPr>
            <p:spPr bwMode="auto">
              <a:xfrm>
                <a:off x="3505" y="766"/>
                <a:ext cx="1389" cy="1250"/>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43" name="Oval 19"/>
              <p:cNvSpPr>
                <a:spLocks noChangeArrowheads="1"/>
              </p:cNvSpPr>
              <p:nvPr/>
            </p:nvSpPr>
            <p:spPr bwMode="auto">
              <a:xfrm>
                <a:off x="3683" y="945"/>
                <a:ext cx="1031" cy="893"/>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044" name="Rectangle 20"/>
          <p:cNvSpPr>
            <a:spLocks noGrp="1" noChangeArrowheads="1"/>
          </p:cNvSpPr>
          <p:nvPr>
            <p:ph type="title"/>
          </p:nvPr>
        </p:nvSpPr>
        <p:spPr bwMode="auto">
          <a:xfrm>
            <a:off x="685800" y="6096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045" name="Rectangle 21"/>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46" name="Rectangle 2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b="1">
                <a:solidFill>
                  <a:srgbClr val="000000"/>
                </a:solidFill>
                <a:cs typeface="Lucida Sans Unicode" charset="0"/>
              </a:defRPr>
            </a:lvl1pPr>
          </a:lstStyle>
          <a:p>
            <a:pPr>
              <a:defRPr/>
            </a:pPr>
            <a:endParaRPr lang="en-GB"/>
          </a:p>
        </p:txBody>
      </p:sp>
      <p:sp>
        <p:nvSpPr>
          <p:cNvPr id="1047" name="Rectangle 2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b="1">
                <a:solidFill>
                  <a:srgbClr val="000000"/>
                </a:solidFill>
                <a:cs typeface="Lucida Sans Unicode" charset="0"/>
              </a:defRPr>
            </a:lvl1pPr>
          </a:lstStyle>
          <a:p>
            <a:pPr>
              <a:defRPr/>
            </a:pPr>
            <a:endParaRPr lang="en-GB"/>
          </a:p>
        </p:txBody>
      </p:sp>
      <p:sp>
        <p:nvSpPr>
          <p:cNvPr id="1048" name="Rectangle 2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b="1">
                <a:solidFill>
                  <a:srgbClr val="000000"/>
                </a:solidFill>
                <a:cs typeface="Lucida Sans Unicode" charset="0"/>
              </a:defRPr>
            </a:lvl1pPr>
          </a:lstStyle>
          <a:p>
            <a:pPr>
              <a:defRPr/>
            </a:pPr>
            <a:fld id="{E0E3029E-43EE-944A-82EC-61231B8BA0E4}"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01" r:id="rId1"/>
    <p:sldLayoutId id="2147489402" r:id="rId2"/>
    <p:sldLayoutId id="2147489403" r:id="rId3"/>
    <p:sldLayoutId id="2147489404" r:id="rId4"/>
    <p:sldLayoutId id="2147489405" r:id="rId5"/>
    <p:sldLayoutId id="2147489406" r:id="rId6"/>
    <p:sldLayoutId id="2147489407" r:id="rId7"/>
    <p:sldLayoutId id="2147489408" r:id="rId8"/>
    <p:sldLayoutId id="2147489409" r:id="rId9"/>
    <p:sldLayoutId id="2147489410" r:id="rId10"/>
    <p:sldLayoutId id="2147489411" r:id="rId11"/>
    <p:sldLayoutId id="2147489412" r:id="rId12"/>
    <p:sldLayoutId id="2147489413" r:id="rId13"/>
  </p:sldLayoutIdLst>
  <p:txStyles>
    <p:titleStyle>
      <a:lvl1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mj-lt"/>
          <a:ea typeface="+mj-ea"/>
          <a:cs typeface="+mj-cs"/>
        </a:defRPr>
      </a:lvl1pPr>
      <a:lvl2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2pPr>
      <a:lvl3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3pPr>
      <a:lvl4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4pPr>
      <a:lvl5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5pPr>
      <a:lvl6pPr marL="4572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6pPr>
      <a:lvl7pPr marL="9144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7pPr>
      <a:lvl8pPr marL="13716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8pPr>
      <a:lvl9pPr marL="18288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9pPr>
    </p:titleStyle>
    <p:bodyStyle>
      <a:lvl1pPr marL="338138" indent="-338138" algn="l" defTabSz="449263" rtl="0" eaLnBrk="0" fontAlgn="base" hangingPunct="0">
        <a:lnSpc>
          <a:spcPct val="86000"/>
        </a:lnSpc>
        <a:spcBef>
          <a:spcPts val="800"/>
        </a:spcBef>
        <a:spcAft>
          <a:spcPct val="0"/>
        </a:spcAft>
        <a:buClr>
          <a:srgbClr val="99CCFF"/>
        </a:buClr>
        <a:buSzPct val="110000"/>
        <a:buFont typeface="Times New Roman" charset="0"/>
        <a:buChar char="•"/>
        <a:defRPr sz="3200">
          <a:solidFill>
            <a:srgbClr val="EAEAEA"/>
          </a:solidFill>
          <a:latin typeface="+mn-lt"/>
          <a:ea typeface="+mn-ea"/>
          <a:cs typeface="+mn-cs"/>
        </a:defRPr>
      </a:lvl1pPr>
      <a:lvl2pPr marL="738188" indent="-280988" algn="l" defTabSz="449263" rtl="0" eaLnBrk="0" fontAlgn="base" hangingPunct="0">
        <a:lnSpc>
          <a:spcPct val="86000"/>
        </a:lnSpc>
        <a:spcBef>
          <a:spcPts val="700"/>
        </a:spcBef>
        <a:spcAft>
          <a:spcPct val="0"/>
        </a:spcAft>
        <a:buClr>
          <a:srgbClr val="CC9900"/>
        </a:buClr>
        <a:buSzPct val="110000"/>
        <a:buFont typeface="Times New Roman" charset="0"/>
        <a:buChar char="•"/>
        <a:defRPr sz="2800">
          <a:solidFill>
            <a:srgbClr val="EAEAEA"/>
          </a:solidFill>
          <a:latin typeface="+mn-lt"/>
          <a:ea typeface="+mn-ea"/>
          <a:cs typeface="+mn-cs"/>
        </a:defRPr>
      </a:lvl2pPr>
      <a:lvl3pPr marL="1143000" indent="-228600" algn="l" defTabSz="449263" rtl="0" eaLnBrk="0" fontAlgn="base" hangingPunct="0">
        <a:lnSpc>
          <a:spcPct val="86000"/>
        </a:lnSpc>
        <a:spcBef>
          <a:spcPts val="600"/>
        </a:spcBef>
        <a:spcAft>
          <a:spcPct val="0"/>
        </a:spcAft>
        <a:buClr>
          <a:srgbClr val="996600"/>
        </a:buClr>
        <a:buSzPct val="110000"/>
        <a:buFont typeface="Times New Roman" charset="0"/>
        <a:buChar char="•"/>
        <a:defRPr sz="2400">
          <a:solidFill>
            <a:srgbClr val="EAEAEA"/>
          </a:solidFill>
          <a:latin typeface="+mn-lt"/>
          <a:ea typeface="+mn-ea"/>
          <a:cs typeface="+mn-cs"/>
        </a:defRPr>
      </a:lvl3pPr>
      <a:lvl4pPr marL="1600200" indent="-228600" algn="l" defTabSz="449263" rtl="0" eaLnBrk="0" fontAlgn="base" hangingPunct="0">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4pPr>
      <a:lvl5pPr marL="2057400" indent="-228600" algn="l" defTabSz="449263" rtl="0" eaLnBrk="0" fontAlgn="base" hangingPunct="0">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5pPr>
      <a:lvl6pPr marL="25146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6pPr>
      <a:lvl7pPr marL="29718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7pPr>
      <a:lvl8pPr marL="34290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8pPr>
      <a:lvl9pPr marL="38862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3" name="Rectangle 1"/>
          <p:cNvSpPr>
            <a:spLocks noGrp="1" noChangeArrowheads="1"/>
          </p:cNvSpPr>
          <p:nvPr>
            <p:ph type="title"/>
          </p:nvPr>
        </p:nvSpPr>
        <p:spPr bwMode="auto">
          <a:xfrm>
            <a:off x="685800" y="409575"/>
            <a:ext cx="7767638" cy="1539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314" name="Rectangle 2"/>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3315"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13316"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rebuchet MS" charset="0"/>
              <a:buNone/>
              <a:tabLst>
                <a:tab pos="723900" algn="l"/>
                <a:tab pos="1447800" algn="l"/>
                <a:tab pos="2171700" algn="l"/>
              </a:tabLst>
              <a:defRPr sz="1400">
                <a:solidFill>
                  <a:srgbClr val="FFFFFF"/>
                </a:solidFill>
                <a:latin typeface="+mn-lt"/>
                <a:cs typeface="Lucida Sans Unicode" charset="0"/>
              </a:defRPr>
            </a:lvl1pPr>
          </a:lstStyle>
          <a:p>
            <a:pPr>
              <a:defRPr/>
            </a:pPr>
            <a:endParaRPr lang="en-GB"/>
          </a:p>
        </p:txBody>
      </p:sp>
      <p:sp>
        <p:nvSpPr>
          <p:cNvPr id="13317"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fld id="{FDE26B81-1EFB-2941-B062-DD074FB9C0C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04" r:id="rId1"/>
    <p:sldLayoutId id="2147489505" r:id="rId2"/>
    <p:sldLayoutId id="2147489506" r:id="rId3"/>
    <p:sldLayoutId id="2147489507" r:id="rId4"/>
    <p:sldLayoutId id="2147489508" r:id="rId5"/>
    <p:sldLayoutId id="2147489509" r:id="rId6"/>
    <p:sldLayoutId id="2147489510" r:id="rId7"/>
    <p:sldLayoutId id="2147489511" r:id="rId8"/>
    <p:sldLayoutId id="2147489512" r:id="rId9"/>
    <p:sldLayoutId id="2147489513" r:id="rId10"/>
    <p:sldLayoutId id="2147489514" r:id="rId11"/>
  </p:sldLayoutIdLst>
  <p:txStyles>
    <p:titleStyle>
      <a:lvl1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mj-lt"/>
          <a:ea typeface="+mj-ea"/>
          <a:cs typeface="+mj-cs"/>
        </a:defRPr>
      </a:lvl1pPr>
      <a:lvl2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2pPr>
      <a:lvl3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3pPr>
      <a:lvl4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4pPr>
      <a:lvl5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5pPr>
      <a:lvl6pPr marL="4572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6pPr>
      <a:lvl7pPr marL="9144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7pPr>
      <a:lvl8pPr marL="13716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8pPr>
      <a:lvl9pPr marL="18288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9pPr>
    </p:titleStyle>
    <p:bodyStyle>
      <a:lvl1pPr marL="338138" indent="-338138" algn="l" defTabSz="449263" rtl="0" eaLnBrk="0" fontAlgn="base" hangingPunct="0">
        <a:lnSpc>
          <a:spcPct val="113000"/>
        </a:lnSpc>
        <a:spcBef>
          <a:spcPts val="800"/>
        </a:spcBef>
        <a:spcAft>
          <a:spcPct val="0"/>
        </a:spcAft>
        <a:buClr>
          <a:srgbClr val="000000"/>
        </a:buClr>
        <a:buSzPct val="100000"/>
        <a:buFont typeface="Wingdings" charset="0"/>
        <a:buBlip>
          <a:blip r:embed="rId14"/>
        </a:buBlip>
        <a:defRPr sz="3200">
          <a:solidFill>
            <a:srgbClr val="000000"/>
          </a:solidFill>
          <a:latin typeface="+mn-lt"/>
          <a:ea typeface="+mn-ea"/>
          <a:cs typeface="+mn-cs"/>
        </a:defRPr>
      </a:lvl1pPr>
      <a:lvl2pPr marL="738188" indent="-280988" algn="l" defTabSz="449263" rtl="0" eaLnBrk="0" fontAlgn="base" hangingPunct="0">
        <a:lnSpc>
          <a:spcPct val="113000"/>
        </a:lnSpc>
        <a:spcBef>
          <a:spcPts val="700"/>
        </a:spcBef>
        <a:spcAft>
          <a:spcPct val="0"/>
        </a:spcAft>
        <a:buClr>
          <a:srgbClr val="000000"/>
        </a:buClr>
        <a:buSzPct val="136000"/>
        <a:buFont typeface="Wingdings" charset="0"/>
        <a:buBlip>
          <a:blip r:embed="rId15"/>
        </a:buBlip>
        <a:defRPr sz="2800">
          <a:solidFill>
            <a:srgbClr val="000000"/>
          </a:solidFill>
          <a:latin typeface="+mn-lt"/>
          <a:ea typeface="+mn-ea"/>
          <a:cs typeface="+mn-cs"/>
        </a:defRPr>
      </a:lvl2pPr>
      <a:lvl3pPr marL="1143000" indent="-228600" algn="l" defTabSz="449263" rtl="0" eaLnBrk="0" fontAlgn="base" hangingPunct="0">
        <a:lnSpc>
          <a:spcPct val="113000"/>
        </a:lnSpc>
        <a:spcBef>
          <a:spcPts val="600"/>
        </a:spcBef>
        <a:spcAft>
          <a:spcPct val="0"/>
        </a:spcAft>
        <a:buClr>
          <a:srgbClr val="000000"/>
        </a:buClr>
        <a:buSzPct val="100000"/>
        <a:buFont typeface="Wingdings" charset="0"/>
        <a:buChar char=""/>
        <a:defRPr sz="2400">
          <a:solidFill>
            <a:srgbClr val="000000"/>
          </a:solidFill>
          <a:latin typeface="+mn-lt"/>
          <a:ea typeface="+mn-ea"/>
          <a:cs typeface="+mn-cs"/>
        </a:defRPr>
      </a:lvl3pPr>
      <a:lvl4pPr marL="1600200" indent="-228600" algn="l" defTabSz="449263" rtl="0" eaLnBrk="0" fontAlgn="base" hangingPunct="0">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4pPr>
      <a:lvl5pPr marL="2057400" indent="-228600" algn="l" defTabSz="449263" rtl="0" eaLnBrk="0" fontAlgn="base" hangingPunct="0">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5pPr>
      <a:lvl6pPr marL="25146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6pPr>
      <a:lvl7pPr marL="29718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7pPr>
      <a:lvl8pPr marL="34290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8pPr>
      <a:lvl9pPr marL="38862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4337" name="Rectangle 1"/>
          <p:cNvSpPr>
            <a:spLocks noGrp="1" noChangeArrowheads="1"/>
          </p:cNvSpPr>
          <p:nvPr>
            <p:ph type="title"/>
          </p:nvPr>
        </p:nvSpPr>
        <p:spPr bwMode="auto">
          <a:xfrm>
            <a:off x="1255713" y="1371600"/>
            <a:ext cx="6624637" cy="2052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the title text format</a:t>
            </a:r>
          </a:p>
        </p:txBody>
      </p:sp>
      <p:sp>
        <p:nvSpPr>
          <p:cNvPr id="14338"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14339"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rebuchet MS" charset="0"/>
              <a:buNone/>
              <a:tabLst>
                <a:tab pos="723900" algn="l"/>
                <a:tab pos="1447800" algn="l"/>
                <a:tab pos="2171700" algn="l"/>
              </a:tabLst>
              <a:defRPr sz="1400">
                <a:solidFill>
                  <a:srgbClr val="FFFFFF"/>
                </a:solidFill>
                <a:latin typeface="+mn-lt"/>
                <a:cs typeface="Lucida Sans Unicode" charset="0"/>
              </a:defRPr>
            </a:lvl1pPr>
          </a:lstStyle>
          <a:p>
            <a:pPr>
              <a:defRPr/>
            </a:pPr>
            <a:endParaRPr lang="en-GB"/>
          </a:p>
        </p:txBody>
      </p:sp>
      <p:sp>
        <p:nvSpPr>
          <p:cNvPr id="14340"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fld id="{912006DC-140A-5748-8428-C21D15710A8C}" type="slidenum">
              <a:rPr lang="en-GB"/>
              <a:pPr>
                <a:defRPr/>
              </a:pPr>
              <a:t>‹#›</a:t>
            </a:fld>
            <a:endParaRPr lang="en-GB"/>
          </a:p>
        </p:txBody>
      </p:sp>
      <p:sp>
        <p:nvSpPr>
          <p:cNvPr id="14341" name="Rectangle 5"/>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515" r:id="rId1"/>
    <p:sldLayoutId id="2147489516" r:id="rId2"/>
    <p:sldLayoutId id="2147489517" r:id="rId3"/>
    <p:sldLayoutId id="2147489518" r:id="rId4"/>
    <p:sldLayoutId id="2147489519" r:id="rId5"/>
    <p:sldLayoutId id="2147489520" r:id="rId6"/>
    <p:sldLayoutId id="2147489521" r:id="rId7"/>
    <p:sldLayoutId id="2147489522" r:id="rId8"/>
    <p:sldLayoutId id="2147489523" r:id="rId9"/>
    <p:sldLayoutId id="2147489524" r:id="rId10"/>
    <p:sldLayoutId id="2147489525" r:id="rId11"/>
    <p:sldLayoutId id="2147489526" r:id="rId12"/>
  </p:sldLayoutIdLst>
  <p:txStyles>
    <p:titleStyle>
      <a:lvl1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mj-lt"/>
          <a:ea typeface="+mj-ea"/>
          <a:cs typeface="+mj-cs"/>
        </a:defRPr>
      </a:lvl1pPr>
      <a:lvl2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2pPr>
      <a:lvl3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3pPr>
      <a:lvl4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4pPr>
      <a:lvl5pPr algn="ctr" defTabSz="449263" rtl="0" eaLnBrk="0" fontAlgn="base" hangingPunct="0">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5pPr>
      <a:lvl6pPr marL="4572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6pPr>
      <a:lvl7pPr marL="9144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7pPr>
      <a:lvl8pPr marL="13716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8pPr>
      <a:lvl9pPr marL="1828800" algn="ctr" defTabSz="449263" rtl="0" fontAlgn="base">
        <a:lnSpc>
          <a:spcPct val="113000"/>
        </a:lnSpc>
        <a:spcBef>
          <a:spcPct val="0"/>
        </a:spcBef>
        <a:spcAft>
          <a:spcPct val="0"/>
        </a:spcAft>
        <a:buClr>
          <a:srgbClr val="000000"/>
        </a:buClr>
        <a:buSzPct val="100000"/>
        <a:buFont typeface="Trebuchet MS" charset="0"/>
        <a:defRPr sz="4400">
          <a:solidFill>
            <a:srgbClr val="000000"/>
          </a:solidFill>
          <a:latin typeface="Trebuchet MS" charset="0"/>
          <a:ea typeface="MS Gothic" charset="0"/>
          <a:cs typeface="MS Gothic" charset="0"/>
        </a:defRPr>
      </a:lvl9pPr>
    </p:titleStyle>
    <p:bodyStyle>
      <a:lvl1pPr marL="338138" indent="-338138" algn="l" defTabSz="449263" rtl="0" eaLnBrk="0" fontAlgn="base" hangingPunct="0">
        <a:lnSpc>
          <a:spcPct val="113000"/>
        </a:lnSpc>
        <a:spcBef>
          <a:spcPts val="800"/>
        </a:spcBef>
        <a:spcAft>
          <a:spcPct val="0"/>
        </a:spcAft>
        <a:buClr>
          <a:srgbClr val="000000"/>
        </a:buClr>
        <a:buSzPct val="100000"/>
        <a:buFont typeface="Wingdings" charset="0"/>
        <a:buBlip>
          <a:blip r:embed="rId15"/>
        </a:buBlip>
        <a:defRPr sz="3200">
          <a:solidFill>
            <a:srgbClr val="000000"/>
          </a:solidFill>
          <a:latin typeface="+mn-lt"/>
          <a:ea typeface="+mn-ea"/>
          <a:cs typeface="+mn-cs"/>
        </a:defRPr>
      </a:lvl1pPr>
      <a:lvl2pPr marL="738188" indent="-280988" algn="l" defTabSz="449263" rtl="0" eaLnBrk="0" fontAlgn="base" hangingPunct="0">
        <a:lnSpc>
          <a:spcPct val="113000"/>
        </a:lnSpc>
        <a:spcBef>
          <a:spcPts val="700"/>
        </a:spcBef>
        <a:spcAft>
          <a:spcPct val="0"/>
        </a:spcAft>
        <a:buClr>
          <a:srgbClr val="000000"/>
        </a:buClr>
        <a:buSzPct val="136000"/>
        <a:buFont typeface="Wingdings" charset="0"/>
        <a:buBlip>
          <a:blip r:embed="rId16"/>
        </a:buBlip>
        <a:defRPr sz="2800">
          <a:solidFill>
            <a:srgbClr val="000000"/>
          </a:solidFill>
          <a:latin typeface="+mn-lt"/>
          <a:ea typeface="+mn-ea"/>
          <a:cs typeface="+mn-cs"/>
        </a:defRPr>
      </a:lvl2pPr>
      <a:lvl3pPr marL="1143000" indent="-228600" algn="l" defTabSz="449263" rtl="0" eaLnBrk="0" fontAlgn="base" hangingPunct="0">
        <a:lnSpc>
          <a:spcPct val="113000"/>
        </a:lnSpc>
        <a:spcBef>
          <a:spcPts val="600"/>
        </a:spcBef>
        <a:spcAft>
          <a:spcPct val="0"/>
        </a:spcAft>
        <a:buClr>
          <a:srgbClr val="000000"/>
        </a:buClr>
        <a:buSzPct val="100000"/>
        <a:buFont typeface="Wingdings" charset="0"/>
        <a:buChar char=""/>
        <a:defRPr sz="2400">
          <a:solidFill>
            <a:srgbClr val="000000"/>
          </a:solidFill>
          <a:latin typeface="+mn-lt"/>
          <a:ea typeface="+mn-ea"/>
          <a:cs typeface="+mn-cs"/>
        </a:defRPr>
      </a:lvl3pPr>
      <a:lvl4pPr marL="1600200" indent="-228600" algn="l" defTabSz="449263" rtl="0" eaLnBrk="0" fontAlgn="base" hangingPunct="0">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4pPr>
      <a:lvl5pPr marL="2057400" indent="-228600" algn="l" defTabSz="449263" rtl="0" eaLnBrk="0" fontAlgn="base" hangingPunct="0">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5pPr>
      <a:lvl6pPr marL="25146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6pPr>
      <a:lvl7pPr marL="29718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7pPr>
      <a:lvl8pPr marL="34290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8pPr>
      <a:lvl9pPr marL="3886200" indent="-228600" algn="l" defTabSz="449263" rtl="0" fontAlgn="base">
        <a:lnSpc>
          <a:spcPct val="113000"/>
        </a:lnSpc>
        <a:spcBef>
          <a:spcPts val="500"/>
        </a:spcBef>
        <a:spcAft>
          <a:spcPct val="0"/>
        </a:spcAft>
        <a:buClr>
          <a:srgbClr val="000000"/>
        </a:buClr>
        <a:buSzPct val="100000"/>
        <a:buFont typeface="Wingdings"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1" name="Rectangle 1"/>
          <p:cNvSpPr>
            <a:spLocks noGrp="1" noChangeArrowheads="1"/>
          </p:cNvSpPr>
          <p:nvPr>
            <p:ph type="title"/>
          </p:nvPr>
        </p:nvSpPr>
        <p:spPr bwMode="auto">
          <a:xfrm>
            <a:off x="685800" y="533400"/>
            <a:ext cx="7767638" cy="9858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5362" name="Rectangle 2"/>
          <p:cNvSpPr>
            <a:spLocks noGrp="1" noChangeArrowheads="1"/>
          </p:cNvSpPr>
          <p:nvPr>
            <p:ph type="body" idx="1"/>
          </p:nvPr>
        </p:nvSpPr>
        <p:spPr bwMode="auto">
          <a:xfrm>
            <a:off x="685800" y="1828800"/>
            <a:ext cx="7767638" cy="433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5363" name="Rectangle 3"/>
          <p:cNvSpPr>
            <a:spLocks noGrp="1" noChangeArrowheads="1"/>
          </p:cNvSpPr>
          <p:nvPr>
            <p:ph type="dt"/>
          </p:nvPr>
        </p:nvSpPr>
        <p:spPr bwMode="auto">
          <a:xfrm>
            <a:off x="685800" y="6270625"/>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eaLnBrk="0" hangingPunct="0">
              <a:lnSpc>
                <a:spcPct val="100000"/>
              </a:lnSpc>
              <a:buClr>
                <a:srgbClr val="FFFFFF"/>
              </a:buClr>
              <a:buFont typeface="Arial"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15364" name="Rectangle 4"/>
          <p:cNvSpPr>
            <a:spLocks noGrp="1" noChangeArrowheads="1"/>
          </p:cNvSpPr>
          <p:nvPr>
            <p:ph type="ftr"/>
          </p:nvPr>
        </p:nvSpPr>
        <p:spPr bwMode="auto">
          <a:xfrm>
            <a:off x="3124200" y="6270625"/>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eaLnBrk="0" hangingPunct="0">
              <a:lnSpc>
                <a:spcPct val="100000"/>
              </a:lnSpc>
              <a:buClr>
                <a:srgbClr val="FFFFFF"/>
              </a:buClr>
              <a:buFont typeface="Arial" charset="0"/>
              <a:buNone/>
              <a:tabLst>
                <a:tab pos="723900" algn="l"/>
                <a:tab pos="1447800" algn="l"/>
                <a:tab pos="2171700" algn="l"/>
              </a:tabLst>
              <a:defRPr sz="1400">
                <a:solidFill>
                  <a:srgbClr val="FFFFFF"/>
                </a:solidFill>
                <a:latin typeface="+mn-lt"/>
                <a:cs typeface="Lucida Sans Unicode" charset="0"/>
              </a:defRPr>
            </a:lvl1pPr>
          </a:lstStyle>
          <a:p>
            <a:pPr>
              <a:defRPr/>
            </a:pPr>
            <a:endParaRPr lang="en-GB"/>
          </a:p>
        </p:txBody>
      </p:sp>
      <p:sp>
        <p:nvSpPr>
          <p:cNvPr id="15365" name="Rectangle 5"/>
          <p:cNvSpPr>
            <a:spLocks noGrp="1" noChangeArrowheads="1"/>
          </p:cNvSpPr>
          <p:nvPr>
            <p:ph type="sldNum"/>
          </p:nvPr>
        </p:nvSpPr>
        <p:spPr bwMode="auto">
          <a:xfrm>
            <a:off x="6553200" y="6270625"/>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eaLnBrk="0" hangingPunct="0">
              <a:lnSpc>
                <a:spcPct val="100000"/>
              </a:lnSpc>
              <a:buClr>
                <a:srgbClr val="FFFFFF"/>
              </a:buClr>
              <a:buFont typeface="Arial" charset="0"/>
              <a:buNone/>
              <a:tabLst>
                <a:tab pos="723900" algn="l"/>
                <a:tab pos="1447800" algn="l"/>
              </a:tabLst>
              <a:defRPr sz="1400">
                <a:solidFill>
                  <a:srgbClr val="FFFFFF"/>
                </a:solidFill>
                <a:latin typeface="+mn-lt"/>
                <a:cs typeface="Lucida Sans Unicode" charset="0"/>
              </a:defRPr>
            </a:lvl1pPr>
          </a:lstStyle>
          <a:p>
            <a:pPr>
              <a:defRPr/>
            </a:pPr>
            <a:fld id="{6CC04CD8-4A34-2840-828E-77D0BA236361}"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27" r:id="rId1"/>
    <p:sldLayoutId id="2147489528" r:id="rId2"/>
    <p:sldLayoutId id="2147489529" r:id="rId3"/>
    <p:sldLayoutId id="2147489530" r:id="rId4"/>
    <p:sldLayoutId id="2147489531" r:id="rId5"/>
    <p:sldLayoutId id="2147489532" r:id="rId6"/>
    <p:sldLayoutId id="2147489533" r:id="rId7"/>
    <p:sldLayoutId id="2147489534" r:id="rId8"/>
    <p:sldLayoutId id="2147489535" r:id="rId9"/>
    <p:sldLayoutId id="2147489536" r:id="rId10"/>
    <p:sldLayoutId id="2147489537" r:id="rId11"/>
  </p:sldLayoutIdLst>
  <p:txStyles>
    <p:titleStyle>
      <a:lvl1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mj-lt"/>
          <a:ea typeface="+mj-ea"/>
          <a:cs typeface="+mj-cs"/>
        </a:defRPr>
      </a:lvl1pPr>
      <a:lvl2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2pPr>
      <a:lvl3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3pPr>
      <a:lvl4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4pPr>
      <a:lvl5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5pPr>
      <a:lvl6pPr marL="4572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6pPr>
      <a:lvl7pPr marL="9144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7pPr>
      <a:lvl8pPr marL="13716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8pPr>
      <a:lvl9pPr marL="18288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9pPr>
    </p:titleStyle>
    <p:bodyStyle>
      <a:lvl1pPr marL="338138" indent="-338138" algn="l" defTabSz="449263" rtl="0" eaLnBrk="0" fontAlgn="base" hangingPunct="0">
        <a:lnSpc>
          <a:spcPct val="73000"/>
        </a:lnSpc>
        <a:spcBef>
          <a:spcPts val="800"/>
        </a:spcBef>
        <a:spcAft>
          <a:spcPct val="0"/>
        </a:spcAft>
        <a:buClr>
          <a:srgbClr val="FFFFFF"/>
        </a:buClr>
        <a:buSzPct val="8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73000"/>
        </a:lnSpc>
        <a:spcBef>
          <a:spcPts val="700"/>
        </a:spcBef>
        <a:spcAft>
          <a:spcPct val="0"/>
        </a:spcAft>
        <a:buClr>
          <a:srgbClr val="FFFFFF"/>
        </a:buClr>
        <a:buSzPct val="108000"/>
        <a:buFont typeface="Wingdings"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73000"/>
        </a:lnSpc>
        <a:spcBef>
          <a:spcPts val="600"/>
        </a:spcBef>
        <a:spcAft>
          <a:spcPct val="0"/>
        </a:spcAft>
        <a:buClr>
          <a:srgbClr val="FFFFFF"/>
        </a:buClr>
        <a:buSzPct val="80000"/>
        <a:buFont typeface="Wingdings" charset="0"/>
        <a:buChar char=""/>
        <a:defRPr sz="2400">
          <a:solidFill>
            <a:srgbClr val="FFFFFF"/>
          </a:solidFill>
          <a:latin typeface="+mn-lt"/>
          <a:ea typeface="+mn-ea"/>
          <a:cs typeface="+mn-cs"/>
        </a:defRPr>
      </a:lvl3pPr>
      <a:lvl4pPr marL="16002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5pPr>
      <a:lvl6pPr marL="25146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6pPr>
      <a:lvl7pPr marL="29718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7pPr>
      <a:lvl8pPr marL="34290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8pPr>
      <a:lvl9pPr marL="38862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385" name="Rectangle 1"/>
          <p:cNvSpPr>
            <a:spLocks noGrp="1" noChangeArrowheads="1"/>
          </p:cNvSpPr>
          <p:nvPr>
            <p:ph type="title"/>
          </p:nvPr>
        </p:nvSpPr>
        <p:spPr bwMode="auto">
          <a:xfrm>
            <a:off x="685800" y="2286000"/>
            <a:ext cx="7767638" cy="9858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6386"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eaLnBrk="0" hangingPunct="0">
              <a:lnSpc>
                <a:spcPct val="100000"/>
              </a:lnSpc>
              <a:buClr>
                <a:srgbClr val="FFFFFF"/>
              </a:buClr>
              <a:buFont typeface="Arial"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16387"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eaLnBrk="0" hangingPunct="0">
              <a:lnSpc>
                <a:spcPct val="100000"/>
              </a:lnSpc>
              <a:buClr>
                <a:srgbClr val="FFFFFF"/>
              </a:buClr>
              <a:buFont typeface="Arial"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16388"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eaLnBrk="0" hangingPunct="0">
              <a:lnSpc>
                <a:spcPct val="100000"/>
              </a:lnSpc>
              <a:buClr>
                <a:srgbClr val="FFFFFF"/>
              </a:buClr>
              <a:buFont typeface="Arial" charset="0"/>
              <a:buNone/>
              <a:tabLst>
                <a:tab pos="723900" algn="l"/>
                <a:tab pos="1447800" algn="l"/>
              </a:tabLst>
              <a:defRPr sz="1400">
                <a:solidFill>
                  <a:srgbClr val="000000"/>
                </a:solidFill>
                <a:latin typeface="+mn-lt"/>
                <a:cs typeface="Lucida Sans Unicode" charset="0"/>
              </a:defRPr>
            </a:lvl1pPr>
          </a:lstStyle>
          <a:p>
            <a:pPr>
              <a:defRPr/>
            </a:pPr>
            <a:fld id="{3DC06A73-1CFB-1848-B263-44FC47985500}"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38" r:id="rId1"/>
    <p:sldLayoutId id="2147489539" r:id="rId2"/>
    <p:sldLayoutId id="2147489540" r:id="rId3"/>
    <p:sldLayoutId id="2147489541" r:id="rId4"/>
    <p:sldLayoutId id="2147489542" r:id="rId5"/>
    <p:sldLayoutId id="2147489543" r:id="rId6"/>
    <p:sldLayoutId id="2147489544" r:id="rId7"/>
    <p:sldLayoutId id="2147489545" r:id="rId8"/>
    <p:sldLayoutId id="2147489546" r:id="rId9"/>
    <p:sldLayoutId id="2147489547" r:id="rId10"/>
    <p:sldLayoutId id="2147489548" r:id="rId11"/>
  </p:sldLayoutIdLst>
  <p:txStyles>
    <p:titleStyle>
      <a:lvl1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mj-lt"/>
          <a:ea typeface="+mj-ea"/>
          <a:cs typeface="+mj-cs"/>
        </a:defRPr>
      </a:lvl1pPr>
      <a:lvl2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2pPr>
      <a:lvl3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3pPr>
      <a:lvl4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4pPr>
      <a:lvl5pPr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5pPr>
      <a:lvl6pPr marL="4572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6pPr>
      <a:lvl7pPr marL="9144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7pPr>
      <a:lvl8pPr marL="13716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8pPr>
      <a:lvl9pPr marL="1828800" algn="l" defTabSz="449263" rtl="0" eaLnBrk="0" fontAlgn="base" hangingPunct="0">
        <a:lnSpc>
          <a:spcPct val="78000"/>
        </a:lnSpc>
        <a:spcBef>
          <a:spcPct val="0"/>
        </a:spcBef>
        <a:spcAft>
          <a:spcPct val="0"/>
        </a:spcAft>
        <a:buClr>
          <a:srgbClr val="FFCC66"/>
        </a:buClr>
        <a:buSzPct val="100000"/>
        <a:buFont typeface="Times New Roman" charset="0"/>
        <a:defRPr sz="4400">
          <a:solidFill>
            <a:srgbClr val="FFCC66"/>
          </a:solidFill>
          <a:latin typeface="Times New Roman" charset="0"/>
          <a:ea typeface="MS Gothic" charset="0"/>
          <a:cs typeface="MS Gothic" charset="0"/>
        </a:defRPr>
      </a:lvl9pPr>
    </p:titleStyle>
    <p:bodyStyle>
      <a:lvl1pPr marL="338138" indent="-338138" algn="l" defTabSz="449263" rtl="0" eaLnBrk="0" fontAlgn="base" hangingPunct="0">
        <a:lnSpc>
          <a:spcPct val="73000"/>
        </a:lnSpc>
        <a:spcBef>
          <a:spcPts val="800"/>
        </a:spcBef>
        <a:spcAft>
          <a:spcPct val="0"/>
        </a:spcAft>
        <a:buClr>
          <a:srgbClr val="FFFFFF"/>
        </a:buClr>
        <a:buSzPct val="8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73000"/>
        </a:lnSpc>
        <a:spcBef>
          <a:spcPts val="700"/>
        </a:spcBef>
        <a:spcAft>
          <a:spcPct val="0"/>
        </a:spcAft>
        <a:buClr>
          <a:srgbClr val="FFFFFF"/>
        </a:buClr>
        <a:buSzPct val="108000"/>
        <a:buFont typeface="Wingdings"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73000"/>
        </a:lnSpc>
        <a:spcBef>
          <a:spcPts val="600"/>
        </a:spcBef>
        <a:spcAft>
          <a:spcPct val="0"/>
        </a:spcAft>
        <a:buClr>
          <a:srgbClr val="FFFFFF"/>
        </a:buClr>
        <a:buSzPct val="80000"/>
        <a:buFont typeface="Wingdings" charset="0"/>
        <a:buChar char=""/>
        <a:defRPr sz="2400">
          <a:solidFill>
            <a:srgbClr val="FFFFFF"/>
          </a:solidFill>
          <a:latin typeface="+mn-lt"/>
          <a:ea typeface="+mn-ea"/>
          <a:cs typeface="+mn-cs"/>
        </a:defRPr>
      </a:lvl3pPr>
      <a:lvl4pPr marL="16002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5pPr>
      <a:lvl6pPr marL="25146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6pPr>
      <a:lvl7pPr marL="29718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7pPr>
      <a:lvl8pPr marL="34290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8pPr>
      <a:lvl9pPr marL="3886200" indent="-228600" algn="l" defTabSz="449263" rtl="0" eaLnBrk="0" fontAlgn="base" hangingPunct="0">
        <a:lnSpc>
          <a:spcPct val="73000"/>
        </a:lnSpc>
        <a:spcBef>
          <a:spcPts val="500"/>
        </a:spcBef>
        <a:spcAft>
          <a:spcPct val="0"/>
        </a:spcAft>
        <a:buClr>
          <a:srgbClr val="FFFFFF"/>
        </a:buClr>
        <a:buSzPct val="8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grpSp>
        <p:nvGrpSpPr>
          <p:cNvPr id="153602" name="Group 1"/>
          <p:cNvGrpSpPr>
            <a:grpSpLocks/>
          </p:cNvGrpSpPr>
          <p:nvPr/>
        </p:nvGrpSpPr>
        <p:grpSpPr bwMode="auto">
          <a:xfrm>
            <a:off x="0" y="0"/>
            <a:ext cx="9140825" cy="6853238"/>
            <a:chOff x="0" y="0"/>
            <a:chExt cx="5758" cy="4317"/>
          </a:xfrm>
        </p:grpSpPr>
        <p:sp>
          <p:nvSpPr>
            <p:cNvPr id="17410" name="Freeform 2"/>
            <p:cNvSpPr>
              <a:spLocks noChangeArrowheads="1"/>
            </p:cNvSpPr>
            <p:nvPr/>
          </p:nvSpPr>
          <p:spPr bwMode="auto">
            <a:xfrm>
              <a:off x="0" y="12"/>
              <a:ext cx="5757" cy="3272"/>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rgbClr val="000080"/>
                </a:gs>
                <a:gs pos="100000">
                  <a:srgbClr val="000051"/>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1" name="Freeform 3"/>
            <p:cNvSpPr>
              <a:spLocks noChangeArrowheads="1"/>
            </p:cNvSpPr>
            <p:nvPr/>
          </p:nvSpPr>
          <p:spPr bwMode="auto">
            <a:xfrm>
              <a:off x="149" y="0"/>
              <a:ext cx="5608" cy="3242"/>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rgbClr val="000099"/>
                </a:gs>
                <a:gs pos="100000">
                  <a:srgbClr val="00005C"/>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2" name="Freeform 4"/>
            <p:cNvSpPr>
              <a:spLocks noChangeArrowheads="1"/>
            </p:cNvSpPr>
            <p:nvPr/>
          </p:nvSpPr>
          <p:spPr bwMode="auto">
            <a:xfrm>
              <a:off x="0" y="3432"/>
              <a:ext cx="4037"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rgbClr val="000080"/>
                </a:gs>
                <a:gs pos="100000">
                  <a:srgbClr val="00006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3" name="Freeform 5"/>
            <p:cNvSpPr>
              <a:spLocks noChangeArrowheads="1"/>
            </p:cNvSpPr>
            <p:nvPr/>
          </p:nvSpPr>
          <p:spPr bwMode="auto">
            <a:xfrm>
              <a:off x="4037" y="3576"/>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rgbClr val="000099"/>
                </a:gs>
                <a:gs pos="100000">
                  <a:srgbClr val="00008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4" name="Freeform 6"/>
            <p:cNvSpPr>
              <a:spLocks noChangeArrowheads="1"/>
            </p:cNvSpPr>
            <p:nvPr/>
          </p:nvSpPr>
          <p:spPr bwMode="auto">
            <a:xfrm>
              <a:off x="0" y="3725"/>
              <a:ext cx="4783"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rgbClr val="000099"/>
                </a:gs>
                <a:gs pos="100000">
                  <a:srgbClr val="00007C"/>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5" name="Freeform 7"/>
            <p:cNvSpPr>
              <a:spLocks noChangeArrowheads="1"/>
            </p:cNvSpPr>
            <p:nvPr/>
          </p:nvSpPr>
          <p:spPr bwMode="auto">
            <a:xfrm>
              <a:off x="4783" y="3701"/>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6" name="Freeform 8"/>
            <p:cNvSpPr>
              <a:spLocks noChangeArrowheads="1"/>
            </p:cNvSpPr>
            <p:nvPr/>
          </p:nvSpPr>
          <p:spPr bwMode="auto">
            <a:xfrm>
              <a:off x="3618" y="3814"/>
              <a:ext cx="2138"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7" name="Freeform 9"/>
            <p:cNvSpPr>
              <a:spLocks noChangeArrowheads="1"/>
            </p:cNvSpPr>
            <p:nvPr/>
          </p:nvSpPr>
          <p:spPr bwMode="auto">
            <a:xfrm>
              <a:off x="0" y="3970"/>
              <a:ext cx="3618"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rgbClr val="000099"/>
                </a:gs>
                <a:gs pos="100000">
                  <a:srgbClr val="00006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8" name="Freeform 10"/>
            <p:cNvSpPr>
              <a:spLocks noChangeArrowheads="1"/>
            </p:cNvSpPr>
            <p:nvPr/>
          </p:nvSpPr>
          <p:spPr bwMode="auto">
            <a:xfrm>
              <a:off x="2097" y="4042"/>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19" name="Freeform 11"/>
            <p:cNvSpPr>
              <a:spLocks noChangeArrowheads="1"/>
            </p:cNvSpPr>
            <p:nvPr/>
          </p:nvSpPr>
          <p:spPr bwMode="auto">
            <a:xfrm>
              <a:off x="4353" y="3868"/>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rgbClr val="07079B"/>
                </a:gs>
                <a:gs pos="100000">
                  <a:srgbClr val="00009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0" name="Freeform 12"/>
            <p:cNvSpPr>
              <a:spLocks noChangeArrowheads="1"/>
            </p:cNvSpPr>
            <p:nvPr/>
          </p:nvSpPr>
          <p:spPr bwMode="auto">
            <a:xfrm>
              <a:off x="5029" y="3150"/>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1" name="Freeform 13"/>
            <p:cNvSpPr>
              <a:spLocks noChangeArrowheads="1"/>
            </p:cNvSpPr>
            <p:nvPr/>
          </p:nvSpPr>
          <p:spPr bwMode="auto">
            <a:xfrm>
              <a:off x="0" y="1486"/>
              <a:ext cx="5029" cy="1670"/>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rgbClr val="000099"/>
                </a:gs>
                <a:gs pos="100000">
                  <a:srgbClr val="000053"/>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2" name="Freeform 14"/>
            <p:cNvSpPr>
              <a:spLocks noChangeArrowheads="1"/>
            </p:cNvSpPr>
            <p:nvPr/>
          </p:nvSpPr>
          <p:spPr bwMode="auto">
            <a:xfrm>
              <a:off x="5029" y="3048"/>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rgbClr val="000099"/>
                </a:gs>
                <a:gs pos="100000">
                  <a:srgbClr val="00008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3" name="Freeform 15"/>
            <p:cNvSpPr>
              <a:spLocks noChangeArrowheads="1"/>
            </p:cNvSpPr>
            <p:nvPr/>
          </p:nvSpPr>
          <p:spPr bwMode="auto">
            <a:xfrm>
              <a:off x="0" y="915"/>
              <a:ext cx="5029" cy="2186"/>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rgbClr val="000080"/>
                </a:gs>
                <a:gs pos="100000">
                  <a:srgbClr val="000055"/>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4" name="Freeform 16"/>
            <p:cNvSpPr>
              <a:spLocks noChangeArrowheads="1"/>
            </p:cNvSpPr>
            <p:nvPr/>
          </p:nvSpPr>
          <p:spPr bwMode="auto">
            <a:xfrm>
              <a:off x="2294" y="0"/>
              <a:ext cx="3158" cy="2724"/>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rgbClr val="000099"/>
                </a:gs>
                <a:gs pos="100000">
                  <a:srgbClr val="00006A"/>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5" name="Freeform 17"/>
            <p:cNvSpPr>
              <a:spLocks noChangeArrowheads="1"/>
            </p:cNvSpPr>
            <p:nvPr/>
          </p:nvSpPr>
          <p:spPr bwMode="auto">
            <a:xfrm>
              <a:off x="5434" y="2701"/>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rgbClr val="0E0E9E"/>
                </a:gs>
                <a:gs pos="100000">
                  <a:srgbClr val="000099"/>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6" name="Freeform 18"/>
            <p:cNvSpPr>
              <a:spLocks noChangeArrowheads="1"/>
            </p:cNvSpPr>
            <p:nvPr/>
          </p:nvSpPr>
          <p:spPr bwMode="auto">
            <a:xfrm>
              <a:off x="5476" y="2587"/>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7" name="Freeform 19"/>
            <p:cNvSpPr>
              <a:spLocks noChangeArrowheads="1"/>
            </p:cNvSpPr>
            <p:nvPr/>
          </p:nvSpPr>
          <p:spPr bwMode="auto">
            <a:xfrm>
              <a:off x="2453" y="0"/>
              <a:ext cx="3118" cy="2677"/>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rgbClr val="000099"/>
                </a:gs>
                <a:gs pos="100000">
                  <a:srgbClr val="000046"/>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8" name="Freeform 20"/>
            <p:cNvSpPr>
              <a:spLocks noChangeArrowheads="1"/>
            </p:cNvSpPr>
            <p:nvPr/>
          </p:nvSpPr>
          <p:spPr bwMode="auto">
            <a:xfrm>
              <a:off x="5625" y="2533"/>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29" name="Freeform 21"/>
            <p:cNvSpPr>
              <a:spLocks noChangeArrowheads="1"/>
            </p:cNvSpPr>
            <p:nvPr/>
          </p:nvSpPr>
          <p:spPr bwMode="auto">
            <a:xfrm>
              <a:off x="3111" y="0"/>
              <a:ext cx="2514" cy="2533"/>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rgbClr val="000099"/>
                </a:gs>
                <a:gs pos="100000">
                  <a:srgbClr val="00004E"/>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0" name="Freeform 22"/>
            <p:cNvSpPr>
              <a:spLocks noChangeArrowheads="1"/>
            </p:cNvSpPr>
            <p:nvPr/>
          </p:nvSpPr>
          <p:spPr bwMode="auto">
            <a:xfrm>
              <a:off x="3487" y="0"/>
              <a:ext cx="2198" cy="2479"/>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rgbClr val="000064"/>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1" name="Freeform 23"/>
            <p:cNvSpPr>
              <a:spLocks noChangeArrowheads="1"/>
            </p:cNvSpPr>
            <p:nvPr/>
          </p:nvSpPr>
          <p:spPr bwMode="auto">
            <a:xfrm>
              <a:off x="5673" y="2473"/>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rgbClr val="1616A1"/>
                </a:gs>
                <a:gs pos="100000">
                  <a:srgbClr val="000099"/>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2" name="Freeform 24"/>
            <p:cNvSpPr>
              <a:spLocks noChangeArrowheads="1"/>
            </p:cNvSpPr>
            <p:nvPr/>
          </p:nvSpPr>
          <p:spPr bwMode="auto">
            <a:xfrm>
              <a:off x="5602"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3" name="Freeform 25"/>
            <p:cNvSpPr>
              <a:spLocks noChangeArrowheads="1"/>
            </p:cNvSpPr>
            <p:nvPr/>
          </p:nvSpPr>
          <p:spPr bwMode="auto">
            <a:xfrm>
              <a:off x="5106"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rgbClr val="000055"/>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4" name="Freeform 26"/>
            <p:cNvSpPr>
              <a:spLocks noChangeArrowheads="1"/>
            </p:cNvSpPr>
            <p:nvPr/>
          </p:nvSpPr>
          <p:spPr bwMode="auto">
            <a:xfrm>
              <a:off x="5410"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rgbClr val="000059"/>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5" name="Freeform 27"/>
            <p:cNvSpPr>
              <a:spLocks noChangeArrowheads="1"/>
            </p:cNvSpPr>
            <p:nvPr/>
          </p:nvSpPr>
          <p:spPr bwMode="auto">
            <a:xfrm>
              <a:off x="5697"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6" name="Freeform 28"/>
            <p:cNvSpPr>
              <a:spLocks noChangeArrowheads="1"/>
            </p:cNvSpPr>
            <p:nvPr/>
          </p:nvSpPr>
          <p:spPr bwMode="auto">
            <a:xfrm>
              <a:off x="2" y="1601"/>
              <a:ext cx="5751" cy="1863"/>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rgbClr val="000099"/>
                </a:gs>
                <a:gs pos="100000">
                  <a:srgbClr val="00006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7" name="Freeform 29"/>
            <p:cNvSpPr>
              <a:spLocks noChangeArrowheads="1"/>
            </p:cNvSpPr>
            <p:nvPr/>
          </p:nvSpPr>
          <p:spPr bwMode="auto">
            <a:xfrm>
              <a:off x="5753" y="3482"/>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8" name="Freeform 30"/>
            <p:cNvSpPr>
              <a:spLocks noChangeArrowheads="1"/>
            </p:cNvSpPr>
            <p:nvPr/>
          </p:nvSpPr>
          <p:spPr bwMode="auto">
            <a:xfrm>
              <a:off x="2" y="2151"/>
              <a:ext cx="5751"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rgbClr val="000099"/>
                </a:gs>
                <a:gs pos="100000">
                  <a:srgbClr val="00005C"/>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39" name="Freeform 31"/>
            <p:cNvSpPr>
              <a:spLocks noChangeArrowheads="1"/>
            </p:cNvSpPr>
            <p:nvPr/>
          </p:nvSpPr>
          <p:spPr bwMode="auto">
            <a:xfrm>
              <a:off x="2" y="3176"/>
              <a:ext cx="5751"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rgbClr val="000099"/>
                </a:gs>
                <a:gs pos="100000">
                  <a:srgbClr val="000081"/>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0" name="Freeform 32"/>
            <p:cNvSpPr>
              <a:spLocks noChangeArrowheads="1"/>
            </p:cNvSpPr>
            <p:nvPr/>
          </p:nvSpPr>
          <p:spPr bwMode="auto">
            <a:xfrm>
              <a:off x="1297" y="0"/>
              <a:ext cx="4456" cy="3176"/>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rgbClr val="000099"/>
                </a:gs>
                <a:gs pos="100000">
                  <a:srgbClr val="00004A"/>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1" name="Freeform 33"/>
            <p:cNvSpPr>
              <a:spLocks noChangeArrowheads="1"/>
            </p:cNvSpPr>
            <p:nvPr/>
          </p:nvSpPr>
          <p:spPr bwMode="auto">
            <a:xfrm>
              <a:off x="3320" y="0"/>
              <a:ext cx="2433" cy="2613"/>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rgbClr val="000099"/>
                </a:gs>
                <a:gs pos="100000">
                  <a:srgbClr val="000081"/>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2" name="Freeform 34"/>
            <p:cNvSpPr>
              <a:spLocks noChangeArrowheads="1"/>
            </p:cNvSpPr>
            <p:nvPr/>
          </p:nvSpPr>
          <p:spPr bwMode="auto">
            <a:xfrm>
              <a:off x="3949" y="0"/>
              <a:ext cx="1804" cy="2463"/>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rgbClr val="000064"/>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3" name="Freeform 35"/>
            <p:cNvSpPr>
              <a:spLocks noChangeArrowheads="1"/>
            </p:cNvSpPr>
            <p:nvPr/>
          </p:nvSpPr>
          <p:spPr bwMode="auto">
            <a:xfrm>
              <a:off x="4518" y="0"/>
              <a:ext cx="1235" cy="2073"/>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rgbClr val="000099"/>
                </a:gs>
                <a:gs pos="100000">
                  <a:srgbClr val="000057"/>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4" name="Freeform 36"/>
            <p:cNvSpPr>
              <a:spLocks noChangeArrowheads="1"/>
            </p:cNvSpPr>
            <p:nvPr/>
          </p:nvSpPr>
          <p:spPr bwMode="auto">
            <a:xfrm>
              <a:off x="4693" y="0"/>
              <a:ext cx="1060" cy="1935"/>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rgbClr val="000099"/>
                </a:gs>
                <a:gs pos="100000">
                  <a:srgbClr val="00006E"/>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5" name="Freeform 37"/>
            <p:cNvSpPr>
              <a:spLocks noChangeArrowheads="1"/>
            </p:cNvSpPr>
            <p:nvPr/>
          </p:nvSpPr>
          <p:spPr bwMode="auto">
            <a:xfrm>
              <a:off x="4980" y="0"/>
              <a:ext cx="773" cy="1486"/>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rgbClr val="000099"/>
                </a:gs>
                <a:gs pos="100000">
                  <a:srgbClr val="000078"/>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153644" name="Group 38"/>
            <p:cNvGrpSpPr>
              <a:grpSpLocks/>
            </p:cNvGrpSpPr>
            <p:nvPr/>
          </p:nvGrpSpPr>
          <p:grpSpPr bwMode="auto">
            <a:xfrm>
              <a:off x="0" y="1632"/>
              <a:ext cx="5755" cy="1855"/>
              <a:chOff x="0" y="1632"/>
              <a:chExt cx="5755" cy="1855"/>
            </a:xfrm>
          </p:grpSpPr>
          <p:sp>
            <p:nvSpPr>
              <p:cNvPr id="17447" name="Freeform 39"/>
              <p:cNvSpPr>
                <a:spLocks noChangeArrowheads="1"/>
              </p:cNvSpPr>
              <p:nvPr/>
            </p:nvSpPr>
            <p:spPr bwMode="auto">
              <a:xfrm>
                <a:off x="0" y="1632"/>
                <a:ext cx="3669" cy="1312"/>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rgbClr val="000099"/>
                  </a:gs>
                  <a:gs pos="100000">
                    <a:srgbClr val="00006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448" name="Freeform 40"/>
              <p:cNvSpPr>
                <a:spLocks noChangeArrowheads="1"/>
              </p:cNvSpPr>
              <p:nvPr/>
            </p:nvSpPr>
            <p:spPr bwMode="auto">
              <a:xfrm>
                <a:off x="3645" y="2793"/>
                <a:ext cx="2111" cy="694"/>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rgbClr val="1616A1"/>
                  </a:gs>
                  <a:gs pos="100000">
                    <a:srgbClr val="00009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7449" name="Rectangle 41"/>
          <p:cNvSpPr>
            <a:spLocks noGrp="1" noChangeArrowheads="1"/>
          </p:cNvSpPr>
          <p:nvPr>
            <p:ph type="title"/>
          </p:nvPr>
        </p:nvSpPr>
        <p:spPr bwMode="auto">
          <a:xfrm>
            <a:off x="457200" y="277813"/>
            <a:ext cx="8224838" cy="1138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7450" name="Rectangle 42"/>
          <p:cNvSpPr>
            <a:spLocks noGrp="1" noChangeArrowheads="1"/>
          </p:cNvSpPr>
          <p:nvPr>
            <p:ph type="body" idx="1"/>
          </p:nvPr>
        </p:nvSpPr>
        <p:spPr bwMode="auto">
          <a:xfrm>
            <a:off x="457200" y="1600200"/>
            <a:ext cx="8224838"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7451" name="Rectangle 43"/>
          <p:cNvSpPr>
            <a:spLocks noGrp="1" noChangeArrowheads="1"/>
          </p:cNvSpPr>
          <p:nvPr>
            <p:ph type="dt"/>
          </p:nvPr>
        </p:nvSpPr>
        <p:spPr bwMode="auto">
          <a:xfrm>
            <a:off x="457200" y="6243638"/>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Arial"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17452" name="Rectangle 4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17453" name="Rectangle 45"/>
          <p:cNvSpPr>
            <a:spLocks noGrp="1" noChangeArrowheads="1"/>
          </p:cNvSpPr>
          <p:nvPr>
            <p:ph type="sldNum"/>
          </p:nvPr>
        </p:nvSpPr>
        <p:spPr bwMode="auto">
          <a:xfrm>
            <a:off x="6553200" y="6243638"/>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Arial"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fld id="{AF863C55-79BF-3A40-94C9-399A91906C6D}"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49" r:id="rId1"/>
    <p:sldLayoutId id="2147489550" r:id="rId2"/>
    <p:sldLayoutId id="2147489551" r:id="rId3"/>
    <p:sldLayoutId id="2147489552" r:id="rId4"/>
    <p:sldLayoutId id="2147489553" r:id="rId5"/>
    <p:sldLayoutId id="2147489554" r:id="rId6"/>
    <p:sldLayoutId id="2147489555" r:id="rId7"/>
    <p:sldLayoutId id="2147489556" r:id="rId8"/>
    <p:sldLayoutId id="2147489557" r:id="rId9"/>
    <p:sldLayoutId id="2147489558" r:id="rId10"/>
    <p:sldLayoutId id="2147489559" r:id="rId11"/>
  </p:sldLayoutIdLst>
  <p:txStyles>
    <p:titleStyle>
      <a:lvl1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mj-lt"/>
          <a:ea typeface="+mj-ea"/>
          <a:cs typeface="+mj-cs"/>
        </a:defRPr>
      </a:lvl1pPr>
      <a:lvl2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5pPr>
      <a:lvl6pPr marL="4572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6pPr>
      <a:lvl7pPr marL="9144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86D1EC"/>
        </a:buClr>
        <a:buSzPct val="90000"/>
        <a:buFont typeface="Wingdings"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81000"/>
        </a:lnSpc>
        <a:spcBef>
          <a:spcPts val="700"/>
        </a:spcBef>
        <a:spcAft>
          <a:spcPct val="0"/>
        </a:spcAft>
        <a:buClr>
          <a:srgbClr val="FFFFFF"/>
        </a:buClr>
        <a:buSzPct val="100000"/>
        <a:buFont typeface="Arial"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81000"/>
        </a:lnSpc>
        <a:spcBef>
          <a:spcPts val="600"/>
        </a:spcBef>
        <a:spcAft>
          <a:spcPct val="0"/>
        </a:spcAft>
        <a:buClr>
          <a:srgbClr val="7B46D0"/>
        </a:buClr>
        <a:buSzPct val="90000"/>
        <a:buFont typeface="Wingdings" charset="0"/>
        <a:buBlip>
          <a:blip r:embed="rId14"/>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81000"/>
        </a:lnSpc>
        <a:spcBef>
          <a:spcPts val="500"/>
        </a:spcBef>
        <a:spcAft>
          <a:spcPct val="0"/>
        </a:spcAft>
        <a:buClr>
          <a:srgbClr val="FFFFFF"/>
        </a:buClr>
        <a:buSzPct val="100000"/>
        <a:buFont typeface="Arial"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grpSp>
        <p:nvGrpSpPr>
          <p:cNvPr id="165890" name="Group 1"/>
          <p:cNvGrpSpPr>
            <a:grpSpLocks/>
          </p:cNvGrpSpPr>
          <p:nvPr/>
        </p:nvGrpSpPr>
        <p:grpSpPr bwMode="auto">
          <a:xfrm>
            <a:off x="0" y="0"/>
            <a:ext cx="9140825" cy="6853238"/>
            <a:chOff x="0" y="0"/>
            <a:chExt cx="5758" cy="4317"/>
          </a:xfrm>
        </p:grpSpPr>
        <p:sp>
          <p:nvSpPr>
            <p:cNvPr id="18434" name="Freeform 2"/>
            <p:cNvSpPr>
              <a:spLocks noChangeArrowheads="1"/>
            </p:cNvSpPr>
            <p:nvPr/>
          </p:nvSpPr>
          <p:spPr bwMode="auto">
            <a:xfrm>
              <a:off x="0" y="12"/>
              <a:ext cx="5757" cy="3272"/>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rgbClr val="000080"/>
                </a:gs>
                <a:gs pos="100000">
                  <a:srgbClr val="000051"/>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35" name="Freeform 3"/>
            <p:cNvSpPr>
              <a:spLocks noChangeArrowheads="1"/>
            </p:cNvSpPr>
            <p:nvPr/>
          </p:nvSpPr>
          <p:spPr bwMode="auto">
            <a:xfrm>
              <a:off x="149" y="0"/>
              <a:ext cx="5608" cy="3242"/>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rgbClr val="000099"/>
                </a:gs>
                <a:gs pos="100000">
                  <a:srgbClr val="00005C"/>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36" name="Freeform 4"/>
            <p:cNvSpPr>
              <a:spLocks noChangeArrowheads="1"/>
            </p:cNvSpPr>
            <p:nvPr/>
          </p:nvSpPr>
          <p:spPr bwMode="auto">
            <a:xfrm>
              <a:off x="0" y="3432"/>
              <a:ext cx="4037"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rgbClr val="000080"/>
                </a:gs>
                <a:gs pos="100000">
                  <a:srgbClr val="00006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37" name="Freeform 5"/>
            <p:cNvSpPr>
              <a:spLocks noChangeArrowheads="1"/>
            </p:cNvSpPr>
            <p:nvPr/>
          </p:nvSpPr>
          <p:spPr bwMode="auto">
            <a:xfrm>
              <a:off x="4037" y="3576"/>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rgbClr val="000099"/>
                </a:gs>
                <a:gs pos="100000">
                  <a:srgbClr val="00008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38" name="Freeform 6"/>
            <p:cNvSpPr>
              <a:spLocks noChangeArrowheads="1"/>
            </p:cNvSpPr>
            <p:nvPr/>
          </p:nvSpPr>
          <p:spPr bwMode="auto">
            <a:xfrm>
              <a:off x="0" y="3725"/>
              <a:ext cx="4783"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rgbClr val="000099"/>
                </a:gs>
                <a:gs pos="100000">
                  <a:srgbClr val="00007C"/>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39" name="Freeform 7"/>
            <p:cNvSpPr>
              <a:spLocks noChangeArrowheads="1"/>
            </p:cNvSpPr>
            <p:nvPr/>
          </p:nvSpPr>
          <p:spPr bwMode="auto">
            <a:xfrm>
              <a:off x="4783" y="3701"/>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0" name="Freeform 8"/>
            <p:cNvSpPr>
              <a:spLocks noChangeArrowheads="1"/>
            </p:cNvSpPr>
            <p:nvPr/>
          </p:nvSpPr>
          <p:spPr bwMode="auto">
            <a:xfrm>
              <a:off x="3618" y="3814"/>
              <a:ext cx="2138"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1" name="Freeform 9"/>
            <p:cNvSpPr>
              <a:spLocks noChangeArrowheads="1"/>
            </p:cNvSpPr>
            <p:nvPr/>
          </p:nvSpPr>
          <p:spPr bwMode="auto">
            <a:xfrm>
              <a:off x="0" y="3970"/>
              <a:ext cx="3618"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rgbClr val="000099"/>
                </a:gs>
                <a:gs pos="100000">
                  <a:srgbClr val="00006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2" name="Freeform 10"/>
            <p:cNvSpPr>
              <a:spLocks noChangeArrowheads="1"/>
            </p:cNvSpPr>
            <p:nvPr/>
          </p:nvSpPr>
          <p:spPr bwMode="auto">
            <a:xfrm>
              <a:off x="2097" y="4042"/>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3" name="Freeform 11"/>
            <p:cNvSpPr>
              <a:spLocks noChangeArrowheads="1"/>
            </p:cNvSpPr>
            <p:nvPr/>
          </p:nvSpPr>
          <p:spPr bwMode="auto">
            <a:xfrm>
              <a:off x="4353" y="3868"/>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rgbClr val="07079B"/>
                </a:gs>
                <a:gs pos="100000">
                  <a:srgbClr val="00009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4" name="Freeform 12"/>
            <p:cNvSpPr>
              <a:spLocks noChangeArrowheads="1"/>
            </p:cNvSpPr>
            <p:nvPr/>
          </p:nvSpPr>
          <p:spPr bwMode="auto">
            <a:xfrm>
              <a:off x="5029" y="3150"/>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5" name="Freeform 13"/>
            <p:cNvSpPr>
              <a:spLocks noChangeArrowheads="1"/>
            </p:cNvSpPr>
            <p:nvPr/>
          </p:nvSpPr>
          <p:spPr bwMode="auto">
            <a:xfrm>
              <a:off x="0" y="1486"/>
              <a:ext cx="5029" cy="1670"/>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rgbClr val="000099"/>
                </a:gs>
                <a:gs pos="100000">
                  <a:srgbClr val="000053"/>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6" name="Freeform 14"/>
            <p:cNvSpPr>
              <a:spLocks noChangeArrowheads="1"/>
            </p:cNvSpPr>
            <p:nvPr/>
          </p:nvSpPr>
          <p:spPr bwMode="auto">
            <a:xfrm>
              <a:off x="5029" y="3048"/>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rgbClr val="000099"/>
                </a:gs>
                <a:gs pos="100000">
                  <a:srgbClr val="00008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7" name="Freeform 15"/>
            <p:cNvSpPr>
              <a:spLocks noChangeArrowheads="1"/>
            </p:cNvSpPr>
            <p:nvPr/>
          </p:nvSpPr>
          <p:spPr bwMode="auto">
            <a:xfrm>
              <a:off x="0" y="915"/>
              <a:ext cx="5029" cy="2186"/>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rgbClr val="000080"/>
                </a:gs>
                <a:gs pos="100000">
                  <a:srgbClr val="000055"/>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8" name="Freeform 16"/>
            <p:cNvSpPr>
              <a:spLocks noChangeArrowheads="1"/>
            </p:cNvSpPr>
            <p:nvPr/>
          </p:nvSpPr>
          <p:spPr bwMode="auto">
            <a:xfrm>
              <a:off x="2294" y="0"/>
              <a:ext cx="3158" cy="2724"/>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rgbClr val="000099"/>
                </a:gs>
                <a:gs pos="100000">
                  <a:srgbClr val="00006A"/>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49" name="Freeform 17"/>
            <p:cNvSpPr>
              <a:spLocks noChangeArrowheads="1"/>
            </p:cNvSpPr>
            <p:nvPr/>
          </p:nvSpPr>
          <p:spPr bwMode="auto">
            <a:xfrm>
              <a:off x="5434" y="2701"/>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rgbClr val="0E0E9E"/>
                </a:gs>
                <a:gs pos="100000">
                  <a:srgbClr val="000099"/>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0" name="Freeform 18"/>
            <p:cNvSpPr>
              <a:spLocks noChangeArrowheads="1"/>
            </p:cNvSpPr>
            <p:nvPr/>
          </p:nvSpPr>
          <p:spPr bwMode="auto">
            <a:xfrm>
              <a:off x="5476" y="2587"/>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rgbClr val="00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1" name="Freeform 19"/>
            <p:cNvSpPr>
              <a:spLocks noChangeArrowheads="1"/>
            </p:cNvSpPr>
            <p:nvPr/>
          </p:nvSpPr>
          <p:spPr bwMode="auto">
            <a:xfrm>
              <a:off x="2453" y="0"/>
              <a:ext cx="3118" cy="2677"/>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rgbClr val="000099"/>
                </a:gs>
                <a:gs pos="100000">
                  <a:srgbClr val="000046"/>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2" name="Freeform 20"/>
            <p:cNvSpPr>
              <a:spLocks noChangeArrowheads="1"/>
            </p:cNvSpPr>
            <p:nvPr/>
          </p:nvSpPr>
          <p:spPr bwMode="auto">
            <a:xfrm>
              <a:off x="5625" y="2533"/>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3" name="Freeform 21"/>
            <p:cNvSpPr>
              <a:spLocks noChangeArrowheads="1"/>
            </p:cNvSpPr>
            <p:nvPr/>
          </p:nvSpPr>
          <p:spPr bwMode="auto">
            <a:xfrm>
              <a:off x="3111" y="0"/>
              <a:ext cx="2514" cy="2533"/>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rgbClr val="000099"/>
                </a:gs>
                <a:gs pos="100000">
                  <a:srgbClr val="00004E"/>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4" name="Freeform 22"/>
            <p:cNvSpPr>
              <a:spLocks noChangeArrowheads="1"/>
            </p:cNvSpPr>
            <p:nvPr/>
          </p:nvSpPr>
          <p:spPr bwMode="auto">
            <a:xfrm>
              <a:off x="3487" y="0"/>
              <a:ext cx="2198" cy="2479"/>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rgbClr val="000064"/>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5" name="Freeform 23"/>
            <p:cNvSpPr>
              <a:spLocks noChangeArrowheads="1"/>
            </p:cNvSpPr>
            <p:nvPr/>
          </p:nvSpPr>
          <p:spPr bwMode="auto">
            <a:xfrm>
              <a:off x="5673" y="2473"/>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rgbClr val="1616A1"/>
                </a:gs>
                <a:gs pos="100000">
                  <a:srgbClr val="000099"/>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6" name="Freeform 24"/>
            <p:cNvSpPr>
              <a:spLocks noChangeArrowheads="1"/>
            </p:cNvSpPr>
            <p:nvPr/>
          </p:nvSpPr>
          <p:spPr bwMode="auto">
            <a:xfrm>
              <a:off x="5602"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7" name="Freeform 25"/>
            <p:cNvSpPr>
              <a:spLocks noChangeArrowheads="1"/>
            </p:cNvSpPr>
            <p:nvPr/>
          </p:nvSpPr>
          <p:spPr bwMode="auto">
            <a:xfrm>
              <a:off x="5106"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rgbClr val="000055"/>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8" name="Freeform 26"/>
            <p:cNvSpPr>
              <a:spLocks noChangeArrowheads="1"/>
            </p:cNvSpPr>
            <p:nvPr/>
          </p:nvSpPr>
          <p:spPr bwMode="auto">
            <a:xfrm>
              <a:off x="5410"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rgbClr val="000059"/>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59" name="Freeform 27"/>
            <p:cNvSpPr>
              <a:spLocks noChangeArrowheads="1"/>
            </p:cNvSpPr>
            <p:nvPr/>
          </p:nvSpPr>
          <p:spPr bwMode="auto">
            <a:xfrm>
              <a:off x="5697"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0" name="Freeform 28"/>
            <p:cNvSpPr>
              <a:spLocks noChangeArrowheads="1"/>
            </p:cNvSpPr>
            <p:nvPr/>
          </p:nvSpPr>
          <p:spPr bwMode="auto">
            <a:xfrm>
              <a:off x="2" y="1601"/>
              <a:ext cx="5751" cy="1863"/>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rgbClr val="000099"/>
                </a:gs>
                <a:gs pos="100000">
                  <a:srgbClr val="00006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1" name="Freeform 29"/>
            <p:cNvSpPr>
              <a:spLocks noChangeArrowheads="1"/>
            </p:cNvSpPr>
            <p:nvPr/>
          </p:nvSpPr>
          <p:spPr bwMode="auto">
            <a:xfrm>
              <a:off x="5753" y="3482"/>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2" name="Freeform 30"/>
            <p:cNvSpPr>
              <a:spLocks noChangeArrowheads="1"/>
            </p:cNvSpPr>
            <p:nvPr/>
          </p:nvSpPr>
          <p:spPr bwMode="auto">
            <a:xfrm>
              <a:off x="2" y="2151"/>
              <a:ext cx="5751"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rgbClr val="000099"/>
                </a:gs>
                <a:gs pos="100000">
                  <a:srgbClr val="00005C"/>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3" name="Freeform 31"/>
            <p:cNvSpPr>
              <a:spLocks noChangeArrowheads="1"/>
            </p:cNvSpPr>
            <p:nvPr/>
          </p:nvSpPr>
          <p:spPr bwMode="auto">
            <a:xfrm>
              <a:off x="2" y="3176"/>
              <a:ext cx="5751"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rgbClr val="000099"/>
                </a:gs>
                <a:gs pos="100000">
                  <a:srgbClr val="000081"/>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4" name="Freeform 32"/>
            <p:cNvSpPr>
              <a:spLocks noChangeArrowheads="1"/>
            </p:cNvSpPr>
            <p:nvPr/>
          </p:nvSpPr>
          <p:spPr bwMode="auto">
            <a:xfrm>
              <a:off x="1297" y="0"/>
              <a:ext cx="4456" cy="3176"/>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rgbClr val="000099"/>
                </a:gs>
                <a:gs pos="100000">
                  <a:srgbClr val="00004A"/>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5" name="Freeform 33"/>
            <p:cNvSpPr>
              <a:spLocks noChangeArrowheads="1"/>
            </p:cNvSpPr>
            <p:nvPr/>
          </p:nvSpPr>
          <p:spPr bwMode="auto">
            <a:xfrm>
              <a:off x="3320" y="0"/>
              <a:ext cx="2433" cy="2613"/>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rgbClr val="000099"/>
                </a:gs>
                <a:gs pos="100000">
                  <a:srgbClr val="000081"/>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6" name="Freeform 34"/>
            <p:cNvSpPr>
              <a:spLocks noChangeArrowheads="1"/>
            </p:cNvSpPr>
            <p:nvPr/>
          </p:nvSpPr>
          <p:spPr bwMode="auto">
            <a:xfrm>
              <a:off x="3949" y="0"/>
              <a:ext cx="1804" cy="2463"/>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rgbClr val="000064"/>
                </a:gs>
                <a:gs pos="100000">
                  <a:srgbClr val="00008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7" name="Freeform 35"/>
            <p:cNvSpPr>
              <a:spLocks noChangeArrowheads="1"/>
            </p:cNvSpPr>
            <p:nvPr/>
          </p:nvSpPr>
          <p:spPr bwMode="auto">
            <a:xfrm>
              <a:off x="4518" y="0"/>
              <a:ext cx="1235" cy="2073"/>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rgbClr val="000099"/>
                </a:gs>
                <a:gs pos="100000">
                  <a:srgbClr val="000057"/>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8" name="Freeform 36"/>
            <p:cNvSpPr>
              <a:spLocks noChangeArrowheads="1"/>
            </p:cNvSpPr>
            <p:nvPr/>
          </p:nvSpPr>
          <p:spPr bwMode="auto">
            <a:xfrm>
              <a:off x="4693" y="0"/>
              <a:ext cx="1060" cy="1935"/>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rgbClr val="000099"/>
                </a:gs>
                <a:gs pos="100000">
                  <a:srgbClr val="00006E"/>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69" name="Freeform 37"/>
            <p:cNvSpPr>
              <a:spLocks noChangeArrowheads="1"/>
            </p:cNvSpPr>
            <p:nvPr/>
          </p:nvSpPr>
          <p:spPr bwMode="auto">
            <a:xfrm>
              <a:off x="4980" y="0"/>
              <a:ext cx="773" cy="1486"/>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rgbClr val="000099"/>
                </a:gs>
                <a:gs pos="100000">
                  <a:srgbClr val="000078"/>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165931" name="Group 38"/>
            <p:cNvGrpSpPr>
              <a:grpSpLocks/>
            </p:cNvGrpSpPr>
            <p:nvPr/>
          </p:nvGrpSpPr>
          <p:grpSpPr bwMode="auto">
            <a:xfrm>
              <a:off x="0" y="1632"/>
              <a:ext cx="5755" cy="1855"/>
              <a:chOff x="0" y="1632"/>
              <a:chExt cx="5755" cy="1855"/>
            </a:xfrm>
          </p:grpSpPr>
          <p:sp>
            <p:nvSpPr>
              <p:cNvPr id="18471" name="Freeform 39"/>
              <p:cNvSpPr>
                <a:spLocks noChangeArrowheads="1"/>
              </p:cNvSpPr>
              <p:nvPr/>
            </p:nvSpPr>
            <p:spPr bwMode="auto">
              <a:xfrm>
                <a:off x="0" y="1632"/>
                <a:ext cx="3669" cy="1312"/>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rgbClr val="000099"/>
                  </a:gs>
                  <a:gs pos="100000">
                    <a:srgbClr val="00006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472" name="Freeform 40"/>
              <p:cNvSpPr>
                <a:spLocks noChangeArrowheads="1"/>
              </p:cNvSpPr>
              <p:nvPr/>
            </p:nvSpPr>
            <p:spPr bwMode="auto">
              <a:xfrm>
                <a:off x="3645" y="2793"/>
                <a:ext cx="2111" cy="694"/>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rgbClr val="1616A1"/>
                  </a:gs>
                  <a:gs pos="100000">
                    <a:srgbClr val="00009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8473" name="Rectangle 41"/>
          <p:cNvSpPr>
            <a:spLocks noGrp="1" noChangeArrowheads="1"/>
          </p:cNvSpPr>
          <p:nvPr>
            <p:ph type="title"/>
          </p:nvPr>
        </p:nvSpPr>
        <p:spPr bwMode="auto">
          <a:xfrm>
            <a:off x="457200" y="1600200"/>
            <a:ext cx="8224838" cy="1824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74" name="Rectangle 42"/>
          <p:cNvSpPr>
            <a:spLocks noGrp="1" noChangeArrowheads="1"/>
          </p:cNvSpPr>
          <p:nvPr>
            <p:ph type="dt"/>
          </p:nvPr>
        </p:nvSpPr>
        <p:spPr bwMode="auto">
          <a:xfrm>
            <a:off x="457200" y="6243638"/>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Arial"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18475" name="Rectangle 4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18476" name="Rectangle 44"/>
          <p:cNvSpPr>
            <a:spLocks noGrp="1" noChangeArrowheads="1"/>
          </p:cNvSpPr>
          <p:nvPr>
            <p:ph type="sldNum"/>
          </p:nvPr>
        </p:nvSpPr>
        <p:spPr bwMode="auto">
          <a:xfrm>
            <a:off x="6553200" y="6243638"/>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Arial"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fld id="{71AEDD23-379A-D641-AEC2-FF063257014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60" r:id="rId1"/>
    <p:sldLayoutId id="2147489561" r:id="rId2"/>
    <p:sldLayoutId id="2147489562" r:id="rId3"/>
    <p:sldLayoutId id="2147489563" r:id="rId4"/>
    <p:sldLayoutId id="2147489564" r:id="rId5"/>
    <p:sldLayoutId id="2147489565" r:id="rId6"/>
    <p:sldLayoutId id="2147489566" r:id="rId7"/>
    <p:sldLayoutId id="2147489567" r:id="rId8"/>
    <p:sldLayoutId id="2147489568" r:id="rId9"/>
    <p:sldLayoutId id="2147489569" r:id="rId10"/>
    <p:sldLayoutId id="2147489570" r:id="rId11"/>
  </p:sldLayoutIdLst>
  <p:txStyles>
    <p:titleStyle>
      <a:lvl1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mj-lt"/>
          <a:ea typeface="+mj-ea"/>
          <a:cs typeface="+mj-cs"/>
        </a:defRPr>
      </a:lvl1pPr>
      <a:lvl2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5pPr>
      <a:lvl6pPr marL="4572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6pPr>
      <a:lvl7pPr marL="9144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000000"/>
            </a:outerShdw>
          </a:effectLst>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86D1EC"/>
        </a:buClr>
        <a:buSzPct val="90000"/>
        <a:buFont typeface="Wingdings"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81000"/>
        </a:lnSpc>
        <a:spcBef>
          <a:spcPts val="700"/>
        </a:spcBef>
        <a:spcAft>
          <a:spcPct val="0"/>
        </a:spcAft>
        <a:buClr>
          <a:srgbClr val="FFFFFF"/>
        </a:buClr>
        <a:buSzPct val="100000"/>
        <a:buFont typeface="Arial"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81000"/>
        </a:lnSpc>
        <a:spcBef>
          <a:spcPts val="600"/>
        </a:spcBef>
        <a:spcAft>
          <a:spcPct val="0"/>
        </a:spcAft>
        <a:buClr>
          <a:srgbClr val="7B46D0"/>
        </a:buClr>
        <a:buSzPct val="90000"/>
        <a:buFont typeface="Wingdings" charset="0"/>
        <a:buBlip>
          <a:blip r:embed="rId14"/>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81000"/>
        </a:lnSpc>
        <a:spcBef>
          <a:spcPts val="500"/>
        </a:spcBef>
        <a:spcAft>
          <a:spcPct val="0"/>
        </a:spcAft>
        <a:buClr>
          <a:srgbClr val="FFFFFF"/>
        </a:buClr>
        <a:buSzPct val="100000"/>
        <a:buFont typeface="Arial"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81000"/>
        </a:lnSpc>
        <a:spcBef>
          <a:spcPts val="500"/>
        </a:spcBef>
        <a:spcAft>
          <a:spcPct val="0"/>
        </a:spcAft>
        <a:buClr>
          <a:srgbClr val="FFFFFF"/>
        </a:buClr>
        <a:buSzPct val="52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457" name="Rectangle 1"/>
          <p:cNvSpPr>
            <a:spLocks noGrp="1" noChangeArrowheads="1"/>
          </p:cNvSpPr>
          <p:nvPr>
            <p:ph type="title"/>
          </p:nvPr>
        </p:nvSpPr>
        <p:spPr bwMode="auto">
          <a:xfrm>
            <a:off x="685800" y="3048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the title text format</a:t>
            </a:r>
          </a:p>
        </p:txBody>
      </p:sp>
      <p:sp>
        <p:nvSpPr>
          <p:cNvPr id="19458" name="Rectangle 2"/>
          <p:cNvSpPr>
            <a:spLocks noGrp="1" noChangeArrowheads="1"/>
          </p:cNvSpPr>
          <p:nvPr>
            <p:ph type="body" idx="1"/>
          </p:nvPr>
        </p:nvSpPr>
        <p:spPr bwMode="auto">
          <a:xfrm>
            <a:off x="685800" y="1752600"/>
            <a:ext cx="7767638" cy="433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9459"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333399"/>
              </a:buClr>
              <a:buFont typeface="Arial" charset="0"/>
              <a:buNone/>
              <a:tabLst>
                <a:tab pos="723900" algn="l"/>
                <a:tab pos="1447800" algn="l"/>
              </a:tabLst>
              <a:defRPr sz="1400">
                <a:solidFill>
                  <a:srgbClr val="000000"/>
                </a:solidFill>
                <a:latin typeface="Arial" charset="0"/>
                <a:cs typeface="Lucida Sans Unicode" charset="0"/>
              </a:defRPr>
            </a:lvl1pPr>
          </a:lstStyle>
          <a:p>
            <a:pPr>
              <a:defRPr/>
            </a:pPr>
            <a:endParaRPr lang="en-GB"/>
          </a:p>
        </p:txBody>
      </p:sp>
      <p:sp>
        <p:nvSpPr>
          <p:cNvPr id="19460"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333399"/>
              </a:buClr>
              <a:buFont typeface="Arial" charset="0"/>
              <a:buNone/>
              <a:tabLst>
                <a:tab pos="723900" algn="l"/>
                <a:tab pos="1447800" algn="l"/>
                <a:tab pos="2171700" algn="l"/>
              </a:tabLst>
              <a:defRPr sz="1400">
                <a:solidFill>
                  <a:srgbClr val="000000"/>
                </a:solidFill>
                <a:latin typeface="Arial" charset="0"/>
                <a:cs typeface="Lucida Sans Unicode" charset="0"/>
              </a:defRPr>
            </a:lvl1pPr>
          </a:lstStyle>
          <a:p>
            <a:pPr>
              <a:defRPr/>
            </a:pPr>
            <a:endParaRPr lang="en-GB"/>
          </a:p>
        </p:txBody>
      </p:sp>
      <p:sp>
        <p:nvSpPr>
          <p:cNvPr id="19461"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333399"/>
              </a:buClr>
              <a:buFont typeface="Arial" charset="0"/>
              <a:buNone/>
              <a:tabLst>
                <a:tab pos="723900" algn="l"/>
                <a:tab pos="1447800" algn="l"/>
              </a:tabLst>
              <a:defRPr sz="1400">
                <a:solidFill>
                  <a:srgbClr val="000000"/>
                </a:solidFill>
                <a:latin typeface="Arial" charset="0"/>
                <a:cs typeface="Lucida Sans Unicode" charset="0"/>
              </a:defRPr>
            </a:lvl1pPr>
          </a:lstStyle>
          <a:p>
            <a:pPr>
              <a:defRPr/>
            </a:pPr>
            <a:fld id="{E034B714-DD31-FB44-8B1B-3BDEACB03EB0}"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71" r:id="rId1"/>
    <p:sldLayoutId id="2147489572" r:id="rId2"/>
    <p:sldLayoutId id="2147489573" r:id="rId3"/>
    <p:sldLayoutId id="2147489574" r:id="rId4"/>
    <p:sldLayoutId id="2147489575" r:id="rId5"/>
    <p:sldLayoutId id="2147489576" r:id="rId6"/>
    <p:sldLayoutId id="2147489577" r:id="rId7"/>
    <p:sldLayoutId id="2147489578" r:id="rId8"/>
    <p:sldLayoutId id="2147489579" r:id="rId9"/>
    <p:sldLayoutId id="2147489580" r:id="rId10"/>
    <p:sldLayoutId id="2147489581" r:id="rId11"/>
  </p:sldLayoutIdLst>
  <p:txStyles>
    <p:titleStyle>
      <a:lvl1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mj-lt"/>
          <a:ea typeface="+mj-ea"/>
          <a:cs typeface="+mj-cs"/>
        </a:defRPr>
      </a:lvl1pPr>
      <a:lvl2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2pPr>
      <a:lvl3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3pPr>
      <a:lvl4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4pPr>
      <a:lvl5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5pPr>
      <a:lvl6pPr marL="4572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6pPr>
      <a:lvl7pPr marL="9144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7pPr>
      <a:lvl8pPr marL="13716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8pPr>
      <a:lvl9pPr marL="18288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9pPr>
    </p:titleStyle>
    <p:bodyStyle>
      <a:lvl1pPr marL="338138" indent="-338138" algn="l" defTabSz="449263" rtl="0" eaLnBrk="0" fontAlgn="base" hangingPunct="0">
        <a:lnSpc>
          <a:spcPct val="106000"/>
        </a:lnSpc>
        <a:spcBef>
          <a:spcPts val="800"/>
        </a:spcBef>
        <a:spcAft>
          <a:spcPct val="0"/>
        </a:spcAft>
        <a:buClr>
          <a:srgbClr val="333399"/>
        </a:buClr>
        <a:buSzPct val="100000"/>
        <a:buFont typeface="Times New Roman" charset="0"/>
        <a:buBlip>
          <a:blip r:embed="rId14"/>
        </a:buBlip>
        <a:defRPr sz="3200">
          <a:solidFill>
            <a:srgbClr val="333399"/>
          </a:solidFill>
          <a:latin typeface="+mn-lt"/>
          <a:ea typeface="+mn-ea"/>
          <a:cs typeface="+mn-cs"/>
        </a:defRPr>
      </a:lvl1pPr>
      <a:lvl2pPr marL="738188" indent="-280988" algn="l" defTabSz="449263" rtl="0" eaLnBrk="0" fontAlgn="base" hangingPunct="0">
        <a:lnSpc>
          <a:spcPct val="106000"/>
        </a:lnSpc>
        <a:spcBef>
          <a:spcPts val="700"/>
        </a:spcBef>
        <a:spcAft>
          <a:spcPct val="0"/>
        </a:spcAft>
        <a:buClr>
          <a:srgbClr val="333399"/>
        </a:buClr>
        <a:buSzPct val="100000"/>
        <a:buFont typeface="Times New Roman" charset="0"/>
        <a:buChar char="•"/>
        <a:defRPr sz="2800">
          <a:solidFill>
            <a:srgbClr val="333399"/>
          </a:solidFill>
          <a:latin typeface="+mn-lt"/>
          <a:ea typeface="+mn-ea"/>
          <a:cs typeface="+mn-cs"/>
        </a:defRPr>
      </a:lvl2pPr>
      <a:lvl3pPr marL="1143000" indent="-228600" algn="l" defTabSz="449263" rtl="0" eaLnBrk="0" fontAlgn="base" hangingPunct="0">
        <a:lnSpc>
          <a:spcPct val="106000"/>
        </a:lnSpc>
        <a:spcBef>
          <a:spcPts val="600"/>
        </a:spcBef>
        <a:spcAft>
          <a:spcPct val="0"/>
        </a:spcAft>
        <a:buClr>
          <a:srgbClr val="333399"/>
        </a:buClr>
        <a:buSzPct val="100000"/>
        <a:buFont typeface="Times New Roman" charset="0"/>
        <a:buBlip>
          <a:blip r:embed="rId15"/>
        </a:buBlip>
        <a:defRPr sz="2400">
          <a:solidFill>
            <a:srgbClr val="333399"/>
          </a:solidFill>
          <a:latin typeface="+mn-lt"/>
          <a:ea typeface="+mn-ea"/>
          <a:cs typeface="+mn-cs"/>
        </a:defRPr>
      </a:lvl3pPr>
      <a:lvl4pPr marL="1600200" indent="-228600" algn="l" defTabSz="449263" rtl="0" eaLnBrk="0" fontAlgn="base" hangingPunct="0">
        <a:lnSpc>
          <a:spcPct val="106000"/>
        </a:lnSpc>
        <a:spcBef>
          <a:spcPts val="500"/>
        </a:spcBef>
        <a:spcAft>
          <a:spcPct val="0"/>
        </a:spcAft>
        <a:buClr>
          <a:srgbClr val="333399"/>
        </a:buClr>
        <a:buSzPct val="100000"/>
        <a:buFont typeface="Times New Roman" charset="0"/>
        <a:buChar char="•"/>
        <a:defRPr sz="2000">
          <a:solidFill>
            <a:srgbClr val="333399"/>
          </a:solidFill>
          <a:latin typeface="+mn-lt"/>
          <a:ea typeface="+mn-ea"/>
          <a:cs typeface="+mn-cs"/>
        </a:defRPr>
      </a:lvl4pPr>
      <a:lvl5pPr marL="2057400" indent="-228600" algn="l" defTabSz="449263" rtl="0" eaLnBrk="0" fontAlgn="base" hangingPunct="0">
        <a:lnSpc>
          <a:spcPct val="106000"/>
        </a:lnSpc>
        <a:spcBef>
          <a:spcPts val="500"/>
        </a:spcBef>
        <a:spcAft>
          <a:spcPct val="0"/>
        </a:spcAft>
        <a:buClr>
          <a:srgbClr val="333399"/>
        </a:buClr>
        <a:buSzPct val="69000"/>
        <a:buFont typeface="Times New Roman" charset="0"/>
        <a:buBlip>
          <a:blip r:embed="rId16"/>
        </a:buBlip>
        <a:defRPr sz="2000">
          <a:solidFill>
            <a:srgbClr val="333399"/>
          </a:solidFill>
          <a:latin typeface="+mn-lt"/>
          <a:ea typeface="+mn-ea"/>
          <a:cs typeface="+mn-cs"/>
        </a:defRPr>
      </a:lvl5pPr>
      <a:lvl6pPr marL="2514600" indent="-228600" algn="l" defTabSz="449263" rtl="0" fontAlgn="base">
        <a:lnSpc>
          <a:spcPct val="106000"/>
        </a:lnSpc>
        <a:spcBef>
          <a:spcPts val="500"/>
        </a:spcBef>
        <a:spcAft>
          <a:spcPct val="0"/>
        </a:spcAft>
        <a:buClr>
          <a:srgbClr val="333399"/>
        </a:buClr>
        <a:buSzPct val="69000"/>
        <a:buFont typeface="Times New Roman" charset="0"/>
        <a:buBlip>
          <a:blip r:embed="rId16"/>
        </a:buBlip>
        <a:defRPr sz="2000">
          <a:solidFill>
            <a:srgbClr val="333399"/>
          </a:solidFill>
          <a:latin typeface="+mn-lt"/>
          <a:ea typeface="+mn-ea"/>
          <a:cs typeface="+mn-cs"/>
        </a:defRPr>
      </a:lvl6pPr>
      <a:lvl7pPr marL="2971800" indent="-228600" algn="l" defTabSz="449263" rtl="0" fontAlgn="base">
        <a:lnSpc>
          <a:spcPct val="106000"/>
        </a:lnSpc>
        <a:spcBef>
          <a:spcPts val="500"/>
        </a:spcBef>
        <a:spcAft>
          <a:spcPct val="0"/>
        </a:spcAft>
        <a:buClr>
          <a:srgbClr val="333399"/>
        </a:buClr>
        <a:buSzPct val="69000"/>
        <a:buFont typeface="Times New Roman" charset="0"/>
        <a:buBlip>
          <a:blip r:embed="rId16"/>
        </a:buBlip>
        <a:defRPr sz="2000">
          <a:solidFill>
            <a:srgbClr val="333399"/>
          </a:solidFill>
          <a:latin typeface="+mn-lt"/>
          <a:ea typeface="+mn-ea"/>
          <a:cs typeface="+mn-cs"/>
        </a:defRPr>
      </a:lvl7pPr>
      <a:lvl8pPr marL="3429000" indent="-228600" algn="l" defTabSz="449263" rtl="0" fontAlgn="base">
        <a:lnSpc>
          <a:spcPct val="106000"/>
        </a:lnSpc>
        <a:spcBef>
          <a:spcPts val="500"/>
        </a:spcBef>
        <a:spcAft>
          <a:spcPct val="0"/>
        </a:spcAft>
        <a:buClr>
          <a:srgbClr val="333399"/>
        </a:buClr>
        <a:buSzPct val="69000"/>
        <a:buFont typeface="Times New Roman" charset="0"/>
        <a:buBlip>
          <a:blip r:embed="rId16"/>
        </a:buBlip>
        <a:defRPr sz="2000">
          <a:solidFill>
            <a:srgbClr val="333399"/>
          </a:solidFill>
          <a:latin typeface="+mn-lt"/>
          <a:ea typeface="+mn-ea"/>
          <a:cs typeface="+mn-cs"/>
        </a:defRPr>
      </a:lvl8pPr>
      <a:lvl9pPr marL="3886200" indent="-228600" algn="l" defTabSz="449263" rtl="0" fontAlgn="base">
        <a:lnSpc>
          <a:spcPct val="106000"/>
        </a:lnSpc>
        <a:spcBef>
          <a:spcPts val="500"/>
        </a:spcBef>
        <a:spcAft>
          <a:spcPct val="0"/>
        </a:spcAft>
        <a:buClr>
          <a:srgbClr val="333399"/>
        </a:buClr>
        <a:buSzPct val="69000"/>
        <a:buFont typeface="Times New Roman" charset="0"/>
        <a:buBlip>
          <a:blip r:embed="rId16"/>
        </a:buBlip>
        <a:defRPr sz="2000">
          <a:solidFill>
            <a:srgbClr val="333399"/>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0481" name="Rectangle 1"/>
          <p:cNvSpPr>
            <a:spLocks noGrp="1" noChangeArrowheads="1"/>
          </p:cNvSpPr>
          <p:nvPr>
            <p:ph type="title"/>
          </p:nvPr>
        </p:nvSpPr>
        <p:spPr bwMode="auto">
          <a:xfrm>
            <a:off x="685800" y="22860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0482"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333399"/>
              </a:buClr>
              <a:buFont typeface="Arial" charset="0"/>
              <a:buNone/>
              <a:tabLst>
                <a:tab pos="723900" algn="l"/>
                <a:tab pos="1447800" algn="l"/>
              </a:tabLst>
              <a:defRPr sz="1400">
                <a:solidFill>
                  <a:srgbClr val="000000"/>
                </a:solidFill>
                <a:latin typeface="Arial" charset="0"/>
                <a:cs typeface="Lucida Sans Unicode" charset="0"/>
              </a:defRPr>
            </a:lvl1pPr>
          </a:lstStyle>
          <a:p>
            <a:pPr>
              <a:defRPr/>
            </a:pPr>
            <a:endParaRPr lang="en-GB"/>
          </a:p>
        </p:txBody>
      </p:sp>
      <p:sp>
        <p:nvSpPr>
          <p:cNvPr id="20483"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333399"/>
              </a:buClr>
              <a:buFont typeface="Arial" charset="0"/>
              <a:buNone/>
              <a:tabLst>
                <a:tab pos="723900" algn="l"/>
                <a:tab pos="1447800" algn="l"/>
                <a:tab pos="2171700" algn="l"/>
              </a:tabLst>
              <a:defRPr sz="1400">
                <a:solidFill>
                  <a:srgbClr val="000000"/>
                </a:solidFill>
                <a:latin typeface="Arial" charset="0"/>
                <a:cs typeface="Lucida Sans Unicode" charset="0"/>
              </a:defRPr>
            </a:lvl1pPr>
          </a:lstStyle>
          <a:p>
            <a:pPr>
              <a:defRPr/>
            </a:pPr>
            <a:endParaRPr lang="en-GB"/>
          </a:p>
        </p:txBody>
      </p:sp>
      <p:sp>
        <p:nvSpPr>
          <p:cNvPr id="20484"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333399"/>
              </a:buClr>
              <a:buFont typeface="Arial" charset="0"/>
              <a:buNone/>
              <a:tabLst>
                <a:tab pos="723900" algn="l"/>
                <a:tab pos="1447800" algn="l"/>
              </a:tabLst>
              <a:defRPr sz="1400">
                <a:solidFill>
                  <a:srgbClr val="000000"/>
                </a:solidFill>
                <a:latin typeface="Arial" charset="0"/>
                <a:cs typeface="Lucida Sans Unicode" charset="0"/>
              </a:defRPr>
            </a:lvl1pPr>
          </a:lstStyle>
          <a:p>
            <a:pPr>
              <a:defRPr/>
            </a:pPr>
            <a:fld id="{BC4E34DE-50B5-9742-B62B-67E588BB0527}" type="slidenum">
              <a:rPr lang="en-GB"/>
              <a:pPr>
                <a:defRPr/>
              </a:pPr>
              <a:t>‹#›</a:t>
            </a:fld>
            <a:endParaRPr lang="en-GB"/>
          </a:p>
        </p:txBody>
      </p:sp>
      <p:sp>
        <p:nvSpPr>
          <p:cNvPr id="20485" name="Rectangle 5"/>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582" r:id="rId1"/>
    <p:sldLayoutId id="2147489583" r:id="rId2"/>
    <p:sldLayoutId id="2147489584" r:id="rId3"/>
    <p:sldLayoutId id="2147489585" r:id="rId4"/>
    <p:sldLayoutId id="2147489586" r:id="rId5"/>
    <p:sldLayoutId id="2147489587" r:id="rId6"/>
    <p:sldLayoutId id="2147489588" r:id="rId7"/>
    <p:sldLayoutId id="2147489589" r:id="rId8"/>
    <p:sldLayoutId id="2147489590" r:id="rId9"/>
    <p:sldLayoutId id="2147489591" r:id="rId10"/>
    <p:sldLayoutId id="2147489592" r:id="rId11"/>
    <p:sldLayoutId id="2147489593" r:id="rId12"/>
  </p:sldLayoutIdLst>
  <p:txStyles>
    <p:titleStyle>
      <a:lvl1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mj-lt"/>
          <a:ea typeface="+mj-ea"/>
          <a:cs typeface="+mj-cs"/>
        </a:defRPr>
      </a:lvl1pPr>
      <a:lvl2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2pPr>
      <a:lvl3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3pPr>
      <a:lvl4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4pPr>
      <a:lvl5pPr algn="ctr" defTabSz="449263" rtl="0" eaLnBrk="0" fontAlgn="base" hangingPunct="0">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5pPr>
      <a:lvl6pPr marL="4572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6pPr>
      <a:lvl7pPr marL="9144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7pPr>
      <a:lvl8pPr marL="13716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8pPr>
      <a:lvl9pPr marL="1828800" algn="ctr" defTabSz="449263" rtl="0" fontAlgn="base">
        <a:lnSpc>
          <a:spcPct val="106000"/>
        </a:lnSpc>
        <a:spcBef>
          <a:spcPct val="0"/>
        </a:spcBef>
        <a:spcAft>
          <a:spcPct val="0"/>
        </a:spcAft>
        <a:buClr>
          <a:srgbClr val="333399"/>
        </a:buClr>
        <a:buSzPct val="100000"/>
        <a:buFont typeface="Impact" charset="0"/>
        <a:defRPr sz="4400" i="1">
          <a:solidFill>
            <a:srgbClr val="333399"/>
          </a:solidFill>
          <a:latin typeface="Impact" charset="0"/>
          <a:ea typeface="MS Gothic" charset="0"/>
          <a:cs typeface="MS Gothic" charset="0"/>
        </a:defRPr>
      </a:lvl9pPr>
    </p:titleStyle>
    <p:bodyStyle>
      <a:lvl1pPr marL="338138" indent="-338138" algn="l" defTabSz="449263" rtl="0" eaLnBrk="0" fontAlgn="base" hangingPunct="0">
        <a:lnSpc>
          <a:spcPct val="106000"/>
        </a:lnSpc>
        <a:spcBef>
          <a:spcPts val="800"/>
        </a:spcBef>
        <a:spcAft>
          <a:spcPct val="0"/>
        </a:spcAft>
        <a:buClr>
          <a:srgbClr val="333399"/>
        </a:buClr>
        <a:buSzPct val="100000"/>
        <a:buFont typeface="Times New Roman" charset="0"/>
        <a:buBlip>
          <a:blip r:embed="rId15"/>
        </a:buBlip>
        <a:defRPr sz="3200">
          <a:solidFill>
            <a:srgbClr val="333399"/>
          </a:solidFill>
          <a:latin typeface="+mn-lt"/>
          <a:ea typeface="+mn-ea"/>
          <a:cs typeface="+mn-cs"/>
        </a:defRPr>
      </a:lvl1pPr>
      <a:lvl2pPr marL="738188" indent="-280988" algn="l" defTabSz="449263" rtl="0" eaLnBrk="0" fontAlgn="base" hangingPunct="0">
        <a:lnSpc>
          <a:spcPct val="106000"/>
        </a:lnSpc>
        <a:spcBef>
          <a:spcPts val="700"/>
        </a:spcBef>
        <a:spcAft>
          <a:spcPct val="0"/>
        </a:spcAft>
        <a:buClr>
          <a:srgbClr val="333399"/>
        </a:buClr>
        <a:buSzPct val="100000"/>
        <a:buFont typeface="Times New Roman" charset="0"/>
        <a:buChar char="•"/>
        <a:defRPr sz="2800">
          <a:solidFill>
            <a:srgbClr val="333399"/>
          </a:solidFill>
          <a:latin typeface="+mn-lt"/>
          <a:ea typeface="+mn-ea"/>
          <a:cs typeface="+mn-cs"/>
        </a:defRPr>
      </a:lvl2pPr>
      <a:lvl3pPr marL="1143000" indent="-228600" algn="l" defTabSz="449263" rtl="0" eaLnBrk="0" fontAlgn="base" hangingPunct="0">
        <a:lnSpc>
          <a:spcPct val="106000"/>
        </a:lnSpc>
        <a:spcBef>
          <a:spcPts val="600"/>
        </a:spcBef>
        <a:spcAft>
          <a:spcPct val="0"/>
        </a:spcAft>
        <a:buClr>
          <a:srgbClr val="333399"/>
        </a:buClr>
        <a:buSzPct val="100000"/>
        <a:buFont typeface="Times New Roman" charset="0"/>
        <a:buBlip>
          <a:blip r:embed="rId16"/>
        </a:buBlip>
        <a:defRPr sz="2400">
          <a:solidFill>
            <a:srgbClr val="333399"/>
          </a:solidFill>
          <a:latin typeface="+mn-lt"/>
          <a:ea typeface="+mn-ea"/>
          <a:cs typeface="+mn-cs"/>
        </a:defRPr>
      </a:lvl3pPr>
      <a:lvl4pPr marL="1600200" indent="-228600" algn="l" defTabSz="449263" rtl="0" eaLnBrk="0" fontAlgn="base" hangingPunct="0">
        <a:lnSpc>
          <a:spcPct val="106000"/>
        </a:lnSpc>
        <a:spcBef>
          <a:spcPts val="500"/>
        </a:spcBef>
        <a:spcAft>
          <a:spcPct val="0"/>
        </a:spcAft>
        <a:buClr>
          <a:srgbClr val="333399"/>
        </a:buClr>
        <a:buSzPct val="100000"/>
        <a:buFont typeface="Times New Roman" charset="0"/>
        <a:buChar char="•"/>
        <a:defRPr sz="2000">
          <a:solidFill>
            <a:srgbClr val="333399"/>
          </a:solidFill>
          <a:latin typeface="+mn-lt"/>
          <a:ea typeface="+mn-ea"/>
          <a:cs typeface="+mn-cs"/>
        </a:defRPr>
      </a:lvl4pPr>
      <a:lvl5pPr marL="2057400" indent="-228600" algn="l" defTabSz="449263" rtl="0" eaLnBrk="0" fontAlgn="base" hangingPunct="0">
        <a:lnSpc>
          <a:spcPct val="106000"/>
        </a:lnSpc>
        <a:spcBef>
          <a:spcPts val="500"/>
        </a:spcBef>
        <a:spcAft>
          <a:spcPct val="0"/>
        </a:spcAft>
        <a:buClr>
          <a:srgbClr val="333399"/>
        </a:buClr>
        <a:buSzPct val="69000"/>
        <a:buFont typeface="Times New Roman" charset="0"/>
        <a:buBlip>
          <a:blip r:embed="rId17"/>
        </a:buBlip>
        <a:defRPr sz="2000">
          <a:solidFill>
            <a:srgbClr val="333399"/>
          </a:solidFill>
          <a:latin typeface="+mn-lt"/>
          <a:ea typeface="+mn-ea"/>
          <a:cs typeface="+mn-cs"/>
        </a:defRPr>
      </a:lvl5pPr>
      <a:lvl6pPr marL="2514600" indent="-228600" algn="l" defTabSz="449263" rtl="0" fontAlgn="base">
        <a:lnSpc>
          <a:spcPct val="106000"/>
        </a:lnSpc>
        <a:spcBef>
          <a:spcPts val="500"/>
        </a:spcBef>
        <a:spcAft>
          <a:spcPct val="0"/>
        </a:spcAft>
        <a:buClr>
          <a:srgbClr val="333399"/>
        </a:buClr>
        <a:buSzPct val="69000"/>
        <a:buFont typeface="Times New Roman" charset="0"/>
        <a:buBlip>
          <a:blip r:embed="rId17"/>
        </a:buBlip>
        <a:defRPr sz="2000">
          <a:solidFill>
            <a:srgbClr val="333399"/>
          </a:solidFill>
          <a:latin typeface="+mn-lt"/>
          <a:ea typeface="+mn-ea"/>
          <a:cs typeface="+mn-cs"/>
        </a:defRPr>
      </a:lvl6pPr>
      <a:lvl7pPr marL="2971800" indent="-228600" algn="l" defTabSz="449263" rtl="0" fontAlgn="base">
        <a:lnSpc>
          <a:spcPct val="106000"/>
        </a:lnSpc>
        <a:spcBef>
          <a:spcPts val="500"/>
        </a:spcBef>
        <a:spcAft>
          <a:spcPct val="0"/>
        </a:spcAft>
        <a:buClr>
          <a:srgbClr val="333399"/>
        </a:buClr>
        <a:buSzPct val="69000"/>
        <a:buFont typeface="Times New Roman" charset="0"/>
        <a:buBlip>
          <a:blip r:embed="rId17"/>
        </a:buBlip>
        <a:defRPr sz="2000">
          <a:solidFill>
            <a:srgbClr val="333399"/>
          </a:solidFill>
          <a:latin typeface="+mn-lt"/>
          <a:ea typeface="+mn-ea"/>
          <a:cs typeface="+mn-cs"/>
        </a:defRPr>
      </a:lvl7pPr>
      <a:lvl8pPr marL="3429000" indent="-228600" algn="l" defTabSz="449263" rtl="0" fontAlgn="base">
        <a:lnSpc>
          <a:spcPct val="106000"/>
        </a:lnSpc>
        <a:spcBef>
          <a:spcPts val="500"/>
        </a:spcBef>
        <a:spcAft>
          <a:spcPct val="0"/>
        </a:spcAft>
        <a:buClr>
          <a:srgbClr val="333399"/>
        </a:buClr>
        <a:buSzPct val="69000"/>
        <a:buFont typeface="Times New Roman" charset="0"/>
        <a:buBlip>
          <a:blip r:embed="rId17"/>
        </a:buBlip>
        <a:defRPr sz="2000">
          <a:solidFill>
            <a:srgbClr val="333399"/>
          </a:solidFill>
          <a:latin typeface="+mn-lt"/>
          <a:ea typeface="+mn-ea"/>
          <a:cs typeface="+mn-cs"/>
        </a:defRPr>
      </a:lvl8pPr>
      <a:lvl9pPr marL="3886200" indent="-228600" algn="l" defTabSz="449263" rtl="0" fontAlgn="base">
        <a:lnSpc>
          <a:spcPct val="106000"/>
        </a:lnSpc>
        <a:spcBef>
          <a:spcPts val="500"/>
        </a:spcBef>
        <a:spcAft>
          <a:spcPct val="0"/>
        </a:spcAft>
        <a:buClr>
          <a:srgbClr val="333399"/>
        </a:buClr>
        <a:buSzPct val="69000"/>
        <a:buFont typeface="Times New Roman" charset="0"/>
        <a:buBlip>
          <a:blip r:embed="rId17"/>
        </a:buBlip>
        <a:defRPr sz="2000">
          <a:solidFill>
            <a:srgbClr val="333399"/>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203778" name="Group 1"/>
          <p:cNvGrpSpPr>
            <a:grpSpLocks/>
          </p:cNvGrpSpPr>
          <p:nvPr/>
        </p:nvGrpSpPr>
        <p:grpSpPr bwMode="auto">
          <a:xfrm>
            <a:off x="0" y="3902075"/>
            <a:ext cx="3397250" cy="2946400"/>
            <a:chOff x="0" y="2458"/>
            <a:chExt cx="2140" cy="1856"/>
          </a:xfrm>
        </p:grpSpPr>
        <p:sp>
          <p:nvSpPr>
            <p:cNvPr id="23554" name="Freeform 2"/>
            <p:cNvSpPr>
              <a:spLocks noChangeArrowheads="1"/>
            </p:cNvSpPr>
            <p:nvPr/>
          </p:nvSpPr>
          <p:spPr bwMode="auto">
            <a:xfrm>
              <a:off x="0" y="2508"/>
              <a:ext cx="2141" cy="1803"/>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rgbClr val="000000"/>
                </a:gs>
                <a:gs pos="50000">
                  <a:srgbClr val="000000"/>
                </a:gs>
                <a:gs pos="100000">
                  <a:srgbClr val="00000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5" name="Freeform 3"/>
            <p:cNvSpPr>
              <a:spLocks noChangeArrowheads="1"/>
            </p:cNvSpPr>
            <p:nvPr/>
          </p:nvSpPr>
          <p:spPr bwMode="auto">
            <a:xfrm>
              <a:off x="0" y="2458"/>
              <a:ext cx="1853" cy="1857"/>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rgbClr val="000000"/>
                </a:gs>
                <a:gs pos="50000">
                  <a:srgbClr val="000000"/>
                </a:gs>
                <a:gs pos="100000">
                  <a:srgbClr val="00000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6" name="Freeform 4"/>
            <p:cNvSpPr>
              <a:spLocks noChangeArrowheads="1"/>
            </p:cNvSpPr>
            <p:nvPr/>
          </p:nvSpPr>
          <p:spPr bwMode="auto">
            <a:xfrm>
              <a:off x="0" y="2735"/>
              <a:ext cx="1744" cy="1576"/>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rgbClr val="000000"/>
                </a:gs>
                <a:gs pos="50000">
                  <a:srgbClr val="000000"/>
                </a:gs>
                <a:gs pos="100000">
                  <a:srgbClr val="00000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7" name="Freeform 5"/>
            <p:cNvSpPr>
              <a:spLocks noChangeArrowheads="1"/>
            </p:cNvSpPr>
            <p:nvPr/>
          </p:nvSpPr>
          <p:spPr bwMode="auto">
            <a:xfrm>
              <a:off x="0" y="2544"/>
              <a:ext cx="1744" cy="1767"/>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rgbClr val="000000"/>
                </a:gs>
                <a:gs pos="50000">
                  <a:srgbClr val="000000"/>
                </a:gs>
                <a:gs pos="100000">
                  <a:srgbClr val="00000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8" name="Oval 6"/>
            <p:cNvSpPr>
              <a:spLocks noChangeArrowheads="1"/>
            </p:cNvSpPr>
            <p:nvPr/>
          </p:nvSpPr>
          <p:spPr bwMode="auto">
            <a:xfrm>
              <a:off x="209" y="2784"/>
              <a:ext cx="86" cy="86"/>
            </a:xfrm>
            <a:prstGeom prst="ellipse">
              <a:avLst/>
            </a:prstGeom>
            <a:gradFill rotWithShape="0">
              <a:gsLst>
                <a:gs pos="0">
                  <a:srgbClr val="000000"/>
                </a:gs>
                <a:gs pos="100000">
                  <a:srgbClr val="00000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59" name="Oval 7"/>
            <p:cNvSpPr>
              <a:spLocks noChangeArrowheads="1"/>
            </p:cNvSpPr>
            <p:nvPr/>
          </p:nvSpPr>
          <p:spPr bwMode="auto">
            <a:xfrm>
              <a:off x="1535" y="3883"/>
              <a:ext cx="92" cy="92"/>
            </a:xfrm>
            <a:prstGeom prst="ellipse">
              <a:avLst/>
            </a:prstGeom>
            <a:gradFill rotWithShape="0">
              <a:gsLst>
                <a:gs pos="0">
                  <a:srgbClr val="000000"/>
                </a:gs>
                <a:gs pos="100000">
                  <a:srgbClr val="000000"/>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3560" name="Oval 8"/>
            <p:cNvSpPr>
              <a:spLocks noChangeArrowheads="1"/>
            </p:cNvSpPr>
            <p:nvPr/>
          </p:nvSpPr>
          <p:spPr bwMode="auto">
            <a:xfrm>
              <a:off x="791" y="2723"/>
              <a:ext cx="121" cy="121"/>
            </a:xfrm>
            <a:prstGeom prst="ellipse">
              <a:avLst/>
            </a:prstGeom>
            <a:gradFill rotWithShape="0">
              <a:gsLst>
                <a:gs pos="0">
                  <a:srgbClr val="000000"/>
                </a:gs>
                <a:gs pos="100000">
                  <a:srgbClr val="00000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23561" name="Rectangle 9"/>
          <p:cNvSpPr>
            <a:spLocks noGrp="1" noChangeArrowheads="1"/>
          </p:cNvSpPr>
          <p:nvPr>
            <p:ph type="title"/>
          </p:nvPr>
        </p:nvSpPr>
        <p:spPr bwMode="auto">
          <a:xfrm>
            <a:off x="685800" y="1873250"/>
            <a:ext cx="7767638" cy="1550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1" compatLnSpc="1">
            <a:prstTxWarp prst="textNoShape">
              <a:avLst/>
            </a:prstTxWarp>
          </a:bodyPr>
          <a:lstStyle/>
          <a:p>
            <a:pPr lvl="0"/>
            <a:r>
              <a:rPr lang="en-GB"/>
              <a:t>Click to edit the title text format</a:t>
            </a:r>
          </a:p>
        </p:txBody>
      </p:sp>
      <p:sp>
        <p:nvSpPr>
          <p:cNvPr id="23562" name="Rectangle 10"/>
          <p:cNvSpPr>
            <a:spLocks noGrp="1" noChangeArrowheads="1"/>
          </p:cNvSpPr>
          <p:nvPr>
            <p:ph type="dt"/>
          </p:nvPr>
        </p:nvSpPr>
        <p:spPr bwMode="auto">
          <a:xfrm>
            <a:off x="457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Arial" charset="0"/>
              <a:buNone/>
              <a:tabLst>
                <a:tab pos="723900" algn="l"/>
                <a:tab pos="1447800" algn="l"/>
              </a:tabLst>
              <a:defRPr sz="1000">
                <a:solidFill>
                  <a:srgbClr val="FFFFFF"/>
                </a:solidFill>
                <a:effectLst>
                  <a:outerShdw blurRad="38100" dist="38100" dir="2700000" algn="tl">
                    <a:srgbClr val="808080"/>
                  </a:outerShdw>
                </a:effectLst>
                <a:latin typeface="+mn-lt"/>
                <a:cs typeface="Lucida Sans Unicode" charset="0"/>
              </a:defRPr>
            </a:lvl1pPr>
          </a:lstStyle>
          <a:p>
            <a:pPr>
              <a:defRPr/>
            </a:pPr>
            <a:endParaRPr lang="en-GB"/>
          </a:p>
        </p:txBody>
      </p:sp>
      <p:sp>
        <p:nvSpPr>
          <p:cNvPr id="23563" name="Rectangle 11"/>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000">
                <a:solidFill>
                  <a:srgbClr val="FFFFFF"/>
                </a:solidFill>
                <a:effectLst>
                  <a:outerShdw blurRad="38100" dist="38100" dir="2700000" algn="tl">
                    <a:srgbClr val="808080"/>
                  </a:outerShdw>
                </a:effectLst>
                <a:latin typeface="+mn-lt"/>
                <a:cs typeface="Lucida Sans Unicode" charset="0"/>
              </a:defRPr>
            </a:lvl1pPr>
          </a:lstStyle>
          <a:p>
            <a:pPr>
              <a:defRPr/>
            </a:pPr>
            <a:endParaRPr lang="en-GB"/>
          </a:p>
        </p:txBody>
      </p:sp>
      <p:sp>
        <p:nvSpPr>
          <p:cNvPr id="23564" name="Rectangle 12"/>
          <p:cNvSpPr>
            <a:spLocks noGrp="1" noChangeArrowheads="1"/>
          </p:cNvSpPr>
          <p:nvPr>
            <p:ph type="sldNum"/>
          </p:nvPr>
        </p:nvSpPr>
        <p:spPr bwMode="auto">
          <a:xfrm>
            <a:off x="6553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Arial" charset="0"/>
              <a:buNone/>
              <a:tabLst>
                <a:tab pos="723900" algn="l"/>
                <a:tab pos="1447800" algn="l"/>
              </a:tabLst>
              <a:defRPr sz="1000">
                <a:solidFill>
                  <a:srgbClr val="FFFFFF"/>
                </a:solidFill>
                <a:effectLst>
                  <a:outerShdw blurRad="38100" dist="38100" dir="2700000" algn="tl">
                    <a:srgbClr val="808080"/>
                  </a:outerShdw>
                </a:effectLst>
                <a:latin typeface="+mn-lt"/>
                <a:cs typeface="Lucida Sans Unicode" charset="0"/>
              </a:defRPr>
            </a:lvl1pPr>
          </a:lstStyle>
          <a:p>
            <a:pPr>
              <a:defRPr/>
            </a:pPr>
            <a:fld id="{9403FA50-8A09-0E41-AD6E-1E25BD69D570}"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594" r:id="rId1"/>
    <p:sldLayoutId id="2147489595" r:id="rId2"/>
    <p:sldLayoutId id="2147489596" r:id="rId3"/>
    <p:sldLayoutId id="2147489597" r:id="rId4"/>
    <p:sldLayoutId id="2147489598" r:id="rId5"/>
    <p:sldLayoutId id="2147489599" r:id="rId6"/>
    <p:sldLayoutId id="2147489600" r:id="rId7"/>
    <p:sldLayoutId id="2147489601" r:id="rId8"/>
    <p:sldLayoutId id="2147489602" r:id="rId9"/>
    <p:sldLayoutId id="2147489603" r:id="rId10"/>
    <p:sldLayoutId id="2147489604" r:id="rId11"/>
  </p:sldLayoutIdLst>
  <p:txStyles>
    <p:titleStyle>
      <a:lvl1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mj-lt"/>
          <a:ea typeface="+mj-ea"/>
          <a:cs typeface="+mj-cs"/>
        </a:defRPr>
      </a:lvl1pPr>
      <a:lvl2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5pPr>
      <a:lvl6pPr marL="4572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6pPr>
      <a:lvl7pPr marL="9144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FFFFFF"/>
        </a:buClr>
        <a:buSzPct val="100000"/>
        <a:buFont typeface="Arial" charset="0"/>
        <a:defRPr sz="4400">
          <a:solidFill>
            <a:srgbClr val="FFFFFF"/>
          </a:solidFill>
          <a:effectLst>
            <a:outerShdw blurRad="38100" dist="38100" dir="2700000" algn="tl">
              <a:srgbClr val="808080"/>
            </a:outerShdw>
          </a:effectLst>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FFFFCC"/>
        </a:buClr>
        <a:buSzPct val="75000"/>
        <a:buFont typeface="Wingdings" charset="0"/>
        <a:buBlip>
          <a:blip r:embed="rId13"/>
        </a:buBlip>
        <a:defRPr sz="3200">
          <a:solidFill>
            <a:srgbClr val="FFFFFF"/>
          </a:solidFill>
          <a:effectLst>
            <a:outerShdw blurRad="38100" dist="38100" dir="2700000" algn="tl">
              <a:srgbClr val="808080"/>
            </a:outerShdw>
          </a:effectLst>
          <a:latin typeface="+mn-lt"/>
          <a:ea typeface="+mn-ea"/>
          <a:cs typeface="+mn-cs"/>
        </a:defRPr>
      </a:lvl1pPr>
      <a:lvl2pPr marL="738188" indent="-280988" algn="l" defTabSz="449263" rtl="0" eaLnBrk="0" fontAlgn="base" hangingPunct="0">
        <a:lnSpc>
          <a:spcPct val="81000"/>
        </a:lnSpc>
        <a:spcBef>
          <a:spcPts val="700"/>
        </a:spcBef>
        <a:spcAft>
          <a:spcPct val="0"/>
        </a:spcAft>
        <a:buClr>
          <a:srgbClr val="FFFFFF"/>
        </a:buClr>
        <a:buSzPct val="75000"/>
        <a:buFont typeface="Wingdings" charset="0"/>
        <a:buChar char=""/>
        <a:defRPr sz="2800">
          <a:solidFill>
            <a:srgbClr val="FFFFFF"/>
          </a:solidFill>
          <a:effectLst>
            <a:outerShdw blurRad="38100" dist="38100" dir="2700000" algn="tl">
              <a:srgbClr val="808080"/>
            </a:outerShdw>
          </a:effectLst>
          <a:latin typeface="+mn-lt"/>
          <a:ea typeface="+mn-ea"/>
          <a:cs typeface="+mn-cs"/>
        </a:defRPr>
      </a:lvl2pPr>
      <a:lvl3pPr marL="1143000" indent="-228600" algn="l" defTabSz="449263" rtl="0" eaLnBrk="0" fontAlgn="base" hangingPunct="0">
        <a:lnSpc>
          <a:spcPct val="81000"/>
        </a:lnSpc>
        <a:spcBef>
          <a:spcPts val="600"/>
        </a:spcBef>
        <a:spcAft>
          <a:spcPct val="0"/>
        </a:spcAft>
        <a:buClr>
          <a:srgbClr val="666699"/>
        </a:buClr>
        <a:buSzPct val="75000"/>
        <a:buFont typeface="Wingdings" charset="0"/>
        <a:buBlip>
          <a:blip r:embed="rId14"/>
        </a:buBlip>
        <a:defRPr sz="2400">
          <a:solidFill>
            <a:srgbClr val="FFFFFF"/>
          </a:solidFill>
          <a:effectLst>
            <a:outerShdw blurRad="38100" dist="38100" dir="2700000" algn="tl">
              <a:srgbClr val="808080"/>
            </a:outerShdw>
          </a:effectLst>
          <a:latin typeface="+mn-lt"/>
          <a:ea typeface="+mn-ea"/>
          <a:cs typeface="+mn-cs"/>
        </a:defRPr>
      </a:lvl3pPr>
      <a:lvl4pPr marL="1600200" indent="-228600" algn="l" defTabSz="449263" rtl="0" eaLnBrk="0" fontAlgn="base" hangingPunct="0">
        <a:lnSpc>
          <a:spcPct val="81000"/>
        </a:lnSpc>
        <a:spcBef>
          <a:spcPts val="500"/>
        </a:spcBef>
        <a:spcAft>
          <a:spcPct val="0"/>
        </a:spcAft>
        <a:buClr>
          <a:srgbClr val="FFCC66"/>
        </a:buClr>
        <a:buSzPct val="75000"/>
        <a:buFont typeface="Wingdings" charset="0"/>
        <a:buChar char=""/>
        <a:defRPr sz="2000">
          <a:solidFill>
            <a:srgbClr val="FFFFFF"/>
          </a:solidFill>
          <a:effectLst>
            <a:outerShdw blurRad="38100" dist="38100" dir="2700000" algn="tl">
              <a:srgbClr val="808080"/>
            </a:outerShdw>
          </a:effectLst>
          <a:latin typeface="+mn-lt"/>
          <a:ea typeface="+mn-ea"/>
          <a:cs typeface="+mn-cs"/>
        </a:defRPr>
      </a:lvl4pPr>
      <a:lvl5pPr marL="2057400" indent="-228600" algn="l" defTabSz="449263" rtl="0" eaLnBrk="0" fontAlgn="base" hangingPunct="0">
        <a:lnSpc>
          <a:spcPct val="81000"/>
        </a:lnSpc>
        <a:spcBef>
          <a:spcPts val="500"/>
        </a:spcBef>
        <a:spcAft>
          <a:spcPct val="0"/>
        </a:spcAft>
        <a:buClr>
          <a:srgbClr val="FFCC66"/>
        </a:buClr>
        <a:buSzPct val="52000"/>
        <a:buFont typeface="Wingdings" charset="0"/>
        <a:buBlip>
          <a:blip r:embed="rId15"/>
        </a:buBlip>
        <a:defRPr sz="2000">
          <a:solidFill>
            <a:srgbClr val="FFFFFF"/>
          </a:solidFill>
          <a:effectLst>
            <a:outerShdw blurRad="38100" dist="38100" dir="2700000" algn="tl">
              <a:srgbClr val="808080"/>
            </a:outerShdw>
          </a:effectLst>
          <a:latin typeface="+mn-lt"/>
          <a:ea typeface="+mn-ea"/>
          <a:cs typeface="+mn-cs"/>
        </a:defRPr>
      </a:lvl5pPr>
      <a:lvl6pPr marL="2514600" indent="-228600" algn="l" defTabSz="449263" rtl="0" fontAlgn="base">
        <a:lnSpc>
          <a:spcPct val="81000"/>
        </a:lnSpc>
        <a:spcBef>
          <a:spcPts val="500"/>
        </a:spcBef>
        <a:spcAft>
          <a:spcPct val="0"/>
        </a:spcAft>
        <a:buClr>
          <a:srgbClr val="FFCC66"/>
        </a:buClr>
        <a:buSzPct val="52000"/>
        <a:buFont typeface="Wingdings" charset="0"/>
        <a:buBlip>
          <a:blip r:embed="rId15"/>
        </a:buBlip>
        <a:defRPr sz="2000">
          <a:solidFill>
            <a:srgbClr val="FFFFFF"/>
          </a:solidFill>
          <a:effectLst>
            <a:outerShdw blurRad="38100" dist="38100" dir="2700000" algn="tl">
              <a:srgbClr val="808080"/>
            </a:outerShdw>
          </a:effectLst>
          <a:latin typeface="+mn-lt"/>
          <a:ea typeface="+mn-ea"/>
          <a:cs typeface="+mn-cs"/>
        </a:defRPr>
      </a:lvl6pPr>
      <a:lvl7pPr marL="2971800" indent="-228600" algn="l" defTabSz="449263" rtl="0" fontAlgn="base">
        <a:lnSpc>
          <a:spcPct val="81000"/>
        </a:lnSpc>
        <a:spcBef>
          <a:spcPts val="500"/>
        </a:spcBef>
        <a:spcAft>
          <a:spcPct val="0"/>
        </a:spcAft>
        <a:buClr>
          <a:srgbClr val="FFCC66"/>
        </a:buClr>
        <a:buSzPct val="52000"/>
        <a:buFont typeface="Wingdings" charset="0"/>
        <a:buBlip>
          <a:blip r:embed="rId15"/>
        </a:buBlip>
        <a:defRPr sz="2000">
          <a:solidFill>
            <a:srgbClr val="FFFFFF"/>
          </a:solidFill>
          <a:effectLst>
            <a:outerShdw blurRad="38100" dist="38100" dir="2700000" algn="tl">
              <a:srgbClr val="808080"/>
            </a:outerShdw>
          </a:effectLst>
          <a:latin typeface="+mn-lt"/>
          <a:ea typeface="+mn-ea"/>
          <a:cs typeface="+mn-cs"/>
        </a:defRPr>
      </a:lvl7pPr>
      <a:lvl8pPr marL="3429000" indent="-228600" algn="l" defTabSz="449263" rtl="0" fontAlgn="base">
        <a:lnSpc>
          <a:spcPct val="81000"/>
        </a:lnSpc>
        <a:spcBef>
          <a:spcPts val="500"/>
        </a:spcBef>
        <a:spcAft>
          <a:spcPct val="0"/>
        </a:spcAft>
        <a:buClr>
          <a:srgbClr val="FFCC66"/>
        </a:buClr>
        <a:buSzPct val="52000"/>
        <a:buFont typeface="Wingdings" charset="0"/>
        <a:buBlip>
          <a:blip r:embed="rId15"/>
        </a:buBlip>
        <a:defRPr sz="2000">
          <a:solidFill>
            <a:srgbClr val="FFFFFF"/>
          </a:solidFill>
          <a:effectLst>
            <a:outerShdw blurRad="38100" dist="38100" dir="2700000" algn="tl">
              <a:srgbClr val="808080"/>
            </a:outerShdw>
          </a:effectLst>
          <a:latin typeface="+mn-lt"/>
          <a:ea typeface="+mn-ea"/>
          <a:cs typeface="+mn-cs"/>
        </a:defRPr>
      </a:lvl8pPr>
      <a:lvl9pPr marL="3886200" indent="-228600" algn="l" defTabSz="449263" rtl="0" fontAlgn="base">
        <a:lnSpc>
          <a:spcPct val="81000"/>
        </a:lnSpc>
        <a:spcBef>
          <a:spcPts val="500"/>
        </a:spcBef>
        <a:spcAft>
          <a:spcPct val="0"/>
        </a:spcAft>
        <a:buClr>
          <a:srgbClr val="FFCC66"/>
        </a:buClr>
        <a:buSzPct val="52000"/>
        <a:buFont typeface="Wingdings" charset="0"/>
        <a:buBlip>
          <a:blip r:embed="rId15"/>
        </a:buBlip>
        <a:defRPr sz="2000">
          <a:solidFill>
            <a:srgbClr val="FFFFFF"/>
          </a:solidFill>
          <a:effectLst>
            <a:outerShdw blurRad="38100" dist="38100" dir="2700000" algn="tl">
              <a:srgbClr val="80808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5A5C6C"/>
            </a:gs>
            <a:gs pos="100000">
              <a:srgbClr val="515361"/>
            </a:gs>
          </a:gsLst>
          <a:lin ang="5400000" scaled="1"/>
        </a:gradFill>
        <a:effectLst/>
      </p:bgPr>
    </p:bg>
    <p:spTree>
      <p:nvGrpSpPr>
        <p:cNvPr id="1" name=""/>
        <p:cNvGrpSpPr/>
        <p:nvPr/>
      </p:nvGrpSpPr>
      <p:grpSpPr>
        <a:xfrm>
          <a:off x="0" y="0"/>
          <a:ext cx="0" cy="0"/>
          <a:chOff x="0" y="0"/>
          <a:chExt cx="0" cy="0"/>
        </a:xfrm>
      </p:grpSpPr>
      <p:grpSp>
        <p:nvGrpSpPr>
          <p:cNvPr id="216066" name="Group 1"/>
          <p:cNvGrpSpPr>
            <a:grpSpLocks/>
          </p:cNvGrpSpPr>
          <p:nvPr/>
        </p:nvGrpSpPr>
        <p:grpSpPr bwMode="auto">
          <a:xfrm>
            <a:off x="6350" y="1422400"/>
            <a:ext cx="9136063" cy="5432425"/>
            <a:chOff x="4" y="896"/>
            <a:chExt cx="5755" cy="3422"/>
          </a:xfrm>
        </p:grpSpPr>
        <p:grpSp>
          <p:nvGrpSpPr>
            <p:cNvPr id="216072" name="Group 2"/>
            <p:cNvGrpSpPr>
              <a:grpSpLocks/>
            </p:cNvGrpSpPr>
            <p:nvPr/>
          </p:nvGrpSpPr>
          <p:grpSpPr bwMode="auto">
            <a:xfrm>
              <a:off x="20" y="896"/>
              <a:ext cx="5740" cy="3422"/>
              <a:chOff x="20" y="896"/>
              <a:chExt cx="5740" cy="3422"/>
            </a:xfrm>
          </p:grpSpPr>
          <p:sp>
            <p:nvSpPr>
              <p:cNvPr id="24579" name="Freeform 3"/>
              <p:cNvSpPr>
                <a:spLocks noChangeArrowheads="1"/>
              </p:cNvSpPr>
              <p:nvPr/>
            </p:nvSpPr>
            <p:spPr bwMode="auto">
              <a:xfrm>
                <a:off x="1399" y="1116"/>
                <a:ext cx="2814" cy="2109"/>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0" name="Freeform 4"/>
              <p:cNvSpPr>
                <a:spLocks noChangeArrowheads="1"/>
              </p:cNvSpPr>
              <p:nvPr/>
            </p:nvSpPr>
            <p:spPr bwMode="auto">
              <a:xfrm>
                <a:off x="672" y="1116"/>
                <a:ext cx="3965" cy="2365"/>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1" name="Freeform 5"/>
              <p:cNvSpPr>
                <a:spLocks noChangeArrowheads="1"/>
              </p:cNvSpPr>
              <p:nvPr/>
            </p:nvSpPr>
            <p:spPr bwMode="auto">
              <a:xfrm>
                <a:off x="20" y="1069"/>
                <a:ext cx="5731" cy="3106"/>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2" name="Freeform 6"/>
              <p:cNvSpPr>
                <a:spLocks noChangeArrowheads="1"/>
              </p:cNvSpPr>
              <p:nvPr/>
            </p:nvSpPr>
            <p:spPr bwMode="auto">
              <a:xfrm>
                <a:off x="242" y="1145"/>
                <a:ext cx="5511" cy="2759"/>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3" name="Freeform 7"/>
              <p:cNvSpPr>
                <a:spLocks noChangeArrowheads="1"/>
              </p:cNvSpPr>
              <p:nvPr/>
            </p:nvSpPr>
            <p:spPr bwMode="auto">
              <a:xfrm>
                <a:off x="4839"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4" name="Freeform 8"/>
              <p:cNvSpPr>
                <a:spLocks noChangeArrowheads="1"/>
              </p:cNvSpPr>
              <p:nvPr/>
            </p:nvSpPr>
            <p:spPr bwMode="auto">
              <a:xfrm>
                <a:off x="5172"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5" name="Freeform 9"/>
              <p:cNvSpPr>
                <a:spLocks noChangeArrowheads="1"/>
              </p:cNvSpPr>
              <p:nvPr/>
            </p:nvSpPr>
            <p:spPr bwMode="auto">
              <a:xfrm>
                <a:off x="3290" y="968"/>
                <a:ext cx="2470" cy="2395"/>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6" name="Freeform 10"/>
              <p:cNvSpPr>
                <a:spLocks noChangeArrowheads="1"/>
              </p:cNvSpPr>
              <p:nvPr/>
            </p:nvSpPr>
            <p:spPr bwMode="auto">
              <a:xfrm>
                <a:off x="2365"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7" name="Freeform 11"/>
              <p:cNvSpPr>
                <a:spLocks noChangeArrowheads="1"/>
              </p:cNvSpPr>
              <p:nvPr/>
            </p:nvSpPr>
            <p:spPr bwMode="auto">
              <a:xfrm>
                <a:off x="4274" y="2031"/>
                <a:ext cx="1255"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8" name="Freeform 12"/>
              <p:cNvSpPr>
                <a:spLocks noChangeArrowheads="1"/>
              </p:cNvSpPr>
              <p:nvPr/>
            </p:nvSpPr>
            <p:spPr bwMode="auto">
              <a:xfrm>
                <a:off x="2913" y="3475"/>
                <a:ext cx="2847"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89" name="Freeform 13"/>
              <p:cNvSpPr>
                <a:spLocks noChangeArrowheads="1"/>
              </p:cNvSpPr>
              <p:nvPr/>
            </p:nvSpPr>
            <p:spPr bwMode="auto">
              <a:xfrm>
                <a:off x="5442"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0" name="Freeform 14"/>
              <p:cNvSpPr>
                <a:spLocks noChangeArrowheads="1"/>
              </p:cNvSpPr>
              <p:nvPr/>
            </p:nvSpPr>
            <p:spPr bwMode="auto">
              <a:xfrm>
                <a:off x="4953" y="3567"/>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1" name="Freeform 15"/>
              <p:cNvSpPr>
                <a:spLocks noChangeArrowheads="1"/>
              </p:cNvSpPr>
              <p:nvPr/>
            </p:nvSpPr>
            <p:spPr bwMode="auto">
              <a:xfrm>
                <a:off x="50" y="2399"/>
                <a:ext cx="2735" cy="1919"/>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3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216073" name="Group 16"/>
            <p:cNvGrpSpPr>
              <a:grpSpLocks/>
            </p:cNvGrpSpPr>
            <p:nvPr/>
          </p:nvGrpSpPr>
          <p:grpSpPr bwMode="auto">
            <a:xfrm>
              <a:off x="4" y="2294"/>
              <a:ext cx="1378" cy="1693"/>
              <a:chOff x="4" y="2294"/>
              <a:chExt cx="1378" cy="1693"/>
            </a:xfrm>
          </p:grpSpPr>
          <p:sp>
            <p:nvSpPr>
              <p:cNvPr id="24593" name="Rectangle 17"/>
              <p:cNvSpPr>
                <a:spLocks noChangeArrowheads="1"/>
              </p:cNvSpPr>
              <p:nvPr/>
            </p:nvSpPr>
            <p:spPr bwMode="auto">
              <a:xfrm rot="6780000">
                <a:off x="65" y="3878"/>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4" name="Rectangle 18"/>
              <p:cNvSpPr>
                <a:spLocks noChangeArrowheads="1"/>
              </p:cNvSpPr>
              <p:nvPr/>
            </p:nvSpPr>
            <p:spPr bwMode="auto">
              <a:xfrm rot="6780000">
                <a:off x="36" y="3876"/>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5" name="Rectangle 19"/>
              <p:cNvSpPr>
                <a:spLocks noChangeArrowheads="1"/>
              </p:cNvSpPr>
              <p:nvPr/>
            </p:nvSpPr>
            <p:spPr bwMode="auto">
              <a:xfrm rot="6780000">
                <a:off x="11" y="387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6" name="Rectangle 20"/>
              <p:cNvSpPr>
                <a:spLocks noChangeArrowheads="1"/>
              </p:cNvSpPr>
              <p:nvPr/>
            </p:nvSpPr>
            <p:spPr bwMode="auto">
              <a:xfrm rot="6000000">
                <a:off x="213" y="388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7" name="Rectangle 21"/>
              <p:cNvSpPr>
                <a:spLocks noChangeArrowheads="1"/>
              </p:cNvSpPr>
              <p:nvPr/>
            </p:nvSpPr>
            <p:spPr bwMode="auto">
              <a:xfrm rot="6000000">
                <a:off x="187" y="388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8" name="Rectangle 22"/>
              <p:cNvSpPr>
                <a:spLocks noChangeArrowheads="1"/>
              </p:cNvSpPr>
              <p:nvPr/>
            </p:nvSpPr>
            <p:spPr bwMode="auto">
              <a:xfrm rot="6240000">
                <a:off x="153" y="388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599" name="Rectangle 23"/>
              <p:cNvSpPr>
                <a:spLocks noChangeArrowheads="1"/>
              </p:cNvSpPr>
              <p:nvPr/>
            </p:nvSpPr>
            <p:spPr bwMode="auto">
              <a:xfrm rot="6240000">
                <a:off x="125" y="388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0" name="Rectangle 24"/>
              <p:cNvSpPr>
                <a:spLocks noChangeArrowheads="1"/>
              </p:cNvSpPr>
              <p:nvPr/>
            </p:nvSpPr>
            <p:spPr bwMode="auto">
              <a:xfrm rot="5400000">
                <a:off x="367" y="386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1" name="Rectangle 25"/>
              <p:cNvSpPr>
                <a:spLocks noChangeArrowheads="1"/>
              </p:cNvSpPr>
              <p:nvPr/>
            </p:nvSpPr>
            <p:spPr bwMode="auto">
              <a:xfrm rot="5400000">
                <a:off x="337" y="387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2" name="Rectangle 26"/>
              <p:cNvSpPr>
                <a:spLocks noChangeArrowheads="1"/>
              </p:cNvSpPr>
              <p:nvPr/>
            </p:nvSpPr>
            <p:spPr bwMode="auto">
              <a:xfrm rot="5580000">
                <a:off x="305" y="387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3" name="Rectangle 27"/>
              <p:cNvSpPr>
                <a:spLocks noChangeArrowheads="1"/>
              </p:cNvSpPr>
              <p:nvPr/>
            </p:nvSpPr>
            <p:spPr bwMode="auto">
              <a:xfrm rot="5760000">
                <a:off x="273" y="388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4" name="Rectangle 28"/>
              <p:cNvSpPr>
                <a:spLocks noChangeArrowheads="1"/>
              </p:cNvSpPr>
              <p:nvPr/>
            </p:nvSpPr>
            <p:spPr bwMode="auto">
              <a:xfrm rot="4740000">
                <a:off x="519" y="382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5" name="Rectangle 29"/>
              <p:cNvSpPr>
                <a:spLocks noChangeArrowheads="1"/>
              </p:cNvSpPr>
              <p:nvPr/>
            </p:nvSpPr>
            <p:spPr bwMode="auto">
              <a:xfrm rot="4920000">
                <a:off x="488" y="3830"/>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6" name="Rectangle 30"/>
              <p:cNvSpPr>
                <a:spLocks noChangeArrowheads="1"/>
              </p:cNvSpPr>
              <p:nvPr/>
            </p:nvSpPr>
            <p:spPr bwMode="auto">
              <a:xfrm rot="4920000">
                <a:off x="457" y="384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7" name="Rectangle 31"/>
              <p:cNvSpPr>
                <a:spLocks noChangeArrowheads="1"/>
              </p:cNvSpPr>
              <p:nvPr/>
            </p:nvSpPr>
            <p:spPr bwMode="auto">
              <a:xfrm rot="5040000">
                <a:off x="428" y="384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8" name="Rectangle 32"/>
              <p:cNvSpPr>
                <a:spLocks noChangeArrowheads="1"/>
              </p:cNvSpPr>
              <p:nvPr/>
            </p:nvSpPr>
            <p:spPr bwMode="auto">
              <a:xfrm rot="3840000">
                <a:off x="664" y="3760"/>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09" name="Rectangle 33"/>
              <p:cNvSpPr>
                <a:spLocks noChangeArrowheads="1"/>
              </p:cNvSpPr>
              <p:nvPr/>
            </p:nvSpPr>
            <p:spPr bwMode="auto">
              <a:xfrm rot="3840000">
                <a:off x="634" y="377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0" name="Rectangle 34"/>
              <p:cNvSpPr>
                <a:spLocks noChangeArrowheads="1"/>
              </p:cNvSpPr>
              <p:nvPr/>
            </p:nvSpPr>
            <p:spPr bwMode="auto">
              <a:xfrm rot="4080000">
                <a:off x="607" y="378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1" name="Rectangle 35"/>
              <p:cNvSpPr>
                <a:spLocks noChangeArrowheads="1"/>
              </p:cNvSpPr>
              <p:nvPr/>
            </p:nvSpPr>
            <p:spPr bwMode="auto">
              <a:xfrm rot="4320000">
                <a:off x="575" y="380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2" name="Rectangle 36"/>
              <p:cNvSpPr>
                <a:spLocks noChangeArrowheads="1"/>
              </p:cNvSpPr>
              <p:nvPr/>
            </p:nvSpPr>
            <p:spPr bwMode="auto">
              <a:xfrm rot="3360000">
                <a:off x="798" y="368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3" name="Rectangle 37"/>
              <p:cNvSpPr>
                <a:spLocks noChangeArrowheads="1"/>
              </p:cNvSpPr>
              <p:nvPr/>
            </p:nvSpPr>
            <p:spPr bwMode="auto">
              <a:xfrm rot="3360000">
                <a:off x="771" y="369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4" name="Rectangle 38"/>
              <p:cNvSpPr>
                <a:spLocks noChangeArrowheads="1"/>
              </p:cNvSpPr>
              <p:nvPr/>
            </p:nvSpPr>
            <p:spPr bwMode="auto">
              <a:xfrm rot="3360000">
                <a:off x="744" y="371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5" name="Rectangle 39"/>
              <p:cNvSpPr>
                <a:spLocks noChangeArrowheads="1"/>
              </p:cNvSpPr>
              <p:nvPr/>
            </p:nvSpPr>
            <p:spPr bwMode="auto">
              <a:xfrm rot="3840000">
                <a:off x="717" y="373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6" name="Rectangle 40"/>
              <p:cNvSpPr>
                <a:spLocks noChangeArrowheads="1"/>
              </p:cNvSpPr>
              <p:nvPr/>
            </p:nvSpPr>
            <p:spPr bwMode="auto">
              <a:xfrm rot="2280000">
                <a:off x="924" y="358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7" name="Rectangle 41"/>
              <p:cNvSpPr>
                <a:spLocks noChangeArrowheads="1"/>
              </p:cNvSpPr>
              <p:nvPr/>
            </p:nvSpPr>
            <p:spPr bwMode="auto">
              <a:xfrm rot="2280000">
                <a:off x="900" y="3602"/>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8" name="Rectangle 42"/>
              <p:cNvSpPr>
                <a:spLocks noChangeArrowheads="1"/>
              </p:cNvSpPr>
              <p:nvPr/>
            </p:nvSpPr>
            <p:spPr bwMode="auto">
              <a:xfrm rot="2700000">
                <a:off x="875" y="362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19" name="Rectangle 43"/>
              <p:cNvSpPr>
                <a:spLocks noChangeArrowheads="1"/>
              </p:cNvSpPr>
              <p:nvPr/>
            </p:nvSpPr>
            <p:spPr bwMode="auto">
              <a:xfrm rot="2700000">
                <a:off x="850" y="364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0" name="Rectangle 44"/>
              <p:cNvSpPr>
                <a:spLocks noChangeArrowheads="1"/>
              </p:cNvSpPr>
              <p:nvPr/>
            </p:nvSpPr>
            <p:spPr bwMode="auto">
              <a:xfrm rot="1500000">
                <a:off x="1028" y="3470"/>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1" name="Rectangle 45"/>
              <p:cNvSpPr>
                <a:spLocks noChangeArrowheads="1"/>
              </p:cNvSpPr>
              <p:nvPr/>
            </p:nvSpPr>
            <p:spPr bwMode="auto">
              <a:xfrm rot="1500000">
                <a:off x="1010" y="349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2" name="Rectangle 46"/>
              <p:cNvSpPr>
                <a:spLocks noChangeArrowheads="1"/>
              </p:cNvSpPr>
              <p:nvPr/>
            </p:nvSpPr>
            <p:spPr bwMode="auto">
              <a:xfrm rot="1800000">
                <a:off x="990" y="3516"/>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3" name="Rectangle 47"/>
              <p:cNvSpPr>
                <a:spLocks noChangeArrowheads="1"/>
              </p:cNvSpPr>
              <p:nvPr/>
            </p:nvSpPr>
            <p:spPr bwMode="auto">
              <a:xfrm rot="1800000">
                <a:off x="968" y="3542"/>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4" name="Rectangle 48"/>
              <p:cNvSpPr>
                <a:spLocks noChangeArrowheads="1"/>
              </p:cNvSpPr>
              <p:nvPr/>
            </p:nvSpPr>
            <p:spPr bwMode="auto">
              <a:xfrm rot="840000">
                <a:off x="1111" y="3352"/>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5" name="Rectangle 49"/>
              <p:cNvSpPr>
                <a:spLocks noChangeArrowheads="1"/>
              </p:cNvSpPr>
              <p:nvPr/>
            </p:nvSpPr>
            <p:spPr bwMode="auto">
              <a:xfrm rot="840000">
                <a:off x="1099" y="3377"/>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6" name="Rectangle 50"/>
              <p:cNvSpPr>
                <a:spLocks noChangeArrowheads="1"/>
              </p:cNvSpPr>
              <p:nvPr/>
            </p:nvSpPr>
            <p:spPr bwMode="auto">
              <a:xfrm rot="1320000">
                <a:off x="1087" y="340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7" name="Rectangle 51"/>
              <p:cNvSpPr>
                <a:spLocks noChangeArrowheads="1"/>
              </p:cNvSpPr>
              <p:nvPr/>
            </p:nvSpPr>
            <p:spPr bwMode="auto">
              <a:xfrm rot="1320000">
                <a:off x="1065" y="342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8" name="Rectangle 52"/>
              <p:cNvSpPr>
                <a:spLocks noChangeArrowheads="1"/>
              </p:cNvSpPr>
              <p:nvPr/>
            </p:nvSpPr>
            <p:spPr bwMode="auto">
              <a:xfrm rot="480000">
                <a:off x="1170" y="3222"/>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29" name="Rectangle 53"/>
              <p:cNvSpPr>
                <a:spLocks noChangeArrowheads="1"/>
              </p:cNvSpPr>
              <p:nvPr/>
            </p:nvSpPr>
            <p:spPr bwMode="auto">
              <a:xfrm rot="540000">
                <a:off x="1161" y="325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0" name="Rectangle 54"/>
              <p:cNvSpPr>
                <a:spLocks noChangeArrowheads="1"/>
              </p:cNvSpPr>
              <p:nvPr/>
            </p:nvSpPr>
            <p:spPr bwMode="auto">
              <a:xfrm rot="720000">
                <a:off x="1152" y="3275"/>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1" name="Rectangle 55"/>
              <p:cNvSpPr>
                <a:spLocks noChangeArrowheads="1"/>
              </p:cNvSpPr>
              <p:nvPr/>
            </p:nvSpPr>
            <p:spPr bwMode="auto">
              <a:xfrm rot="720000">
                <a:off x="1139" y="3301"/>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2" name="Rectangle 56"/>
              <p:cNvSpPr>
                <a:spLocks noChangeArrowheads="1"/>
              </p:cNvSpPr>
              <p:nvPr/>
            </p:nvSpPr>
            <p:spPr bwMode="auto">
              <a:xfrm rot="21300000">
                <a:off x="1208" y="3098"/>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3" name="Rectangle 57"/>
              <p:cNvSpPr>
                <a:spLocks noChangeArrowheads="1"/>
              </p:cNvSpPr>
              <p:nvPr/>
            </p:nvSpPr>
            <p:spPr bwMode="auto">
              <a:xfrm>
                <a:off x="1198" y="3122"/>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4" name="Rectangle 58"/>
              <p:cNvSpPr>
                <a:spLocks noChangeArrowheads="1"/>
              </p:cNvSpPr>
              <p:nvPr/>
            </p:nvSpPr>
            <p:spPr bwMode="auto">
              <a:xfrm>
                <a:off x="1198" y="3147"/>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5" name="Rectangle 59"/>
              <p:cNvSpPr>
                <a:spLocks noChangeArrowheads="1"/>
              </p:cNvSpPr>
              <p:nvPr/>
            </p:nvSpPr>
            <p:spPr bwMode="auto">
              <a:xfrm rot="240000">
                <a:off x="1187" y="317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6" name="Rectangle 60"/>
              <p:cNvSpPr>
                <a:spLocks noChangeArrowheads="1"/>
              </p:cNvSpPr>
              <p:nvPr/>
            </p:nvSpPr>
            <p:spPr bwMode="auto">
              <a:xfrm rot="20880000">
                <a:off x="1216" y="2966"/>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7" name="Rectangle 61"/>
              <p:cNvSpPr>
                <a:spLocks noChangeArrowheads="1"/>
              </p:cNvSpPr>
              <p:nvPr/>
            </p:nvSpPr>
            <p:spPr bwMode="auto">
              <a:xfrm rot="21120000">
                <a:off x="1217" y="2992"/>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8" name="Rectangle 62"/>
              <p:cNvSpPr>
                <a:spLocks noChangeArrowheads="1"/>
              </p:cNvSpPr>
              <p:nvPr/>
            </p:nvSpPr>
            <p:spPr bwMode="auto">
              <a:xfrm rot="21120000">
                <a:off x="1217" y="3016"/>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39" name="Rectangle 63"/>
              <p:cNvSpPr>
                <a:spLocks noChangeArrowheads="1"/>
              </p:cNvSpPr>
              <p:nvPr/>
            </p:nvSpPr>
            <p:spPr bwMode="auto">
              <a:xfrm rot="21300000">
                <a:off x="1215" y="3043"/>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0" name="Rectangle 64"/>
              <p:cNvSpPr>
                <a:spLocks noChangeArrowheads="1"/>
              </p:cNvSpPr>
              <p:nvPr/>
            </p:nvSpPr>
            <p:spPr bwMode="auto">
              <a:xfrm rot="20460000">
                <a:off x="1206" y="2844"/>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1" name="Rectangle 65"/>
              <p:cNvSpPr>
                <a:spLocks noChangeArrowheads="1"/>
              </p:cNvSpPr>
              <p:nvPr/>
            </p:nvSpPr>
            <p:spPr bwMode="auto">
              <a:xfrm rot="20640000">
                <a:off x="1211" y="2865"/>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2" name="Rectangle 66"/>
              <p:cNvSpPr>
                <a:spLocks noChangeArrowheads="1"/>
              </p:cNvSpPr>
              <p:nvPr/>
            </p:nvSpPr>
            <p:spPr bwMode="auto">
              <a:xfrm rot="20640000">
                <a:off x="1213" y="2889"/>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3" name="Rectangle 67"/>
              <p:cNvSpPr>
                <a:spLocks noChangeArrowheads="1"/>
              </p:cNvSpPr>
              <p:nvPr/>
            </p:nvSpPr>
            <p:spPr bwMode="auto">
              <a:xfrm rot="20760000">
                <a:off x="1216" y="2917"/>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4" name="Rectangle 68"/>
              <p:cNvSpPr>
                <a:spLocks noChangeArrowheads="1"/>
              </p:cNvSpPr>
              <p:nvPr/>
            </p:nvSpPr>
            <p:spPr bwMode="auto">
              <a:xfrm rot="20040000">
                <a:off x="1166" y="272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5" name="Rectangle 69"/>
              <p:cNvSpPr>
                <a:spLocks noChangeArrowheads="1"/>
              </p:cNvSpPr>
              <p:nvPr/>
            </p:nvSpPr>
            <p:spPr bwMode="auto">
              <a:xfrm rot="20220000">
                <a:off x="1176" y="2755"/>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6" name="Rectangle 70"/>
              <p:cNvSpPr>
                <a:spLocks noChangeArrowheads="1"/>
              </p:cNvSpPr>
              <p:nvPr/>
            </p:nvSpPr>
            <p:spPr bwMode="auto">
              <a:xfrm rot="20220000">
                <a:off x="1184" y="277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7" name="Rectangle 71"/>
              <p:cNvSpPr>
                <a:spLocks noChangeArrowheads="1"/>
              </p:cNvSpPr>
              <p:nvPr/>
            </p:nvSpPr>
            <p:spPr bwMode="auto">
              <a:xfrm rot="20220000">
                <a:off x="1194" y="279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8" name="Rectangle 72"/>
              <p:cNvSpPr>
                <a:spLocks noChangeArrowheads="1"/>
              </p:cNvSpPr>
              <p:nvPr/>
            </p:nvSpPr>
            <p:spPr bwMode="auto">
              <a:xfrm rot="19680000">
                <a:off x="1099" y="2631"/>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49" name="Rectangle 73"/>
              <p:cNvSpPr>
                <a:spLocks noChangeArrowheads="1"/>
              </p:cNvSpPr>
              <p:nvPr/>
            </p:nvSpPr>
            <p:spPr bwMode="auto">
              <a:xfrm rot="19740000">
                <a:off x="1114" y="264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0" name="Rectangle 74"/>
              <p:cNvSpPr>
                <a:spLocks noChangeArrowheads="1"/>
              </p:cNvSpPr>
              <p:nvPr/>
            </p:nvSpPr>
            <p:spPr bwMode="auto">
              <a:xfrm rot="19860000">
                <a:off x="1128" y="2670"/>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1" name="Rectangle 75"/>
              <p:cNvSpPr>
                <a:spLocks noChangeArrowheads="1"/>
              </p:cNvSpPr>
              <p:nvPr/>
            </p:nvSpPr>
            <p:spPr bwMode="auto">
              <a:xfrm rot="19860000">
                <a:off x="1141" y="2688"/>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2" name="Rectangle 76"/>
              <p:cNvSpPr>
                <a:spLocks noChangeArrowheads="1"/>
              </p:cNvSpPr>
              <p:nvPr/>
            </p:nvSpPr>
            <p:spPr bwMode="auto">
              <a:xfrm rot="19140000">
                <a:off x="1015" y="2541"/>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3" name="Rectangle 77"/>
              <p:cNvSpPr>
                <a:spLocks noChangeArrowheads="1"/>
              </p:cNvSpPr>
              <p:nvPr/>
            </p:nvSpPr>
            <p:spPr bwMode="auto">
              <a:xfrm rot="19140000">
                <a:off x="1036" y="2561"/>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4" name="Rectangle 78"/>
              <p:cNvSpPr>
                <a:spLocks noChangeArrowheads="1"/>
              </p:cNvSpPr>
              <p:nvPr/>
            </p:nvSpPr>
            <p:spPr bwMode="auto">
              <a:xfrm rot="19140000">
                <a:off x="1051" y="2577"/>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5" name="Rectangle 79"/>
              <p:cNvSpPr>
                <a:spLocks noChangeArrowheads="1"/>
              </p:cNvSpPr>
              <p:nvPr/>
            </p:nvSpPr>
            <p:spPr bwMode="auto">
              <a:xfrm rot="19260000">
                <a:off x="1069" y="2591"/>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6" name="Freeform 80"/>
              <p:cNvSpPr>
                <a:spLocks noChangeArrowheads="1"/>
              </p:cNvSpPr>
              <p:nvPr/>
            </p:nvSpPr>
            <p:spPr bwMode="auto">
              <a:xfrm>
                <a:off x="486" y="2564"/>
                <a:ext cx="179"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7" name="Rectangle 81"/>
              <p:cNvSpPr>
                <a:spLocks noChangeArrowheads="1"/>
              </p:cNvSpPr>
              <p:nvPr/>
            </p:nvSpPr>
            <p:spPr bwMode="auto">
              <a:xfrm rot="6600000">
                <a:off x="-215" y="3136"/>
                <a:ext cx="122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8" name="Rectangle 82"/>
              <p:cNvSpPr>
                <a:spLocks noChangeArrowheads="1"/>
              </p:cNvSpPr>
              <p:nvPr/>
            </p:nvSpPr>
            <p:spPr bwMode="auto">
              <a:xfrm rot="240000">
                <a:off x="8" y="3143"/>
                <a:ext cx="102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59" name="Rectangle 83"/>
              <p:cNvSpPr>
                <a:spLocks noChangeArrowheads="1"/>
              </p:cNvSpPr>
              <p:nvPr/>
            </p:nvSpPr>
            <p:spPr bwMode="auto">
              <a:xfrm rot="18660000">
                <a:off x="907" y="2477"/>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0" name="Rectangle 84"/>
              <p:cNvSpPr>
                <a:spLocks noChangeArrowheads="1"/>
              </p:cNvSpPr>
              <p:nvPr/>
            </p:nvSpPr>
            <p:spPr bwMode="auto">
              <a:xfrm rot="18660000">
                <a:off x="929" y="249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1" name="Rectangle 85"/>
              <p:cNvSpPr>
                <a:spLocks noChangeArrowheads="1"/>
              </p:cNvSpPr>
              <p:nvPr/>
            </p:nvSpPr>
            <p:spPr bwMode="auto">
              <a:xfrm rot="18660000">
                <a:off x="953" y="2499"/>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2" name="Rectangle 86"/>
              <p:cNvSpPr>
                <a:spLocks noChangeArrowheads="1"/>
              </p:cNvSpPr>
              <p:nvPr/>
            </p:nvSpPr>
            <p:spPr bwMode="auto">
              <a:xfrm rot="18900000">
                <a:off x="973" y="2512"/>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3" name="Rectangle 87"/>
              <p:cNvSpPr>
                <a:spLocks noChangeArrowheads="1"/>
              </p:cNvSpPr>
              <p:nvPr/>
            </p:nvSpPr>
            <p:spPr bwMode="auto">
              <a:xfrm rot="17940000">
                <a:off x="789" y="243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4" name="Rectangle 88"/>
              <p:cNvSpPr>
                <a:spLocks noChangeArrowheads="1"/>
              </p:cNvSpPr>
              <p:nvPr/>
            </p:nvSpPr>
            <p:spPr bwMode="auto">
              <a:xfrm rot="17940000">
                <a:off x="821" y="2439"/>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5" name="Rectangle 89"/>
              <p:cNvSpPr>
                <a:spLocks noChangeArrowheads="1"/>
              </p:cNvSpPr>
              <p:nvPr/>
            </p:nvSpPr>
            <p:spPr bwMode="auto">
              <a:xfrm rot="18060000">
                <a:off x="837" y="2445"/>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6" name="Rectangle 90"/>
              <p:cNvSpPr>
                <a:spLocks noChangeArrowheads="1"/>
              </p:cNvSpPr>
              <p:nvPr/>
            </p:nvSpPr>
            <p:spPr bwMode="auto">
              <a:xfrm rot="18360000">
                <a:off x="861" y="2459"/>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7" name="Rectangle 91"/>
              <p:cNvSpPr>
                <a:spLocks noChangeArrowheads="1"/>
              </p:cNvSpPr>
              <p:nvPr/>
            </p:nvSpPr>
            <p:spPr bwMode="auto">
              <a:xfrm rot="17280000">
                <a:off x="656" y="2401"/>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8" name="Rectangle 92"/>
              <p:cNvSpPr>
                <a:spLocks noChangeArrowheads="1"/>
              </p:cNvSpPr>
              <p:nvPr/>
            </p:nvSpPr>
            <p:spPr bwMode="auto">
              <a:xfrm rot="17340000">
                <a:off x="676" y="2408"/>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69" name="Rectangle 93"/>
              <p:cNvSpPr>
                <a:spLocks noChangeArrowheads="1"/>
              </p:cNvSpPr>
              <p:nvPr/>
            </p:nvSpPr>
            <p:spPr bwMode="auto">
              <a:xfrm rot="17340000">
                <a:off x="707" y="2412"/>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0" name="Rectangle 94"/>
              <p:cNvSpPr>
                <a:spLocks noChangeArrowheads="1"/>
              </p:cNvSpPr>
              <p:nvPr/>
            </p:nvSpPr>
            <p:spPr bwMode="auto">
              <a:xfrm rot="17580000">
                <a:off x="742" y="241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1" name="Rectangle 95"/>
              <p:cNvSpPr>
                <a:spLocks noChangeArrowheads="1"/>
              </p:cNvSpPr>
              <p:nvPr/>
            </p:nvSpPr>
            <p:spPr bwMode="auto">
              <a:xfrm rot="16740000">
                <a:off x="507" y="2401"/>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2" name="Rectangle 96"/>
              <p:cNvSpPr>
                <a:spLocks noChangeArrowheads="1"/>
              </p:cNvSpPr>
              <p:nvPr/>
            </p:nvSpPr>
            <p:spPr bwMode="auto">
              <a:xfrm rot="16920000">
                <a:off x="533" y="240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3" name="Rectangle 97"/>
              <p:cNvSpPr>
                <a:spLocks noChangeArrowheads="1"/>
              </p:cNvSpPr>
              <p:nvPr/>
            </p:nvSpPr>
            <p:spPr bwMode="auto">
              <a:xfrm rot="16920000">
                <a:off x="569" y="239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4" name="Rectangle 98"/>
              <p:cNvSpPr>
                <a:spLocks noChangeArrowheads="1"/>
              </p:cNvSpPr>
              <p:nvPr/>
            </p:nvSpPr>
            <p:spPr bwMode="auto">
              <a:xfrm rot="16980000">
                <a:off x="602" y="239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5" name="Rectangle 99"/>
              <p:cNvSpPr>
                <a:spLocks noChangeArrowheads="1"/>
              </p:cNvSpPr>
              <p:nvPr/>
            </p:nvSpPr>
            <p:spPr bwMode="auto">
              <a:xfrm rot="16380000">
                <a:off x="357" y="242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6" name="Rectangle 100"/>
              <p:cNvSpPr>
                <a:spLocks noChangeArrowheads="1"/>
              </p:cNvSpPr>
              <p:nvPr/>
            </p:nvSpPr>
            <p:spPr bwMode="auto">
              <a:xfrm rot="16260000">
                <a:off x="387" y="241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7" name="Rectangle 101"/>
              <p:cNvSpPr>
                <a:spLocks noChangeArrowheads="1"/>
              </p:cNvSpPr>
              <p:nvPr/>
            </p:nvSpPr>
            <p:spPr bwMode="auto">
              <a:xfrm rot="16320000">
                <a:off x="421" y="241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8" name="Rectangle 102"/>
              <p:cNvSpPr>
                <a:spLocks noChangeArrowheads="1"/>
              </p:cNvSpPr>
              <p:nvPr/>
            </p:nvSpPr>
            <p:spPr bwMode="auto">
              <a:xfrm rot="16440000">
                <a:off x="451" y="240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79" name="Rectangle 103"/>
              <p:cNvSpPr>
                <a:spLocks noChangeArrowheads="1"/>
              </p:cNvSpPr>
              <p:nvPr/>
            </p:nvSpPr>
            <p:spPr bwMode="auto">
              <a:xfrm rot="15480000">
                <a:off x="215" y="246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0" name="Rectangle 104"/>
              <p:cNvSpPr>
                <a:spLocks noChangeArrowheads="1"/>
              </p:cNvSpPr>
              <p:nvPr/>
            </p:nvSpPr>
            <p:spPr bwMode="auto">
              <a:xfrm rot="15360000">
                <a:off x="247" y="245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1" name="Rectangle 105"/>
              <p:cNvSpPr>
                <a:spLocks noChangeArrowheads="1"/>
              </p:cNvSpPr>
              <p:nvPr/>
            </p:nvSpPr>
            <p:spPr bwMode="auto">
              <a:xfrm rot="15480000">
                <a:off x="269" y="244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2" name="Rectangle 106"/>
              <p:cNvSpPr>
                <a:spLocks noChangeArrowheads="1"/>
              </p:cNvSpPr>
              <p:nvPr/>
            </p:nvSpPr>
            <p:spPr bwMode="auto">
              <a:xfrm rot="15660000">
                <a:off x="295" y="243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3" name="Rectangle 107"/>
              <p:cNvSpPr>
                <a:spLocks noChangeArrowheads="1"/>
              </p:cNvSpPr>
              <p:nvPr/>
            </p:nvSpPr>
            <p:spPr bwMode="auto">
              <a:xfrm rot="14220000">
                <a:off x="16" y="255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4" name="Rectangle 108"/>
              <p:cNvSpPr>
                <a:spLocks noChangeArrowheads="1"/>
              </p:cNvSpPr>
              <p:nvPr/>
            </p:nvSpPr>
            <p:spPr bwMode="auto">
              <a:xfrm rot="14400000">
                <a:off x="67" y="2524"/>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5" name="Rectangle 109"/>
              <p:cNvSpPr>
                <a:spLocks noChangeArrowheads="1"/>
              </p:cNvSpPr>
              <p:nvPr/>
            </p:nvSpPr>
            <p:spPr bwMode="auto">
              <a:xfrm rot="14760000">
                <a:off x="101" y="2509"/>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6" name="Rectangle 110"/>
              <p:cNvSpPr>
                <a:spLocks noChangeArrowheads="1"/>
              </p:cNvSpPr>
              <p:nvPr/>
            </p:nvSpPr>
            <p:spPr bwMode="auto">
              <a:xfrm rot="14760000">
                <a:off x="128" y="2499"/>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7" name="Rectangle 111"/>
              <p:cNvSpPr>
                <a:spLocks noChangeArrowheads="1"/>
              </p:cNvSpPr>
              <p:nvPr/>
            </p:nvSpPr>
            <p:spPr bwMode="auto">
              <a:xfrm rot="15120000">
                <a:off x="154" y="248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8" name="Rectangle 112"/>
              <p:cNvSpPr>
                <a:spLocks noChangeArrowheads="1"/>
              </p:cNvSpPr>
              <p:nvPr/>
            </p:nvSpPr>
            <p:spPr bwMode="auto">
              <a:xfrm rot="19740000">
                <a:off x="2" y="3364"/>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89" name="Rectangle 113"/>
              <p:cNvSpPr>
                <a:spLocks noChangeArrowheads="1"/>
              </p:cNvSpPr>
              <p:nvPr/>
            </p:nvSpPr>
            <p:spPr bwMode="auto">
              <a:xfrm rot="3300000">
                <a:off x="511" y="3476"/>
                <a:ext cx="24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0" name="Rectangle 114"/>
              <p:cNvSpPr>
                <a:spLocks noChangeArrowheads="1"/>
              </p:cNvSpPr>
              <p:nvPr/>
            </p:nvSpPr>
            <p:spPr bwMode="auto">
              <a:xfrm rot="3300000">
                <a:off x="37" y="2797"/>
                <a:ext cx="24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1" name="Rectangle 115"/>
              <p:cNvSpPr>
                <a:spLocks noChangeArrowheads="1"/>
              </p:cNvSpPr>
              <p:nvPr/>
            </p:nvSpPr>
            <p:spPr bwMode="auto">
              <a:xfrm rot="19740000">
                <a:off x="701" y="2854"/>
                <a:ext cx="31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2" name="Rectangle 116"/>
              <p:cNvSpPr>
                <a:spLocks noChangeArrowheads="1"/>
              </p:cNvSpPr>
              <p:nvPr/>
            </p:nvSpPr>
            <p:spPr bwMode="auto">
              <a:xfrm rot="5880000">
                <a:off x="201" y="3913"/>
                <a:ext cx="13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3" name="Rectangle 117"/>
              <p:cNvSpPr>
                <a:spLocks noChangeArrowheads="1"/>
              </p:cNvSpPr>
              <p:nvPr/>
            </p:nvSpPr>
            <p:spPr bwMode="auto">
              <a:xfrm rot="6660000">
                <a:off x="48" y="3912"/>
                <a:ext cx="144"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4" name="Rectangle 118"/>
              <p:cNvSpPr>
                <a:spLocks noChangeArrowheads="1"/>
              </p:cNvSpPr>
              <p:nvPr/>
            </p:nvSpPr>
            <p:spPr bwMode="auto">
              <a:xfrm rot="5220000">
                <a:off x="362" y="3891"/>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5" name="Rectangle 119"/>
              <p:cNvSpPr>
                <a:spLocks noChangeArrowheads="1"/>
              </p:cNvSpPr>
              <p:nvPr/>
            </p:nvSpPr>
            <p:spPr bwMode="auto">
              <a:xfrm rot="4500000">
                <a:off x="522" y="3845"/>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6" name="Rectangle 120"/>
              <p:cNvSpPr>
                <a:spLocks noChangeArrowheads="1"/>
              </p:cNvSpPr>
              <p:nvPr/>
            </p:nvSpPr>
            <p:spPr bwMode="auto">
              <a:xfrm rot="3780000">
                <a:off x="670" y="3775"/>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7" name="Rectangle 121"/>
              <p:cNvSpPr>
                <a:spLocks noChangeArrowheads="1"/>
              </p:cNvSpPr>
              <p:nvPr/>
            </p:nvSpPr>
            <p:spPr bwMode="auto">
              <a:xfrm rot="3060000">
                <a:off x="812" y="3686"/>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8" name="Rectangle 122"/>
              <p:cNvSpPr>
                <a:spLocks noChangeArrowheads="1"/>
              </p:cNvSpPr>
              <p:nvPr/>
            </p:nvSpPr>
            <p:spPr bwMode="auto">
              <a:xfrm rot="2100000">
                <a:off x="937" y="3578"/>
                <a:ext cx="13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699" name="Rectangle 123"/>
              <p:cNvSpPr>
                <a:spLocks noChangeArrowheads="1"/>
              </p:cNvSpPr>
              <p:nvPr/>
            </p:nvSpPr>
            <p:spPr bwMode="auto">
              <a:xfrm rot="14400000">
                <a:off x="-15" y="2507"/>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0" name="Rectangle 124"/>
              <p:cNvSpPr>
                <a:spLocks noChangeArrowheads="1"/>
              </p:cNvSpPr>
              <p:nvPr/>
            </p:nvSpPr>
            <p:spPr bwMode="auto">
              <a:xfrm rot="15180000">
                <a:off x="138" y="2437"/>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1" name="Rectangle 125"/>
              <p:cNvSpPr>
                <a:spLocks noChangeArrowheads="1"/>
              </p:cNvSpPr>
              <p:nvPr/>
            </p:nvSpPr>
            <p:spPr bwMode="auto">
              <a:xfrm rot="16620000">
                <a:off x="449" y="2370"/>
                <a:ext cx="13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2" name="Rectangle 126"/>
              <p:cNvSpPr>
                <a:spLocks noChangeArrowheads="1"/>
              </p:cNvSpPr>
              <p:nvPr/>
            </p:nvSpPr>
            <p:spPr bwMode="auto">
              <a:xfrm rot="17280000">
                <a:off x="599" y="2364"/>
                <a:ext cx="14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3" name="Rectangle 127"/>
              <p:cNvSpPr>
                <a:spLocks noChangeArrowheads="1"/>
              </p:cNvSpPr>
              <p:nvPr/>
            </p:nvSpPr>
            <p:spPr bwMode="auto">
              <a:xfrm rot="17940000">
                <a:off x="738" y="2392"/>
                <a:ext cx="15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4" name="Rectangle 128"/>
              <p:cNvSpPr>
                <a:spLocks noChangeArrowheads="1"/>
              </p:cNvSpPr>
              <p:nvPr/>
            </p:nvSpPr>
            <p:spPr bwMode="auto">
              <a:xfrm rot="18420000">
                <a:off x="868" y="2435"/>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5" name="Rectangle 129"/>
              <p:cNvSpPr>
                <a:spLocks noChangeArrowheads="1"/>
              </p:cNvSpPr>
              <p:nvPr/>
            </p:nvSpPr>
            <p:spPr bwMode="auto">
              <a:xfrm rot="18960000">
                <a:off x="984" y="2501"/>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6" name="Rectangle 130"/>
              <p:cNvSpPr>
                <a:spLocks noChangeArrowheads="1"/>
              </p:cNvSpPr>
              <p:nvPr/>
            </p:nvSpPr>
            <p:spPr bwMode="auto">
              <a:xfrm rot="19380000">
                <a:off x="1075" y="2589"/>
                <a:ext cx="17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7" name="Rectangle 131"/>
              <p:cNvSpPr>
                <a:spLocks noChangeArrowheads="1"/>
              </p:cNvSpPr>
              <p:nvPr/>
            </p:nvSpPr>
            <p:spPr bwMode="auto">
              <a:xfrm rot="19860000">
                <a:off x="1146" y="2692"/>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8" name="Rectangle 132"/>
              <p:cNvSpPr>
                <a:spLocks noChangeArrowheads="1"/>
              </p:cNvSpPr>
              <p:nvPr/>
            </p:nvSpPr>
            <p:spPr bwMode="auto">
              <a:xfrm rot="20400000">
                <a:off x="1199" y="2807"/>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09" name="Rectangle 133"/>
              <p:cNvSpPr>
                <a:spLocks noChangeArrowheads="1"/>
              </p:cNvSpPr>
              <p:nvPr/>
            </p:nvSpPr>
            <p:spPr bwMode="auto">
              <a:xfrm rot="20820000">
                <a:off x="1218" y="2932"/>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0" name="Rectangle 134"/>
              <p:cNvSpPr>
                <a:spLocks noChangeArrowheads="1"/>
              </p:cNvSpPr>
              <p:nvPr/>
            </p:nvSpPr>
            <p:spPr bwMode="auto">
              <a:xfrm rot="21300000">
                <a:off x="1210" y="3067"/>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1" name="Rectangle 135"/>
              <p:cNvSpPr>
                <a:spLocks noChangeArrowheads="1"/>
              </p:cNvSpPr>
              <p:nvPr/>
            </p:nvSpPr>
            <p:spPr bwMode="auto">
              <a:xfrm rot="720000">
                <a:off x="1127" y="3335"/>
                <a:ext cx="14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2" name="Rectangle 136"/>
              <p:cNvSpPr>
                <a:spLocks noChangeArrowheads="1"/>
              </p:cNvSpPr>
              <p:nvPr/>
            </p:nvSpPr>
            <p:spPr bwMode="auto">
              <a:xfrm rot="1500000">
                <a:off x="1039" y="3463"/>
                <a:ext cx="13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3" name="Freeform 137"/>
              <p:cNvSpPr>
                <a:spLocks noChangeArrowheads="1"/>
              </p:cNvSpPr>
              <p:nvPr/>
            </p:nvSpPr>
            <p:spPr bwMode="auto">
              <a:xfrm>
                <a:off x="849" y="3136"/>
                <a:ext cx="203"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4" name="Freeform 138"/>
              <p:cNvSpPr>
                <a:spLocks noChangeArrowheads="1"/>
              </p:cNvSpPr>
              <p:nvPr/>
            </p:nvSpPr>
            <p:spPr bwMode="auto">
              <a:xfrm>
                <a:off x="21" y="2723"/>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8">
                    <a:moveTo>
                      <a:pt x="66" y="36"/>
                    </a:moveTo>
                    <a:lnTo>
                      <a:pt x="66" y="36"/>
                    </a:lnTo>
                    <a:lnTo>
                      <a:pt x="18" y="24"/>
                    </a:lnTo>
                    <a:lnTo>
                      <a:pt x="0" y="30"/>
                    </a:lnTo>
                    <a:lnTo>
                      <a:pt x="36" y="78"/>
                    </a:lnTo>
                    <a:lnTo>
                      <a:pt x="48" y="72"/>
                    </a:lnTo>
                    <a:lnTo>
                      <a:pt x="24" y="36"/>
                    </a:lnTo>
                    <a:lnTo>
                      <a:pt x="24" y="36"/>
                    </a:lnTo>
                    <a:lnTo>
                      <a:pt x="72" y="54"/>
                    </a:lnTo>
                    <a:lnTo>
                      <a:pt x="90" y="42"/>
                    </a:lnTo>
                    <a:lnTo>
                      <a:pt x="54" y="0"/>
                    </a:lnTo>
                    <a:lnTo>
                      <a:pt x="42" y="6"/>
                    </a:lnTo>
                    <a:lnTo>
                      <a:pt x="66" y="36"/>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5" name="Freeform 139"/>
              <p:cNvSpPr>
                <a:spLocks noChangeArrowheads="1"/>
              </p:cNvSpPr>
              <p:nvPr/>
            </p:nvSpPr>
            <p:spPr bwMode="auto">
              <a:xfrm>
                <a:off x="99" y="2652"/>
                <a:ext cx="100"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6" name="Freeform 140"/>
              <p:cNvSpPr>
                <a:spLocks noChangeArrowheads="1"/>
              </p:cNvSpPr>
              <p:nvPr/>
            </p:nvSpPr>
            <p:spPr bwMode="auto">
              <a:xfrm>
                <a:off x="676" y="3501"/>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7" name="Freeform 141"/>
              <p:cNvSpPr>
                <a:spLocks noChangeArrowheads="1"/>
              </p:cNvSpPr>
              <p:nvPr/>
            </p:nvSpPr>
            <p:spPr bwMode="auto">
              <a:xfrm>
                <a:off x="939" y="2783"/>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8" name="Freeform 142"/>
              <p:cNvSpPr>
                <a:spLocks noChangeArrowheads="1"/>
              </p:cNvSpPr>
              <p:nvPr/>
            </p:nvSpPr>
            <p:spPr bwMode="auto">
              <a:xfrm>
                <a:off x="897" y="2717"/>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42" y="60"/>
                    </a:moveTo>
                    <a:lnTo>
                      <a:pt x="42" y="60"/>
                    </a:lnTo>
                    <a:lnTo>
                      <a:pt x="72" y="12"/>
                    </a:lnTo>
                    <a:lnTo>
                      <a:pt x="66" y="0"/>
                    </a:lnTo>
                    <a:lnTo>
                      <a:pt x="0" y="42"/>
                    </a:lnTo>
                    <a:lnTo>
                      <a:pt x="6" y="54"/>
                    </a:lnTo>
                    <a:lnTo>
                      <a:pt x="54" y="24"/>
                    </a:lnTo>
                    <a:lnTo>
                      <a:pt x="54" y="24"/>
                    </a:lnTo>
                    <a:lnTo>
                      <a:pt x="18" y="72"/>
                    </a:lnTo>
                    <a:lnTo>
                      <a:pt x="24" y="84"/>
                    </a:lnTo>
                    <a:lnTo>
                      <a:pt x="90" y="42"/>
                    </a:lnTo>
                    <a:lnTo>
                      <a:pt x="84" y="30"/>
                    </a:lnTo>
                    <a:lnTo>
                      <a:pt x="42" y="6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19" name="Freeform 143"/>
              <p:cNvSpPr>
                <a:spLocks noChangeArrowheads="1"/>
              </p:cNvSpPr>
              <p:nvPr/>
            </p:nvSpPr>
            <p:spPr bwMode="auto">
              <a:xfrm>
                <a:off x="9" y="3835"/>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0"/>
                    </a:moveTo>
                    <a:lnTo>
                      <a:pt x="6" y="0"/>
                    </a:lnTo>
                    <a:lnTo>
                      <a:pt x="0" y="0"/>
                    </a:lnTo>
                    <a:lnTo>
                      <a:pt x="0" y="0"/>
                    </a:lnTo>
                    <a:lnTo>
                      <a:pt x="0" y="12"/>
                    </a:lnTo>
                    <a:lnTo>
                      <a:pt x="6" y="0"/>
                    </a:lnTo>
                    <a:lnTo>
                      <a:pt x="6" y="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0" name="Freeform 144"/>
              <p:cNvSpPr>
                <a:spLocks noChangeArrowheads="1"/>
              </p:cNvSpPr>
              <p:nvPr/>
            </p:nvSpPr>
            <p:spPr bwMode="auto">
              <a:xfrm>
                <a:off x="9" y="2556"/>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0" h="48">
                    <a:moveTo>
                      <a:pt x="18" y="48"/>
                    </a:moveTo>
                    <a:lnTo>
                      <a:pt x="18" y="48"/>
                    </a:lnTo>
                    <a:lnTo>
                      <a:pt x="30" y="42"/>
                    </a:lnTo>
                    <a:lnTo>
                      <a:pt x="0" y="0"/>
                    </a:lnTo>
                    <a:lnTo>
                      <a:pt x="0" y="24"/>
                    </a:lnTo>
                    <a:lnTo>
                      <a:pt x="18" y="48"/>
                    </a:lnTo>
                    <a:lnTo>
                      <a:pt x="18" y="48"/>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1" name="Freeform 145"/>
              <p:cNvSpPr>
                <a:spLocks noChangeArrowheads="1"/>
              </p:cNvSpPr>
              <p:nvPr/>
            </p:nvSpPr>
            <p:spPr bwMode="auto">
              <a:xfrm>
                <a:off x="9" y="3841"/>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6" h="66">
                    <a:moveTo>
                      <a:pt x="36" y="0"/>
                    </a:moveTo>
                    <a:lnTo>
                      <a:pt x="24" y="0"/>
                    </a:lnTo>
                    <a:lnTo>
                      <a:pt x="24" y="0"/>
                    </a:lnTo>
                    <a:lnTo>
                      <a:pt x="0" y="36"/>
                    </a:lnTo>
                    <a:lnTo>
                      <a:pt x="0" y="66"/>
                    </a:lnTo>
                    <a:lnTo>
                      <a:pt x="36" y="0"/>
                    </a:lnTo>
                    <a:lnTo>
                      <a:pt x="36" y="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2" name="Rectangle 146"/>
              <p:cNvSpPr>
                <a:spLocks noChangeArrowheads="1"/>
              </p:cNvSpPr>
              <p:nvPr/>
            </p:nvSpPr>
            <p:spPr bwMode="auto">
              <a:xfrm rot="240000">
                <a:off x="1177" y="3198"/>
                <a:ext cx="160"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3" name="Rectangle 147"/>
              <p:cNvSpPr>
                <a:spLocks noChangeArrowheads="1"/>
              </p:cNvSpPr>
              <p:nvPr/>
            </p:nvSpPr>
            <p:spPr bwMode="auto">
              <a:xfrm rot="16020000">
                <a:off x="293" y="2389"/>
                <a:ext cx="13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4" name="Freeform 148"/>
              <p:cNvSpPr>
                <a:spLocks noChangeArrowheads="1"/>
              </p:cNvSpPr>
              <p:nvPr/>
            </p:nvSpPr>
            <p:spPr bwMode="auto">
              <a:xfrm>
                <a:off x="140" y="3572"/>
                <a:ext cx="143"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5" name="Freeform 149"/>
              <p:cNvSpPr>
                <a:spLocks noChangeArrowheads="1"/>
              </p:cNvSpPr>
              <p:nvPr/>
            </p:nvSpPr>
            <p:spPr bwMode="auto">
              <a:xfrm rot="18720000">
                <a:off x="618" y="3550"/>
                <a:ext cx="68" cy="68"/>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6" name="Freeform 150"/>
              <p:cNvSpPr>
                <a:spLocks noChangeArrowheads="1"/>
              </p:cNvSpPr>
              <p:nvPr/>
            </p:nvSpPr>
            <p:spPr bwMode="auto">
              <a:xfrm>
                <a:off x="236" y="2504"/>
                <a:ext cx="347" cy="1269"/>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rgbClr val="575967"/>
                  </a:gs>
                  <a:gs pos="100000">
                    <a:srgbClr val="5B5D6B"/>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4727" name="Oval 151"/>
              <p:cNvSpPr>
                <a:spLocks noChangeArrowheads="1"/>
              </p:cNvSpPr>
              <p:nvPr/>
            </p:nvSpPr>
            <p:spPr bwMode="auto">
              <a:xfrm rot="19920000">
                <a:off x="295" y="3049"/>
                <a:ext cx="220" cy="173"/>
              </a:xfrm>
              <a:prstGeom prst="ellipse">
                <a:avLst/>
              </a:prstGeom>
              <a:gradFill rotWithShape="0">
                <a:gsLst>
                  <a:gs pos="0">
                    <a:srgbClr val="525460"/>
                  </a:gs>
                  <a:gs pos="50000">
                    <a:srgbClr val="5B5D6B"/>
                  </a:gs>
                  <a:gs pos="100000">
                    <a:srgbClr val="52546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24728" name="Rectangle 152"/>
          <p:cNvSpPr>
            <a:spLocks noGrp="1" noChangeArrowheads="1"/>
          </p:cNvSpPr>
          <p:nvPr>
            <p:ph type="title"/>
          </p:nvPr>
        </p:nvSpPr>
        <p:spPr bwMode="auto">
          <a:xfrm>
            <a:off x="301625" y="228600"/>
            <a:ext cx="853598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4729" name="Rectangle 153"/>
          <p:cNvSpPr>
            <a:spLocks noGrp="1" noChangeArrowheads="1"/>
          </p:cNvSpPr>
          <p:nvPr>
            <p:ph type="dt"/>
          </p:nvPr>
        </p:nvSpPr>
        <p:spPr bwMode="auto">
          <a:xfrm>
            <a:off x="301625" y="6245225"/>
            <a:ext cx="2284413"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Arial" charset="0"/>
              <a:buNone/>
              <a:tabLst>
                <a:tab pos="723900" algn="l"/>
                <a:tab pos="1447800" algn="l"/>
                <a:tab pos="2171700" algn="l"/>
              </a:tabLst>
              <a:defRPr sz="1000">
                <a:solidFill>
                  <a:srgbClr val="000000"/>
                </a:solidFill>
                <a:latin typeface="Arial" charset="0"/>
                <a:cs typeface="Lucida Sans Unicode" charset="0"/>
              </a:defRPr>
            </a:lvl1pPr>
          </a:lstStyle>
          <a:p>
            <a:pPr>
              <a:defRPr/>
            </a:pPr>
            <a:endParaRPr lang="en-GB"/>
          </a:p>
        </p:txBody>
      </p:sp>
      <p:sp>
        <p:nvSpPr>
          <p:cNvPr id="24730" name="Rectangle 154"/>
          <p:cNvSpPr>
            <a:spLocks noGrp="1" noChangeArrowheads="1"/>
          </p:cNvSpPr>
          <p:nvPr>
            <p:ph type="ftr"/>
          </p:nvPr>
        </p:nvSpPr>
        <p:spPr bwMode="auto">
          <a:xfrm>
            <a:off x="3124200" y="6245225"/>
            <a:ext cx="2890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000">
                <a:solidFill>
                  <a:srgbClr val="000000"/>
                </a:solidFill>
                <a:latin typeface="Arial" charset="0"/>
                <a:cs typeface="Lucida Sans Unicode" charset="0"/>
              </a:defRPr>
            </a:lvl1pPr>
          </a:lstStyle>
          <a:p>
            <a:pPr>
              <a:defRPr/>
            </a:pPr>
            <a:endParaRPr lang="en-GB"/>
          </a:p>
        </p:txBody>
      </p:sp>
      <p:sp>
        <p:nvSpPr>
          <p:cNvPr id="24731" name="Rectangle 155"/>
          <p:cNvSpPr>
            <a:spLocks noGrp="1" noChangeArrowheads="1"/>
          </p:cNvSpPr>
          <p:nvPr>
            <p:ph type="sldNum"/>
          </p:nvPr>
        </p:nvSpPr>
        <p:spPr bwMode="auto">
          <a:xfrm>
            <a:off x="6553200" y="6245225"/>
            <a:ext cx="2284413"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Arial" charset="0"/>
              <a:buNone/>
              <a:tabLst>
                <a:tab pos="723900" algn="l"/>
                <a:tab pos="1447800" algn="l"/>
                <a:tab pos="2171700" algn="l"/>
              </a:tabLst>
              <a:defRPr sz="1000">
                <a:solidFill>
                  <a:srgbClr val="000000"/>
                </a:solidFill>
                <a:latin typeface="Arial" charset="0"/>
                <a:cs typeface="Lucida Sans Unicode" charset="0"/>
              </a:defRPr>
            </a:lvl1pPr>
          </a:lstStyle>
          <a:p>
            <a:pPr>
              <a:defRPr/>
            </a:pPr>
            <a:fld id="{36C0199A-D9CD-164D-8810-44208B296DD3}" type="slidenum">
              <a:rPr lang="en-GB"/>
              <a:pPr>
                <a:defRPr/>
              </a:pPr>
              <a:t>‹#›</a:t>
            </a:fld>
            <a:endParaRPr lang="en-GB"/>
          </a:p>
        </p:txBody>
      </p:sp>
      <p:sp>
        <p:nvSpPr>
          <p:cNvPr id="24732" name="Rectangle 156"/>
          <p:cNvSpPr>
            <a:spLocks noGrp="1" noChangeArrowheads="1"/>
          </p:cNvSpPr>
          <p:nvPr>
            <p:ph type="body" idx="1"/>
          </p:nvPr>
        </p:nvSpPr>
        <p:spPr bwMode="auto">
          <a:xfrm>
            <a:off x="301625" y="1600200"/>
            <a:ext cx="8535988" cy="4494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605" r:id="rId1"/>
    <p:sldLayoutId id="2147489606" r:id="rId2"/>
    <p:sldLayoutId id="2147489607" r:id="rId3"/>
    <p:sldLayoutId id="2147489608" r:id="rId4"/>
    <p:sldLayoutId id="2147489609" r:id="rId5"/>
    <p:sldLayoutId id="2147489610" r:id="rId6"/>
    <p:sldLayoutId id="2147489611" r:id="rId7"/>
    <p:sldLayoutId id="2147489612" r:id="rId8"/>
    <p:sldLayoutId id="2147489613" r:id="rId9"/>
    <p:sldLayoutId id="2147489614" r:id="rId10"/>
    <p:sldLayoutId id="2147489615" r:id="rId11"/>
  </p:sldLayoutIdLst>
  <p:txStyles>
    <p:titleStyle>
      <a:lvl1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mj-lt"/>
          <a:ea typeface="+mj-ea"/>
          <a:cs typeface="+mj-cs"/>
        </a:defRPr>
      </a:lvl1pPr>
      <a:lvl2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2pPr>
      <a:lvl3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3pPr>
      <a:lvl4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4pPr>
      <a:lvl5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5pPr>
      <a:lvl6pPr marL="4572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6pPr>
      <a:lvl7pPr marL="9144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7pPr>
      <a:lvl8pPr marL="13716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8pPr>
      <a:lvl9pPr marL="18288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A3C145"/>
        </a:buClr>
        <a:buSzPct val="80000"/>
        <a:buFont typeface="Arial"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6FA9B7"/>
        </a:buClr>
        <a:buSzPct val="100000"/>
        <a:buFont typeface="Wingdings"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A3C145"/>
        </a:buClr>
        <a:buSzPct val="80000"/>
        <a:buFont typeface="Arial" charset="0"/>
        <a:buBlip>
          <a:blip r:embed="rId14"/>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6FA9B7"/>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6FA9B7"/>
        </a:buClr>
        <a:buSzPct val="56000"/>
        <a:buFont typeface="Arial" charset="0"/>
        <a:buBlip>
          <a:blip r:embed="rId15"/>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6FA9B7"/>
        </a:buClr>
        <a:buSzPct val="56000"/>
        <a:buFont typeface="Arial" charset="0"/>
        <a:buBlip>
          <a:blip r:embed="rId15"/>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6FA9B7"/>
        </a:buClr>
        <a:buSzPct val="56000"/>
        <a:buFont typeface="Arial" charset="0"/>
        <a:buBlip>
          <a:blip r:embed="rId15"/>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6FA9B7"/>
        </a:buClr>
        <a:buSzPct val="56000"/>
        <a:buFont typeface="Arial" charset="0"/>
        <a:buBlip>
          <a:blip r:embed="rId15"/>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6FA9B7"/>
        </a:buClr>
        <a:buSzPct val="56000"/>
        <a:buFont typeface="Arial" charset="0"/>
        <a:buBlip>
          <a:blip r:embed="rId15"/>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50000">
              <a:srgbClr val="000066"/>
            </a:gs>
            <a:gs pos="100000">
              <a:srgbClr val="000000"/>
            </a:gs>
          </a:gsLst>
          <a:lin ang="5400000" scaled="1"/>
        </a:gradFill>
        <a:effectLst/>
      </p:bgPr>
    </p:bg>
    <p:spTree>
      <p:nvGrpSpPr>
        <p:cNvPr id="1" name=""/>
        <p:cNvGrpSpPr/>
        <p:nvPr/>
      </p:nvGrpSpPr>
      <p:grpSpPr>
        <a:xfrm>
          <a:off x="0" y="0"/>
          <a:ext cx="0" cy="0"/>
          <a:chOff x="0" y="0"/>
          <a:chExt cx="0" cy="0"/>
        </a:xfrm>
      </p:grpSpPr>
      <p:grpSp>
        <p:nvGrpSpPr>
          <p:cNvPr id="15362" name="Group 1"/>
          <p:cNvGrpSpPr>
            <a:grpSpLocks/>
          </p:cNvGrpSpPr>
          <p:nvPr/>
        </p:nvGrpSpPr>
        <p:grpSpPr bwMode="auto">
          <a:xfrm>
            <a:off x="-1588" y="-1588"/>
            <a:ext cx="9142413" cy="6856413"/>
            <a:chOff x="-1" y="-1"/>
            <a:chExt cx="5759" cy="4319"/>
          </a:xfrm>
        </p:grpSpPr>
        <p:grpSp>
          <p:nvGrpSpPr>
            <p:cNvPr id="15367" name="Group 2"/>
            <p:cNvGrpSpPr>
              <a:grpSpLocks/>
            </p:cNvGrpSpPr>
            <p:nvPr/>
          </p:nvGrpSpPr>
          <p:grpSpPr bwMode="auto">
            <a:xfrm>
              <a:off x="1" y="1"/>
              <a:ext cx="5564" cy="4317"/>
              <a:chOff x="1" y="1"/>
              <a:chExt cx="5564" cy="4317"/>
            </a:xfrm>
          </p:grpSpPr>
          <p:grpSp>
            <p:nvGrpSpPr>
              <p:cNvPr id="15371" name="Group 3"/>
              <p:cNvGrpSpPr>
                <a:grpSpLocks/>
              </p:cNvGrpSpPr>
              <p:nvPr/>
            </p:nvGrpSpPr>
            <p:grpSpPr bwMode="auto">
              <a:xfrm>
                <a:off x="1" y="1"/>
                <a:ext cx="3213" cy="3069"/>
                <a:chOff x="1" y="1"/>
                <a:chExt cx="3213" cy="3069"/>
              </a:xfrm>
            </p:grpSpPr>
            <p:sp>
              <p:nvSpPr>
                <p:cNvPr id="2052" name="Oval 4"/>
                <p:cNvSpPr>
                  <a:spLocks noChangeArrowheads="1"/>
                </p:cNvSpPr>
                <p:nvPr/>
              </p:nvSpPr>
              <p:spPr bwMode="auto">
                <a:xfrm>
                  <a:off x="1" y="1"/>
                  <a:ext cx="3214" cy="3070"/>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53" name="Oval 5"/>
                <p:cNvSpPr>
                  <a:spLocks noChangeArrowheads="1"/>
                </p:cNvSpPr>
                <p:nvPr/>
              </p:nvSpPr>
              <p:spPr bwMode="auto">
                <a:xfrm>
                  <a:off x="265" y="266"/>
                  <a:ext cx="2687" cy="2540"/>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54" name="Oval 6"/>
                <p:cNvSpPr>
                  <a:spLocks noChangeArrowheads="1"/>
                </p:cNvSpPr>
                <p:nvPr/>
              </p:nvSpPr>
              <p:spPr bwMode="auto">
                <a:xfrm>
                  <a:off x="527" y="530"/>
                  <a:ext cx="2159" cy="201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 name="Oval 7"/>
                <p:cNvSpPr>
                  <a:spLocks noChangeArrowheads="1"/>
                </p:cNvSpPr>
                <p:nvPr/>
              </p:nvSpPr>
              <p:spPr bwMode="auto">
                <a:xfrm>
                  <a:off x="791" y="794"/>
                  <a:ext cx="1633" cy="1482"/>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56" name="Oval 8"/>
                <p:cNvSpPr>
                  <a:spLocks noChangeArrowheads="1"/>
                </p:cNvSpPr>
                <p:nvPr/>
              </p:nvSpPr>
              <p:spPr bwMode="auto">
                <a:xfrm>
                  <a:off x="1002" y="1006"/>
                  <a:ext cx="1211" cy="1058"/>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5372" name="Group 9"/>
              <p:cNvGrpSpPr>
                <a:grpSpLocks/>
              </p:cNvGrpSpPr>
              <p:nvPr/>
            </p:nvGrpSpPr>
            <p:grpSpPr bwMode="auto">
              <a:xfrm>
                <a:off x="2016" y="2016"/>
                <a:ext cx="2445" cy="2301"/>
                <a:chOff x="2016" y="2016"/>
                <a:chExt cx="2445" cy="2301"/>
              </a:xfrm>
            </p:grpSpPr>
            <p:sp>
              <p:nvSpPr>
                <p:cNvPr id="2058" name="Oval 10"/>
                <p:cNvSpPr>
                  <a:spLocks noChangeArrowheads="1"/>
                </p:cNvSpPr>
                <p:nvPr/>
              </p:nvSpPr>
              <p:spPr bwMode="auto">
                <a:xfrm>
                  <a:off x="2016" y="2016"/>
                  <a:ext cx="2446" cy="2302"/>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 name="Oval 11"/>
                <p:cNvSpPr>
                  <a:spLocks noChangeArrowheads="1"/>
                </p:cNvSpPr>
                <p:nvPr/>
              </p:nvSpPr>
              <p:spPr bwMode="auto">
                <a:xfrm>
                  <a:off x="2216" y="2214"/>
                  <a:ext cx="2045" cy="1906"/>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 name="Oval 12"/>
                <p:cNvSpPr>
                  <a:spLocks noChangeArrowheads="1"/>
                </p:cNvSpPr>
                <p:nvPr/>
              </p:nvSpPr>
              <p:spPr bwMode="auto">
                <a:xfrm>
                  <a:off x="2416" y="2413"/>
                  <a:ext cx="1644" cy="1508"/>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5" name="Oval 13"/>
                <p:cNvSpPr>
                  <a:spLocks noChangeArrowheads="1"/>
                </p:cNvSpPr>
                <p:nvPr/>
              </p:nvSpPr>
              <p:spPr bwMode="auto">
                <a:xfrm>
                  <a:off x="2618" y="2612"/>
                  <a:ext cx="1243" cy="1111"/>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62" name="Oval 14"/>
                <p:cNvSpPr>
                  <a:spLocks noChangeArrowheads="1"/>
                </p:cNvSpPr>
                <p:nvPr/>
              </p:nvSpPr>
              <p:spPr bwMode="auto">
                <a:xfrm>
                  <a:off x="2777" y="2770"/>
                  <a:ext cx="922" cy="793"/>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5373" name="Group 15"/>
              <p:cNvGrpSpPr>
                <a:grpSpLocks/>
              </p:cNvGrpSpPr>
              <p:nvPr/>
            </p:nvGrpSpPr>
            <p:grpSpPr bwMode="auto">
              <a:xfrm>
                <a:off x="2832" y="97"/>
                <a:ext cx="2733" cy="2589"/>
                <a:chOff x="2832" y="97"/>
                <a:chExt cx="2733" cy="2589"/>
              </a:xfrm>
            </p:grpSpPr>
            <p:sp>
              <p:nvSpPr>
                <p:cNvPr id="2064" name="Oval 16"/>
                <p:cNvSpPr>
                  <a:spLocks noChangeArrowheads="1"/>
                </p:cNvSpPr>
                <p:nvPr/>
              </p:nvSpPr>
              <p:spPr bwMode="auto">
                <a:xfrm>
                  <a:off x="2832" y="97"/>
                  <a:ext cx="2734" cy="2590"/>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65" name="Oval 17"/>
                <p:cNvSpPr>
                  <a:spLocks noChangeArrowheads="1"/>
                </p:cNvSpPr>
                <p:nvPr/>
              </p:nvSpPr>
              <p:spPr bwMode="auto">
                <a:xfrm>
                  <a:off x="3056" y="320"/>
                  <a:ext cx="2285" cy="2144"/>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66" name="Oval 18"/>
                <p:cNvSpPr>
                  <a:spLocks noChangeArrowheads="1"/>
                </p:cNvSpPr>
                <p:nvPr/>
              </p:nvSpPr>
              <p:spPr bwMode="auto">
                <a:xfrm>
                  <a:off x="3279" y="543"/>
                  <a:ext cx="1837" cy="1697"/>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67" name="Oval 19"/>
                <p:cNvSpPr>
                  <a:spLocks noChangeArrowheads="1"/>
                </p:cNvSpPr>
                <p:nvPr/>
              </p:nvSpPr>
              <p:spPr bwMode="auto">
                <a:xfrm>
                  <a:off x="3504" y="766"/>
                  <a:ext cx="1389" cy="1250"/>
                </a:xfrm>
                <a:prstGeom prst="ellipse">
                  <a:avLst/>
                </a:prstGeom>
                <a:noFill/>
                <a:ln w="9360">
                  <a:solidFill>
                    <a:srgbClr val="0033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68" name="Oval 20"/>
                <p:cNvSpPr>
                  <a:spLocks noChangeArrowheads="1"/>
                </p:cNvSpPr>
                <p:nvPr/>
              </p:nvSpPr>
              <p:spPr bwMode="auto">
                <a:xfrm>
                  <a:off x="3683" y="945"/>
                  <a:ext cx="1030" cy="892"/>
                </a:xfrm>
                <a:prstGeom prst="ellipse">
                  <a:avLst/>
                </a:prstGeom>
                <a:noFill/>
                <a:ln w="9360">
                  <a:solidFill>
                    <a:srgbClr val="003399"/>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2069" name="Line 21"/>
            <p:cNvSpPr>
              <a:spLocks noChangeShapeType="1"/>
            </p:cNvSpPr>
            <p:nvPr/>
          </p:nvSpPr>
          <p:spPr bwMode="auto">
            <a:xfrm flipH="1">
              <a:off x="-2" y="1537"/>
              <a:ext cx="1589" cy="2159"/>
            </a:xfrm>
            <a:prstGeom prst="line">
              <a:avLst/>
            </a:prstGeom>
            <a:noFill/>
            <a:ln w="9360">
              <a:solidFill>
                <a:srgbClr val="003399"/>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070" name="Line 22"/>
            <p:cNvSpPr>
              <a:spLocks noChangeShapeType="1"/>
            </p:cNvSpPr>
            <p:nvPr/>
          </p:nvSpPr>
          <p:spPr bwMode="auto">
            <a:xfrm>
              <a:off x="4176" y="1393"/>
              <a:ext cx="1583" cy="1728"/>
            </a:xfrm>
            <a:prstGeom prst="line">
              <a:avLst/>
            </a:prstGeom>
            <a:noFill/>
            <a:ln w="9360">
              <a:solidFill>
                <a:srgbClr val="003399"/>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071" name="Line 23"/>
            <p:cNvSpPr>
              <a:spLocks noChangeShapeType="1"/>
            </p:cNvSpPr>
            <p:nvPr/>
          </p:nvSpPr>
          <p:spPr bwMode="auto">
            <a:xfrm flipV="1">
              <a:off x="3216" y="-2"/>
              <a:ext cx="240" cy="3125"/>
            </a:xfrm>
            <a:prstGeom prst="line">
              <a:avLst/>
            </a:prstGeom>
            <a:noFill/>
            <a:ln w="9360">
              <a:solidFill>
                <a:srgbClr val="003399"/>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2072" name="Rectangle 24"/>
          <p:cNvSpPr>
            <a:spLocks noGrp="1" noChangeArrowheads="1"/>
          </p:cNvSpPr>
          <p:nvPr>
            <p:ph type="title"/>
          </p:nvPr>
        </p:nvSpPr>
        <p:spPr bwMode="auto">
          <a:xfrm>
            <a:off x="685800" y="22860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073" name="Rectangle 25"/>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Wingdings" charset="0"/>
              <a:buNone/>
              <a:tabLst>
                <a:tab pos="723900" algn="l"/>
                <a:tab pos="1447800" algn="l"/>
              </a:tabLst>
              <a:defRPr sz="1400">
                <a:solidFill>
                  <a:srgbClr val="FFFFFF"/>
                </a:solidFill>
                <a:cs typeface="Lucida Sans Unicode" charset="0"/>
              </a:defRPr>
            </a:lvl1pPr>
          </a:lstStyle>
          <a:p>
            <a:pPr>
              <a:defRPr/>
            </a:pPr>
            <a:endParaRPr lang="en-GB"/>
          </a:p>
        </p:txBody>
      </p:sp>
      <p:sp>
        <p:nvSpPr>
          <p:cNvPr id="2074" name="Rectangle 26"/>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Wingdings" charset="0"/>
              <a:buNone/>
              <a:tabLst>
                <a:tab pos="723900" algn="l"/>
                <a:tab pos="1447800" algn="l"/>
                <a:tab pos="2171700" algn="l"/>
              </a:tabLst>
              <a:defRPr sz="1400">
                <a:solidFill>
                  <a:srgbClr val="FFFFFF"/>
                </a:solidFill>
                <a:cs typeface="Lucida Sans Unicode" charset="0"/>
              </a:defRPr>
            </a:lvl1pPr>
          </a:lstStyle>
          <a:p>
            <a:pPr>
              <a:defRPr/>
            </a:pPr>
            <a:endParaRPr lang="en-GB"/>
          </a:p>
        </p:txBody>
      </p:sp>
      <p:sp>
        <p:nvSpPr>
          <p:cNvPr id="2075" name="Rectangle 27"/>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Wingdings" charset="0"/>
              <a:buNone/>
              <a:tabLst>
                <a:tab pos="723900" algn="l"/>
                <a:tab pos="1447800" algn="l"/>
              </a:tabLst>
              <a:defRPr sz="1400">
                <a:solidFill>
                  <a:srgbClr val="FFFFFF"/>
                </a:solidFill>
                <a:cs typeface="Lucida Sans Unicode" charset="0"/>
              </a:defRPr>
            </a:lvl1pPr>
          </a:lstStyle>
          <a:p>
            <a:pPr>
              <a:defRPr/>
            </a:pPr>
            <a:fld id="{B8B55852-065B-8748-886B-BE16FF4334AF}"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14" r:id="rId1"/>
    <p:sldLayoutId id="2147489415" r:id="rId2"/>
    <p:sldLayoutId id="2147489416" r:id="rId3"/>
    <p:sldLayoutId id="2147489417" r:id="rId4"/>
    <p:sldLayoutId id="2147489418" r:id="rId5"/>
    <p:sldLayoutId id="2147489419" r:id="rId6"/>
    <p:sldLayoutId id="2147489420" r:id="rId7"/>
    <p:sldLayoutId id="2147489421" r:id="rId8"/>
    <p:sldLayoutId id="2147489422" r:id="rId9"/>
    <p:sldLayoutId id="2147489423" r:id="rId10"/>
    <p:sldLayoutId id="2147489424" r:id="rId11"/>
  </p:sldLayoutIdLst>
  <p:txStyles>
    <p:titleStyle>
      <a:lvl1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mj-lt"/>
          <a:ea typeface="+mj-ea"/>
          <a:cs typeface="+mj-cs"/>
        </a:defRPr>
      </a:lvl1pPr>
      <a:lvl2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2pPr>
      <a:lvl3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3pPr>
      <a:lvl4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4pPr>
      <a:lvl5pPr algn="ctr" defTabSz="449263" rtl="0" eaLnBrk="0" fontAlgn="base" hangingPunct="0">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5pPr>
      <a:lvl6pPr marL="4572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6pPr>
      <a:lvl7pPr marL="9144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7pPr>
      <a:lvl8pPr marL="13716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8pPr>
      <a:lvl9pPr marL="1828800" algn="ctr" defTabSz="449263" rtl="0" fontAlgn="base">
        <a:lnSpc>
          <a:spcPct val="86000"/>
        </a:lnSpc>
        <a:spcBef>
          <a:spcPct val="0"/>
        </a:spcBef>
        <a:spcAft>
          <a:spcPct val="0"/>
        </a:spcAft>
        <a:buClr>
          <a:srgbClr val="FFFFFF"/>
        </a:buClr>
        <a:buSzPct val="100000"/>
        <a:buFont typeface="Times New Roman" charset="0"/>
        <a:defRPr sz="4400">
          <a:solidFill>
            <a:srgbClr val="FFFFFF"/>
          </a:solidFill>
          <a:latin typeface="Times New Roman" charset="0"/>
          <a:ea typeface="MS Gothic" charset="0"/>
          <a:cs typeface="MS Gothic" charset="0"/>
        </a:defRPr>
      </a:lvl9pPr>
    </p:titleStyle>
    <p:bodyStyle>
      <a:lvl1pPr marL="338138" indent="-338138" algn="l" defTabSz="449263" rtl="0" eaLnBrk="0" fontAlgn="base" hangingPunct="0">
        <a:lnSpc>
          <a:spcPct val="86000"/>
        </a:lnSpc>
        <a:spcBef>
          <a:spcPts val="800"/>
        </a:spcBef>
        <a:spcAft>
          <a:spcPct val="0"/>
        </a:spcAft>
        <a:buClr>
          <a:srgbClr val="99CCFF"/>
        </a:buClr>
        <a:buSzPct val="110000"/>
        <a:buFont typeface="Times New Roman" charset="0"/>
        <a:buChar char="•"/>
        <a:defRPr sz="3200">
          <a:solidFill>
            <a:srgbClr val="EAEAEA"/>
          </a:solidFill>
          <a:latin typeface="+mn-lt"/>
          <a:ea typeface="+mn-ea"/>
          <a:cs typeface="+mn-cs"/>
        </a:defRPr>
      </a:lvl1pPr>
      <a:lvl2pPr marL="738188" indent="-280988" algn="l" defTabSz="449263" rtl="0" eaLnBrk="0" fontAlgn="base" hangingPunct="0">
        <a:lnSpc>
          <a:spcPct val="86000"/>
        </a:lnSpc>
        <a:spcBef>
          <a:spcPts val="700"/>
        </a:spcBef>
        <a:spcAft>
          <a:spcPct val="0"/>
        </a:spcAft>
        <a:buClr>
          <a:srgbClr val="CC9900"/>
        </a:buClr>
        <a:buSzPct val="110000"/>
        <a:buFont typeface="Times New Roman" charset="0"/>
        <a:buChar char="•"/>
        <a:defRPr sz="2800">
          <a:solidFill>
            <a:srgbClr val="EAEAEA"/>
          </a:solidFill>
          <a:latin typeface="+mn-lt"/>
          <a:ea typeface="+mn-ea"/>
          <a:cs typeface="+mn-cs"/>
        </a:defRPr>
      </a:lvl2pPr>
      <a:lvl3pPr marL="1143000" indent="-228600" algn="l" defTabSz="449263" rtl="0" eaLnBrk="0" fontAlgn="base" hangingPunct="0">
        <a:lnSpc>
          <a:spcPct val="86000"/>
        </a:lnSpc>
        <a:spcBef>
          <a:spcPts val="600"/>
        </a:spcBef>
        <a:spcAft>
          <a:spcPct val="0"/>
        </a:spcAft>
        <a:buClr>
          <a:srgbClr val="996600"/>
        </a:buClr>
        <a:buSzPct val="110000"/>
        <a:buFont typeface="Times New Roman" charset="0"/>
        <a:buChar char="•"/>
        <a:defRPr sz="2400">
          <a:solidFill>
            <a:srgbClr val="EAEAEA"/>
          </a:solidFill>
          <a:latin typeface="+mn-lt"/>
          <a:ea typeface="+mn-ea"/>
          <a:cs typeface="+mn-cs"/>
        </a:defRPr>
      </a:lvl3pPr>
      <a:lvl4pPr marL="1600200" indent="-228600" algn="l" defTabSz="449263" rtl="0" eaLnBrk="0" fontAlgn="base" hangingPunct="0">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4pPr>
      <a:lvl5pPr marL="2057400" indent="-228600" algn="l" defTabSz="449263" rtl="0" eaLnBrk="0" fontAlgn="base" hangingPunct="0">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5pPr>
      <a:lvl6pPr marL="25146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6pPr>
      <a:lvl7pPr marL="29718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7pPr>
      <a:lvl8pPr marL="34290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8pPr>
      <a:lvl9pPr marL="3886200" indent="-228600" algn="l" defTabSz="449263" rtl="0" fontAlgn="base">
        <a:lnSpc>
          <a:spcPct val="86000"/>
        </a:lnSpc>
        <a:spcBef>
          <a:spcPts val="500"/>
        </a:spcBef>
        <a:spcAft>
          <a:spcPct val="0"/>
        </a:spcAft>
        <a:buClr>
          <a:srgbClr val="EAEAEA"/>
        </a:buClr>
        <a:buSzPct val="100000"/>
        <a:buFont typeface="Times New Roman" charset="0"/>
        <a:buChar char="•"/>
        <a:defRPr sz="2000">
          <a:solidFill>
            <a:srgbClr val="EAEAEA"/>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5A5C6C"/>
            </a:gs>
            <a:gs pos="100000">
              <a:srgbClr val="515361"/>
            </a:gs>
          </a:gsLst>
          <a:lin ang="5400000" scaled="1"/>
        </a:gradFill>
        <a:effectLst/>
      </p:bgPr>
    </p:bg>
    <p:spTree>
      <p:nvGrpSpPr>
        <p:cNvPr id="1" name=""/>
        <p:cNvGrpSpPr/>
        <p:nvPr/>
      </p:nvGrpSpPr>
      <p:grpSpPr>
        <a:xfrm>
          <a:off x="0" y="0"/>
          <a:ext cx="0" cy="0"/>
          <a:chOff x="0" y="0"/>
          <a:chExt cx="0" cy="0"/>
        </a:xfrm>
      </p:grpSpPr>
      <p:grpSp>
        <p:nvGrpSpPr>
          <p:cNvPr id="228354" name="Group 1"/>
          <p:cNvGrpSpPr>
            <a:grpSpLocks/>
          </p:cNvGrpSpPr>
          <p:nvPr/>
        </p:nvGrpSpPr>
        <p:grpSpPr bwMode="auto">
          <a:xfrm>
            <a:off x="6350" y="1422400"/>
            <a:ext cx="9136063" cy="5432425"/>
            <a:chOff x="4" y="896"/>
            <a:chExt cx="5755" cy="3422"/>
          </a:xfrm>
        </p:grpSpPr>
        <p:grpSp>
          <p:nvGrpSpPr>
            <p:cNvPr id="228360" name="Group 2"/>
            <p:cNvGrpSpPr>
              <a:grpSpLocks/>
            </p:cNvGrpSpPr>
            <p:nvPr/>
          </p:nvGrpSpPr>
          <p:grpSpPr bwMode="auto">
            <a:xfrm>
              <a:off x="20" y="896"/>
              <a:ext cx="5740" cy="3422"/>
              <a:chOff x="20" y="896"/>
              <a:chExt cx="5740" cy="3422"/>
            </a:xfrm>
          </p:grpSpPr>
          <p:sp>
            <p:nvSpPr>
              <p:cNvPr id="25603" name="Freeform 3"/>
              <p:cNvSpPr>
                <a:spLocks noChangeArrowheads="1"/>
              </p:cNvSpPr>
              <p:nvPr/>
            </p:nvSpPr>
            <p:spPr bwMode="auto">
              <a:xfrm>
                <a:off x="1399" y="1116"/>
                <a:ext cx="2814" cy="2109"/>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4" name="Freeform 4"/>
              <p:cNvSpPr>
                <a:spLocks noChangeArrowheads="1"/>
              </p:cNvSpPr>
              <p:nvPr/>
            </p:nvSpPr>
            <p:spPr bwMode="auto">
              <a:xfrm>
                <a:off x="672" y="1116"/>
                <a:ext cx="3965" cy="2365"/>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5" name="Freeform 5"/>
              <p:cNvSpPr>
                <a:spLocks noChangeArrowheads="1"/>
              </p:cNvSpPr>
              <p:nvPr/>
            </p:nvSpPr>
            <p:spPr bwMode="auto">
              <a:xfrm>
                <a:off x="20" y="1069"/>
                <a:ext cx="5731" cy="3106"/>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6" name="Freeform 6"/>
              <p:cNvSpPr>
                <a:spLocks noChangeArrowheads="1"/>
              </p:cNvSpPr>
              <p:nvPr/>
            </p:nvSpPr>
            <p:spPr bwMode="auto">
              <a:xfrm>
                <a:off x="242" y="1145"/>
                <a:ext cx="5511" cy="2759"/>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7" name="Freeform 7"/>
              <p:cNvSpPr>
                <a:spLocks noChangeArrowheads="1"/>
              </p:cNvSpPr>
              <p:nvPr/>
            </p:nvSpPr>
            <p:spPr bwMode="auto">
              <a:xfrm>
                <a:off x="4839"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12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8" name="Freeform 8"/>
              <p:cNvSpPr>
                <a:spLocks noChangeArrowheads="1"/>
              </p:cNvSpPr>
              <p:nvPr/>
            </p:nvSpPr>
            <p:spPr bwMode="auto">
              <a:xfrm>
                <a:off x="5172"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09" name="Freeform 9"/>
              <p:cNvSpPr>
                <a:spLocks noChangeArrowheads="1"/>
              </p:cNvSpPr>
              <p:nvPr/>
            </p:nvSpPr>
            <p:spPr bwMode="auto">
              <a:xfrm>
                <a:off x="3290" y="968"/>
                <a:ext cx="2470" cy="2395"/>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0" name="Freeform 10"/>
              <p:cNvSpPr>
                <a:spLocks noChangeArrowheads="1"/>
              </p:cNvSpPr>
              <p:nvPr/>
            </p:nvSpPr>
            <p:spPr bwMode="auto">
              <a:xfrm>
                <a:off x="2365"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1" name="Freeform 11"/>
              <p:cNvSpPr>
                <a:spLocks noChangeArrowheads="1"/>
              </p:cNvSpPr>
              <p:nvPr/>
            </p:nvSpPr>
            <p:spPr bwMode="auto">
              <a:xfrm>
                <a:off x="4274" y="2031"/>
                <a:ext cx="1255"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2" name="Freeform 12"/>
              <p:cNvSpPr>
                <a:spLocks noChangeArrowheads="1"/>
              </p:cNvSpPr>
              <p:nvPr/>
            </p:nvSpPr>
            <p:spPr bwMode="auto">
              <a:xfrm>
                <a:off x="2913" y="3475"/>
                <a:ext cx="2847"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3" name="Freeform 13"/>
              <p:cNvSpPr>
                <a:spLocks noChangeArrowheads="1"/>
              </p:cNvSpPr>
              <p:nvPr/>
            </p:nvSpPr>
            <p:spPr bwMode="auto">
              <a:xfrm>
                <a:off x="5442"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4" name="Freeform 14"/>
              <p:cNvSpPr>
                <a:spLocks noChangeArrowheads="1"/>
              </p:cNvSpPr>
              <p:nvPr/>
            </p:nvSpPr>
            <p:spPr bwMode="auto">
              <a:xfrm>
                <a:off x="4953" y="3567"/>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64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5" name="Freeform 15"/>
              <p:cNvSpPr>
                <a:spLocks noChangeArrowheads="1"/>
              </p:cNvSpPr>
              <p:nvPr/>
            </p:nvSpPr>
            <p:spPr bwMode="auto">
              <a:xfrm>
                <a:off x="50" y="2399"/>
                <a:ext cx="2735" cy="1919"/>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360">
                <a:solidFill>
                  <a:srgbClr val="5B5D6B"/>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228361" name="Group 16"/>
            <p:cNvGrpSpPr>
              <a:grpSpLocks/>
            </p:cNvGrpSpPr>
            <p:nvPr/>
          </p:nvGrpSpPr>
          <p:grpSpPr bwMode="auto">
            <a:xfrm>
              <a:off x="4" y="2294"/>
              <a:ext cx="1378" cy="1693"/>
              <a:chOff x="4" y="2294"/>
              <a:chExt cx="1378" cy="1693"/>
            </a:xfrm>
          </p:grpSpPr>
          <p:sp>
            <p:nvSpPr>
              <p:cNvPr id="25617" name="Rectangle 17"/>
              <p:cNvSpPr>
                <a:spLocks noChangeArrowheads="1"/>
              </p:cNvSpPr>
              <p:nvPr/>
            </p:nvSpPr>
            <p:spPr bwMode="auto">
              <a:xfrm rot="6780000">
                <a:off x="65" y="3878"/>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8" name="Rectangle 18"/>
              <p:cNvSpPr>
                <a:spLocks noChangeArrowheads="1"/>
              </p:cNvSpPr>
              <p:nvPr/>
            </p:nvSpPr>
            <p:spPr bwMode="auto">
              <a:xfrm rot="6780000">
                <a:off x="36" y="3876"/>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19" name="Rectangle 19"/>
              <p:cNvSpPr>
                <a:spLocks noChangeArrowheads="1"/>
              </p:cNvSpPr>
              <p:nvPr/>
            </p:nvSpPr>
            <p:spPr bwMode="auto">
              <a:xfrm rot="6780000">
                <a:off x="11" y="387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0" name="Rectangle 20"/>
              <p:cNvSpPr>
                <a:spLocks noChangeArrowheads="1"/>
              </p:cNvSpPr>
              <p:nvPr/>
            </p:nvSpPr>
            <p:spPr bwMode="auto">
              <a:xfrm rot="6000000">
                <a:off x="213" y="388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1" name="Rectangle 21"/>
              <p:cNvSpPr>
                <a:spLocks noChangeArrowheads="1"/>
              </p:cNvSpPr>
              <p:nvPr/>
            </p:nvSpPr>
            <p:spPr bwMode="auto">
              <a:xfrm rot="6000000">
                <a:off x="187" y="388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2" name="Rectangle 22"/>
              <p:cNvSpPr>
                <a:spLocks noChangeArrowheads="1"/>
              </p:cNvSpPr>
              <p:nvPr/>
            </p:nvSpPr>
            <p:spPr bwMode="auto">
              <a:xfrm rot="6240000">
                <a:off x="153" y="388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3" name="Rectangle 23"/>
              <p:cNvSpPr>
                <a:spLocks noChangeArrowheads="1"/>
              </p:cNvSpPr>
              <p:nvPr/>
            </p:nvSpPr>
            <p:spPr bwMode="auto">
              <a:xfrm rot="6240000">
                <a:off x="125" y="388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4" name="Rectangle 24"/>
              <p:cNvSpPr>
                <a:spLocks noChangeArrowheads="1"/>
              </p:cNvSpPr>
              <p:nvPr/>
            </p:nvSpPr>
            <p:spPr bwMode="auto">
              <a:xfrm rot="5400000">
                <a:off x="367" y="386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5" name="Rectangle 25"/>
              <p:cNvSpPr>
                <a:spLocks noChangeArrowheads="1"/>
              </p:cNvSpPr>
              <p:nvPr/>
            </p:nvSpPr>
            <p:spPr bwMode="auto">
              <a:xfrm rot="5400000">
                <a:off x="337" y="387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6" name="Rectangle 26"/>
              <p:cNvSpPr>
                <a:spLocks noChangeArrowheads="1"/>
              </p:cNvSpPr>
              <p:nvPr/>
            </p:nvSpPr>
            <p:spPr bwMode="auto">
              <a:xfrm rot="5580000">
                <a:off x="305" y="387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7" name="Rectangle 27"/>
              <p:cNvSpPr>
                <a:spLocks noChangeArrowheads="1"/>
              </p:cNvSpPr>
              <p:nvPr/>
            </p:nvSpPr>
            <p:spPr bwMode="auto">
              <a:xfrm rot="5760000">
                <a:off x="273" y="388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8" name="Rectangle 28"/>
              <p:cNvSpPr>
                <a:spLocks noChangeArrowheads="1"/>
              </p:cNvSpPr>
              <p:nvPr/>
            </p:nvSpPr>
            <p:spPr bwMode="auto">
              <a:xfrm rot="4740000">
                <a:off x="519" y="382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29" name="Rectangle 29"/>
              <p:cNvSpPr>
                <a:spLocks noChangeArrowheads="1"/>
              </p:cNvSpPr>
              <p:nvPr/>
            </p:nvSpPr>
            <p:spPr bwMode="auto">
              <a:xfrm rot="4920000">
                <a:off x="488" y="3830"/>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0" name="Rectangle 30"/>
              <p:cNvSpPr>
                <a:spLocks noChangeArrowheads="1"/>
              </p:cNvSpPr>
              <p:nvPr/>
            </p:nvSpPr>
            <p:spPr bwMode="auto">
              <a:xfrm rot="4920000">
                <a:off x="457" y="384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1" name="Rectangle 31"/>
              <p:cNvSpPr>
                <a:spLocks noChangeArrowheads="1"/>
              </p:cNvSpPr>
              <p:nvPr/>
            </p:nvSpPr>
            <p:spPr bwMode="auto">
              <a:xfrm rot="5040000">
                <a:off x="428" y="384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2" name="Rectangle 32"/>
              <p:cNvSpPr>
                <a:spLocks noChangeArrowheads="1"/>
              </p:cNvSpPr>
              <p:nvPr/>
            </p:nvSpPr>
            <p:spPr bwMode="auto">
              <a:xfrm rot="3840000">
                <a:off x="664" y="3760"/>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3" name="Rectangle 33"/>
              <p:cNvSpPr>
                <a:spLocks noChangeArrowheads="1"/>
              </p:cNvSpPr>
              <p:nvPr/>
            </p:nvSpPr>
            <p:spPr bwMode="auto">
              <a:xfrm rot="3840000">
                <a:off x="634" y="377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4" name="Rectangle 34"/>
              <p:cNvSpPr>
                <a:spLocks noChangeArrowheads="1"/>
              </p:cNvSpPr>
              <p:nvPr/>
            </p:nvSpPr>
            <p:spPr bwMode="auto">
              <a:xfrm rot="4080000">
                <a:off x="607" y="378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5" name="Rectangle 35"/>
              <p:cNvSpPr>
                <a:spLocks noChangeArrowheads="1"/>
              </p:cNvSpPr>
              <p:nvPr/>
            </p:nvSpPr>
            <p:spPr bwMode="auto">
              <a:xfrm rot="4320000">
                <a:off x="575" y="380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6" name="Rectangle 36"/>
              <p:cNvSpPr>
                <a:spLocks noChangeArrowheads="1"/>
              </p:cNvSpPr>
              <p:nvPr/>
            </p:nvSpPr>
            <p:spPr bwMode="auto">
              <a:xfrm rot="3360000">
                <a:off x="798" y="368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7" name="Rectangle 37"/>
              <p:cNvSpPr>
                <a:spLocks noChangeArrowheads="1"/>
              </p:cNvSpPr>
              <p:nvPr/>
            </p:nvSpPr>
            <p:spPr bwMode="auto">
              <a:xfrm rot="3360000">
                <a:off x="771" y="3698"/>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8" name="Rectangle 38"/>
              <p:cNvSpPr>
                <a:spLocks noChangeArrowheads="1"/>
              </p:cNvSpPr>
              <p:nvPr/>
            </p:nvSpPr>
            <p:spPr bwMode="auto">
              <a:xfrm rot="3360000">
                <a:off x="744" y="3716"/>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39" name="Rectangle 39"/>
              <p:cNvSpPr>
                <a:spLocks noChangeArrowheads="1"/>
              </p:cNvSpPr>
              <p:nvPr/>
            </p:nvSpPr>
            <p:spPr bwMode="auto">
              <a:xfrm rot="3840000">
                <a:off x="717" y="373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0" name="Rectangle 40"/>
              <p:cNvSpPr>
                <a:spLocks noChangeArrowheads="1"/>
              </p:cNvSpPr>
              <p:nvPr/>
            </p:nvSpPr>
            <p:spPr bwMode="auto">
              <a:xfrm rot="2280000">
                <a:off x="924" y="358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1" name="Rectangle 41"/>
              <p:cNvSpPr>
                <a:spLocks noChangeArrowheads="1"/>
              </p:cNvSpPr>
              <p:nvPr/>
            </p:nvSpPr>
            <p:spPr bwMode="auto">
              <a:xfrm rot="2280000">
                <a:off x="900" y="3602"/>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2" name="Rectangle 42"/>
              <p:cNvSpPr>
                <a:spLocks noChangeArrowheads="1"/>
              </p:cNvSpPr>
              <p:nvPr/>
            </p:nvSpPr>
            <p:spPr bwMode="auto">
              <a:xfrm rot="2700000">
                <a:off x="875" y="362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3" name="Rectangle 43"/>
              <p:cNvSpPr>
                <a:spLocks noChangeArrowheads="1"/>
              </p:cNvSpPr>
              <p:nvPr/>
            </p:nvSpPr>
            <p:spPr bwMode="auto">
              <a:xfrm rot="2700000">
                <a:off x="850" y="364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4" name="Rectangle 44"/>
              <p:cNvSpPr>
                <a:spLocks noChangeArrowheads="1"/>
              </p:cNvSpPr>
              <p:nvPr/>
            </p:nvSpPr>
            <p:spPr bwMode="auto">
              <a:xfrm rot="1500000">
                <a:off x="1028" y="3470"/>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5" name="Rectangle 45"/>
              <p:cNvSpPr>
                <a:spLocks noChangeArrowheads="1"/>
              </p:cNvSpPr>
              <p:nvPr/>
            </p:nvSpPr>
            <p:spPr bwMode="auto">
              <a:xfrm rot="1500000">
                <a:off x="1010" y="3494"/>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6" name="Rectangle 46"/>
              <p:cNvSpPr>
                <a:spLocks noChangeArrowheads="1"/>
              </p:cNvSpPr>
              <p:nvPr/>
            </p:nvSpPr>
            <p:spPr bwMode="auto">
              <a:xfrm rot="1800000">
                <a:off x="990" y="3516"/>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7" name="Rectangle 47"/>
              <p:cNvSpPr>
                <a:spLocks noChangeArrowheads="1"/>
              </p:cNvSpPr>
              <p:nvPr/>
            </p:nvSpPr>
            <p:spPr bwMode="auto">
              <a:xfrm rot="1800000">
                <a:off x="968" y="3542"/>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8" name="Rectangle 48"/>
              <p:cNvSpPr>
                <a:spLocks noChangeArrowheads="1"/>
              </p:cNvSpPr>
              <p:nvPr/>
            </p:nvSpPr>
            <p:spPr bwMode="auto">
              <a:xfrm rot="840000">
                <a:off x="1111" y="3352"/>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49" name="Rectangle 49"/>
              <p:cNvSpPr>
                <a:spLocks noChangeArrowheads="1"/>
              </p:cNvSpPr>
              <p:nvPr/>
            </p:nvSpPr>
            <p:spPr bwMode="auto">
              <a:xfrm rot="840000">
                <a:off x="1099" y="3377"/>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0" name="Rectangle 50"/>
              <p:cNvSpPr>
                <a:spLocks noChangeArrowheads="1"/>
              </p:cNvSpPr>
              <p:nvPr/>
            </p:nvSpPr>
            <p:spPr bwMode="auto">
              <a:xfrm rot="1320000">
                <a:off x="1087" y="340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1" name="Rectangle 51"/>
              <p:cNvSpPr>
                <a:spLocks noChangeArrowheads="1"/>
              </p:cNvSpPr>
              <p:nvPr/>
            </p:nvSpPr>
            <p:spPr bwMode="auto">
              <a:xfrm rot="1320000">
                <a:off x="1065" y="3423"/>
                <a:ext cx="6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2" name="Rectangle 52"/>
              <p:cNvSpPr>
                <a:spLocks noChangeArrowheads="1"/>
              </p:cNvSpPr>
              <p:nvPr/>
            </p:nvSpPr>
            <p:spPr bwMode="auto">
              <a:xfrm rot="480000">
                <a:off x="1170" y="3222"/>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3" name="Rectangle 53"/>
              <p:cNvSpPr>
                <a:spLocks noChangeArrowheads="1"/>
              </p:cNvSpPr>
              <p:nvPr/>
            </p:nvSpPr>
            <p:spPr bwMode="auto">
              <a:xfrm rot="540000">
                <a:off x="1161" y="325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4" name="Rectangle 54"/>
              <p:cNvSpPr>
                <a:spLocks noChangeArrowheads="1"/>
              </p:cNvSpPr>
              <p:nvPr/>
            </p:nvSpPr>
            <p:spPr bwMode="auto">
              <a:xfrm rot="720000">
                <a:off x="1152" y="3275"/>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5" name="Rectangle 55"/>
              <p:cNvSpPr>
                <a:spLocks noChangeArrowheads="1"/>
              </p:cNvSpPr>
              <p:nvPr/>
            </p:nvSpPr>
            <p:spPr bwMode="auto">
              <a:xfrm rot="720000">
                <a:off x="1139" y="3301"/>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6" name="Rectangle 56"/>
              <p:cNvSpPr>
                <a:spLocks noChangeArrowheads="1"/>
              </p:cNvSpPr>
              <p:nvPr/>
            </p:nvSpPr>
            <p:spPr bwMode="auto">
              <a:xfrm rot="21300000">
                <a:off x="1208" y="3098"/>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7" name="Rectangle 57"/>
              <p:cNvSpPr>
                <a:spLocks noChangeArrowheads="1"/>
              </p:cNvSpPr>
              <p:nvPr/>
            </p:nvSpPr>
            <p:spPr bwMode="auto">
              <a:xfrm>
                <a:off x="1198" y="3122"/>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8" name="Rectangle 58"/>
              <p:cNvSpPr>
                <a:spLocks noChangeArrowheads="1"/>
              </p:cNvSpPr>
              <p:nvPr/>
            </p:nvSpPr>
            <p:spPr bwMode="auto">
              <a:xfrm>
                <a:off x="1198" y="3147"/>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59" name="Rectangle 59"/>
              <p:cNvSpPr>
                <a:spLocks noChangeArrowheads="1"/>
              </p:cNvSpPr>
              <p:nvPr/>
            </p:nvSpPr>
            <p:spPr bwMode="auto">
              <a:xfrm rot="240000">
                <a:off x="1187" y="317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0" name="Rectangle 60"/>
              <p:cNvSpPr>
                <a:spLocks noChangeArrowheads="1"/>
              </p:cNvSpPr>
              <p:nvPr/>
            </p:nvSpPr>
            <p:spPr bwMode="auto">
              <a:xfrm rot="20880000">
                <a:off x="1216" y="2966"/>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1" name="Rectangle 61"/>
              <p:cNvSpPr>
                <a:spLocks noChangeArrowheads="1"/>
              </p:cNvSpPr>
              <p:nvPr/>
            </p:nvSpPr>
            <p:spPr bwMode="auto">
              <a:xfrm rot="21120000">
                <a:off x="1217" y="2992"/>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2" name="Rectangle 62"/>
              <p:cNvSpPr>
                <a:spLocks noChangeArrowheads="1"/>
              </p:cNvSpPr>
              <p:nvPr/>
            </p:nvSpPr>
            <p:spPr bwMode="auto">
              <a:xfrm rot="21120000">
                <a:off x="1217" y="3016"/>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3" name="Rectangle 63"/>
              <p:cNvSpPr>
                <a:spLocks noChangeArrowheads="1"/>
              </p:cNvSpPr>
              <p:nvPr/>
            </p:nvSpPr>
            <p:spPr bwMode="auto">
              <a:xfrm rot="21300000">
                <a:off x="1215" y="3043"/>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4" name="Rectangle 64"/>
              <p:cNvSpPr>
                <a:spLocks noChangeArrowheads="1"/>
              </p:cNvSpPr>
              <p:nvPr/>
            </p:nvSpPr>
            <p:spPr bwMode="auto">
              <a:xfrm rot="20460000">
                <a:off x="1206" y="2844"/>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5" name="Rectangle 65"/>
              <p:cNvSpPr>
                <a:spLocks noChangeArrowheads="1"/>
              </p:cNvSpPr>
              <p:nvPr/>
            </p:nvSpPr>
            <p:spPr bwMode="auto">
              <a:xfrm rot="20640000">
                <a:off x="1211" y="2865"/>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6" name="Rectangle 66"/>
              <p:cNvSpPr>
                <a:spLocks noChangeArrowheads="1"/>
              </p:cNvSpPr>
              <p:nvPr/>
            </p:nvSpPr>
            <p:spPr bwMode="auto">
              <a:xfrm rot="20640000">
                <a:off x="1213" y="2889"/>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7" name="Rectangle 67"/>
              <p:cNvSpPr>
                <a:spLocks noChangeArrowheads="1"/>
              </p:cNvSpPr>
              <p:nvPr/>
            </p:nvSpPr>
            <p:spPr bwMode="auto">
              <a:xfrm rot="20760000">
                <a:off x="1216" y="2917"/>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8" name="Rectangle 68"/>
              <p:cNvSpPr>
                <a:spLocks noChangeArrowheads="1"/>
              </p:cNvSpPr>
              <p:nvPr/>
            </p:nvSpPr>
            <p:spPr bwMode="auto">
              <a:xfrm rot="20040000">
                <a:off x="1166" y="272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69" name="Rectangle 69"/>
              <p:cNvSpPr>
                <a:spLocks noChangeArrowheads="1"/>
              </p:cNvSpPr>
              <p:nvPr/>
            </p:nvSpPr>
            <p:spPr bwMode="auto">
              <a:xfrm rot="20220000">
                <a:off x="1176" y="2755"/>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0" name="Rectangle 70"/>
              <p:cNvSpPr>
                <a:spLocks noChangeArrowheads="1"/>
              </p:cNvSpPr>
              <p:nvPr/>
            </p:nvSpPr>
            <p:spPr bwMode="auto">
              <a:xfrm rot="20220000">
                <a:off x="1184" y="277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1" name="Rectangle 71"/>
              <p:cNvSpPr>
                <a:spLocks noChangeArrowheads="1"/>
              </p:cNvSpPr>
              <p:nvPr/>
            </p:nvSpPr>
            <p:spPr bwMode="auto">
              <a:xfrm rot="20220000">
                <a:off x="1194" y="279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2" name="Rectangle 72"/>
              <p:cNvSpPr>
                <a:spLocks noChangeArrowheads="1"/>
              </p:cNvSpPr>
              <p:nvPr/>
            </p:nvSpPr>
            <p:spPr bwMode="auto">
              <a:xfrm rot="19680000">
                <a:off x="1099" y="2631"/>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3" name="Rectangle 73"/>
              <p:cNvSpPr>
                <a:spLocks noChangeArrowheads="1"/>
              </p:cNvSpPr>
              <p:nvPr/>
            </p:nvSpPr>
            <p:spPr bwMode="auto">
              <a:xfrm rot="19740000">
                <a:off x="1114" y="2648"/>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4" name="Rectangle 74"/>
              <p:cNvSpPr>
                <a:spLocks noChangeArrowheads="1"/>
              </p:cNvSpPr>
              <p:nvPr/>
            </p:nvSpPr>
            <p:spPr bwMode="auto">
              <a:xfrm rot="19860000">
                <a:off x="1128" y="2670"/>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5" name="Rectangle 75"/>
              <p:cNvSpPr>
                <a:spLocks noChangeArrowheads="1"/>
              </p:cNvSpPr>
              <p:nvPr/>
            </p:nvSpPr>
            <p:spPr bwMode="auto">
              <a:xfrm rot="19860000">
                <a:off x="1141" y="2688"/>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6" name="Rectangle 76"/>
              <p:cNvSpPr>
                <a:spLocks noChangeArrowheads="1"/>
              </p:cNvSpPr>
              <p:nvPr/>
            </p:nvSpPr>
            <p:spPr bwMode="auto">
              <a:xfrm rot="19140000">
                <a:off x="1015" y="2541"/>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7" name="Rectangle 77"/>
              <p:cNvSpPr>
                <a:spLocks noChangeArrowheads="1"/>
              </p:cNvSpPr>
              <p:nvPr/>
            </p:nvSpPr>
            <p:spPr bwMode="auto">
              <a:xfrm rot="19140000">
                <a:off x="1036" y="2561"/>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8" name="Rectangle 78"/>
              <p:cNvSpPr>
                <a:spLocks noChangeArrowheads="1"/>
              </p:cNvSpPr>
              <p:nvPr/>
            </p:nvSpPr>
            <p:spPr bwMode="auto">
              <a:xfrm rot="19140000">
                <a:off x="1051" y="2577"/>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79" name="Rectangle 79"/>
              <p:cNvSpPr>
                <a:spLocks noChangeArrowheads="1"/>
              </p:cNvSpPr>
              <p:nvPr/>
            </p:nvSpPr>
            <p:spPr bwMode="auto">
              <a:xfrm rot="19260000">
                <a:off x="1069" y="2591"/>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0" name="Freeform 80"/>
              <p:cNvSpPr>
                <a:spLocks noChangeArrowheads="1"/>
              </p:cNvSpPr>
              <p:nvPr/>
            </p:nvSpPr>
            <p:spPr bwMode="auto">
              <a:xfrm>
                <a:off x="486" y="2564"/>
                <a:ext cx="179"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1" name="Rectangle 81"/>
              <p:cNvSpPr>
                <a:spLocks noChangeArrowheads="1"/>
              </p:cNvSpPr>
              <p:nvPr/>
            </p:nvSpPr>
            <p:spPr bwMode="auto">
              <a:xfrm rot="6600000">
                <a:off x="-215" y="3136"/>
                <a:ext cx="122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2" name="Rectangle 82"/>
              <p:cNvSpPr>
                <a:spLocks noChangeArrowheads="1"/>
              </p:cNvSpPr>
              <p:nvPr/>
            </p:nvSpPr>
            <p:spPr bwMode="auto">
              <a:xfrm rot="240000">
                <a:off x="8" y="3143"/>
                <a:ext cx="102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3" name="Rectangle 83"/>
              <p:cNvSpPr>
                <a:spLocks noChangeArrowheads="1"/>
              </p:cNvSpPr>
              <p:nvPr/>
            </p:nvSpPr>
            <p:spPr bwMode="auto">
              <a:xfrm rot="18660000">
                <a:off x="907" y="2477"/>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4" name="Rectangle 84"/>
              <p:cNvSpPr>
                <a:spLocks noChangeArrowheads="1"/>
              </p:cNvSpPr>
              <p:nvPr/>
            </p:nvSpPr>
            <p:spPr bwMode="auto">
              <a:xfrm rot="18660000">
                <a:off x="929" y="2490"/>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5" name="Rectangle 85"/>
              <p:cNvSpPr>
                <a:spLocks noChangeArrowheads="1"/>
              </p:cNvSpPr>
              <p:nvPr/>
            </p:nvSpPr>
            <p:spPr bwMode="auto">
              <a:xfrm rot="18660000">
                <a:off x="953" y="2499"/>
                <a:ext cx="8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6" name="Rectangle 86"/>
              <p:cNvSpPr>
                <a:spLocks noChangeArrowheads="1"/>
              </p:cNvSpPr>
              <p:nvPr/>
            </p:nvSpPr>
            <p:spPr bwMode="auto">
              <a:xfrm rot="18900000">
                <a:off x="973" y="2512"/>
                <a:ext cx="8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7" name="Rectangle 87"/>
              <p:cNvSpPr>
                <a:spLocks noChangeArrowheads="1"/>
              </p:cNvSpPr>
              <p:nvPr/>
            </p:nvSpPr>
            <p:spPr bwMode="auto">
              <a:xfrm rot="17940000">
                <a:off x="789" y="243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8" name="Rectangle 88"/>
              <p:cNvSpPr>
                <a:spLocks noChangeArrowheads="1"/>
              </p:cNvSpPr>
              <p:nvPr/>
            </p:nvSpPr>
            <p:spPr bwMode="auto">
              <a:xfrm rot="17940000">
                <a:off x="821" y="2439"/>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89" name="Rectangle 89"/>
              <p:cNvSpPr>
                <a:spLocks noChangeArrowheads="1"/>
              </p:cNvSpPr>
              <p:nvPr/>
            </p:nvSpPr>
            <p:spPr bwMode="auto">
              <a:xfrm rot="18060000">
                <a:off x="837" y="2445"/>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0" name="Rectangle 90"/>
              <p:cNvSpPr>
                <a:spLocks noChangeArrowheads="1"/>
              </p:cNvSpPr>
              <p:nvPr/>
            </p:nvSpPr>
            <p:spPr bwMode="auto">
              <a:xfrm rot="18360000">
                <a:off x="861" y="2459"/>
                <a:ext cx="8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1" name="Rectangle 91"/>
              <p:cNvSpPr>
                <a:spLocks noChangeArrowheads="1"/>
              </p:cNvSpPr>
              <p:nvPr/>
            </p:nvSpPr>
            <p:spPr bwMode="auto">
              <a:xfrm rot="17280000">
                <a:off x="656" y="2401"/>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2" name="Rectangle 92"/>
              <p:cNvSpPr>
                <a:spLocks noChangeArrowheads="1"/>
              </p:cNvSpPr>
              <p:nvPr/>
            </p:nvSpPr>
            <p:spPr bwMode="auto">
              <a:xfrm rot="17340000">
                <a:off x="676" y="2408"/>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3" name="Rectangle 93"/>
              <p:cNvSpPr>
                <a:spLocks noChangeArrowheads="1"/>
              </p:cNvSpPr>
              <p:nvPr/>
            </p:nvSpPr>
            <p:spPr bwMode="auto">
              <a:xfrm rot="17340000">
                <a:off x="707" y="2412"/>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4" name="Rectangle 94"/>
              <p:cNvSpPr>
                <a:spLocks noChangeArrowheads="1"/>
              </p:cNvSpPr>
              <p:nvPr/>
            </p:nvSpPr>
            <p:spPr bwMode="auto">
              <a:xfrm rot="17580000">
                <a:off x="742" y="241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5" name="Rectangle 95"/>
              <p:cNvSpPr>
                <a:spLocks noChangeArrowheads="1"/>
              </p:cNvSpPr>
              <p:nvPr/>
            </p:nvSpPr>
            <p:spPr bwMode="auto">
              <a:xfrm rot="16740000">
                <a:off x="507" y="2401"/>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6" name="Rectangle 96"/>
              <p:cNvSpPr>
                <a:spLocks noChangeArrowheads="1"/>
              </p:cNvSpPr>
              <p:nvPr/>
            </p:nvSpPr>
            <p:spPr bwMode="auto">
              <a:xfrm rot="16920000">
                <a:off x="533" y="2400"/>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7" name="Rectangle 97"/>
              <p:cNvSpPr>
                <a:spLocks noChangeArrowheads="1"/>
              </p:cNvSpPr>
              <p:nvPr/>
            </p:nvSpPr>
            <p:spPr bwMode="auto">
              <a:xfrm rot="16920000">
                <a:off x="569" y="239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8" name="Rectangle 98"/>
              <p:cNvSpPr>
                <a:spLocks noChangeArrowheads="1"/>
              </p:cNvSpPr>
              <p:nvPr/>
            </p:nvSpPr>
            <p:spPr bwMode="auto">
              <a:xfrm rot="16980000">
                <a:off x="602" y="2397"/>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699" name="Rectangle 99"/>
              <p:cNvSpPr>
                <a:spLocks noChangeArrowheads="1"/>
              </p:cNvSpPr>
              <p:nvPr/>
            </p:nvSpPr>
            <p:spPr bwMode="auto">
              <a:xfrm rot="16380000">
                <a:off x="357" y="2420"/>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0" name="Rectangle 100"/>
              <p:cNvSpPr>
                <a:spLocks noChangeArrowheads="1"/>
              </p:cNvSpPr>
              <p:nvPr/>
            </p:nvSpPr>
            <p:spPr bwMode="auto">
              <a:xfrm rot="16260000">
                <a:off x="387" y="241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1" name="Rectangle 101"/>
              <p:cNvSpPr>
                <a:spLocks noChangeArrowheads="1"/>
              </p:cNvSpPr>
              <p:nvPr/>
            </p:nvSpPr>
            <p:spPr bwMode="auto">
              <a:xfrm rot="16320000">
                <a:off x="421" y="241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2" name="Rectangle 102"/>
              <p:cNvSpPr>
                <a:spLocks noChangeArrowheads="1"/>
              </p:cNvSpPr>
              <p:nvPr/>
            </p:nvSpPr>
            <p:spPr bwMode="auto">
              <a:xfrm rot="16440000">
                <a:off x="451" y="2406"/>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3" name="Rectangle 103"/>
              <p:cNvSpPr>
                <a:spLocks noChangeArrowheads="1"/>
              </p:cNvSpPr>
              <p:nvPr/>
            </p:nvSpPr>
            <p:spPr bwMode="auto">
              <a:xfrm rot="15480000">
                <a:off x="215" y="246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4" name="Rectangle 104"/>
              <p:cNvSpPr>
                <a:spLocks noChangeArrowheads="1"/>
              </p:cNvSpPr>
              <p:nvPr/>
            </p:nvSpPr>
            <p:spPr bwMode="auto">
              <a:xfrm rot="15360000">
                <a:off x="247" y="245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5" name="Rectangle 105"/>
              <p:cNvSpPr>
                <a:spLocks noChangeArrowheads="1"/>
              </p:cNvSpPr>
              <p:nvPr/>
            </p:nvSpPr>
            <p:spPr bwMode="auto">
              <a:xfrm rot="15480000">
                <a:off x="269" y="244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6" name="Rectangle 106"/>
              <p:cNvSpPr>
                <a:spLocks noChangeArrowheads="1"/>
              </p:cNvSpPr>
              <p:nvPr/>
            </p:nvSpPr>
            <p:spPr bwMode="auto">
              <a:xfrm rot="15660000">
                <a:off x="295" y="2432"/>
                <a:ext cx="6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7" name="Rectangle 107"/>
              <p:cNvSpPr>
                <a:spLocks noChangeArrowheads="1"/>
              </p:cNvSpPr>
              <p:nvPr/>
            </p:nvSpPr>
            <p:spPr bwMode="auto">
              <a:xfrm rot="14220000">
                <a:off x="16" y="2553"/>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8" name="Rectangle 108"/>
              <p:cNvSpPr>
                <a:spLocks noChangeArrowheads="1"/>
              </p:cNvSpPr>
              <p:nvPr/>
            </p:nvSpPr>
            <p:spPr bwMode="auto">
              <a:xfrm rot="14400000">
                <a:off x="67" y="2524"/>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09" name="Rectangle 109"/>
              <p:cNvSpPr>
                <a:spLocks noChangeArrowheads="1"/>
              </p:cNvSpPr>
              <p:nvPr/>
            </p:nvSpPr>
            <p:spPr bwMode="auto">
              <a:xfrm rot="14760000">
                <a:off x="101" y="2509"/>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0" name="Rectangle 110"/>
              <p:cNvSpPr>
                <a:spLocks noChangeArrowheads="1"/>
              </p:cNvSpPr>
              <p:nvPr/>
            </p:nvSpPr>
            <p:spPr bwMode="auto">
              <a:xfrm rot="14760000">
                <a:off x="128" y="2499"/>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1" name="Rectangle 111"/>
              <p:cNvSpPr>
                <a:spLocks noChangeArrowheads="1"/>
              </p:cNvSpPr>
              <p:nvPr/>
            </p:nvSpPr>
            <p:spPr bwMode="auto">
              <a:xfrm rot="15120000">
                <a:off x="154" y="2482"/>
                <a:ext cx="63"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2" name="Rectangle 112"/>
              <p:cNvSpPr>
                <a:spLocks noChangeArrowheads="1"/>
              </p:cNvSpPr>
              <p:nvPr/>
            </p:nvSpPr>
            <p:spPr bwMode="auto">
              <a:xfrm rot="19740000">
                <a:off x="2" y="3364"/>
                <a:ext cx="7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3" name="Rectangle 113"/>
              <p:cNvSpPr>
                <a:spLocks noChangeArrowheads="1"/>
              </p:cNvSpPr>
              <p:nvPr/>
            </p:nvSpPr>
            <p:spPr bwMode="auto">
              <a:xfrm rot="3300000">
                <a:off x="511" y="3476"/>
                <a:ext cx="24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4" name="Rectangle 114"/>
              <p:cNvSpPr>
                <a:spLocks noChangeArrowheads="1"/>
              </p:cNvSpPr>
              <p:nvPr/>
            </p:nvSpPr>
            <p:spPr bwMode="auto">
              <a:xfrm rot="3300000">
                <a:off x="37" y="2797"/>
                <a:ext cx="24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5" name="Rectangle 115"/>
              <p:cNvSpPr>
                <a:spLocks noChangeArrowheads="1"/>
              </p:cNvSpPr>
              <p:nvPr/>
            </p:nvSpPr>
            <p:spPr bwMode="auto">
              <a:xfrm rot="19740000">
                <a:off x="701" y="2854"/>
                <a:ext cx="31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6" name="Rectangle 116"/>
              <p:cNvSpPr>
                <a:spLocks noChangeArrowheads="1"/>
              </p:cNvSpPr>
              <p:nvPr/>
            </p:nvSpPr>
            <p:spPr bwMode="auto">
              <a:xfrm rot="5880000">
                <a:off x="201" y="3913"/>
                <a:ext cx="138"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7" name="Rectangle 117"/>
              <p:cNvSpPr>
                <a:spLocks noChangeArrowheads="1"/>
              </p:cNvSpPr>
              <p:nvPr/>
            </p:nvSpPr>
            <p:spPr bwMode="auto">
              <a:xfrm rot="6660000">
                <a:off x="48" y="3912"/>
                <a:ext cx="144"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8" name="Rectangle 118"/>
              <p:cNvSpPr>
                <a:spLocks noChangeArrowheads="1"/>
              </p:cNvSpPr>
              <p:nvPr/>
            </p:nvSpPr>
            <p:spPr bwMode="auto">
              <a:xfrm rot="5220000">
                <a:off x="362" y="3891"/>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19" name="Rectangle 119"/>
              <p:cNvSpPr>
                <a:spLocks noChangeArrowheads="1"/>
              </p:cNvSpPr>
              <p:nvPr/>
            </p:nvSpPr>
            <p:spPr bwMode="auto">
              <a:xfrm rot="4500000">
                <a:off x="522" y="3845"/>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0" name="Rectangle 120"/>
              <p:cNvSpPr>
                <a:spLocks noChangeArrowheads="1"/>
              </p:cNvSpPr>
              <p:nvPr/>
            </p:nvSpPr>
            <p:spPr bwMode="auto">
              <a:xfrm rot="3780000">
                <a:off x="670" y="3775"/>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1" name="Rectangle 121"/>
              <p:cNvSpPr>
                <a:spLocks noChangeArrowheads="1"/>
              </p:cNvSpPr>
              <p:nvPr/>
            </p:nvSpPr>
            <p:spPr bwMode="auto">
              <a:xfrm rot="3060000">
                <a:off x="812" y="3686"/>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2" name="Rectangle 122"/>
              <p:cNvSpPr>
                <a:spLocks noChangeArrowheads="1"/>
              </p:cNvSpPr>
              <p:nvPr/>
            </p:nvSpPr>
            <p:spPr bwMode="auto">
              <a:xfrm rot="2100000">
                <a:off x="937" y="3578"/>
                <a:ext cx="131"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3" name="Rectangle 123"/>
              <p:cNvSpPr>
                <a:spLocks noChangeArrowheads="1"/>
              </p:cNvSpPr>
              <p:nvPr/>
            </p:nvSpPr>
            <p:spPr bwMode="auto">
              <a:xfrm rot="14400000">
                <a:off x="-15" y="2507"/>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4" name="Rectangle 124"/>
              <p:cNvSpPr>
                <a:spLocks noChangeArrowheads="1"/>
              </p:cNvSpPr>
              <p:nvPr/>
            </p:nvSpPr>
            <p:spPr bwMode="auto">
              <a:xfrm rot="15180000">
                <a:off x="138" y="2437"/>
                <a:ext cx="13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5" name="Rectangle 125"/>
              <p:cNvSpPr>
                <a:spLocks noChangeArrowheads="1"/>
              </p:cNvSpPr>
              <p:nvPr/>
            </p:nvSpPr>
            <p:spPr bwMode="auto">
              <a:xfrm rot="16620000">
                <a:off x="449" y="2370"/>
                <a:ext cx="13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6" name="Rectangle 126"/>
              <p:cNvSpPr>
                <a:spLocks noChangeArrowheads="1"/>
              </p:cNvSpPr>
              <p:nvPr/>
            </p:nvSpPr>
            <p:spPr bwMode="auto">
              <a:xfrm rot="17280000">
                <a:off x="599" y="2364"/>
                <a:ext cx="14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7" name="Rectangle 127"/>
              <p:cNvSpPr>
                <a:spLocks noChangeArrowheads="1"/>
              </p:cNvSpPr>
              <p:nvPr/>
            </p:nvSpPr>
            <p:spPr bwMode="auto">
              <a:xfrm rot="17940000">
                <a:off x="738" y="2392"/>
                <a:ext cx="155"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8" name="Rectangle 128"/>
              <p:cNvSpPr>
                <a:spLocks noChangeArrowheads="1"/>
              </p:cNvSpPr>
              <p:nvPr/>
            </p:nvSpPr>
            <p:spPr bwMode="auto">
              <a:xfrm rot="18420000">
                <a:off x="868" y="2435"/>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29" name="Rectangle 129"/>
              <p:cNvSpPr>
                <a:spLocks noChangeArrowheads="1"/>
              </p:cNvSpPr>
              <p:nvPr/>
            </p:nvSpPr>
            <p:spPr bwMode="auto">
              <a:xfrm rot="18960000">
                <a:off x="984" y="2501"/>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0" name="Rectangle 130"/>
              <p:cNvSpPr>
                <a:spLocks noChangeArrowheads="1"/>
              </p:cNvSpPr>
              <p:nvPr/>
            </p:nvSpPr>
            <p:spPr bwMode="auto">
              <a:xfrm rot="19380000">
                <a:off x="1075" y="2589"/>
                <a:ext cx="172"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1" name="Rectangle 131"/>
              <p:cNvSpPr>
                <a:spLocks noChangeArrowheads="1"/>
              </p:cNvSpPr>
              <p:nvPr/>
            </p:nvSpPr>
            <p:spPr bwMode="auto">
              <a:xfrm rot="19860000">
                <a:off x="1146" y="2692"/>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2" name="Rectangle 132"/>
              <p:cNvSpPr>
                <a:spLocks noChangeArrowheads="1"/>
              </p:cNvSpPr>
              <p:nvPr/>
            </p:nvSpPr>
            <p:spPr bwMode="auto">
              <a:xfrm rot="20400000">
                <a:off x="1199" y="2807"/>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3" name="Rectangle 133"/>
              <p:cNvSpPr>
                <a:spLocks noChangeArrowheads="1"/>
              </p:cNvSpPr>
              <p:nvPr/>
            </p:nvSpPr>
            <p:spPr bwMode="auto">
              <a:xfrm rot="20820000">
                <a:off x="1218" y="2932"/>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4" name="Rectangle 134"/>
              <p:cNvSpPr>
                <a:spLocks noChangeArrowheads="1"/>
              </p:cNvSpPr>
              <p:nvPr/>
            </p:nvSpPr>
            <p:spPr bwMode="auto">
              <a:xfrm rot="21300000">
                <a:off x="1210" y="3067"/>
                <a:ext cx="166"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5" name="Rectangle 135"/>
              <p:cNvSpPr>
                <a:spLocks noChangeArrowheads="1"/>
              </p:cNvSpPr>
              <p:nvPr/>
            </p:nvSpPr>
            <p:spPr bwMode="auto">
              <a:xfrm rot="720000">
                <a:off x="1127" y="3335"/>
                <a:ext cx="14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6" name="Rectangle 136"/>
              <p:cNvSpPr>
                <a:spLocks noChangeArrowheads="1"/>
              </p:cNvSpPr>
              <p:nvPr/>
            </p:nvSpPr>
            <p:spPr bwMode="auto">
              <a:xfrm rot="1500000">
                <a:off x="1039" y="3463"/>
                <a:ext cx="139"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7" name="Freeform 137"/>
              <p:cNvSpPr>
                <a:spLocks noChangeArrowheads="1"/>
              </p:cNvSpPr>
              <p:nvPr/>
            </p:nvSpPr>
            <p:spPr bwMode="auto">
              <a:xfrm>
                <a:off x="849" y="3136"/>
                <a:ext cx="203"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8" name="Freeform 138"/>
              <p:cNvSpPr>
                <a:spLocks noChangeArrowheads="1"/>
              </p:cNvSpPr>
              <p:nvPr/>
            </p:nvSpPr>
            <p:spPr bwMode="auto">
              <a:xfrm>
                <a:off x="21" y="2723"/>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8">
                    <a:moveTo>
                      <a:pt x="66" y="36"/>
                    </a:moveTo>
                    <a:lnTo>
                      <a:pt x="66" y="36"/>
                    </a:lnTo>
                    <a:lnTo>
                      <a:pt x="18" y="24"/>
                    </a:lnTo>
                    <a:lnTo>
                      <a:pt x="0" y="30"/>
                    </a:lnTo>
                    <a:lnTo>
                      <a:pt x="36" y="78"/>
                    </a:lnTo>
                    <a:lnTo>
                      <a:pt x="48" y="72"/>
                    </a:lnTo>
                    <a:lnTo>
                      <a:pt x="24" y="36"/>
                    </a:lnTo>
                    <a:lnTo>
                      <a:pt x="24" y="36"/>
                    </a:lnTo>
                    <a:lnTo>
                      <a:pt x="72" y="54"/>
                    </a:lnTo>
                    <a:lnTo>
                      <a:pt x="90" y="42"/>
                    </a:lnTo>
                    <a:lnTo>
                      <a:pt x="54" y="0"/>
                    </a:lnTo>
                    <a:lnTo>
                      <a:pt x="42" y="6"/>
                    </a:lnTo>
                    <a:lnTo>
                      <a:pt x="66" y="36"/>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39" name="Freeform 139"/>
              <p:cNvSpPr>
                <a:spLocks noChangeArrowheads="1"/>
              </p:cNvSpPr>
              <p:nvPr/>
            </p:nvSpPr>
            <p:spPr bwMode="auto">
              <a:xfrm>
                <a:off x="99" y="2652"/>
                <a:ext cx="100"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0" name="Freeform 140"/>
              <p:cNvSpPr>
                <a:spLocks noChangeArrowheads="1"/>
              </p:cNvSpPr>
              <p:nvPr/>
            </p:nvSpPr>
            <p:spPr bwMode="auto">
              <a:xfrm>
                <a:off x="676" y="3501"/>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1" name="Freeform 141"/>
              <p:cNvSpPr>
                <a:spLocks noChangeArrowheads="1"/>
              </p:cNvSpPr>
              <p:nvPr/>
            </p:nvSpPr>
            <p:spPr bwMode="auto">
              <a:xfrm>
                <a:off x="939" y="2783"/>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2" name="Freeform 142"/>
              <p:cNvSpPr>
                <a:spLocks noChangeArrowheads="1"/>
              </p:cNvSpPr>
              <p:nvPr/>
            </p:nvSpPr>
            <p:spPr bwMode="auto">
              <a:xfrm>
                <a:off x="897" y="2717"/>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42" y="60"/>
                    </a:moveTo>
                    <a:lnTo>
                      <a:pt x="42" y="60"/>
                    </a:lnTo>
                    <a:lnTo>
                      <a:pt x="72" y="12"/>
                    </a:lnTo>
                    <a:lnTo>
                      <a:pt x="66" y="0"/>
                    </a:lnTo>
                    <a:lnTo>
                      <a:pt x="0" y="42"/>
                    </a:lnTo>
                    <a:lnTo>
                      <a:pt x="6" y="54"/>
                    </a:lnTo>
                    <a:lnTo>
                      <a:pt x="54" y="24"/>
                    </a:lnTo>
                    <a:lnTo>
                      <a:pt x="54" y="24"/>
                    </a:lnTo>
                    <a:lnTo>
                      <a:pt x="18" y="72"/>
                    </a:lnTo>
                    <a:lnTo>
                      <a:pt x="24" y="84"/>
                    </a:lnTo>
                    <a:lnTo>
                      <a:pt x="90" y="42"/>
                    </a:lnTo>
                    <a:lnTo>
                      <a:pt x="84" y="30"/>
                    </a:lnTo>
                    <a:lnTo>
                      <a:pt x="42" y="6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3" name="Freeform 143"/>
              <p:cNvSpPr>
                <a:spLocks noChangeArrowheads="1"/>
              </p:cNvSpPr>
              <p:nvPr/>
            </p:nvSpPr>
            <p:spPr bwMode="auto">
              <a:xfrm>
                <a:off x="9" y="3835"/>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0"/>
                    </a:moveTo>
                    <a:lnTo>
                      <a:pt x="6" y="0"/>
                    </a:lnTo>
                    <a:lnTo>
                      <a:pt x="0" y="0"/>
                    </a:lnTo>
                    <a:lnTo>
                      <a:pt x="0" y="0"/>
                    </a:lnTo>
                    <a:lnTo>
                      <a:pt x="0" y="12"/>
                    </a:lnTo>
                    <a:lnTo>
                      <a:pt x="6" y="0"/>
                    </a:lnTo>
                    <a:lnTo>
                      <a:pt x="6" y="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4" name="Freeform 144"/>
              <p:cNvSpPr>
                <a:spLocks noChangeArrowheads="1"/>
              </p:cNvSpPr>
              <p:nvPr/>
            </p:nvSpPr>
            <p:spPr bwMode="auto">
              <a:xfrm>
                <a:off x="9" y="2556"/>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0" h="48">
                    <a:moveTo>
                      <a:pt x="18" y="48"/>
                    </a:moveTo>
                    <a:lnTo>
                      <a:pt x="18" y="48"/>
                    </a:lnTo>
                    <a:lnTo>
                      <a:pt x="30" y="42"/>
                    </a:lnTo>
                    <a:lnTo>
                      <a:pt x="0" y="0"/>
                    </a:lnTo>
                    <a:lnTo>
                      <a:pt x="0" y="24"/>
                    </a:lnTo>
                    <a:lnTo>
                      <a:pt x="18" y="48"/>
                    </a:lnTo>
                    <a:lnTo>
                      <a:pt x="18" y="48"/>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5" name="Freeform 145"/>
              <p:cNvSpPr>
                <a:spLocks noChangeArrowheads="1"/>
              </p:cNvSpPr>
              <p:nvPr/>
            </p:nvSpPr>
            <p:spPr bwMode="auto">
              <a:xfrm>
                <a:off x="9" y="3841"/>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6" h="66">
                    <a:moveTo>
                      <a:pt x="36" y="0"/>
                    </a:moveTo>
                    <a:lnTo>
                      <a:pt x="24" y="0"/>
                    </a:lnTo>
                    <a:lnTo>
                      <a:pt x="24" y="0"/>
                    </a:lnTo>
                    <a:lnTo>
                      <a:pt x="0" y="36"/>
                    </a:lnTo>
                    <a:lnTo>
                      <a:pt x="0" y="66"/>
                    </a:lnTo>
                    <a:lnTo>
                      <a:pt x="36" y="0"/>
                    </a:lnTo>
                    <a:lnTo>
                      <a:pt x="36" y="0"/>
                    </a:ln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6" name="Rectangle 146"/>
              <p:cNvSpPr>
                <a:spLocks noChangeArrowheads="1"/>
              </p:cNvSpPr>
              <p:nvPr/>
            </p:nvSpPr>
            <p:spPr bwMode="auto">
              <a:xfrm rot="240000">
                <a:off x="1177" y="3198"/>
                <a:ext cx="160"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7" name="Rectangle 147"/>
              <p:cNvSpPr>
                <a:spLocks noChangeArrowheads="1"/>
              </p:cNvSpPr>
              <p:nvPr/>
            </p:nvSpPr>
            <p:spPr bwMode="auto">
              <a:xfrm rot="16020000">
                <a:off x="293" y="2389"/>
                <a:ext cx="137" cy="12"/>
              </a:xfrm>
              <a:prstGeom prst="rect">
                <a:avLst/>
              </a:pr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8" name="Freeform 148"/>
              <p:cNvSpPr>
                <a:spLocks noChangeArrowheads="1"/>
              </p:cNvSpPr>
              <p:nvPr/>
            </p:nvSpPr>
            <p:spPr bwMode="auto">
              <a:xfrm>
                <a:off x="140" y="3572"/>
                <a:ext cx="143"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49" name="Freeform 149"/>
              <p:cNvSpPr>
                <a:spLocks noChangeArrowheads="1"/>
              </p:cNvSpPr>
              <p:nvPr/>
            </p:nvSpPr>
            <p:spPr bwMode="auto">
              <a:xfrm rot="18720000">
                <a:off x="618" y="3550"/>
                <a:ext cx="68" cy="68"/>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rgbClr val="5B5D6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50" name="Freeform 150"/>
              <p:cNvSpPr>
                <a:spLocks noChangeArrowheads="1"/>
              </p:cNvSpPr>
              <p:nvPr/>
            </p:nvSpPr>
            <p:spPr bwMode="auto">
              <a:xfrm>
                <a:off x="236" y="2504"/>
                <a:ext cx="347" cy="1269"/>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rgbClr val="575967"/>
                  </a:gs>
                  <a:gs pos="100000">
                    <a:srgbClr val="5B5D6B"/>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5751" name="Oval 151"/>
              <p:cNvSpPr>
                <a:spLocks noChangeArrowheads="1"/>
              </p:cNvSpPr>
              <p:nvPr/>
            </p:nvSpPr>
            <p:spPr bwMode="auto">
              <a:xfrm rot="19920000">
                <a:off x="295" y="3049"/>
                <a:ext cx="220" cy="173"/>
              </a:xfrm>
              <a:prstGeom prst="ellipse">
                <a:avLst/>
              </a:prstGeom>
              <a:gradFill rotWithShape="0">
                <a:gsLst>
                  <a:gs pos="0">
                    <a:srgbClr val="525460"/>
                  </a:gs>
                  <a:gs pos="50000">
                    <a:srgbClr val="5B5D6B"/>
                  </a:gs>
                  <a:gs pos="100000">
                    <a:srgbClr val="52546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25752" name="Rectangle 152"/>
          <p:cNvSpPr>
            <a:spLocks noGrp="1" noChangeArrowheads="1"/>
          </p:cNvSpPr>
          <p:nvPr>
            <p:ph type="title"/>
          </p:nvPr>
        </p:nvSpPr>
        <p:spPr bwMode="auto">
          <a:xfrm>
            <a:off x="685800" y="1766888"/>
            <a:ext cx="7767638" cy="173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1" compatLnSpc="1">
            <a:prstTxWarp prst="textNoShape">
              <a:avLst/>
            </a:prstTxWarp>
          </a:bodyPr>
          <a:lstStyle/>
          <a:p>
            <a:pPr lvl="0"/>
            <a:r>
              <a:rPr lang="en-GB"/>
              <a:t>Click to edit the title text format</a:t>
            </a:r>
          </a:p>
        </p:txBody>
      </p:sp>
      <p:sp>
        <p:nvSpPr>
          <p:cNvPr id="25753" name="Rectangle 153"/>
          <p:cNvSpPr>
            <a:spLocks noGrp="1" noChangeArrowheads="1"/>
          </p:cNvSpPr>
          <p:nvPr>
            <p:ph type="dt"/>
          </p:nvPr>
        </p:nvSpPr>
        <p:spPr bwMode="auto">
          <a:xfrm>
            <a:off x="304800" y="6248400"/>
            <a:ext cx="2281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Tahoma" charset="0"/>
              <a:buNone/>
              <a:tabLst>
                <a:tab pos="723900" algn="l"/>
                <a:tab pos="1447800" algn="l"/>
                <a:tab pos="2171700" algn="l"/>
              </a:tabLst>
              <a:defRPr sz="1000">
                <a:solidFill>
                  <a:srgbClr val="000000"/>
                </a:solidFill>
                <a:effectLst>
                  <a:outerShdw blurRad="38100" dist="38100" dir="2700000" algn="tl">
                    <a:srgbClr val="FFFFFF"/>
                  </a:outerShdw>
                </a:effectLst>
                <a:latin typeface="+mn-lt"/>
                <a:cs typeface="Lucida Sans Unicode" charset="0"/>
              </a:defRPr>
            </a:lvl1pPr>
          </a:lstStyle>
          <a:p>
            <a:pPr>
              <a:defRPr/>
            </a:pPr>
            <a:endParaRPr lang="en-GB"/>
          </a:p>
        </p:txBody>
      </p:sp>
      <p:sp>
        <p:nvSpPr>
          <p:cNvPr id="25754" name="Rectangle 15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Tahoma" charset="0"/>
              <a:buNone/>
              <a:tabLst>
                <a:tab pos="723900" algn="l"/>
                <a:tab pos="1447800" algn="l"/>
                <a:tab pos="2171700" algn="l"/>
              </a:tabLst>
              <a:defRPr sz="1000">
                <a:solidFill>
                  <a:srgbClr val="000000"/>
                </a:solidFill>
                <a:effectLst>
                  <a:outerShdw blurRad="38100" dist="38100" dir="2700000" algn="tl">
                    <a:srgbClr val="FFFFFF"/>
                  </a:outerShdw>
                </a:effectLst>
                <a:latin typeface="+mn-lt"/>
                <a:cs typeface="Lucida Sans Unicode" charset="0"/>
              </a:defRPr>
            </a:lvl1pPr>
          </a:lstStyle>
          <a:p>
            <a:pPr>
              <a:defRPr/>
            </a:pPr>
            <a:endParaRPr lang="en-GB"/>
          </a:p>
        </p:txBody>
      </p:sp>
      <p:sp>
        <p:nvSpPr>
          <p:cNvPr id="25755" name="Rectangle 155"/>
          <p:cNvSpPr>
            <a:spLocks noGrp="1" noChangeArrowheads="1"/>
          </p:cNvSpPr>
          <p:nvPr>
            <p:ph type="sldNum"/>
          </p:nvPr>
        </p:nvSpPr>
        <p:spPr bwMode="auto">
          <a:xfrm>
            <a:off x="6553200" y="6248400"/>
            <a:ext cx="2281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Tahoma" charset="0"/>
              <a:buNone/>
              <a:tabLst>
                <a:tab pos="723900" algn="l"/>
                <a:tab pos="1447800" algn="l"/>
                <a:tab pos="2171700" algn="l"/>
              </a:tabLst>
              <a:defRPr sz="1000">
                <a:solidFill>
                  <a:srgbClr val="000000"/>
                </a:solidFill>
                <a:effectLst>
                  <a:outerShdw blurRad="38100" dist="38100" dir="2700000" algn="tl">
                    <a:srgbClr val="FFFFFF"/>
                  </a:outerShdw>
                </a:effectLst>
                <a:latin typeface="+mn-lt"/>
                <a:cs typeface="Lucida Sans Unicode" charset="0"/>
              </a:defRPr>
            </a:lvl1pPr>
          </a:lstStyle>
          <a:p>
            <a:pPr>
              <a:defRPr/>
            </a:pPr>
            <a:fld id="{ADCC873C-091A-2A4A-A784-F90AC4BD1107}" type="slidenum">
              <a:rPr lang="en-GB"/>
              <a:pPr>
                <a:defRPr/>
              </a:pPr>
              <a:t>‹#›</a:t>
            </a:fld>
            <a:endParaRPr lang="en-GB"/>
          </a:p>
        </p:txBody>
      </p:sp>
      <p:sp>
        <p:nvSpPr>
          <p:cNvPr id="25756" name="Rectangle 156"/>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616" r:id="rId1"/>
    <p:sldLayoutId id="2147489617" r:id="rId2"/>
    <p:sldLayoutId id="2147489618" r:id="rId3"/>
    <p:sldLayoutId id="2147489619" r:id="rId4"/>
    <p:sldLayoutId id="2147489620" r:id="rId5"/>
    <p:sldLayoutId id="2147489621" r:id="rId6"/>
    <p:sldLayoutId id="2147489622" r:id="rId7"/>
    <p:sldLayoutId id="2147489623" r:id="rId8"/>
    <p:sldLayoutId id="2147489624" r:id="rId9"/>
    <p:sldLayoutId id="2147489625" r:id="rId10"/>
    <p:sldLayoutId id="2147489626" r:id="rId11"/>
    <p:sldLayoutId id="2147489627" r:id="rId12"/>
  </p:sldLayoutIdLst>
  <p:txStyles>
    <p:titleStyle>
      <a:lvl1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mj-lt"/>
          <a:ea typeface="+mj-ea"/>
          <a:cs typeface="+mj-cs"/>
        </a:defRPr>
      </a:lvl1pPr>
      <a:lvl2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2pPr>
      <a:lvl3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3pPr>
      <a:lvl4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4pPr>
      <a:lvl5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5pPr>
      <a:lvl6pPr marL="4572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6pPr>
      <a:lvl7pPr marL="9144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7pPr>
      <a:lvl8pPr marL="13716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8pPr>
      <a:lvl9pPr marL="18288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A3C145"/>
        </a:buClr>
        <a:buSzPct val="80000"/>
        <a:buFont typeface="Arial" charset="0"/>
        <a:buBlip>
          <a:blip r:embed="rId14"/>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6FA9B7"/>
        </a:buClr>
        <a:buSzPct val="100000"/>
        <a:buFont typeface="Wingdings"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A3C145"/>
        </a:buClr>
        <a:buSzPct val="80000"/>
        <a:buFont typeface="Arial" charset="0"/>
        <a:buBlip>
          <a:blip r:embed="rId15"/>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6FA9B7"/>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6FA9B7"/>
        </a:buClr>
        <a:buSzPct val="56000"/>
        <a:buFont typeface="Arial" charset="0"/>
        <a:buBlip>
          <a:blip r:embed="rId16"/>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6FA9B7"/>
        </a:buClr>
        <a:buSzPct val="56000"/>
        <a:buFont typeface="Arial" charset="0"/>
        <a:buBlip>
          <a:blip r:embed="rId16"/>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6FA9B7"/>
        </a:buClr>
        <a:buSzPct val="56000"/>
        <a:buFont typeface="Arial" charset="0"/>
        <a:buBlip>
          <a:blip r:embed="rId16"/>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6FA9B7"/>
        </a:buClr>
        <a:buSzPct val="56000"/>
        <a:buFont typeface="Arial" charset="0"/>
        <a:buBlip>
          <a:blip r:embed="rId16"/>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6FA9B7"/>
        </a:buClr>
        <a:buSzPct val="56000"/>
        <a:buFont typeface="Arial" charset="0"/>
        <a:buBlip>
          <a:blip r:embed="rId16"/>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63300"/>
            </a:gs>
            <a:gs pos="50000">
              <a:srgbClr val="996600"/>
            </a:gs>
            <a:gs pos="100000">
              <a:srgbClr val="663300"/>
            </a:gs>
          </a:gsLst>
          <a:lin ang="5400000" scaled="1"/>
        </a:gradFill>
        <a:effectLst/>
      </p:bgPr>
    </p:bg>
    <p:spTree>
      <p:nvGrpSpPr>
        <p:cNvPr id="1" name=""/>
        <p:cNvGrpSpPr/>
        <p:nvPr/>
      </p:nvGrpSpPr>
      <p:grpSpPr>
        <a:xfrm>
          <a:off x="0" y="0"/>
          <a:ext cx="0" cy="0"/>
          <a:chOff x="0" y="0"/>
          <a:chExt cx="0" cy="0"/>
        </a:xfrm>
      </p:grpSpPr>
      <p:grpSp>
        <p:nvGrpSpPr>
          <p:cNvPr id="241666" name="Group 1"/>
          <p:cNvGrpSpPr>
            <a:grpSpLocks/>
          </p:cNvGrpSpPr>
          <p:nvPr/>
        </p:nvGrpSpPr>
        <p:grpSpPr bwMode="auto">
          <a:xfrm>
            <a:off x="3800475" y="1789113"/>
            <a:ext cx="5364163" cy="5053012"/>
            <a:chOff x="2394" y="1127"/>
            <a:chExt cx="3379" cy="3183"/>
          </a:xfrm>
        </p:grpSpPr>
        <p:sp>
          <p:nvSpPr>
            <p:cNvPr id="26626" name="Rectangle 2"/>
            <p:cNvSpPr>
              <a:spLocks noChangeArrowheads="1"/>
            </p:cNvSpPr>
            <p:nvPr/>
          </p:nvSpPr>
          <p:spPr bwMode="auto">
            <a:xfrm>
              <a:off x="4234" y="1365"/>
              <a:ext cx="198" cy="10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27" name="Oval 3"/>
            <p:cNvSpPr>
              <a:spLocks noChangeArrowheads="1"/>
            </p:cNvSpPr>
            <p:nvPr/>
          </p:nvSpPr>
          <p:spPr bwMode="auto">
            <a:xfrm>
              <a:off x="4303" y="1185"/>
              <a:ext cx="47" cy="47"/>
            </a:xfrm>
            <a:prstGeom prst="ellipse">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28" name="Rectangle 4"/>
            <p:cNvSpPr>
              <a:spLocks noChangeArrowheads="1"/>
            </p:cNvSpPr>
            <p:nvPr/>
          </p:nvSpPr>
          <p:spPr bwMode="auto">
            <a:xfrm rot="1020000">
              <a:off x="5213" y="1496"/>
              <a:ext cx="6" cy="207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29" name="Freeform 5"/>
            <p:cNvSpPr>
              <a:spLocks noChangeArrowheads="1"/>
            </p:cNvSpPr>
            <p:nvPr/>
          </p:nvSpPr>
          <p:spPr bwMode="auto">
            <a:xfrm>
              <a:off x="4877" y="3507"/>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0" name="Rectangle 6"/>
            <p:cNvSpPr>
              <a:spLocks noChangeArrowheads="1"/>
            </p:cNvSpPr>
            <p:nvPr/>
          </p:nvSpPr>
          <p:spPr bwMode="auto">
            <a:xfrm rot="120000">
              <a:off x="5496" y="1535"/>
              <a:ext cx="6" cy="1997"/>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1" name="Rectangle 7"/>
            <p:cNvSpPr>
              <a:spLocks noChangeArrowheads="1"/>
            </p:cNvSpPr>
            <p:nvPr/>
          </p:nvSpPr>
          <p:spPr bwMode="auto">
            <a:xfrm rot="20640000">
              <a:off x="5647" y="1524"/>
              <a:ext cx="6" cy="881"/>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2" name="Rectangle 8"/>
            <p:cNvSpPr>
              <a:spLocks noChangeArrowheads="1"/>
            </p:cNvSpPr>
            <p:nvPr/>
          </p:nvSpPr>
          <p:spPr bwMode="auto">
            <a:xfrm rot="20460000">
              <a:off x="3444" y="1816"/>
              <a:ext cx="6" cy="203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3" name="Rectangle 9"/>
            <p:cNvSpPr>
              <a:spLocks noChangeArrowheads="1"/>
            </p:cNvSpPr>
            <p:nvPr/>
          </p:nvSpPr>
          <p:spPr bwMode="auto">
            <a:xfrm rot="1140000">
              <a:off x="2761" y="1822"/>
              <a:ext cx="6" cy="2118"/>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4" name="Rectangle 10"/>
            <p:cNvSpPr>
              <a:spLocks noChangeArrowheads="1"/>
            </p:cNvSpPr>
            <p:nvPr/>
          </p:nvSpPr>
          <p:spPr bwMode="auto">
            <a:xfrm rot="240000">
              <a:off x="3038" y="1870"/>
              <a:ext cx="6" cy="1905"/>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5" name="Freeform 11"/>
            <p:cNvSpPr>
              <a:spLocks noChangeArrowheads="1"/>
            </p:cNvSpPr>
            <p:nvPr/>
          </p:nvSpPr>
          <p:spPr bwMode="auto">
            <a:xfrm>
              <a:off x="4011" y="3020"/>
              <a:ext cx="624"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6" name="Freeform 12"/>
            <p:cNvSpPr>
              <a:spLocks noChangeArrowheads="1"/>
            </p:cNvSpPr>
            <p:nvPr/>
          </p:nvSpPr>
          <p:spPr bwMode="auto">
            <a:xfrm>
              <a:off x="4767" y="3590"/>
              <a:ext cx="998"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7" name="Freeform 13"/>
            <p:cNvSpPr>
              <a:spLocks noChangeArrowheads="1"/>
            </p:cNvSpPr>
            <p:nvPr/>
          </p:nvSpPr>
          <p:spPr bwMode="auto">
            <a:xfrm>
              <a:off x="4791" y="3644"/>
              <a:ext cx="974"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rgbClr val="81572D"/>
                </a:gs>
                <a:gs pos="100000">
                  <a:srgbClr val="66330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8" name="Freeform 14"/>
            <p:cNvSpPr>
              <a:spLocks noChangeArrowheads="1"/>
            </p:cNvSpPr>
            <p:nvPr/>
          </p:nvSpPr>
          <p:spPr bwMode="auto">
            <a:xfrm>
              <a:off x="4810" y="3590"/>
              <a:ext cx="956"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39" name="Freeform 15"/>
            <p:cNvSpPr>
              <a:spLocks noChangeArrowheads="1"/>
            </p:cNvSpPr>
            <p:nvPr/>
          </p:nvSpPr>
          <p:spPr bwMode="auto">
            <a:xfrm>
              <a:off x="3060"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0" name="Freeform 16"/>
            <p:cNvSpPr>
              <a:spLocks noChangeArrowheads="1"/>
            </p:cNvSpPr>
            <p:nvPr/>
          </p:nvSpPr>
          <p:spPr bwMode="auto">
            <a:xfrm>
              <a:off x="3060"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1" name="Freeform 17"/>
            <p:cNvSpPr>
              <a:spLocks noChangeArrowheads="1"/>
            </p:cNvSpPr>
            <p:nvPr/>
          </p:nvSpPr>
          <p:spPr bwMode="auto">
            <a:xfrm>
              <a:off x="3060" y="1767"/>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2" name="Freeform 18"/>
            <p:cNvSpPr>
              <a:spLocks noChangeArrowheads="1"/>
            </p:cNvSpPr>
            <p:nvPr/>
          </p:nvSpPr>
          <p:spPr bwMode="auto">
            <a:xfrm>
              <a:off x="5477"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3" name="Freeform 19"/>
            <p:cNvSpPr>
              <a:spLocks noChangeArrowheads="1"/>
            </p:cNvSpPr>
            <p:nvPr/>
          </p:nvSpPr>
          <p:spPr bwMode="auto">
            <a:xfrm>
              <a:off x="5483"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4" name="Freeform 20"/>
            <p:cNvSpPr>
              <a:spLocks noChangeArrowheads="1"/>
            </p:cNvSpPr>
            <p:nvPr/>
          </p:nvSpPr>
          <p:spPr bwMode="auto">
            <a:xfrm>
              <a:off x="5477"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5" name="Freeform 21"/>
            <p:cNvSpPr>
              <a:spLocks noChangeArrowheads="1"/>
            </p:cNvSpPr>
            <p:nvPr/>
          </p:nvSpPr>
          <p:spPr bwMode="auto">
            <a:xfrm>
              <a:off x="5435" y="3524"/>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6" name="Freeform 22"/>
            <p:cNvSpPr>
              <a:spLocks noChangeArrowheads="1"/>
            </p:cNvSpPr>
            <p:nvPr/>
          </p:nvSpPr>
          <p:spPr bwMode="auto">
            <a:xfrm>
              <a:off x="3018" y="1127"/>
              <a:ext cx="2609"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7" name="Freeform 23"/>
            <p:cNvSpPr>
              <a:spLocks noChangeArrowheads="1"/>
            </p:cNvSpPr>
            <p:nvPr/>
          </p:nvSpPr>
          <p:spPr bwMode="auto">
            <a:xfrm>
              <a:off x="2935" y="3772"/>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8" name="Freeform 24"/>
            <p:cNvSpPr>
              <a:spLocks noChangeArrowheads="1"/>
            </p:cNvSpPr>
            <p:nvPr/>
          </p:nvSpPr>
          <p:spPr bwMode="auto">
            <a:xfrm>
              <a:off x="3782" y="3871"/>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49" name="Freeform 25"/>
            <p:cNvSpPr>
              <a:spLocks noChangeArrowheads="1"/>
            </p:cNvSpPr>
            <p:nvPr/>
          </p:nvSpPr>
          <p:spPr bwMode="auto">
            <a:xfrm>
              <a:off x="2400" y="3871"/>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0" name="Oval 26"/>
            <p:cNvSpPr>
              <a:spLocks noChangeArrowheads="1"/>
            </p:cNvSpPr>
            <p:nvPr/>
          </p:nvSpPr>
          <p:spPr bwMode="auto">
            <a:xfrm>
              <a:off x="2444" y="3837"/>
              <a:ext cx="1383" cy="389"/>
            </a:xfrm>
            <a:prstGeom prst="ellipse">
              <a:avLst/>
            </a:prstGeom>
            <a:gradFill rotWithShape="0">
              <a:gsLst>
                <a:gs pos="0">
                  <a:srgbClr val="663300"/>
                </a:gs>
                <a:gs pos="100000">
                  <a:srgbClr val="81572D"/>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1" name="Oval 27"/>
            <p:cNvSpPr>
              <a:spLocks noChangeArrowheads="1"/>
            </p:cNvSpPr>
            <p:nvPr/>
          </p:nvSpPr>
          <p:spPr bwMode="auto">
            <a:xfrm>
              <a:off x="2394" y="3833"/>
              <a:ext cx="1505" cy="288"/>
            </a:xfrm>
            <a:prstGeom prst="ellipse">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2" name="Oval 28"/>
            <p:cNvSpPr>
              <a:spLocks noChangeArrowheads="1"/>
            </p:cNvSpPr>
            <p:nvPr/>
          </p:nvSpPr>
          <p:spPr bwMode="auto">
            <a:xfrm>
              <a:off x="2441" y="3859"/>
              <a:ext cx="1428" cy="220"/>
            </a:xfrm>
            <a:prstGeom prst="ellipse">
              <a:avLst/>
            </a:prstGeom>
            <a:gradFill rotWithShape="0">
              <a:gsLst>
                <a:gs pos="0">
                  <a:srgbClr val="81572D"/>
                </a:gs>
                <a:gs pos="100000">
                  <a:srgbClr val="6633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3" name="Freeform 29"/>
            <p:cNvSpPr>
              <a:spLocks noChangeArrowheads="1"/>
            </p:cNvSpPr>
            <p:nvPr/>
          </p:nvSpPr>
          <p:spPr bwMode="auto">
            <a:xfrm>
              <a:off x="3746" y="3787"/>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4" name="Freeform 30"/>
            <p:cNvSpPr>
              <a:spLocks noChangeArrowheads="1"/>
            </p:cNvSpPr>
            <p:nvPr/>
          </p:nvSpPr>
          <p:spPr bwMode="auto">
            <a:xfrm>
              <a:off x="5429" y="3602"/>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5" name="Rectangle 31"/>
            <p:cNvSpPr>
              <a:spLocks noChangeArrowheads="1"/>
            </p:cNvSpPr>
            <p:nvPr/>
          </p:nvSpPr>
          <p:spPr bwMode="auto">
            <a:xfrm>
              <a:off x="4242" y="1772"/>
              <a:ext cx="173" cy="2538"/>
            </a:xfrm>
            <a:prstGeom prst="rect">
              <a:avLst/>
            </a:pr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6" name="Rectangle 32"/>
            <p:cNvSpPr>
              <a:spLocks noChangeArrowheads="1"/>
            </p:cNvSpPr>
            <p:nvPr/>
          </p:nvSpPr>
          <p:spPr bwMode="auto">
            <a:xfrm>
              <a:off x="4292" y="1545"/>
              <a:ext cx="76" cy="240"/>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7" name="AutoShape 33"/>
            <p:cNvSpPr>
              <a:spLocks noChangeArrowheads="1"/>
            </p:cNvSpPr>
            <p:nvPr/>
          </p:nvSpPr>
          <p:spPr bwMode="auto">
            <a:xfrm>
              <a:off x="4224" y="1743"/>
              <a:ext cx="205" cy="52"/>
            </a:xfrm>
            <a:prstGeom prst="roundRect">
              <a:avLst>
                <a:gd name="adj" fmla="val 16667"/>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8" name="Freeform 34"/>
            <p:cNvSpPr>
              <a:spLocks noChangeArrowheads="1"/>
            </p:cNvSpPr>
            <p:nvPr/>
          </p:nvSpPr>
          <p:spPr bwMode="auto">
            <a:xfrm>
              <a:off x="4310" y="1529"/>
              <a:ext cx="253" cy="1575"/>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rgbClr val="663300"/>
                </a:gs>
                <a:gs pos="100000">
                  <a:srgbClr val="81572D"/>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6659" name="Freeform 35"/>
            <p:cNvSpPr>
              <a:spLocks noChangeArrowheads="1"/>
            </p:cNvSpPr>
            <p:nvPr/>
          </p:nvSpPr>
          <p:spPr bwMode="auto">
            <a:xfrm>
              <a:off x="4173" y="1421"/>
              <a:ext cx="318"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26660" name="Rectangle 36"/>
          <p:cNvSpPr>
            <a:spLocks noGrp="1" noChangeArrowheads="1"/>
          </p:cNvSpPr>
          <p:nvPr>
            <p:ph type="title"/>
          </p:nvPr>
        </p:nvSpPr>
        <p:spPr bwMode="auto">
          <a:xfrm>
            <a:off x="457200" y="277813"/>
            <a:ext cx="8224838" cy="1138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6661" name="Rectangle 37"/>
          <p:cNvSpPr>
            <a:spLocks noGrp="1" noChangeArrowheads="1"/>
          </p:cNvSpPr>
          <p:nvPr>
            <p:ph type="body" idx="1"/>
          </p:nvPr>
        </p:nvSpPr>
        <p:spPr bwMode="auto">
          <a:xfrm>
            <a:off x="457200" y="1600200"/>
            <a:ext cx="8224838"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6662" name="Rectangle 38"/>
          <p:cNvSpPr>
            <a:spLocks noGrp="1" noChangeArrowheads="1"/>
          </p:cNvSpPr>
          <p:nvPr>
            <p:ph type="dt"/>
          </p:nvPr>
        </p:nvSpPr>
        <p:spPr bwMode="auto">
          <a:xfrm>
            <a:off x="457200" y="6278563"/>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Tahoma" charset="0"/>
              <a:buNone/>
              <a:tabLst>
                <a:tab pos="723900" algn="l"/>
                <a:tab pos="1447800" algn="l"/>
              </a:tabLst>
              <a:defRPr sz="1200">
                <a:solidFill>
                  <a:srgbClr val="000000"/>
                </a:solidFill>
                <a:latin typeface="+mn-lt"/>
                <a:cs typeface="Lucida Sans Unicode" charset="0"/>
              </a:defRPr>
            </a:lvl1pPr>
          </a:lstStyle>
          <a:p>
            <a:pPr>
              <a:defRPr/>
            </a:pPr>
            <a:endParaRPr lang="en-GB"/>
          </a:p>
        </p:txBody>
      </p:sp>
      <p:sp>
        <p:nvSpPr>
          <p:cNvPr id="26663" name="Rectangle 39"/>
          <p:cNvSpPr>
            <a:spLocks noGrp="1" noChangeArrowheads="1"/>
          </p:cNvSpPr>
          <p:nvPr>
            <p:ph type="ftr"/>
          </p:nvPr>
        </p:nvSpPr>
        <p:spPr bwMode="auto">
          <a:xfrm>
            <a:off x="3124200" y="6278563"/>
            <a:ext cx="2890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Tahoma" charset="0"/>
              <a:buNone/>
              <a:tabLst>
                <a:tab pos="723900" algn="l"/>
                <a:tab pos="1447800" algn="l"/>
                <a:tab pos="2171700" algn="l"/>
              </a:tabLst>
              <a:defRPr sz="1200">
                <a:solidFill>
                  <a:srgbClr val="000000"/>
                </a:solidFill>
                <a:latin typeface="+mn-lt"/>
                <a:cs typeface="Lucida Sans Unicode" charset="0"/>
              </a:defRPr>
            </a:lvl1pPr>
          </a:lstStyle>
          <a:p>
            <a:pPr>
              <a:defRPr/>
            </a:pPr>
            <a:endParaRPr lang="en-GB"/>
          </a:p>
        </p:txBody>
      </p:sp>
      <p:sp>
        <p:nvSpPr>
          <p:cNvPr id="26664" name="Rectangle 40"/>
          <p:cNvSpPr>
            <a:spLocks noGrp="1" noChangeArrowheads="1"/>
          </p:cNvSpPr>
          <p:nvPr>
            <p:ph type="sldNum"/>
          </p:nvPr>
        </p:nvSpPr>
        <p:spPr bwMode="auto">
          <a:xfrm>
            <a:off x="6553200" y="6278563"/>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Tahoma" charset="0"/>
              <a:buNone/>
              <a:tabLst>
                <a:tab pos="723900" algn="l"/>
                <a:tab pos="1447800" algn="l"/>
              </a:tabLst>
              <a:defRPr sz="1200">
                <a:solidFill>
                  <a:srgbClr val="000000"/>
                </a:solidFill>
                <a:latin typeface="+mn-lt"/>
                <a:cs typeface="Lucida Sans Unicode" charset="0"/>
              </a:defRPr>
            </a:lvl1pPr>
          </a:lstStyle>
          <a:p>
            <a:pPr>
              <a:defRPr/>
            </a:pPr>
            <a:fld id="{3937F253-00D4-F743-80AF-0083C4D2A8AF}"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28" r:id="rId1"/>
    <p:sldLayoutId id="2147489629" r:id="rId2"/>
    <p:sldLayoutId id="2147489630" r:id="rId3"/>
    <p:sldLayoutId id="2147489631" r:id="rId4"/>
    <p:sldLayoutId id="2147489632" r:id="rId5"/>
    <p:sldLayoutId id="2147489633" r:id="rId6"/>
    <p:sldLayoutId id="2147489634" r:id="rId7"/>
    <p:sldLayoutId id="2147489635" r:id="rId8"/>
    <p:sldLayoutId id="2147489636" r:id="rId9"/>
    <p:sldLayoutId id="2147489637" r:id="rId10"/>
    <p:sldLayoutId id="2147489638" r:id="rId11"/>
  </p:sldLayoutIdLst>
  <p:txStyles>
    <p:titleStyle>
      <a:lvl1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mj-lt"/>
          <a:ea typeface="+mj-ea"/>
          <a:cs typeface="+mj-cs"/>
        </a:defRPr>
      </a:lvl1pPr>
      <a:lvl2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5pPr>
      <a:lvl6pPr marL="4572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6pPr>
      <a:lvl7pPr marL="9144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CC66"/>
        </a:buClr>
        <a:buSzPct val="65000"/>
        <a:buFont typeface="Wingdings"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65000"/>
        <a:buFont typeface="Wingdings"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808000"/>
        </a:buClr>
        <a:buSzPct val="65000"/>
        <a:buFont typeface="Wingdings" charset="0"/>
        <a:buBlip>
          <a:blip r:embed="rId14"/>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65000"/>
        <a:buFont typeface="Wingdings"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63300"/>
            </a:gs>
            <a:gs pos="50000">
              <a:srgbClr val="996600"/>
            </a:gs>
            <a:gs pos="100000">
              <a:srgbClr val="663300"/>
            </a:gs>
          </a:gsLst>
          <a:lin ang="5400000" scaled="1"/>
        </a:gradFill>
        <a:effectLst/>
      </p:bgPr>
    </p:bg>
    <p:spTree>
      <p:nvGrpSpPr>
        <p:cNvPr id="1" name=""/>
        <p:cNvGrpSpPr/>
        <p:nvPr/>
      </p:nvGrpSpPr>
      <p:grpSpPr>
        <a:xfrm>
          <a:off x="0" y="0"/>
          <a:ext cx="0" cy="0"/>
          <a:chOff x="0" y="0"/>
          <a:chExt cx="0" cy="0"/>
        </a:xfrm>
      </p:grpSpPr>
      <p:grpSp>
        <p:nvGrpSpPr>
          <p:cNvPr id="253954" name="Group 1"/>
          <p:cNvGrpSpPr>
            <a:grpSpLocks/>
          </p:cNvGrpSpPr>
          <p:nvPr/>
        </p:nvGrpSpPr>
        <p:grpSpPr bwMode="auto">
          <a:xfrm>
            <a:off x="3800475" y="1789113"/>
            <a:ext cx="5364163" cy="5053012"/>
            <a:chOff x="2394" y="1127"/>
            <a:chExt cx="3379" cy="3183"/>
          </a:xfrm>
        </p:grpSpPr>
        <p:sp>
          <p:nvSpPr>
            <p:cNvPr id="27650" name="Rectangle 2"/>
            <p:cNvSpPr>
              <a:spLocks noChangeArrowheads="1"/>
            </p:cNvSpPr>
            <p:nvPr/>
          </p:nvSpPr>
          <p:spPr bwMode="auto">
            <a:xfrm>
              <a:off x="4234" y="1365"/>
              <a:ext cx="198" cy="10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1" name="Oval 3"/>
            <p:cNvSpPr>
              <a:spLocks noChangeArrowheads="1"/>
            </p:cNvSpPr>
            <p:nvPr/>
          </p:nvSpPr>
          <p:spPr bwMode="auto">
            <a:xfrm>
              <a:off x="4303" y="1185"/>
              <a:ext cx="47" cy="47"/>
            </a:xfrm>
            <a:prstGeom prst="ellipse">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2" name="Rectangle 4"/>
            <p:cNvSpPr>
              <a:spLocks noChangeArrowheads="1"/>
            </p:cNvSpPr>
            <p:nvPr/>
          </p:nvSpPr>
          <p:spPr bwMode="auto">
            <a:xfrm rot="1020000">
              <a:off x="5213" y="1496"/>
              <a:ext cx="6" cy="207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3" name="Freeform 5"/>
            <p:cNvSpPr>
              <a:spLocks noChangeArrowheads="1"/>
            </p:cNvSpPr>
            <p:nvPr/>
          </p:nvSpPr>
          <p:spPr bwMode="auto">
            <a:xfrm>
              <a:off x="4877" y="3507"/>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4" name="Rectangle 6"/>
            <p:cNvSpPr>
              <a:spLocks noChangeArrowheads="1"/>
            </p:cNvSpPr>
            <p:nvPr/>
          </p:nvSpPr>
          <p:spPr bwMode="auto">
            <a:xfrm rot="120000">
              <a:off x="5496" y="1535"/>
              <a:ext cx="6" cy="1997"/>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5" name="Rectangle 7"/>
            <p:cNvSpPr>
              <a:spLocks noChangeArrowheads="1"/>
            </p:cNvSpPr>
            <p:nvPr/>
          </p:nvSpPr>
          <p:spPr bwMode="auto">
            <a:xfrm rot="20640000">
              <a:off x="5647" y="1524"/>
              <a:ext cx="6" cy="881"/>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6" name="Rectangle 8"/>
            <p:cNvSpPr>
              <a:spLocks noChangeArrowheads="1"/>
            </p:cNvSpPr>
            <p:nvPr/>
          </p:nvSpPr>
          <p:spPr bwMode="auto">
            <a:xfrm rot="20460000">
              <a:off x="3444" y="1816"/>
              <a:ext cx="6" cy="2032"/>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7" name="Rectangle 9"/>
            <p:cNvSpPr>
              <a:spLocks noChangeArrowheads="1"/>
            </p:cNvSpPr>
            <p:nvPr/>
          </p:nvSpPr>
          <p:spPr bwMode="auto">
            <a:xfrm rot="1140000">
              <a:off x="2761" y="1822"/>
              <a:ext cx="6" cy="2118"/>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8" name="Rectangle 10"/>
            <p:cNvSpPr>
              <a:spLocks noChangeArrowheads="1"/>
            </p:cNvSpPr>
            <p:nvPr/>
          </p:nvSpPr>
          <p:spPr bwMode="auto">
            <a:xfrm rot="240000">
              <a:off x="3038" y="1870"/>
              <a:ext cx="6" cy="1905"/>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59" name="Freeform 11"/>
            <p:cNvSpPr>
              <a:spLocks noChangeArrowheads="1"/>
            </p:cNvSpPr>
            <p:nvPr/>
          </p:nvSpPr>
          <p:spPr bwMode="auto">
            <a:xfrm>
              <a:off x="4011" y="3020"/>
              <a:ext cx="624"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0" name="Freeform 12"/>
            <p:cNvSpPr>
              <a:spLocks noChangeArrowheads="1"/>
            </p:cNvSpPr>
            <p:nvPr/>
          </p:nvSpPr>
          <p:spPr bwMode="auto">
            <a:xfrm>
              <a:off x="4767" y="3590"/>
              <a:ext cx="998"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1" name="Freeform 13"/>
            <p:cNvSpPr>
              <a:spLocks noChangeArrowheads="1"/>
            </p:cNvSpPr>
            <p:nvPr/>
          </p:nvSpPr>
          <p:spPr bwMode="auto">
            <a:xfrm>
              <a:off x="4791" y="3644"/>
              <a:ext cx="974"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rgbClr val="81572D"/>
                </a:gs>
                <a:gs pos="100000">
                  <a:srgbClr val="663300"/>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2" name="Freeform 14"/>
            <p:cNvSpPr>
              <a:spLocks noChangeArrowheads="1"/>
            </p:cNvSpPr>
            <p:nvPr/>
          </p:nvSpPr>
          <p:spPr bwMode="auto">
            <a:xfrm>
              <a:off x="4810" y="3590"/>
              <a:ext cx="956"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3" name="Freeform 15"/>
            <p:cNvSpPr>
              <a:spLocks noChangeArrowheads="1"/>
            </p:cNvSpPr>
            <p:nvPr/>
          </p:nvSpPr>
          <p:spPr bwMode="auto">
            <a:xfrm>
              <a:off x="3060"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4" name="Freeform 16"/>
            <p:cNvSpPr>
              <a:spLocks noChangeArrowheads="1"/>
            </p:cNvSpPr>
            <p:nvPr/>
          </p:nvSpPr>
          <p:spPr bwMode="auto">
            <a:xfrm>
              <a:off x="3060"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5" name="Freeform 17"/>
            <p:cNvSpPr>
              <a:spLocks noChangeArrowheads="1"/>
            </p:cNvSpPr>
            <p:nvPr/>
          </p:nvSpPr>
          <p:spPr bwMode="auto">
            <a:xfrm>
              <a:off x="3060" y="1767"/>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6" name="Freeform 18"/>
            <p:cNvSpPr>
              <a:spLocks noChangeArrowheads="1"/>
            </p:cNvSpPr>
            <p:nvPr/>
          </p:nvSpPr>
          <p:spPr bwMode="auto">
            <a:xfrm>
              <a:off x="5477"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7" name="Freeform 19"/>
            <p:cNvSpPr>
              <a:spLocks noChangeArrowheads="1"/>
            </p:cNvSpPr>
            <p:nvPr/>
          </p:nvSpPr>
          <p:spPr bwMode="auto">
            <a:xfrm>
              <a:off x="5483"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8" name="Freeform 20"/>
            <p:cNvSpPr>
              <a:spLocks noChangeArrowheads="1"/>
            </p:cNvSpPr>
            <p:nvPr/>
          </p:nvSpPr>
          <p:spPr bwMode="auto">
            <a:xfrm>
              <a:off x="5477"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69" name="Freeform 21"/>
            <p:cNvSpPr>
              <a:spLocks noChangeArrowheads="1"/>
            </p:cNvSpPr>
            <p:nvPr/>
          </p:nvSpPr>
          <p:spPr bwMode="auto">
            <a:xfrm>
              <a:off x="5435" y="3524"/>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0" name="Freeform 22"/>
            <p:cNvSpPr>
              <a:spLocks noChangeArrowheads="1"/>
            </p:cNvSpPr>
            <p:nvPr/>
          </p:nvSpPr>
          <p:spPr bwMode="auto">
            <a:xfrm>
              <a:off x="3018" y="1127"/>
              <a:ext cx="2609"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1" name="Freeform 23"/>
            <p:cNvSpPr>
              <a:spLocks noChangeArrowheads="1"/>
            </p:cNvSpPr>
            <p:nvPr/>
          </p:nvSpPr>
          <p:spPr bwMode="auto">
            <a:xfrm>
              <a:off x="2935" y="3772"/>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2" name="Freeform 24"/>
            <p:cNvSpPr>
              <a:spLocks noChangeArrowheads="1"/>
            </p:cNvSpPr>
            <p:nvPr/>
          </p:nvSpPr>
          <p:spPr bwMode="auto">
            <a:xfrm>
              <a:off x="3782" y="3871"/>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3" name="Freeform 25"/>
            <p:cNvSpPr>
              <a:spLocks noChangeArrowheads="1"/>
            </p:cNvSpPr>
            <p:nvPr/>
          </p:nvSpPr>
          <p:spPr bwMode="auto">
            <a:xfrm>
              <a:off x="2400" y="3871"/>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4" name="Oval 26"/>
            <p:cNvSpPr>
              <a:spLocks noChangeArrowheads="1"/>
            </p:cNvSpPr>
            <p:nvPr/>
          </p:nvSpPr>
          <p:spPr bwMode="auto">
            <a:xfrm>
              <a:off x="2444" y="3837"/>
              <a:ext cx="1383" cy="389"/>
            </a:xfrm>
            <a:prstGeom prst="ellipse">
              <a:avLst/>
            </a:prstGeom>
            <a:gradFill rotWithShape="0">
              <a:gsLst>
                <a:gs pos="0">
                  <a:srgbClr val="663300"/>
                </a:gs>
                <a:gs pos="100000">
                  <a:srgbClr val="81572D"/>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5" name="Oval 27"/>
            <p:cNvSpPr>
              <a:spLocks noChangeArrowheads="1"/>
            </p:cNvSpPr>
            <p:nvPr/>
          </p:nvSpPr>
          <p:spPr bwMode="auto">
            <a:xfrm>
              <a:off x="2394" y="3833"/>
              <a:ext cx="1505" cy="288"/>
            </a:xfrm>
            <a:prstGeom prst="ellipse">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6" name="Oval 28"/>
            <p:cNvSpPr>
              <a:spLocks noChangeArrowheads="1"/>
            </p:cNvSpPr>
            <p:nvPr/>
          </p:nvSpPr>
          <p:spPr bwMode="auto">
            <a:xfrm>
              <a:off x="2441" y="3859"/>
              <a:ext cx="1428" cy="220"/>
            </a:xfrm>
            <a:prstGeom prst="ellipse">
              <a:avLst/>
            </a:prstGeom>
            <a:gradFill rotWithShape="0">
              <a:gsLst>
                <a:gs pos="0">
                  <a:srgbClr val="81572D"/>
                </a:gs>
                <a:gs pos="100000">
                  <a:srgbClr val="6633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7" name="Freeform 29"/>
            <p:cNvSpPr>
              <a:spLocks noChangeArrowheads="1"/>
            </p:cNvSpPr>
            <p:nvPr/>
          </p:nvSpPr>
          <p:spPr bwMode="auto">
            <a:xfrm>
              <a:off x="3746" y="3787"/>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8" name="Freeform 30"/>
            <p:cNvSpPr>
              <a:spLocks noChangeArrowheads="1"/>
            </p:cNvSpPr>
            <p:nvPr/>
          </p:nvSpPr>
          <p:spPr bwMode="auto">
            <a:xfrm>
              <a:off x="5429" y="3602"/>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79" name="Rectangle 31"/>
            <p:cNvSpPr>
              <a:spLocks noChangeArrowheads="1"/>
            </p:cNvSpPr>
            <p:nvPr/>
          </p:nvSpPr>
          <p:spPr bwMode="auto">
            <a:xfrm>
              <a:off x="4242" y="1772"/>
              <a:ext cx="173" cy="2538"/>
            </a:xfrm>
            <a:prstGeom prst="rect">
              <a:avLst/>
            </a:pr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80" name="Rectangle 32"/>
            <p:cNvSpPr>
              <a:spLocks noChangeArrowheads="1"/>
            </p:cNvSpPr>
            <p:nvPr/>
          </p:nvSpPr>
          <p:spPr bwMode="auto">
            <a:xfrm>
              <a:off x="4292" y="1545"/>
              <a:ext cx="76" cy="240"/>
            </a:xfrm>
            <a:prstGeom prst="rect">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81" name="AutoShape 33"/>
            <p:cNvSpPr>
              <a:spLocks noChangeArrowheads="1"/>
            </p:cNvSpPr>
            <p:nvPr/>
          </p:nvSpPr>
          <p:spPr bwMode="auto">
            <a:xfrm>
              <a:off x="4224" y="1743"/>
              <a:ext cx="205" cy="52"/>
            </a:xfrm>
            <a:prstGeom prst="roundRect">
              <a:avLst>
                <a:gd name="adj" fmla="val 16667"/>
              </a:avLst>
            </a:prstGeom>
            <a:gradFill rotWithShape="0">
              <a:gsLst>
                <a:gs pos="0">
                  <a:srgbClr val="663300"/>
                </a:gs>
                <a:gs pos="100000">
                  <a:srgbClr val="81572D"/>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82" name="Freeform 34"/>
            <p:cNvSpPr>
              <a:spLocks noChangeArrowheads="1"/>
            </p:cNvSpPr>
            <p:nvPr/>
          </p:nvSpPr>
          <p:spPr bwMode="auto">
            <a:xfrm>
              <a:off x="4310" y="1529"/>
              <a:ext cx="253" cy="1575"/>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rgbClr val="663300"/>
                </a:gs>
                <a:gs pos="100000">
                  <a:srgbClr val="81572D"/>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7683" name="Freeform 35"/>
            <p:cNvSpPr>
              <a:spLocks noChangeArrowheads="1"/>
            </p:cNvSpPr>
            <p:nvPr/>
          </p:nvSpPr>
          <p:spPr bwMode="auto">
            <a:xfrm>
              <a:off x="4173" y="1421"/>
              <a:ext cx="318"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rgbClr val="663300"/>
                </a:gs>
                <a:gs pos="100000">
                  <a:srgbClr val="81572D"/>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27684" name="Rectangle 36"/>
          <p:cNvSpPr>
            <a:spLocks noGrp="1" noChangeArrowheads="1"/>
          </p:cNvSpPr>
          <p:nvPr>
            <p:ph type="dt"/>
          </p:nvPr>
        </p:nvSpPr>
        <p:spPr bwMode="auto">
          <a:xfrm>
            <a:off x="457200" y="6278563"/>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Tahoma" charset="0"/>
              <a:buNone/>
              <a:tabLst>
                <a:tab pos="723900" algn="l"/>
                <a:tab pos="1447800" algn="l"/>
              </a:tabLst>
              <a:defRPr sz="1200">
                <a:solidFill>
                  <a:srgbClr val="000000"/>
                </a:solidFill>
                <a:latin typeface="+mn-lt"/>
                <a:cs typeface="Lucida Sans Unicode" charset="0"/>
              </a:defRPr>
            </a:lvl1pPr>
          </a:lstStyle>
          <a:p>
            <a:pPr>
              <a:defRPr/>
            </a:pPr>
            <a:endParaRPr lang="en-GB"/>
          </a:p>
        </p:txBody>
      </p:sp>
      <p:sp>
        <p:nvSpPr>
          <p:cNvPr id="27685" name="Rectangle 37"/>
          <p:cNvSpPr>
            <a:spLocks noGrp="1" noChangeArrowheads="1"/>
          </p:cNvSpPr>
          <p:nvPr>
            <p:ph type="ftr"/>
          </p:nvPr>
        </p:nvSpPr>
        <p:spPr bwMode="auto">
          <a:xfrm>
            <a:off x="3124200" y="6278563"/>
            <a:ext cx="2890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Tahoma" charset="0"/>
              <a:buNone/>
              <a:tabLst>
                <a:tab pos="723900" algn="l"/>
                <a:tab pos="1447800" algn="l"/>
                <a:tab pos="2171700" algn="l"/>
              </a:tabLst>
              <a:defRPr sz="1200">
                <a:solidFill>
                  <a:srgbClr val="000000"/>
                </a:solidFill>
                <a:latin typeface="+mn-lt"/>
                <a:cs typeface="Lucida Sans Unicode" charset="0"/>
              </a:defRPr>
            </a:lvl1pPr>
          </a:lstStyle>
          <a:p>
            <a:pPr>
              <a:defRPr/>
            </a:pPr>
            <a:endParaRPr lang="en-GB"/>
          </a:p>
        </p:txBody>
      </p:sp>
      <p:sp>
        <p:nvSpPr>
          <p:cNvPr id="27686" name="Rectangle 38"/>
          <p:cNvSpPr>
            <a:spLocks noGrp="1" noChangeArrowheads="1"/>
          </p:cNvSpPr>
          <p:nvPr>
            <p:ph type="title"/>
          </p:nvPr>
        </p:nvSpPr>
        <p:spPr bwMode="auto">
          <a:xfrm>
            <a:off x="685800" y="1766888"/>
            <a:ext cx="7767638" cy="173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1" compatLnSpc="1">
            <a:prstTxWarp prst="textNoShape">
              <a:avLst/>
            </a:prstTxWarp>
          </a:bodyPr>
          <a:lstStyle/>
          <a:p>
            <a:pPr lvl="0"/>
            <a:r>
              <a:rPr lang="en-GB"/>
              <a:t>Click to edit the title text format</a:t>
            </a:r>
          </a:p>
        </p:txBody>
      </p:sp>
      <p:sp>
        <p:nvSpPr>
          <p:cNvPr id="27687" name="Rectangle 39"/>
          <p:cNvSpPr>
            <a:spLocks noGrp="1" noChangeArrowheads="1"/>
          </p:cNvSpPr>
          <p:nvPr>
            <p:ph type="sldNum"/>
          </p:nvPr>
        </p:nvSpPr>
        <p:spPr bwMode="auto">
          <a:xfrm>
            <a:off x="6553200" y="6278563"/>
            <a:ext cx="2128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Tahoma" charset="0"/>
              <a:buNone/>
              <a:tabLst>
                <a:tab pos="723900" algn="l"/>
                <a:tab pos="1447800" algn="l"/>
              </a:tabLst>
              <a:defRPr sz="1200">
                <a:solidFill>
                  <a:srgbClr val="000000"/>
                </a:solidFill>
                <a:latin typeface="+mn-lt"/>
                <a:cs typeface="Lucida Sans Unicode" charset="0"/>
              </a:defRPr>
            </a:lvl1pPr>
          </a:lstStyle>
          <a:p>
            <a:pPr>
              <a:defRPr/>
            </a:pPr>
            <a:fld id="{D63790C4-CAEB-E648-9A70-10501259A9D4}"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39" r:id="rId1"/>
    <p:sldLayoutId id="2147489640" r:id="rId2"/>
    <p:sldLayoutId id="2147489641" r:id="rId3"/>
    <p:sldLayoutId id="2147489642" r:id="rId4"/>
    <p:sldLayoutId id="2147489643" r:id="rId5"/>
    <p:sldLayoutId id="2147489644" r:id="rId6"/>
    <p:sldLayoutId id="2147489645" r:id="rId7"/>
    <p:sldLayoutId id="2147489646" r:id="rId8"/>
    <p:sldLayoutId id="2147489647" r:id="rId9"/>
    <p:sldLayoutId id="2147489648" r:id="rId10"/>
    <p:sldLayoutId id="2147489649" r:id="rId11"/>
  </p:sldLayoutIdLst>
  <p:txStyles>
    <p:titleStyle>
      <a:lvl1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mj-lt"/>
          <a:ea typeface="+mj-ea"/>
          <a:cs typeface="+mj-cs"/>
        </a:defRPr>
      </a:lvl1pPr>
      <a:lvl2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5pPr>
      <a:lvl6pPr marL="4572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6pPr>
      <a:lvl7pPr marL="9144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DBBD71"/>
        </a:buClr>
        <a:buSzPct val="100000"/>
        <a:buFont typeface="Arial" charset="0"/>
        <a:defRPr sz="4400">
          <a:solidFill>
            <a:srgbClr val="DBBD71"/>
          </a:solidFill>
          <a:effectLst>
            <a:outerShdw blurRad="38100" dist="38100" dir="2700000" algn="tl">
              <a:srgbClr val="000000"/>
            </a:outerShdw>
          </a:effectLst>
          <a:latin typeface="Arial"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CC66"/>
        </a:buClr>
        <a:buSzPct val="65000"/>
        <a:buFont typeface="Wingdings"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65000"/>
        <a:buFont typeface="Wingdings" charset="0"/>
        <a:buChar char=""/>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808000"/>
        </a:buClr>
        <a:buSzPct val="65000"/>
        <a:buFont typeface="Wingdings" charset="0"/>
        <a:buBlip>
          <a:blip r:embed="rId14"/>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65000"/>
        <a:buFont typeface="Wingdings"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45000"/>
        <a:buFont typeface="Wingdings" charset="0"/>
        <a:buBlip>
          <a:blip r:embed="rId15"/>
        </a:buBlip>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C16059"/>
        </a:solidFill>
        <a:effectLst/>
      </p:bgPr>
    </p:bg>
    <p:spTree>
      <p:nvGrpSpPr>
        <p:cNvPr id="1" name=""/>
        <p:cNvGrpSpPr/>
        <p:nvPr/>
      </p:nvGrpSpPr>
      <p:grpSpPr>
        <a:xfrm>
          <a:off x="0" y="0"/>
          <a:ext cx="0" cy="0"/>
          <a:chOff x="0" y="0"/>
          <a:chExt cx="0" cy="0"/>
        </a:xfrm>
      </p:grpSpPr>
      <p:grpSp>
        <p:nvGrpSpPr>
          <p:cNvPr id="266242" name="Group 1"/>
          <p:cNvGrpSpPr>
            <a:grpSpLocks/>
          </p:cNvGrpSpPr>
          <p:nvPr/>
        </p:nvGrpSpPr>
        <p:grpSpPr bwMode="auto">
          <a:xfrm>
            <a:off x="0" y="0"/>
            <a:ext cx="9156700" cy="6867525"/>
            <a:chOff x="0" y="0"/>
            <a:chExt cx="5768" cy="4326"/>
          </a:xfrm>
        </p:grpSpPr>
        <p:sp>
          <p:nvSpPr>
            <p:cNvPr id="28674" name="Rectangle 2"/>
            <p:cNvSpPr>
              <a:spLocks noChangeArrowheads="1"/>
            </p:cNvSpPr>
            <p:nvPr/>
          </p:nvSpPr>
          <p:spPr bwMode="auto">
            <a:xfrm>
              <a:off x="0" y="4185"/>
              <a:ext cx="5088" cy="142"/>
            </a:xfrm>
            <a:prstGeom prst="rect">
              <a:avLst/>
            </a:prstGeom>
            <a:gradFill rotWithShape="0">
              <a:gsLst>
                <a:gs pos="0">
                  <a:srgbClr val="C16059"/>
                </a:gs>
                <a:gs pos="100000">
                  <a:srgbClr val="00000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75" name="Rectangle 3"/>
            <p:cNvSpPr>
              <a:spLocks noChangeArrowheads="1"/>
            </p:cNvSpPr>
            <p:nvPr/>
          </p:nvSpPr>
          <p:spPr bwMode="auto">
            <a:xfrm>
              <a:off x="0" y="0"/>
              <a:ext cx="5088" cy="126"/>
            </a:xfrm>
            <a:prstGeom prst="rect">
              <a:avLst/>
            </a:prstGeom>
            <a:gradFill rotWithShape="0">
              <a:gsLst>
                <a:gs pos="0">
                  <a:srgbClr val="000000"/>
                </a:gs>
                <a:gs pos="100000">
                  <a:srgbClr val="C16059"/>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76" name="Rectangle 4"/>
            <p:cNvSpPr>
              <a:spLocks noChangeArrowheads="1"/>
            </p:cNvSpPr>
            <p:nvPr/>
          </p:nvSpPr>
          <p:spPr bwMode="auto">
            <a:xfrm>
              <a:off x="5009" y="0"/>
              <a:ext cx="758" cy="4319"/>
            </a:xfrm>
            <a:prstGeom prst="rect">
              <a:avLst/>
            </a:prstGeom>
            <a:gradFill rotWithShape="0">
              <a:gsLst>
                <a:gs pos="0">
                  <a:srgbClr val="B39A6C"/>
                </a:gs>
                <a:gs pos="50000">
                  <a:srgbClr val="D5B781"/>
                </a:gs>
                <a:gs pos="100000">
                  <a:srgbClr val="B39A6C"/>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266251" name="Group 5"/>
            <p:cNvGrpSpPr>
              <a:grpSpLocks/>
            </p:cNvGrpSpPr>
            <p:nvPr/>
          </p:nvGrpSpPr>
          <p:grpSpPr bwMode="auto">
            <a:xfrm>
              <a:off x="4943" y="31"/>
              <a:ext cx="813" cy="3941"/>
              <a:chOff x="4943" y="31"/>
              <a:chExt cx="813" cy="3941"/>
            </a:xfrm>
          </p:grpSpPr>
          <p:grpSp>
            <p:nvGrpSpPr>
              <p:cNvPr id="266263" name="Group 6"/>
              <p:cNvGrpSpPr>
                <a:grpSpLocks/>
              </p:cNvGrpSpPr>
              <p:nvPr/>
            </p:nvGrpSpPr>
            <p:grpSpPr bwMode="auto">
              <a:xfrm>
                <a:off x="5279" y="31"/>
                <a:ext cx="478" cy="1397"/>
                <a:chOff x="5279" y="31"/>
                <a:chExt cx="478" cy="1397"/>
              </a:xfrm>
            </p:grpSpPr>
            <p:grpSp>
              <p:nvGrpSpPr>
                <p:cNvPr id="266284" name="Group 7"/>
                <p:cNvGrpSpPr>
                  <a:grpSpLocks/>
                </p:cNvGrpSpPr>
                <p:nvPr/>
              </p:nvGrpSpPr>
              <p:grpSpPr bwMode="auto">
                <a:xfrm>
                  <a:off x="5436" y="31"/>
                  <a:ext cx="261" cy="113"/>
                  <a:chOff x="5436" y="31"/>
                  <a:chExt cx="261" cy="113"/>
                </a:xfrm>
              </p:grpSpPr>
              <p:grpSp>
                <p:nvGrpSpPr>
                  <p:cNvPr id="266293" name="Group 8"/>
                  <p:cNvGrpSpPr>
                    <a:grpSpLocks/>
                  </p:cNvGrpSpPr>
                  <p:nvPr/>
                </p:nvGrpSpPr>
                <p:grpSpPr bwMode="auto">
                  <a:xfrm>
                    <a:off x="5436" y="31"/>
                    <a:ext cx="261" cy="113"/>
                    <a:chOff x="5436" y="31"/>
                    <a:chExt cx="261" cy="113"/>
                  </a:xfrm>
                </p:grpSpPr>
                <p:sp>
                  <p:nvSpPr>
                    <p:cNvPr id="28681" name="Freeform 9"/>
                    <p:cNvSpPr>
                      <a:spLocks noChangeArrowheads="1"/>
                    </p:cNvSpPr>
                    <p:nvPr/>
                  </p:nvSpPr>
                  <p:spPr bwMode="auto">
                    <a:xfrm rot="16200000">
                      <a:off x="5524" y="-58"/>
                      <a:ext cx="84" cy="262"/>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2" name="Freeform 10"/>
                    <p:cNvSpPr>
                      <a:spLocks noChangeArrowheads="1"/>
                    </p:cNvSpPr>
                    <p:nvPr/>
                  </p:nvSpPr>
                  <p:spPr bwMode="auto">
                    <a:xfrm rot="16200000">
                      <a:off x="5513" y="10"/>
                      <a:ext cx="58" cy="213"/>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28683" name="Oval 11"/>
                  <p:cNvSpPr>
                    <a:spLocks noChangeArrowheads="1"/>
                  </p:cNvSpPr>
                  <p:nvPr/>
                </p:nvSpPr>
                <p:spPr bwMode="auto">
                  <a:xfrm rot="16200000">
                    <a:off x="5555" y="79"/>
                    <a:ext cx="11" cy="25"/>
                  </a:xfrm>
                  <a:prstGeom prst="ellipse">
                    <a:avLst/>
                  </a:pr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4" name="Freeform 12"/>
                  <p:cNvSpPr>
                    <a:spLocks noChangeArrowheads="1"/>
                  </p:cNvSpPr>
                  <p:nvPr/>
                </p:nvSpPr>
                <p:spPr bwMode="auto">
                  <a:xfrm rot="16200000">
                    <a:off x="5495" y="45"/>
                    <a:ext cx="18" cy="5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5" name="Freeform 13"/>
                  <p:cNvSpPr>
                    <a:spLocks noChangeArrowheads="1"/>
                  </p:cNvSpPr>
                  <p:nvPr/>
                </p:nvSpPr>
                <p:spPr bwMode="auto">
                  <a:xfrm rot="16200000">
                    <a:off x="5569" y="47"/>
                    <a:ext cx="27" cy="35"/>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6" name="Freeform 14"/>
                  <p:cNvSpPr>
                    <a:spLocks noChangeArrowheads="1"/>
                  </p:cNvSpPr>
                  <p:nvPr/>
                </p:nvSpPr>
                <p:spPr bwMode="auto">
                  <a:xfrm rot="16200000">
                    <a:off x="5618" y="60"/>
                    <a:ext cx="10" cy="5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7" name="Freeform 15"/>
                  <p:cNvSpPr>
                    <a:spLocks noChangeArrowheads="1"/>
                  </p:cNvSpPr>
                  <p:nvPr/>
                </p:nvSpPr>
                <p:spPr bwMode="auto">
                  <a:xfrm rot="16200000">
                    <a:off x="5567" y="99"/>
                    <a:ext cx="27" cy="26"/>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688" name="Freeform 16"/>
                  <p:cNvSpPr>
                    <a:spLocks noChangeArrowheads="1"/>
                  </p:cNvSpPr>
                  <p:nvPr/>
                </p:nvSpPr>
                <p:spPr bwMode="auto">
                  <a:xfrm rot="16200000">
                    <a:off x="5509" y="87"/>
                    <a:ext cx="16" cy="40"/>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pic>
              <p:nvPicPr>
                <p:cNvPr id="28689" name="Picture 1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9" y="144"/>
                  <a:ext cx="186"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0" name="Picture 1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44"/>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1" name="Picture 1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422" y="335"/>
                  <a:ext cx="186"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2" name="Picture 2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374" y="575"/>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3" name="Picture 2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52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4" name="Picture 2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470" y="76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5" name="Picture 2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00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6" name="Picture 2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24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grpSp>
          <p:grpSp>
            <p:nvGrpSpPr>
              <p:cNvPr id="266264" name="Group 25"/>
              <p:cNvGrpSpPr>
                <a:grpSpLocks/>
              </p:cNvGrpSpPr>
              <p:nvPr/>
            </p:nvGrpSpPr>
            <p:grpSpPr bwMode="auto">
              <a:xfrm>
                <a:off x="4943" y="1008"/>
                <a:ext cx="519" cy="2964"/>
                <a:chOff x="4943" y="1008"/>
                <a:chExt cx="519" cy="2964"/>
              </a:xfrm>
            </p:grpSpPr>
            <p:pic>
              <p:nvPicPr>
                <p:cNvPr id="28698" name="Picture 26"/>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1008"/>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99" name="Picture 2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82" y="1199"/>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0" name="Picture 2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158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1" name="Picture 2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8" y="172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2" name="Picture 3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39" y="182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3" name="Picture 3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87" y="2015"/>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4" name="Picture 3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8" y="206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5" name="Picture 3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235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6" name="Picture 3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220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7" name="Picture 3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244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8" name="Picture 36"/>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259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09" name="Picture 3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1391"/>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0" name="Picture 3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43" y="2734"/>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1" name="Picture 3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07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2" name="Picture 4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331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3" name="Picture 4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40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4" name="Picture 4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87" y="355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5" name="Picture 4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79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716" name="Picture 4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82" y="369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grpSp>
        </p:grpSp>
        <p:sp>
          <p:nvSpPr>
            <p:cNvPr id="28717" name="Freeform 45"/>
            <p:cNvSpPr>
              <a:spLocks noChangeArrowheads="1"/>
            </p:cNvSpPr>
            <p:nvPr/>
          </p:nvSpPr>
          <p:spPr bwMode="auto">
            <a:xfrm>
              <a:off x="5009" y="3091"/>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18" name="Freeform 46"/>
            <p:cNvSpPr>
              <a:spLocks noChangeArrowheads="1"/>
            </p:cNvSpPr>
            <p:nvPr/>
          </p:nvSpPr>
          <p:spPr bwMode="auto">
            <a:xfrm>
              <a:off x="5000" y="3059"/>
              <a:ext cx="768" cy="1259"/>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rgbClr val="DC893E"/>
                </a:gs>
                <a:gs pos="50000">
                  <a:srgbClr val="F0B854"/>
                </a:gs>
                <a:gs pos="100000">
                  <a:srgbClr val="DC893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19" name="Freeform 47"/>
            <p:cNvSpPr>
              <a:spLocks noChangeArrowheads="1"/>
            </p:cNvSpPr>
            <p:nvPr/>
          </p:nvSpPr>
          <p:spPr bwMode="auto">
            <a:xfrm>
              <a:off x="4993" y="1774"/>
              <a:ext cx="776" cy="2542"/>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rgbClr val="375039"/>
                </a:gs>
                <a:gs pos="50000">
                  <a:srgbClr val="79AF7D"/>
                </a:gs>
                <a:gs pos="100000">
                  <a:srgbClr val="37503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0" name="Freeform 48"/>
            <p:cNvSpPr>
              <a:spLocks noChangeArrowheads="1"/>
            </p:cNvSpPr>
            <p:nvPr/>
          </p:nvSpPr>
          <p:spPr bwMode="auto">
            <a:xfrm>
              <a:off x="5045" y="2228"/>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1" name="Freeform 49"/>
            <p:cNvSpPr>
              <a:spLocks noChangeArrowheads="1"/>
            </p:cNvSpPr>
            <p:nvPr/>
          </p:nvSpPr>
          <p:spPr bwMode="auto">
            <a:xfrm>
              <a:off x="5192" y="269"/>
              <a:ext cx="576" cy="3179"/>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2" name="Freeform 50"/>
            <p:cNvSpPr>
              <a:spLocks noChangeArrowheads="1"/>
            </p:cNvSpPr>
            <p:nvPr/>
          </p:nvSpPr>
          <p:spPr bwMode="auto">
            <a:xfrm>
              <a:off x="5196" y="165"/>
              <a:ext cx="573" cy="1934"/>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rgbClr val="DC893E"/>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3" name="Freeform 51"/>
            <p:cNvSpPr>
              <a:spLocks noChangeArrowheads="1"/>
            </p:cNvSpPr>
            <p:nvPr/>
          </p:nvSpPr>
          <p:spPr bwMode="auto">
            <a:xfrm>
              <a:off x="5003" y="0"/>
              <a:ext cx="363" cy="2111"/>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4" name="Freeform 52"/>
            <p:cNvSpPr>
              <a:spLocks noChangeArrowheads="1"/>
            </p:cNvSpPr>
            <p:nvPr/>
          </p:nvSpPr>
          <p:spPr bwMode="auto">
            <a:xfrm>
              <a:off x="5003"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DC893E"/>
                </a:gs>
                <a:gs pos="50000">
                  <a:srgbClr val="F0B854"/>
                </a:gs>
                <a:gs pos="100000">
                  <a:srgbClr val="DC893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5" name="Rectangle 53"/>
            <p:cNvSpPr>
              <a:spLocks noChangeArrowheads="1"/>
            </p:cNvSpPr>
            <p:nvPr/>
          </p:nvSpPr>
          <p:spPr bwMode="auto">
            <a:xfrm>
              <a:off x="4954" y="1"/>
              <a:ext cx="56" cy="4319"/>
            </a:xfrm>
            <a:prstGeom prst="rect">
              <a:avLst/>
            </a:pr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6" name="Freeform 54"/>
            <p:cNvSpPr>
              <a:spLocks noChangeArrowheads="1"/>
            </p:cNvSpPr>
            <p:nvPr/>
          </p:nvSpPr>
          <p:spPr bwMode="auto">
            <a:xfrm>
              <a:off x="5012" y="3923"/>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rgbClr val="C16059"/>
                </a:gs>
                <a:gs pos="50000">
                  <a:srgbClr val="DC893E"/>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8727" name="AutoShape 55"/>
            <p:cNvSpPr>
              <a:spLocks noChangeArrowheads="1"/>
            </p:cNvSpPr>
            <p:nvPr/>
          </p:nvSpPr>
          <p:spPr bwMode="auto">
            <a:xfrm rot="5400000">
              <a:off x="2727" y="2089"/>
              <a:ext cx="4319"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rgbClr val="000000"/>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a:defRPr/>
              </a:pPr>
              <a:endParaRPr lang="en-US"/>
            </a:p>
          </p:txBody>
        </p:sp>
      </p:grpSp>
      <p:sp>
        <p:nvSpPr>
          <p:cNvPr id="28728" name="Rectangle 56"/>
          <p:cNvSpPr>
            <a:spLocks noGrp="1" noChangeArrowheads="1"/>
          </p:cNvSpPr>
          <p:nvPr>
            <p:ph type="title"/>
          </p:nvPr>
        </p:nvSpPr>
        <p:spPr bwMode="auto">
          <a:xfrm>
            <a:off x="219075" y="227013"/>
            <a:ext cx="7472363" cy="1138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729" name="Rectangle 57"/>
          <p:cNvSpPr>
            <a:spLocks noGrp="1" noChangeArrowheads="1"/>
          </p:cNvSpPr>
          <p:nvPr>
            <p:ph type="body" idx="1"/>
          </p:nvPr>
        </p:nvSpPr>
        <p:spPr bwMode="auto">
          <a:xfrm>
            <a:off x="263525" y="1598613"/>
            <a:ext cx="7381875" cy="4492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730" name="Rectangle 58"/>
          <p:cNvSpPr>
            <a:spLocks noGrp="1" noChangeArrowheads="1"/>
          </p:cNvSpPr>
          <p:nvPr>
            <p:ph type="dt"/>
          </p:nvPr>
        </p:nvSpPr>
        <p:spPr bwMode="auto">
          <a:xfrm>
            <a:off x="301625" y="6242050"/>
            <a:ext cx="1778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2F1311"/>
              </a:buClr>
              <a:buFont typeface="Arial" charset="0"/>
              <a:buNone/>
              <a:tabLst>
                <a:tab pos="723900" algn="l"/>
                <a:tab pos="1447800" algn="l"/>
              </a:tabLst>
              <a:defRPr sz="1000">
                <a:solidFill>
                  <a:srgbClr val="000000"/>
                </a:solidFill>
                <a:latin typeface="+mn-lt"/>
                <a:cs typeface="Lucida Sans Unicode" charset="0"/>
              </a:defRPr>
            </a:lvl1pPr>
          </a:lstStyle>
          <a:p>
            <a:pPr>
              <a:defRPr/>
            </a:pPr>
            <a:endParaRPr lang="en-GB"/>
          </a:p>
        </p:txBody>
      </p:sp>
      <p:sp>
        <p:nvSpPr>
          <p:cNvPr id="28731" name="Rectangle 59"/>
          <p:cNvSpPr>
            <a:spLocks noGrp="1" noChangeArrowheads="1"/>
          </p:cNvSpPr>
          <p:nvPr>
            <p:ph type="ftr"/>
          </p:nvPr>
        </p:nvSpPr>
        <p:spPr bwMode="auto">
          <a:xfrm>
            <a:off x="2257425" y="6248400"/>
            <a:ext cx="3451225"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2F1311"/>
              </a:buClr>
              <a:buFont typeface="Arial" charset="0"/>
              <a:buNone/>
              <a:tabLst>
                <a:tab pos="723900" algn="l"/>
                <a:tab pos="1447800" algn="l"/>
                <a:tab pos="2171700" algn="l"/>
                <a:tab pos="2895600" algn="l"/>
              </a:tabLst>
              <a:defRPr sz="1000">
                <a:solidFill>
                  <a:srgbClr val="000000"/>
                </a:solidFill>
                <a:latin typeface="+mn-lt"/>
                <a:cs typeface="Lucida Sans Unicode" charset="0"/>
              </a:defRPr>
            </a:lvl1pPr>
          </a:lstStyle>
          <a:p>
            <a:pPr>
              <a:defRPr/>
            </a:pPr>
            <a:endParaRPr lang="en-GB"/>
          </a:p>
        </p:txBody>
      </p:sp>
      <p:sp>
        <p:nvSpPr>
          <p:cNvPr id="28732" name="Rectangle 60"/>
          <p:cNvSpPr>
            <a:spLocks noGrp="1" noChangeArrowheads="1"/>
          </p:cNvSpPr>
          <p:nvPr>
            <p:ph type="sldNum"/>
          </p:nvPr>
        </p:nvSpPr>
        <p:spPr bwMode="auto">
          <a:xfrm>
            <a:off x="5867400" y="6248400"/>
            <a:ext cx="1751013"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2F1311"/>
              </a:buClr>
              <a:buFont typeface="Arial" charset="0"/>
              <a:buNone/>
              <a:tabLst>
                <a:tab pos="723900" algn="l"/>
                <a:tab pos="1447800" algn="l"/>
              </a:tabLst>
              <a:defRPr sz="1000">
                <a:solidFill>
                  <a:srgbClr val="000000"/>
                </a:solidFill>
                <a:latin typeface="+mn-lt"/>
                <a:cs typeface="Lucida Sans Unicode" charset="0"/>
              </a:defRPr>
            </a:lvl1pPr>
          </a:lstStyle>
          <a:p>
            <a:pPr>
              <a:defRPr/>
            </a:pPr>
            <a:fld id="{5C049173-D525-F54E-B6D3-CFBB0B213F4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50" r:id="rId1"/>
    <p:sldLayoutId id="2147489651" r:id="rId2"/>
    <p:sldLayoutId id="2147489652" r:id="rId3"/>
    <p:sldLayoutId id="2147489653" r:id="rId4"/>
    <p:sldLayoutId id="2147489654" r:id="rId5"/>
    <p:sldLayoutId id="2147489655" r:id="rId6"/>
    <p:sldLayoutId id="2147489656" r:id="rId7"/>
    <p:sldLayoutId id="2147489657" r:id="rId8"/>
    <p:sldLayoutId id="2147489658" r:id="rId9"/>
    <p:sldLayoutId id="2147489659" r:id="rId10"/>
    <p:sldLayoutId id="2147489660" r:id="rId11"/>
  </p:sldLayoutIdLst>
  <p:txStyles>
    <p:titleStyle>
      <a:lvl1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mj-lt"/>
          <a:ea typeface="+mj-ea"/>
          <a:cs typeface="+mj-cs"/>
        </a:defRPr>
      </a:lvl1pPr>
      <a:lvl2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2pPr>
      <a:lvl3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3pPr>
      <a:lvl4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4pPr>
      <a:lvl5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5pPr>
      <a:lvl6pPr marL="4572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6pPr>
      <a:lvl7pPr marL="9144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7pPr>
      <a:lvl8pPr marL="13716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8pPr>
      <a:lvl9pPr marL="18288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2F1311"/>
        </a:buClr>
        <a:buSzPct val="100000"/>
        <a:buFont typeface="Arial" charset="0"/>
        <a:buBlip>
          <a:blip r:embed="rId15"/>
        </a:buBlip>
        <a:defRPr sz="3200">
          <a:solidFill>
            <a:srgbClr val="2F1311"/>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2F1311"/>
        </a:buClr>
        <a:buSzPct val="126000"/>
        <a:buFont typeface="Arial" charset="0"/>
        <a:buBlip>
          <a:blip r:embed="rId16"/>
        </a:buBlip>
        <a:defRPr sz="2800">
          <a:solidFill>
            <a:srgbClr val="2F1311"/>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2F1311"/>
        </a:buClr>
        <a:buSzPct val="70000"/>
        <a:buFont typeface="Arial" charset="0"/>
        <a:buBlip>
          <a:blip r:embed="rId17"/>
        </a:buBlip>
        <a:defRPr sz="2400">
          <a:solidFill>
            <a:srgbClr val="2F1311"/>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5pPr>
      <a:lvl6pPr marL="25146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6pPr>
      <a:lvl7pPr marL="29718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7pPr>
      <a:lvl8pPr marL="34290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8pPr>
      <a:lvl9pPr marL="38862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C16059"/>
        </a:solidFill>
        <a:effectLst/>
      </p:bgPr>
    </p:bg>
    <p:spTree>
      <p:nvGrpSpPr>
        <p:cNvPr id="1" name=""/>
        <p:cNvGrpSpPr/>
        <p:nvPr/>
      </p:nvGrpSpPr>
      <p:grpSpPr>
        <a:xfrm>
          <a:off x="0" y="0"/>
          <a:ext cx="0" cy="0"/>
          <a:chOff x="0" y="0"/>
          <a:chExt cx="0" cy="0"/>
        </a:xfrm>
      </p:grpSpPr>
      <p:grpSp>
        <p:nvGrpSpPr>
          <p:cNvPr id="278530" name="Group 1"/>
          <p:cNvGrpSpPr>
            <a:grpSpLocks/>
          </p:cNvGrpSpPr>
          <p:nvPr/>
        </p:nvGrpSpPr>
        <p:grpSpPr bwMode="auto">
          <a:xfrm>
            <a:off x="0" y="0"/>
            <a:ext cx="9156700" cy="6867525"/>
            <a:chOff x="0" y="0"/>
            <a:chExt cx="5768" cy="4326"/>
          </a:xfrm>
        </p:grpSpPr>
        <p:sp>
          <p:nvSpPr>
            <p:cNvPr id="29698" name="Rectangle 2"/>
            <p:cNvSpPr>
              <a:spLocks noChangeArrowheads="1"/>
            </p:cNvSpPr>
            <p:nvPr/>
          </p:nvSpPr>
          <p:spPr bwMode="auto">
            <a:xfrm>
              <a:off x="0" y="4185"/>
              <a:ext cx="5088" cy="142"/>
            </a:xfrm>
            <a:prstGeom prst="rect">
              <a:avLst/>
            </a:prstGeom>
            <a:gradFill rotWithShape="0">
              <a:gsLst>
                <a:gs pos="0">
                  <a:srgbClr val="C16059"/>
                </a:gs>
                <a:gs pos="100000">
                  <a:srgbClr val="00000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699" name="Rectangle 3"/>
            <p:cNvSpPr>
              <a:spLocks noChangeArrowheads="1"/>
            </p:cNvSpPr>
            <p:nvPr/>
          </p:nvSpPr>
          <p:spPr bwMode="auto">
            <a:xfrm>
              <a:off x="0" y="0"/>
              <a:ext cx="5088" cy="126"/>
            </a:xfrm>
            <a:prstGeom prst="rect">
              <a:avLst/>
            </a:prstGeom>
            <a:gradFill rotWithShape="0">
              <a:gsLst>
                <a:gs pos="0">
                  <a:srgbClr val="000000"/>
                </a:gs>
                <a:gs pos="100000">
                  <a:srgbClr val="C16059"/>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00" name="Rectangle 4"/>
            <p:cNvSpPr>
              <a:spLocks noChangeArrowheads="1"/>
            </p:cNvSpPr>
            <p:nvPr/>
          </p:nvSpPr>
          <p:spPr bwMode="auto">
            <a:xfrm>
              <a:off x="5009" y="0"/>
              <a:ext cx="758" cy="4319"/>
            </a:xfrm>
            <a:prstGeom prst="rect">
              <a:avLst/>
            </a:prstGeom>
            <a:gradFill rotWithShape="0">
              <a:gsLst>
                <a:gs pos="0">
                  <a:srgbClr val="B39A6C"/>
                </a:gs>
                <a:gs pos="50000">
                  <a:srgbClr val="D5B781"/>
                </a:gs>
                <a:gs pos="100000">
                  <a:srgbClr val="B39A6C"/>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278538" name="Group 5"/>
            <p:cNvGrpSpPr>
              <a:grpSpLocks/>
            </p:cNvGrpSpPr>
            <p:nvPr/>
          </p:nvGrpSpPr>
          <p:grpSpPr bwMode="auto">
            <a:xfrm>
              <a:off x="4943" y="31"/>
              <a:ext cx="813" cy="3941"/>
              <a:chOff x="4943" y="31"/>
              <a:chExt cx="813" cy="3941"/>
            </a:xfrm>
          </p:grpSpPr>
          <p:grpSp>
            <p:nvGrpSpPr>
              <p:cNvPr id="278550" name="Group 6"/>
              <p:cNvGrpSpPr>
                <a:grpSpLocks/>
              </p:cNvGrpSpPr>
              <p:nvPr/>
            </p:nvGrpSpPr>
            <p:grpSpPr bwMode="auto">
              <a:xfrm>
                <a:off x="5279" y="31"/>
                <a:ext cx="478" cy="1397"/>
                <a:chOff x="5279" y="31"/>
                <a:chExt cx="478" cy="1397"/>
              </a:xfrm>
            </p:grpSpPr>
            <p:grpSp>
              <p:nvGrpSpPr>
                <p:cNvPr id="278571" name="Group 7"/>
                <p:cNvGrpSpPr>
                  <a:grpSpLocks/>
                </p:cNvGrpSpPr>
                <p:nvPr/>
              </p:nvGrpSpPr>
              <p:grpSpPr bwMode="auto">
                <a:xfrm>
                  <a:off x="5436" y="31"/>
                  <a:ext cx="261" cy="113"/>
                  <a:chOff x="5436" y="31"/>
                  <a:chExt cx="261" cy="113"/>
                </a:xfrm>
              </p:grpSpPr>
              <p:grpSp>
                <p:nvGrpSpPr>
                  <p:cNvPr id="278580" name="Group 8"/>
                  <p:cNvGrpSpPr>
                    <a:grpSpLocks/>
                  </p:cNvGrpSpPr>
                  <p:nvPr/>
                </p:nvGrpSpPr>
                <p:grpSpPr bwMode="auto">
                  <a:xfrm>
                    <a:off x="5436" y="31"/>
                    <a:ext cx="261" cy="113"/>
                    <a:chOff x="5436" y="31"/>
                    <a:chExt cx="261" cy="113"/>
                  </a:xfrm>
                </p:grpSpPr>
                <p:sp>
                  <p:nvSpPr>
                    <p:cNvPr id="29705" name="Freeform 9"/>
                    <p:cNvSpPr>
                      <a:spLocks noChangeArrowheads="1"/>
                    </p:cNvSpPr>
                    <p:nvPr/>
                  </p:nvSpPr>
                  <p:spPr bwMode="auto">
                    <a:xfrm rot="16200000">
                      <a:off x="5524" y="-58"/>
                      <a:ext cx="84" cy="262"/>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06" name="Freeform 10"/>
                    <p:cNvSpPr>
                      <a:spLocks noChangeArrowheads="1"/>
                    </p:cNvSpPr>
                    <p:nvPr/>
                  </p:nvSpPr>
                  <p:spPr bwMode="auto">
                    <a:xfrm rot="16200000">
                      <a:off x="5513" y="10"/>
                      <a:ext cx="58" cy="213"/>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29707" name="Oval 11"/>
                  <p:cNvSpPr>
                    <a:spLocks noChangeArrowheads="1"/>
                  </p:cNvSpPr>
                  <p:nvPr/>
                </p:nvSpPr>
                <p:spPr bwMode="auto">
                  <a:xfrm rot="16200000">
                    <a:off x="5555" y="79"/>
                    <a:ext cx="11" cy="25"/>
                  </a:xfrm>
                  <a:prstGeom prst="ellipse">
                    <a:avLst/>
                  </a:pr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08" name="Freeform 12"/>
                  <p:cNvSpPr>
                    <a:spLocks noChangeArrowheads="1"/>
                  </p:cNvSpPr>
                  <p:nvPr/>
                </p:nvSpPr>
                <p:spPr bwMode="auto">
                  <a:xfrm rot="16200000">
                    <a:off x="5495" y="45"/>
                    <a:ext cx="18" cy="5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09" name="Freeform 13"/>
                  <p:cNvSpPr>
                    <a:spLocks noChangeArrowheads="1"/>
                  </p:cNvSpPr>
                  <p:nvPr/>
                </p:nvSpPr>
                <p:spPr bwMode="auto">
                  <a:xfrm rot="16200000">
                    <a:off x="5569" y="47"/>
                    <a:ext cx="27" cy="35"/>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10" name="Freeform 14"/>
                  <p:cNvSpPr>
                    <a:spLocks noChangeArrowheads="1"/>
                  </p:cNvSpPr>
                  <p:nvPr/>
                </p:nvSpPr>
                <p:spPr bwMode="auto">
                  <a:xfrm rot="16200000">
                    <a:off x="5618" y="60"/>
                    <a:ext cx="10" cy="5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11" name="Freeform 15"/>
                  <p:cNvSpPr>
                    <a:spLocks noChangeArrowheads="1"/>
                  </p:cNvSpPr>
                  <p:nvPr/>
                </p:nvSpPr>
                <p:spPr bwMode="auto">
                  <a:xfrm rot="16200000">
                    <a:off x="5567" y="99"/>
                    <a:ext cx="27" cy="26"/>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12" name="Freeform 16"/>
                  <p:cNvSpPr>
                    <a:spLocks noChangeArrowheads="1"/>
                  </p:cNvSpPr>
                  <p:nvPr/>
                </p:nvSpPr>
                <p:spPr bwMode="auto">
                  <a:xfrm rot="16200000">
                    <a:off x="5509" y="87"/>
                    <a:ext cx="16" cy="40"/>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pic>
              <p:nvPicPr>
                <p:cNvPr id="29713" name="Picture 1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9" y="144"/>
                  <a:ext cx="186"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4" name="Picture 1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44"/>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5" name="Picture 1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422" y="335"/>
                  <a:ext cx="186"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6" name="Picture 2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374" y="575"/>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7" name="Picture 2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52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8" name="Picture 2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470" y="76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19" name="Picture 2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00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0" name="Picture 2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572" y="124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grpSp>
          <p:grpSp>
            <p:nvGrpSpPr>
              <p:cNvPr id="278551" name="Group 25"/>
              <p:cNvGrpSpPr>
                <a:grpSpLocks/>
              </p:cNvGrpSpPr>
              <p:nvPr/>
            </p:nvGrpSpPr>
            <p:grpSpPr bwMode="auto">
              <a:xfrm>
                <a:off x="4943" y="1008"/>
                <a:ext cx="519" cy="2964"/>
                <a:chOff x="4943" y="1008"/>
                <a:chExt cx="519" cy="2964"/>
              </a:xfrm>
            </p:grpSpPr>
            <p:pic>
              <p:nvPicPr>
                <p:cNvPr id="29722" name="Picture 26"/>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1008"/>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3" name="Picture 2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82" y="1199"/>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4" name="Picture 2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158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5" name="Picture 2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8" y="172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6" name="Picture 3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39" y="182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7" name="Picture 3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87" y="2015"/>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8" name="Picture 3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78" y="206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29" name="Picture 3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235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0" name="Picture 3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2207"/>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1" name="Picture 3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244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2" name="Picture 36"/>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34" y="259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3" name="Picture 37"/>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1391"/>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4" name="Picture 38"/>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43" y="2734"/>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5" name="Picture 39"/>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07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6" name="Picture 40"/>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230" y="331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7" name="Picture 4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406"/>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8" name="Picture 4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087" y="355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39" name="Picture 4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4991" y="3790"/>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9740" name="Picture 44"/>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5182" y="3693"/>
                  <a:ext cx="185" cy="1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grpSp>
        </p:grpSp>
        <p:sp>
          <p:nvSpPr>
            <p:cNvPr id="29741" name="Freeform 45"/>
            <p:cNvSpPr>
              <a:spLocks noChangeArrowheads="1"/>
            </p:cNvSpPr>
            <p:nvPr/>
          </p:nvSpPr>
          <p:spPr bwMode="auto">
            <a:xfrm>
              <a:off x="5009" y="3091"/>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2" name="Freeform 46"/>
            <p:cNvSpPr>
              <a:spLocks noChangeArrowheads="1"/>
            </p:cNvSpPr>
            <p:nvPr/>
          </p:nvSpPr>
          <p:spPr bwMode="auto">
            <a:xfrm>
              <a:off x="5000" y="3059"/>
              <a:ext cx="768" cy="1259"/>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rgbClr val="DC893E"/>
                </a:gs>
                <a:gs pos="50000">
                  <a:srgbClr val="F0B854"/>
                </a:gs>
                <a:gs pos="100000">
                  <a:srgbClr val="DC893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3" name="Freeform 47"/>
            <p:cNvSpPr>
              <a:spLocks noChangeArrowheads="1"/>
            </p:cNvSpPr>
            <p:nvPr/>
          </p:nvSpPr>
          <p:spPr bwMode="auto">
            <a:xfrm>
              <a:off x="4993" y="1774"/>
              <a:ext cx="776" cy="2542"/>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rgbClr val="375039"/>
                </a:gs>
                <a:gs pos="50000">
                  <a:srgbClr val="79AF7D"/>
                </a:gs>
                <a:gs pos="100000">
                  <a:srgbClr val="37503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4" name="Freeform 48"/>
            <p:cNvSpPr>
              <a:spLocks noChangeArrowheads="1"/>
            </p:cNvSpPr>
            <p:nvPr/>
          </p:nvSpPr>
          <p:spPr bwMode="auto">
            <a:xfrm>
              <a:off x="5045" y="2228"/>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5" name="Freeform 49"/>
            <p:cNvSpPr>
              <a:spLocks noChangeArrowheads="1"/>
            </p:cNvSpPr>
            <p:nvPr/>
          </p:nvSpPr>
          <p:spPr bwMode="auto">
            <a:xfrm>
              <a:off x="5192" y="269"/>
              <a:ext cx="576" cy="3179"/>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6" name="Freeform 50"/>
            <p:cNvSpPr>
              <a:spLocks noChangeArrowheads="1"/>
            </p:cNvSpPr>
            <p:nvPr/>
          </p:nvSpPr>
          <p:spPr bwMode="auto">
            <a:xfrm>
              <a:off x="5196" y="165"/>
              <a:ext cx="573" cy="1934"/>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rgbClr val="DC893E"/>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7" name="Freeform 51"/>
            <p:cNvSpPr>
              <a:spLocks noChangeArrowheads="1"/>
            </p:cNvSpPr>
            <p:nvPr/>
          </p:nvSpPr>
          <p:spPr bwMode="auto">
            <a:xfrm>
              <a:off x="5003" y="0"/>
              <a:ext cx="363" cy="2111"/>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8" name="Freeform 52"/>
            <p:cNvSpPr>
              <a:spLocks noChangeArrowheads="1"/>
            </p:cNvSpPr>
            <p:nvPr/>
          </p:nvSpPr>
          <p:spPr bwMode="auto">
            <a:xfrm>
              <a:off x="5003"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DC893E"/>
                </a:gs>
                <a:gs pos="50000">
                  <a:srgbClr val="F0B854"/>
                </a:gs>
                <a:gs pos="100000">
                  <a:srgbClr val="DC893E"/>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49" name="Rectangle 53"/>
            <p:cNvSpPr>
              <a:spLocks noChangeArrowheads="1"/>
            </p:cNvSpPr>
            <p:nvPr/>
          </p:nvSpPr>
          <p:spPr bwMode="auto">
            <a:xfrm>
              <a:off x="4954" y="1"/>
              <a:ext cx="56" cy="4319"/>
            </a:xfrm>
            <a:prstGeom prst="rect">
              <a:avLst/>
            </a:prstGeom>
            <a:gradFill rotWithShape="0">
              <a:gsLst>
                <a:gs pos="0">
                  <a:srgbClr val="FAE3B7"/>
                </a:gs>
                <a:gs pos="100000">
                  <a:srgbClr val="FBE4AE"/>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50" name="Freeform 54"/>
            <p:cNvSpPr>
              <a:spLocks noChangeArrowheads="1"/>
            </p:cNvSpPr>
            <p:nvPr/>
          </p:nvSpPr>
          <p:spPr bwMode="auto">
            <a:xfrm>
              <a:off x="5012" y="3923"/>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rgbClr val="C16059"/>
                </a:gs>
                <a:gs pos="50000">
                  <a:srgbClr val="DC893E"/>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9751" name="AutoShape 55"/>
            <p:cNvSpPr>
              <a:spLocks noChangeArrowheads="1"/>
            </p:cNvSpPr>
            <p:nvPr/>
          </p:nvSpPr>
          <p:spPr bwMode="auto">
            <a:xfrm rot="5400000">
              <a:off x="2727" y="2089"/>
              <a:ext cx="4319"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rgbClr val="000000"/>
                </a:gs>
                <a:gs pos="100000">
                  <a:srgbClr val="C16059"/>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a:defRPr/>
              </a:pPr>
              <a:endParaRPr lang="en-US"/>
            </a:p>
          </p:txBody>
        </p:sp>
      </p:grpSp>
      <p:sp>
        <p:nvSpPr>
          <p:cNvPr id="29752" name="Rectangle 56"/>
          <p:cNvSpPr>
            <a:spLocks noGrp="1" noChangeArrowheads="1"/>
          </p:cNvSpPr>
          <p:nvPr>
            <p:ph type="title"/>
          </p:nvPr>
        </p:nvSpPr>
        <p:spPr bwMode="auto">
          <a:xfrm>
            <a:off x="685800" y="1370013"/>
            <a:ext cx="6961188" cy="20526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9753" name="Rectangle 57"/>
          <p:cNvSpPr>
            <a:spLocks noGrp="1" noChangeArrowheads="1"/>
          </p:cNvSpPr>
          <p:nvPr>
            <p:ph type="dt"/>
          </p:nvPr>
        </p:nvSpPr>
        <p:spPr bwMode="auto">
          <a:xfrm>
            <a:off x="301625" y="6242050"/>
            <a:ext cx="1778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2F1311"/>
              </a:buClr>
              <a:buFont typeface="Arial" charset="0"/>
              <a:buNone/>
              <a:tabLst>
                <a:tab pos="723900" algn="l"/>
                <a:tab pos="1447800" algn="l"/>
              </a:tabLst>
              <a:defRPr sz="1000">
                <a:solidFill>
                  <a:srgbClr val="000000"/>
                </a:solidFill>
                <a:latin typeface="+mn-lt"/>
                <a:cs typeface="Lucida Sans Unicode" charset="0"/>
              </a:defRPr>
            </a:lvl1pPr>
          </a:lstStyle>
          <a:p>
            <a:pPr>
              <a:defRPr/>
            </a:pPr>
            <a:endParaRPr lang="en-GB"/>
          </a:p>
        </p:txBody>
      </p:sp>
      <p:sp>
        <p:nvSpPr>
          <p:cNvPr id="29754" name="Rectangle 58"/>
          <p:cNvSpPr>
            <a:spLocks noGrp="1" noChangeArrowheads="1"/>
          </p:cNvSpPr>
          <p:nvPr>
            <p:ph type="ftr"/>
          </p:nvPr>
        </p:nvSpPr>
        <p:spPr bwMode="auto">
          <a:xfrm>
            <a:off x="2257425" y="6248400"/>
            <a:ext cx="3451225"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2F1311"/>
              </a:buClr>
              <a:buFont typeface="Arial" charset="0"/>
              <a:buNone/>
              <a:tabLst>
                <a:tab pos="723900" algn="l"/>
                <a:tab pos="1447800" algn="l"/>
                <a:tab pos="2171700" algn="l"/>
                <a:tab pos="2895600" algn="l"/>
              </a:tabLst>
              <a:defRPr sz="1000">
                <a:solidFill>
                  <a:srgbClr val="000000"/>
                </a:solidFill>
                <a:latin typeface="+mn-lt"/>
                <a:cs typeface="Lucida Sans Unicode" charset="0"/>
              </a:defRPr>
            </a:lvl1pPr>
          </a:lstStyle>
          <a:p>
            <a:pPr>
              <a:defRPr/>
            </a:pPr>
            <a:endParaRPr lang="en-GB"/>
          </a:p>
        </p:txBody>
      </p:sp>
      <p:sp>
        <p:nvSpPr>
          <p:cNvPr id="29755" name="Rectangle 59"/>
          <p:cNvSpPr>
            <a:spLocks noGrp="1" noChangeArrowheads="1"/>
          </p:cNvSpPr>
          <p:nvPr>
            <p:ph type="sldNum"/>
          </p:nvPr>
        </p:nvSpPr>
        <p:spPr bwMode="auto">
          <a:xfrm>
            <a:off x="5867400" y="6248400"/>
            <a:ext cx="1751013"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2F1311"/>
              </a:buClr>
              <a:buFont typeface="Arial" charset="0"/>
              <a:buNone/>
              <a:tabLst>
                <a:tab pos="723900" algn="l"/>
                <a:tab pos="1447800" algn="l"/>
              </a:tabLst>
              <a:defRPr sz="1000">
                <a:solidFill>
                  <a:srgbClr val="000000"/>
                </a:solidFill>
                <a:latin typeface="+mn-lt"/>
                <a:cs typeface="Lucida Sans Unicode" charset="0"/>
              </a:defRPr>
            </a:lvl1pPr>
          </a:lstStyle>
          <a:p>
            <a:pPr>
              <a:defRPr/>
            </a:pPr>
            <a:fld id="{B1D45795-E958-A04A-B631-3EBB34AA7FB8}"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61" r:id="rId1"/>
    <p:sldLayoutId id="2147489662" r:id="rId2"/>
    <p:sldLayoutId id="2147489663" r:id="rId3"/>
    <p:sldLayoutId id="2147489664" r:id="rId4"/>
    <p:sldLayoutId id="2147489665" r:id="rId5"/>
    <p:sldLayoutId id="2147489666" r:id="rId6"/>
    <p:sldLayoutId id="2147489667" r:id="rId7"/>
    <p:sldLayoutId id="2147489668" r:id="rId8"/>
    <p:sldLayoutId id="2147489669" r:id="rId9"/>
    <p:sldLayoutId id="2147489670" r:id="rId10"/>
    <p:sldLayoutId id="2147489671" r:id="rId11"/>
  </p:sldLayoutIdLst>
  <p:txStyles>
    <p:titleStyle>
      <a:lvl1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mj-lt"/>
          <a:ea typeface="+mj-ea"/>
          <a:cs typeface="+mj-cs"/>
        </a:defRPr>
      </a:lvl1pPr>
      <a:lvl2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2pPr>
      <a:lvl3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3pPr>
      <a:lvl4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4pPr>
      <a:lvl5pPr algn="l" defTabSz="449263" rtl="0" eaLnBrk="0" fontAlgn="base" hangingPunct="0">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5pPr>
      <a:lvl6pPr marL="4572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6pPr>
      <a:lvl7pPr marL="9144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7pPr>
      <a:lvl8pPr marL="13716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8pPr>
      <a:lvl9pPr marL="1828800" algn="l" defTabSz="449263" rtl="0" fontAlgn="base">
        <a:lnSpc>
          <a:spcPct val="81000"/>
        </a:lnSpc>
        <a:spcBef>
          <a:spcPct val="0"/>
        </a:spcBef>
        <a:spcAft>
          <a:spcPct val="0"/>
        </a:spcAft>
        <a:buClr>
          <a:srgbClr val="F7D47D"/>
        </a:buClr>
        <a:buSzPct val="100000"/>
        <a:buFont typeface="Arial" charset="0"/>
        <a:defRPr sz="4000">
          <a:solidFill>
            <a:srgbClr val="F7D47D"/>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2F1311"/>
        </a:buClr>
        <a:buSzPct val="100000"/>
        <a:buFont typeface="Arial" charset="0"/>
        <a:buBlip>
          <a:blip r:embed="rId15"/>
        </a:buBlip>
        <a:defRPr sz="3200">
          <a:solidFill>
            <a:srgbClr val="2F1311"/>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2F1311"/>
        </a:buClr>
        <a:buSzPct val="126000"/>
        <a:buFont typeface="Arial" charset="0"/>
        <a:buBlip>
          <a:blip r:embed="rId16"/>
        </a:buBlip>
        <a:defRPr sz="2800">
          <a:solidFill>
            <a:srgbClr val="2F1311"/>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2F1311"/>
        </a:buClr>
        <a:buSzPct val="70000"/>
        <a:buFont typeface="Arial" charset="0"/>
        <a:buBlip>
          <a:blip r:embed="rId17"/>
        </a:buBlip>
        <a:defRPr sz="2400">
          <a:solidFill>
            <a:srgbClr val="2F1311"/>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5pPr>
      <a:lvl6pPr marL="25146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6pPr>
      <a:lvl7pPr marL="29718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7pPr>
      <a:lvl8pPr marL="34290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8pPr>
      <a:lvl9pPr marL="3886200" indent="-228600" algn="l" defTabSz="449263" rtl="0" fontAlgn="base">
        <a:lnSpc>
          <a:spcPct val="81000"/>
        </a:lnSpc>
        <a:spcBef>
          <a:spcPts val="500"/>
        </a:spcBef>
        <a:spcAft>
          <a:spcPct val="0"/>
        </a:spcAft>
        <a:buClr>
          <a:srgbClr val="2F1311"/>
        </a:buClr>
        <a:buSzPct val="100000"/>
        <a:buFont typeface="Arial" charset="0"/>
        <a:buChar char="»"/>
        <a:defRPr sz="2000">
          <a:solidFill>
            <a:srgbClr val="2F131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721" name="Rectangle 1"/>
          <p:cNvSpPr>
            <a:spLocks noGrp="1" noChangeArrowheads="1"/>
          </p:cNvSpPr>
          <p:nvPr>
            <p:ph type="title"/>
          </p:nvPr>
        </p:nvSpPr>
        <p:spPr bwMode="auto">
          <a:xfrm>
            <a:off x="457200" y="274638"/>
            <a:ext cx="8224838" cy="1138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0722" name="Rectangle 2"/>
          <p:cNvSpPr>
            <a:spLocks noGrp="1" noChangeArrowheads="1"/>
          </p:cNvSpPr>
          <p:nvPr>
            <p:ph type="body" idx="1"/>
          </p:nvPr>
        </p:nvSpPr>
        <p:spPr bwMode="auto">
          <a:xfrm>
            <a:off x="457200" y="1600200"/>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0723" name="Rectangle 3"/>
          <p:cNvSpPr>
            <a:spLocks noGrp="1" noChangeArrowheads="1"/>
          </p:cNvSpPr>
          <p:nvPr>
            <p:ph type="dt"/>
          </p:nvPr>
        </p:nvSpPr>
        <p:spPr bwMode="auto">
          <a:xfrm>
            <a:off x="457200" y="6245225"/>
            <a:ext cx="2128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000000"/>
              </a:buClr>
              <a:buFont typeface="Arial"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30724" name="Rectangle 4"/>
          <p:cNvSpPr>
            <a:spLocks noGrp="1" noChangeArrowheads="1"/>
          </p:cNvSpPr>
          <p:nvPr>
            <p:ph type="ftr"/>
          </p:nvPr>
        </p:nvSpPr>
        <p:spPr bwMode="auto">
          <a:xfrm>
            <a:off x="3124200" y="6245225"/>
            <a:ext cx="2890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000000"/>
              </a:buClr>
              <a:buFont typeface="Arial" charset="0"/>
              <a:buNone/>
              <a:tabLst>
                <a:tab pos="723900" algn="l"/>
                <a:tab pos="1447800" algn="l"/>
                <a:tab pos="2171700" algn="l"/>
              </a:tabLst>
              <a:defRPr sz="1400">
                <a:solidFill>
                  <a:srgbClr val="FFFFFF"/>
                </a:solidFill>
                <a:latin typeface="+mn-lt"/>
                <a:cs typeface="Lucida Sans Unicode" charset="0"/>
              </a:defRPr>
            </a:lvl1pPr>
          </a:lstStyle>
          <a:p>
            <a:pPr>
              <a:defRPr/>
            </a:pPr>
            <a:endParaRPr lang="en-GB"/>
          </a:p>
        </p:txBody>
      </p:sp>
      <p:sp>
        <p:nvSpPr>
          <p:cNvPr id="30725" name="Rectangle 5"/>
          <p:cNvSpPr>
            <a:spLocks noGrp="1" noChangeArrowheads="1"/>
          </p:cNvSpPr>
          <p:nvPr>
            <p:ph type="sldNum"/>
          </p:nvPr>
        </p:nvSpPr>
        <p:spPr bwMode="auto">
          <a:xfrm>
            <a:off x="6553200" y="6245225"/>
            <a:ext cx="2128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000000"/>
              </a:buClr>
              <a:buFont typeface="Arial" charset="0"/>
              <a:buNone/>
              <a:tabLst>
                <a:tab pos="723900" algn="l"/>
                <a:tab pos="1447800" algn="l"/>
              </a:tabLst>
              <a:defRPr sz="1400">
                <a:solidFill>
                  <a:srgbClr val="FFFFFF"/>
                </a:solidFill>
                <a:latin typeface="+mn-lt"/>
                <a:cs typeface="Lucida Sans Unicode" charset="0"/>
              </a:defRPr>
            </a:lvl1pPr>
          </a:lstStyle>
          <a:p>
            <a:pPr>
              <a:defRPr/>
            </a:pPr>
            <a:fld id="{4C19D2A7-1292-D24B-B3AF-C2032673A1FC}"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72" r:id="rId1"/>
    <p:sldLayoutId id="2147489673" r:id="rId2"/>
    <p:sldLayoutId id="2147489674" r:id="rId3"/>
    <p:sldLayoutId id="2147489675" r:id="rId4"/>
    <p:sldLayoutId id="2147489676" r:id="rId5"/>
    <p:sldLayoutId id="2147489677" r:id="rId6"/>
    <p:sldLayoutId id="2147489678" r:id="rId7"/>
    <p:sldLayoutId id="2147489679" r:id="rId8"/>
    <p:sldLayoutId id="2147489680" r:id="rId9"/>
    <p:sldLayoutId id="2147489681" r:id="rId10"/>
    <p:sldLayoutId id="2147489682" r:id="rId11"/>
    <p:sldLayoutId id="2147489683" r:id="rId12"/>
  </p:sldLayoutIdLst>
  <p:txStyles>
    <p:titleStyle>
      <a:lvl1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mj-lt"/>
          <a:ea typeface="+mj-ea"/>
          <a:cs typeface="+mj-cs"/>
        </a:defRPr>
      </a:lvl1pPr>
      <a:lvl2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5pPr>
      <a:lvl6pPr marL="4572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6pPr>
      <a:lvl7pPr marL="9144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000000"/>
        </a:buClr>
        <a:buSzPct val="100000"/>
        <a:buFont typeface="Arial" charset="0"/>
        <a:buBlip>
          <a:blip r:embed="rId14"/>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0000"/>
        </a:buClr>
        <a:buSzPct val="136000"/>
        <a:buFont typeface="Arial" charset="0"/>
        <a:buBlip>
          <a:blip r:embed="rId15"/>
        </a:buBlip>
        <a:defRPr sz="2800">
          <a:solidFill>
            <a:srgbClr val="000000"/>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000000"/>
        </a:buClr>
        <a:buSzPct val="100000"/>
        <a:buFont typeface="Arial" charset="0"/>
        <a:buBlip>
          <a:blip r:embed="rId16"/>
        </a:buBlip>
        <a:defRPr sz="2400">
          <a:solidFill>
            <a:srgbClr val="000000"/>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5pPr>
      <a:lvl6pPr marL="25146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6pPr>
      <a:lvl7pPr marL="29718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7pPr>
      <a:lvl8pPr marL="34290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8pPr>
      <a:lvl9pPr marL="38862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2769" name="Rectangle 1"/>
          <p:cNvSpPr>
            <a:spLocks noGrp="1" noChangeArrowheads="1"/>
          </p:cNvSpPr>
          <p:nvPr>
            <p:ph type="title"/>
          </p:nvPr>
        </p:nvSpPr>
        <p:spPr bwMode="auto">
          <a:xfrm>
            <a:off x="685800" y="1676400"/>
            <a:ext cx="7767638" cy="1824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2770" name="Rectangle 2"/>
          <p:cNvSpPr>
            <a:spLocks noGrp="1" noChangeArrowheads="1"/>
          </p:cNvSpPr>
          <p:nvPr>
            <p:ph type="dt"/>
          </p:nvPr>
        </p:nvSpPr>
        <p:spPr bwMode="auto">
          <a:xfrm>
            <a:off x="457200" y="6245225"/>
            <a:ext cx="2128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Arial"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32771" name="Rectangle 3"/>
          <p:cNvSpPr>
            <a:spLocks noGrp="1" noChangeArrowheads="1"/>
          </p:cNvSpPr>
          <p:nvPr>
            <p:ph type="ftr"/>
          </p:nvPr>
        </p:nvSpPr>
        <p:spPr bwMode="auto">
          <a:xfrm>
            <a:off x="3124200" y="6245225"/>
            <a:ext cx="2890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32772" name="Rectangle 4"/>
          <p:cNvSpPr>
            <a:spLocks noGrp="1" noChangeArrowheads="1"/>
          </p:cNvSpPr>
          <p:nvPr>
            <p:ph type="sldNum"/>
          </p:nvPr>
        </p:nvSpPr>
        <p:spPr bwMode="auto">
          <a:xfrm>
            <a:off x="6553200" y="6245225"/>
            <a:ext cx="2128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Arial" charset="0"/>
              <a:buNone/>
              <a:tabLst>
                <a:tab pos="723900" algn="l"/>
                <a:tab pos="1447800" algn="l"/>
              </a:tabLst>
              <a:defRPr sz="1400">
                <a:solidFill>
                  <a:srgbClr val="000000"/>
                </a:solidFill>
                <a:latin typeface="+mn-lt"/>
                <a:cs typeface="Lucida Sans Unicode" charset="0"/>
              </a:defRPr>
            </a:lvl1pPr>
          </a:lstStyle>
          <a:p>
            <a:pPr>
              <a:defRPr/>
            </a:pPr>
            <a:fld id="{33EDA71F-1888-B943-A93B-24809BF37C9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84" r:id="rId1"/>
    <p:sldLayoutId id="2147489685" r:id="rId2"/>
    <p:sldLayoutId id="2147489686" r:id="rId3"/>
    <p:sldLayoutId id="2147489687" r:id="rId4"/>
    <p:sldLayoutId id="2147489688" r:id="rId5"/>
    <p:sldLayoutId id="2147489689" r:id="rId6"/>
    <p:sldLayoutId id="2147489690" r:id="rId7"/>
    <p:sldLayoutId id="2147489691" r:id="rId8"/>
    <p:sldLayoutId id="2147489692" r:id="rId9"/>
    <p:sldLayoutId id="2147489693" r:id="rId10"/>
    <p:sldLayoutId id="2147489694" r:id="rId11"/>
  </p:sldLayoutIdLst>
  <p:txStyles>
    <p:titleStyle>
      <a:lvl1pPr algn="ctr" defTabSz="449263" rtl="0" eaLnBrk="0" fontAlgn="base" hangingPunct="0">
        <a:lnSpc>
          <a:spcPct val="81000"/>
        </a:lnSpc>
        <a:spcBef>
          <a:spcPct val="0"/>
        </a:spcBef>
        <a:spcAft>
          <a:spcPct val="0"/>
        </a:spcAft>
        <a:buClr>
          <a:srgbClr val="E5FFFF"/>
        </a:buClr>
        <a:buSzPct val="100000"/>
        <a:buFont typeface="Arial" charset="0"/>
        <a:defRPr sz="4400">
          <a:solidFill>
            <a:srgbClr val="E5FFFF"/>
          </a:solidFill>
          <a:latin typeface="+mj-lt"/>
          <a:ea typeface="+mj-ea"/>
          <a:cs typeface="+mj-cs"/>
        </a:defRPr>
      </a:lvl1pPr>
      <a:lvl2pPr algn="ctr" defTabSz="449263" rtl="0" eaLnBrk="0" fontAlgn="base" hangingPunct="0">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5pPr>
      <a:lvl6pPr marL="457200" algn="ctr" defTabSz="449263" rtl="0" fontAlgn="base">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6pPr>
      <a:lvl7pPr marL="914400" algn="ctr" defTabSz="449263" rtl="0" fontAlgn="base">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E5FFFF"/>
        </a:buClr>
        <a:buSzPct val="100000"/>
        <a:buFont typeface="Arial" charset="0"/>
        <a:defRPr sz="4400">
          <a:solidFill>
            <a:srgbClr val="E5FFFF"/>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00CCFF"/>
        </a:buClr>
        <a:buSzPct val="65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FFCC00"/>
        </a:buClr>
        <a:buSzPct val="89000"/>
        <a:buFont typeface="Wingdings"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00CCFF"/>
        </a:buClr>
        <a:buSzPct val="65000"/>
        <a:buFont typeface="Wingdings" charset="0"/>
        <a:buBlip>
          <a:blip r:embed="rId16"/>
        </a:buBlip>
        <a:defRPr sz="2400">
          <a:solidFill>
            <a:srgbClr val="FFFFFF"/>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5pPr>
      <a:lvl6pPr marL="2514600" indent="-228600" algn="l" defTabSz="449263" rtl="0" fontAlgn="base">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6pPr>
      <a:lvl7pPr marL="2971800" indent="-228600" algn="l" defTabSz="449263" rtl="0" fontAlgn="base">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7pPr>
      <a:lvl8pPr marL="3429000" indent="-228600" algn="l" defTabSz="449263" rtl="0" fontAlgn="base">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8pPr>
      <a:lvl9pPr marL="3886200" indent="-228600" algn="l" defTabSz="449263" rtl="0" fontAlgn="base">
        <a:lnSpc>
          <a:spcPct val="81000"/>
        </a:lnSpc>
        <a:spcBef>
          <a:spcPts val="500"/>
        </a:spcBef>
        <a:spcAft>
          <a:spcPct val="0"/>
        </a:spcAft>
        <a:buClr>
          <a:srgbClr val="FFCC00"/>
        </a:buClr>
        <a:buSzPct val="65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817" name="Rectangle 1"/>
          <p:cNvSpPr>
            <a:spLocks noGrp="1" noChangeArrowheads="1"/>
          </p:cNvSpPr>
          <p:nvPr>
            <p:ph type="title"/>
          </p:nvPr>
        </p:nvSpPr>
        <p:spPr bwMode="auto">
          <a:xfrm>
            <a:off x="685800" y="1971675"/>
            <a:ext cx="7767638" cy="1539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4818"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34819"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rebuchet MS" charset="0"/>
              <a:buNone/>
              <a:tabLst>
                <a:tab pos="723900" algn="l"/>
                <a:tab pos="1447800" algn="l"/>
                <a:tab pos="2171700" algn="l"/>
              </a:tabLst>
              <a:defRPr sz="1400">
                <a:solidFill>
                  <a:srgbClr val="FFFFFF"/>
                </a:solidFill>
                <a:latin typeface="+mn-lt"/>
                <a:cs typeface="Lucida Sans Unicode" charset="0"/>
              </a:defRPr>
            </a:lvl1pPr>
          </a:lstStyle>
          <a:p>
            <a:pPr>
              <a:defRPr/>
            </a:pPr>
            <a:endParaRPr lang="en-GB"/>
          </a:p>
        </p:txBody>
      </p:sp>
      <p:sp>
        <p:nvSpPr>
          <p:cNvPr id="34820"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rebuchet MS" charset="0"/>
              <a:buNone/>
              <a:tabLst>
                <a:tab pos="723900" algn="l"/>
                <a:tab pos="1447800" algn="l"/>
              </a:tabLst>
              <a:defRPr sz="1400">
                <a:solidFill>
                  <a:srgbClr val="FFFFFF"/>
                </a:solidFill>
                <a:latin typeface="+mn-lt"/>
                <a:cs typeface="Lucida Sans Unicode" charset="0"/>
              </a:defRPr>
            </a:lvl1pPr>
          </a:lstStyle>
          <a:p>
            <a:pPr>
              <a:defRPr/>
            </a:pPr>
            <a:fld id="{E55F53B1-E6C3-3D4B-96C4-B0250BFAF942}"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defTabSz="449263" rtl="0" eaLnBrk="0" fontAlgn="base" hangingPunct="0">
        <a:lnSpc>
          <a:spcPct val="113000"/>
        </a:lnSpc>
        <a:spcBef>
          <a:spcPct val="0"/>
        </a:spcBef>
        <a:spcAft>
          <a:spcPct val="0"/>
        </a:spcAft>
        <a:buClr>
          <a:srgbClr val="FFFFFF"/>
        </a:buClr>
        <a:buSzPct val="100000"/>
        <a:buFont typeface="Trebuchet MS" charset="0"/>
        <a:defRPr sz="4400">
          <a:solidFill>
            <a:srgbClr val="FFFFFF"/>
          </a:solidFill>
          <a:latin typeface="+mj-lt"/>
          <a:ea typeface="+mj-ea"/>
          <a:cs typeface="+mj-cs"/>
        </a:defRPr>
      </a:lvl1pPr>
      <a:lvl2pPr algn="ctr" defTabSz="449263" rtl="0" eaLnBrk="0" fontAlgn="base" hangingPunct="0">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2pPr>
      <a:lvl3pPr algn="ctr" defTabSz="449263" rtl="0" eaLnBrk="0" fontAlgn="base" hangingPunct="0">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3pPr>
      <a:lvl4pPr algn="ctr" defTabSz="449263" rtl="0" eaLnBrk="0" fontAlgn="base" hangingPunct="0">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4pPr>
      <a:lvl5pPr algn="ctr" defTabSz="449263" rtl="0" eaLnBrk="0" fontAlgn="base" hangingPunct="0">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5pPr>
      <a:lvl6pPr marL="457200" algn="ctr" defTabSz="449263" rtl="0" fontAlgn="base">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6pPr>
      <a:lvl7pPr marL="914400" algn="ctr" defTabSz="449263" rtl="0" fontAlgn="base">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7pPr>
      <a:lvl8pPr marL="1371600" algn="ctr" defTabSz="449263" rtl="0" fontAlgn="base">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8pPr>
      <a:lvl9pPr marL="1828800" algn="ctr" defTabSz="449263" rtl="0" fontAlgn="base">
        <a:lnSpc>
          <a:spcPct val="113000"/>
        </a:lnSpc>
        <a:spcBef>
          <a:spcPct val="0"/>
        </a:spcBef>
        <a:spcAft>
          <a:spcPct val="0"/>
        </a:spcAft>
        <a:buClr>
          <a:srgbClr val="FFFFFF"/>
        </a:buClr>
        <a:buSzPct val="100000"/>
        <a:buFont typeface="Trebuchet MS" charset="0"/>
        <a:defRPr sz="4400">
          <a:solidFill>
            <a:srgbClr val="FFFFFF"/>
          </a:solidFill>
          <a:latin typeface="Trebuchet MS" charset="0"/>
          <a:ea typeface="MS Gothic" charset="0"/>
          <a:cs typeface="MS Gothic" charset="0"/>
        </a:defRPr>
      </a:lvl9pPr>
    </p:titleStyle>
    <p:bodyStyle>
      <a:lvl1pPr marL="338138" indent="-338138" algn="l" defTabSz="449263" rtl="0" eaLnBrk="0" fontAlgn="base" hangingPunct="0">
        <a:lnSpc>
          <a:spcPct val="113000"/>
        </a:lnSpc>
        <a:spcBef>
          <a:spcPts val="800"/>
        </a:spcBef>
        <a:spcAft>
          <a:spcPct val="0"/>
        </a:spcAft>
        <a:buClr>
          <a:srgbClr val="FFFFFF"/>
        </a:buClr>
        <a:buSzPct val="95000"/>
        <a:buFont typeface="Monotype Sort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113000"/>
        </a:lnSpc>
        <a:spcBef>
          <a:spcPts val="700"/>
        </a:spcBef>
        <a:spcAft>
          <a:spcPct val="0"/>
        </a:spcAft>
        <a:buClr>
          <a:srgbClr val="FFFFFF"/>
        </a:buClr>
        <a:buSzPct val="129000"/>
        <a:buFont typeface="Monotype Sorts"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113000"/>
        </a:lnSpc>
        <a:spcBef>
          <a:spcPts val="600"/>
        </a:spcBef>
        <a:spcAft>
          <a:spcPct val="0"/>
        </a:spcAft>
        <a:buClr>
          <a:srgbClr val="FFFFFF"/>
        </a:buClr>
        <a:buSzPct val="95000"/>
        <a:buFont typeface="Monotype Sorts" charset="0"/>
        <a:buBlip>
          <a:blip r:embed="rId16"/>
        </a:buBlip>
        <a:defRPr sz="2400">
          <a:solidFill>
            <a:srgbClr val="FFFFFF"/>
          </a:solidFill>
          <a:latin typeface="+mn-lt"/>
          <a:ea typeface="+mn-ea"/>
          <a:cs typeface="+mn-cs"/>
        </a:defRPr>
      </a:lvl3pPr>
      <a:lvl4pPr marL="1600200" indent="-228600" algn="l" defTabSz="449263" rtl="0" eaLnBrk="0" fontAlgn="base" hangingPunct="0">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4pPr>
      <a:lvl5pPr marL="2057400" indent="-228600" algn="l" defTabSz="449263" rtl="0" eaLnBrk="0" fontAlgn="base" hangingPunct="0">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5pPr>
      <a:lvl6pPr marL="2514600" indent="-228600" algn="l" defTabSz="449263" rtl="0" fontAlgn="base">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6pPr>
      <a:lvl7pPr marL="2971800" indent="-228600" algn="l" defTabSz="449263" rtl="0" fontAlgn="base">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7pPr>
      <a:lvl8pPr marL="3429000" indent="-228600" algn="l" defTabSz="449263" rtl="0" fontAlgn="base">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8pPr>
      <a:lvl9pPr marL="3886200" indent="-228600" algn="l" defTabSz="449263" rtl="0" fontAlgn="base">
        <a:lnSpc>
          <a:spcPct val="113000"/>
        </a:lnSpc>
        <a:spcBef>
          <a:spcPts val="500"/>
        </a:spcBef>
        <a:spcAft>
          <a:spcPct val="0"/>
        </a:spcAft>
        <a:buClr>
          <a:srgbClr val="FFFFFF"/>
        </a:buClr>
        <a:buSzPct val="95000"/>
        <a:buFont typeface="Monotype Sort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328706" name="Group 1"/>
          <p:cNvGrpSpPr>
            <a:grpSpLocks/>
          </p:cNvGrpSpPr>
          <p:nvPr/>
        </p:nvGrpSpPr>
        <p:grpSpPr bwMode="auto">
          <a:xfrm>
            <a:off x="0" y="0"/>
            <a:ext cx="3197225" cy="6854825"/>
            <a:chOff x="0" y="0"/>
            <a:chExt cx="2014" cy="4318"/>
          </a:xfrm>
        </p:grpSpPr>
        <p:sp>
          <p:nvSpPr>
            <p:cNvPr id="35842" name="Rectangle 2"/>
            <p:cNvSpPr>
              <a:spLocks noChangeArrowheads="1"/>
            </p:cNvSpPr>
            <p:nvPr/>
          </p:nvSpPr>
          <p:spPr bwMode="auto">
            <a:xfrm>
              <a:off x="0" y="0"/>
              <a:ext cx="480" cy="4319"/>
            </a:xfrm>
            <a:prstGeom prst="rect">
              <a:avLst/>
            </a:prstGeom>
            <a:solidFill>
              <a:srgbClr val="99CC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843" name="Rectangle 3"/>
            <p:cNvSpPr>
              <a:spLocks noChangeArrowheads="1"/>
            </p:cNvSpPr>
            <p:nvPr/>
          </p:nvSpPr>
          <p:spPr bwMode="auto">
            <a:xfrm>
              <a:off x="432" y="0"/>
              <a:ext cx="1583" cy="672"/>
            </a:xfrm>
            <a:prstGeom prst="rect">
              <a:avLst/>
            </a:prstGeom>
            <a:solidFill>
              <a:srgbClr val="99CC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35844" name="AutoShape 4"/>
          <p:cNvSpPr>
            <a:spLocks noChangeArrowheads="1"/>
          </p:cNvSpPr>
          <p:nvPr/>
        </p:nvSpPr>
        <p:spPr bwMode="auto">
          <a:xfrm>
            <a:off x="762000" y="762000"/>
            <a:ext cx="5105400" cy="609600"/>
          </a:xfrm>
          <a:prstGeom prst="roundRect">
            <a:avLst>
              <a:gd name="adj" fmla="val 50000"/>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845" name="Rectangle 5"/>
          <p:cNvSpPr>
            <a:spLocks noGrp="1" noChangeArrowheads="1"/>
          </p:cNvSpPr>
          <p:nvPr>
            <p:ph type="title"/>
          </p:nvPr>
        </p:nvSpPr>
        <p:spPr bwMode="auto">
          <a:xfrm>
            <a:off x="914400" y="762000"/>
            <a:ext cx="79962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the title text format</a:t>
            </a:r>
          </a:p>
        </p:txBody>
      </p:sp>
      <p:sp>
        <p:nvSpPr>
          <p:cNvPr id="35846" name="Rectangle 6"/>
          <p:cNvSpPr>
            <a:spLocks noGrp="1" noChangeArrowheads="1"/>
          </p:cNvSpPr>
          <p:nvPr>
            <p:ph type="body" idx="1"/>
          </p:nvPr>
        </p:nvSpPr>
        <p:spPr bwMode="auto">
          <a:xfrm>
            <a:off x="914400" y="2362200"/>
            <a:ext cx="7996238" cy="3729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5847" name="Rectangle 7"/>
          <p:cNvSpPr>
            <a:spLocks noGrp="1" noChangeArrowheads="1"/>
          </p:cNvSpPr>
          <p:nvPr>
            <p:ph type="dt"/>
          </p:nvPr>
        </p:nvSpPr>
        <p:spPr bwMode="auto">
          <a:xfrm>
            <a:off x="7010400" y="6545263"/>
            <a:ext cx="190023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003366"/>
              </a:buClr>
              <a:buFont typeface="Arial"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35848" name="Rectangle 8"/>
          <p:cNvSpPr>
            <a:spLocks noGrp="1" noChangeArrowheads="1"/>
          </p:cNvSpPr>
          <p:nvPr>
            <p:ph type="ftr"/>
          </p:nvPr>
        </p:nvSpPr>
        <p:spPr bwMode="auto">
          <a:xfrm>
            <a:off x="2936875" y="6521450"/>
            <a:ext cx="289083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003366"/>
              </a:buClr>
              <a:buFont typeface="Arial"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35849" name="Rectangle 9"/>
          <p:cNvSpPr>
            <a:spLocks noGrp="1" noChangeArrowheads="1"/>
          </p:cNvSpPr>
          <p:nvPr>
            <p:ph type="sldNum"/>
          </p:nvPr>
        </p:nvSpPr>
        <p:spPr bwMode="auto">
          <a:xfrm>
            <a:off x="84138" y="6338888"/>
            <a:ext cx="582612"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1" compatLnSpc="1">
            <a:prstTxWarp prst="textNoShape">
              <a:avLst/>
            </a:prstTxWarp>
          </a:bodyPr>
          <a:lstStyle>
            <a:lvl1pPr>
              <a:lnSpc>
                <a:spcPct val="100000"/>
              </a:lnSpc>
              <a:buClr>
                <a:srgbClr val="FFFFFF"/>
              </a:buClr>
              <a:buFont typeface="Arial" charset="0"/>
              <a:buNone/>
              <a:defRPr sz="2600" b="1">
                <a:solidFill>
                  <a:srgbClr val="FFFFFF"/>
                </a:solidFill>
                <a:latin typeface="+mn-lt"/>
                <a:cs typeface="Lucida Sans Unicode" charset="0"/>
              </a:defRPr>
            </a:lvl1pPr>
          </a:lstStyle>
          <a:p>
            <a:pPr>
              <a:defRPr/>
            </a:pPr>
            <a:fld id="{117B157C-7395-C84F-845F-A36FB5FDE538}" type="slidenum">
              <a:rPr lang="en-GB"/>
              <a:pPr>
                <a:defRPr/>
              </a:pPr>
              <a:t>‹#›</a:t>
            </a:fld>
            <a:endParaRPr lang="en-GB"/>
          </a:p>
        </p:txBody>
      </p:sp>
      <p:grpSp>
        <p:nvGrpSpPr>
          <p:cNvPr id="328713" name="Group 10"/>
          <p:cNvGrpSpPr>
            <a:grpSpLocks/>
          </p:cNvGrpSpPr>
          <p:nvPr/>
        </p:nvGrpSpPr>
        <p:grpSpPr bwMode="auto">
          <a:xfrm>
            <a:off x="228600" y="1981200"/>
            <a:ext cx="7388225" cy="315913"/>
            <a:chOff x="144" y="1248"/>
            <a:chExt cx="4654" cy="199"/>
          </a:xfrm>
        </p:grpSpPr>
        <p:sp>
          <p:nvSpPr>
            <p:cNvPr id="35851" name="AutoShape 11"/>
            <p:cNvSpPr>
              <a:spLocks noChangeArrowheads="1"/>
            </p:cNvSpPr>
            <p:nvPr/>
          </p:nvSpPr>
          <p:spPr bwMode="auto">
            <a:xfrm>
              <a:off x="384" y="1248"/>
              <a:ext cx="4415" cy="199"/>
            </a:xfrm>
            <a:prstGeom prst="roundRect">
              <a:avLst>
                <a:gd name="adj" fmla="val 0"/>
              </a:avLst>
            </a:prstGeom>
            <a:solidFill>
              <a:srgbClr val="0033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5852" name="AutoShape 12"/>
            <p:cNvSpPr>
              <a:spLocks noChangeArrowheads="1"/>
            </p:cNvSpPr>
            <p:nvPr/>
          </p:nvSpPr>
          <p:spPr bwMode="auto">
            <a:xfrm flipH="1">
              <a:off x="144" y="1248"/>
              <a:ext cx="248" cy="200"/>
            </a:xfrm>
            <a:prstGeom prst="flowChartDelay">
              <a:avLst/>
            </a:prstGeom>
            <a:solidFill>
              <a:srgbClr val="0033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Tree>
  </p:cSld>
  <p:clrMap bg1="lt1" tx1="dk1" bg2="lt2" tx2="dk2" accent1="accent1" accent2="accent2" accent3="accent3" accent4="accent4" accent5="accent5" accent6="accent6" hlink="hlink" folHlink="folHlink"/>
  <p:sldLayoutIdLst>
    <p:sldLayoutId id="2147489706" r:id="rId1"/>
    <p:sldLayoutId id="2147489707" r:id="rId2"/>
    <p:sldLayoutId id="2147489708" r:id="rId3"/>
    <p:sldLayoutId id="2147489709" r:id="rId4"/>
    <p:sldLayoutId id="2147489710" r:id="rId5"/>
    <p:sldLayoutId id="2147489711" r:id="rId6"/>
    <p:sldLayoutId id="2147489712" r:id="rId7"/>
    <p:sldLayoutId id="2147489713" r:id="rId8"/>
    <p:sldLayoutId id="2147489714" r:id="rId9"/>
    <p:sldLayoutId id="2147489715" r:id="rId10"/>
    <p:sldLayoutId id="2147489716" r:id="rId11"/>
  </p:sldLayoutIdLst>
  <p:txStyles>
    <p:titleStyle>
      <a:lvl1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mj-lt"/>
          <a:ea typeface="+mj-ea"/>
          <a:cs typeface="+mj-cs"/>
        </a:defRPr>
      </a:lvl1pPr>
      <a:lvl2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2pPr>
      <a:lvl3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3pPr>
      <a:lvl4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4pPr>
      <a:lvl5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5pPr>
      <a:lvl6pPr marL="4572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6pPr>
      <a:lvl7pPr marL="9144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7pPr>
      <a:lvl8pPr marL="13716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8pPr>
      <a:lvl9pPr marL="18288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700"/>
        </a:spcBef>
        <a:spcAft>
          <a:spcPct val="0"/>
        </a:spcAft>
        <a:buClr>
          <a:srgbClr val="003366"/>
        </a:buClr>
        <a:buSzPct val="75000"/>
        <a:buFont typeface="Wingdings" charset="0"/>
        <a:buBlip>
          <a:blip r:embed="rId13"/>
        </a:buBlip>
        <a:defRPr sz="2800">
          <a:solidFill>
            <a:srgbClr val="003366"/>
          </a:solidFill>
          <a:latin typeface="+mn-lt"/>
          <a:ea typeface="+mn-ea"/>
          <a:cs typeface="+mn-cs"/>
        </a:defRPr>
      </a:lvl1pPr>
      <a:lvl2pPr marL="738188" indent="-280988" algn="l" defTabSz="449263" rtl="0" eaLnBrk="0" fontAlgn="base" hangingPunct="0">
        <a:lnSpc>
          <a:spcPct val="81000"/>
        </a:lnSpc>
        <a:spcBef>
          <a:spcPts val="600"/>
        </a:spcBef>
        <a:spcAft>
          <a:spcPct val="0"/>
        </a:spcAft>
        <a:buClr>
          <a:srgbClr val="003366"/>
        </a:buClr>
        <a:buSzPct val="75000"/>
        <a:buFont typeface="Arial" charset="0"/>
        <a:buBlip>
          <a:blip r:embed="rId14"/>
        </a:buBlip>
        <a:defRPr sz="2400">
          <a:solidFill>
            <a:srgbClr val="003366"/>
          </a:solidFill>
          <a:latin typeface="+mn-lt"/>
          <a:ea typeface="+mn-ea"/>
          <a:cs typeface="+mn-cs"/>
        </a:defRPr>
      </a:lvl2pPr>
      <a:lvl3pPr marL="1143000" indent="-228600" algn="l" defTabSz="449263" rtl="0" eaLnBrk="0" fontAlgn="base" hangingPunct="0">
        <a:lnSpc>
          <a:spcPct val="81000"/>
        </a:lnSpc>
        <a:spcBef>
          <a:spcPts val="500"/>
        </a:spcBef>
        <a:spcAft>
          <a:spcPct val="0"/>
        </a:spcAft>
        <a:buClr>
          <a:srgbClr val="003366"/>
        </a:buClr>
        <a:buSzPct val="52000"/>
        <a:buFont typeface="Wingdings" charset="0"/>
        <a:buBlip>
          <a:blip r:embed="rId15"/>
        </a:buBlip>
        <a:defRPr sz="2000">
          <a:solidFill>
            <a:srgbClr val="003366"/>
          </a:solidFill>
          <a:latin typeface="+mn-lt"/>
          <a:ea typeface="+mn-ea"/>
          <a:cs typeface="+mn-cs"/>
        </a:defRPr>
      </a:lvl3pPr>
      <a:lvl4pPr marL="1600200" indent="-228600" algn="l" defTabSz="449263" rtl="0" eaLnBrk="0" fontAlgn="base" hangingPunct="0">
        <a:lnSpc>
          <a:spcPct val="81000"/>
        </a:lnSpc>
        <a:spcBef>
          <a:spcPts val="450"/>
        </a:spcBef>
        <a:spcAft>
          <a:spcPct val="0"/>
        </a:spcAft>
        <a:buClr>
          <a:srgbClr val="003366"/>
        </a:buClr>
        <a:buSzPct val="80000"/>
        <a:buFont typeface="Arial" charset="0"/>
        <a:buChar char="–"/>
        <a:defRPr>
          <a:solidFill>
            <a:srgbClr val="003366"/>
          </a:solidFill>
          <a:latin typeface="+mn-lt"/>
          <a:ea typeface="+mn-ea"/>
          <a:cs typeface="+mn-cs"/>
        </a:defRPr>
      </a:lvl4pPr>
      <a:lvl5pPr marL="2057400" indent="-228600" algn="l" defTabSz="449263" rtl="0" eaLnBrk="0" fontAlgn="base" hangingPunct="0">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5pPr>
      <a:lvl6pPr marL="25146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6pPr>
      <a:lvl7pPr marL="29718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7pPr>
      <a:lvl8pPr marL="34290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8pPr>
      <a:lvl9pPr marL="38862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Rectangle 1"/>
          <p:cNvSpPr>
            <a:spLocks noChangeArrowheads="1"/>
          </p:cNvSpPr>
          <p:nvPr/>
        </p:nvSpPr>
        <p:spPr bwMode="auto">
          <a:xfrm>
            <a:off x="0" y="0"/>
            <a:ext cx="4572000" cy="6858000"/>
          </a:xfrm>
          <a:prstGeom prst="rect">
            <a:avLst/>
          </a:prstGeom>
          <a:solidFill>
            <a:srgbClr val="99CC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866" name="AutoShape 2"/>
          <p:cNvSpPr>
            <a:spLocks noChangeArrowheads="1"/>
          </p:cNvSpPr>
          <p:nvPr/>
        </p:nvSpPr>
        <p:spPr bwMode="auto">
          <a:xfrm>
            <a:off x="685800" y="990600"/>
            <a:ext cx="5181600" cy="1905000"/>
          </a:xfrm>
          <a:prstGeom prst="roundRect">
            <a:avLst>
              <a:gd name="adj" fmla="val 50000"/>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340996" name="Group 3"/>
          <p:cNvGrpSpPr>
            <a:grpSpLocks/>
          </p:cNvGrpSpPr>
          <p:nvPr/>
        </p:nvGrpSpPr>
        <p:grpSpPr bwMode="auto">
          <a:xfrm>
            <a:off x="3632200" y="4889500"/>
            <a:ext cx="4873625" cy="315913"/>
            <a:chOff x="2288" y="3080"/>
            <a:chExt cx="3070" cy="199"/>
          </a:xfrm>
        </p:grpSpPr>
        <p:sp>
          <p:nvSpPr>
            <p:cNvPr id="36868" name="AutoShape 4"/>
            <p:cNvSpPr>
              <a:spLocks noChangeArrowheads="1"/>
            </p:cNvSpPr>
            <p:nvPr/>
          </p:nvSpPr>
          <p:spPr bwMode="auto">
            <a:xfrm flipH="1">
              <a:off x="2288" y="3080"/>
              <a:ext cx="2913" cy="199"/>
            </a:xfrm>
            <a:prstGeom prst="roundRect">
              <a:avLst>
                <a:gd name="adj" fmla="val 0"/>
              </a:avLst>
            </a:prstGeom>
            <a:solidFill>
              <a:srgbClr val="0033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6869" name="AutoShape 5"/>
            <p:cNvSpPr>
              <a:spLocks noChangeArrowheads="1"/>
            </p:cNvSpPr>
            <p:nvPr/>
          </p:nvSpPr>
          <p:spPr bwMode="auto">
            <a:xfrm>
              <a:off x="5195" y="3080"/>
              <a:ext cx="164" cy="200"/>
            </a:xfrm>
            <a:prstGeom prst="flowChartDelay">
              <a:avLst/>
            </a:prstGeom>
            <a:solidFill>
              <a:srgbClr val="0033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36870" name="Rectangle 6"/>
          <p:cNvSpPr>
            <a:spLocks noGrp="1" noChangeArrowheads="1"/>
          </p:cNvSpPr>
          <p:nvPr>
            <p:ph type="dt"/>
          </p:nvPr>
        </p:nvSpPr>
        <p:spPr bwMode="auto">
          <a:xfrm>
            <a:off x="2667000" y="6545263"/>
            <a:ext cx="190023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Arial" charset="0"/>
              <a:buNone/>
              <a:tabLst>
                <a:tab pos="723900" algn="l"/>
                <a:tab pos="1447800" algn="l"/>
              </a:tabLst>
              <a:defRPr sz="1400">
                <a:solidFill>
                  <a:srgbClr val="FFFFFF"/>
                </a:solidFill>
                <a:latin typeface="+mn-lt"/>
                <a:cs typeface="Lucida Sans Unicode" charset="0"/>
              </a:defRPr>
            </a:lvl1pPr>
          </a:lstStyle>
          <a:p>
            <a:pPr>
              <a:defRPr/>
            </a:pPr>
            <a:endParaRPr lang="en-GB"/>
          </a:p>
        </p:txBody>
      </p:sp>
      <p:sp>
        <p:nvSpPr>
          <p:cNvPr id="36871" name="Rectangle 7"/>
          <p:cNvSpPr>
            <a:spLocks noGrp="1" noChangeArrowheads="1"/>
          </p:cNvSpPr>
          <p:nvPr>
            <p:ph type="ftr"/>
          </p:nvPr>
        </p:nvSpPr>
        <p:spPr bwMode="auto">
          <a:xfrm>
            <a:off x="5195888" y="6545263"/>
            <a:ext cx="3275012"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003366"/>
              </a:buClr>
              <a:buFont typeface="Arial" charset="0"/>
              <a:buNone/>
              <a:tabLst>
                <a:tab pos="723900" algn="l"/>
                <a:tab pos="1447800" algn="l"/>
                <a:tab pos="2171700" algn="l"/>
                <a:tab pos="2895600" algn="l"/>
              </a:tabLst>
              <a:defRPr sz="1400">
                <a:solidFill>
                  <a:srgbClr val="000000"/>
                </a:solidFill>
                <a:latin typeface="+mn-lt"/>
                <a:cs typeface="Lucida Sans Unicode" charset="0"/>
              </a:defRPr>
            </a:lvl1pPr>
          </a:lstStyle>
          <a:p>
            <a:pPr>
              <a:defRPr/>
            </a:pPr>
            <a:endParaRPr lang="en-GB"/>
          </a:p>
        </p:txBody>
      </p:sp>
      <p:sp>
        <p:nvSpPr>
          <p:cNvPr id="36872" name="Rectangle 8"/>
          <p:cNvSpPr>
            <a:spLocks noGrp="1" noChangeArrowheads="1"/>
          </p:cNvSpPr>
          <p:nvPr>
            <p:ph type="sldNum"/>
          </p:nvPr>
        </p:nvSpPr>
        <p:spPr bwMode="auto">
          <a:xfrm>
            <a:off x="9525" y="6354763"/>
            <a:ext cx="582613"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Arial" charset="0"/>
              <a:buNone/>
              <a:defRPr sz="2600" b="1">
                <a:solidFill>
                  <a:srgbClr val="FFFFFF"/>
                </a:solidFill>
                <a:latin typeface="+mn-lt"/>
                <a:cs typeface="Lucida Sans Unicode" charset="0"/>
              </a:defRPr>
            </a:lvl1pPr>
          </a:lstStyle>
          <a:p>
            <a:pPr>
              <a:defRPr/>
            </a:pPr>
            <a:fld id="{40484FAC-291D-A043-A235-94CEAE7ADA7C}" type="slidenum">
              <a:rPr lang="en-GB"/>
              <a:pPr>
                <a:defRPr/>
              </a:pPr>
              <a:t>‹#›</a:t>
            </a:fld>
            <a:endParaRPr lang="en-GB"/>
          </a:p>
        </p:txBody>
      </p:sp>
      <p:sp>
        <p:nvSpPr>
          <p:cNvPr id="36873" name="Rectangle 9"/>
          <p:cNvSpPr>
            <a:spLocks noGrp="1" noChangeArrowheads="1"/>
          </p:cNvSpPr>
          <p:nvPr>
            <p:ph type="title"/>
          </p:nvPr>
        </p:nvSpPr>
        <p:spPr bwMode="auto">
          <a:xfrm>
            <a:off x="936625" y="1425575"/>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Tree>
  </p:cSld>
  <p:clrMap bg1="lt1" tx1="dk1" bg2="lt2" tx2="dk2" accent1="accent1" accent2="accent2" accent3="accent3" accent4="accent4" accent5="accent5" accent6="accent6" hlink="hlink" folHlink="folHlink"/>
  <p:sldLayoutIdLst>
    <p:sldLayoutId id="2147489717" r:id="rId1"/>
    <p:sldLayoutId id="2147489718" r:id="rId2"/>
    <p:sldLayoutId id="2147489719" r:id="rId3"/>
    <p:sldLayoutId id="2147489720" r:id="rId4"/>
    <p:sldLayoutId id="2147489721" r:id="rId5"/>
    <p:sldLayoutId id="2147489722" r:id="rId6"/>
    <p:sldLayoutId id="2147489723" r:id="rId7"/>
    <p:sldLayoutId id="2147489724" r:id="rId8"/>
    <p:sldLayoutId id="2147489725" r:id="rId9"/>
    <p:sldLayoutId id="2147489726" r:id="rId10"/>
    <p:sldLayoutId id="2147489727" r:id="rId11"/>
  </p:sldLayoutIdLst>
  <p:txStyles>
    <p:titleStyle>
      <a:lvl1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mj-lt"/>
          <a:ea typeface="+mj-ea"/>
          <a:cs typeface="+mj-cs"/>
        </a:defRPr>
      </a:lvl1pPr>
      <a:lvl2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2pPr>
      <a:lvl3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3pPr>
      <a:lvl4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4pPr>
      <a:lvl5pPr algn="l" defTabSz="449263" rtl="0" eaLnBrk="0" fontAlgn="base" hangingPunct="0">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5pPr>
      <a:lvl6pPr marL="4572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6pPr>
      <a:lvl7pPr marL="9144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7pPr>
      <a:lvl8pPr marL="13716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8pPr>
      <a:lvl9pPr marL="1828800" algn="l" defTabSz="449263" rtl="0" fontAlgn="base">
        <a:lnSpc>
          <a:spcPct val="73000"/>
        </a:lnSpc>
        <a:spcBef>
          <a:spcPct val="0"/>
        </a:spcBef>
        <a:spcAft>
          <a:spcPct val="0"/>
        </a:spcAft>
        <a:buClr>
          <a:srgbClr val="006666"/>
        </a:buClr>
        <a:buSzPct val="100000"/>
        <a:buFont typeface="Arial" charset="0"/>
        <a:defRPr sz="3600" b="1">
          <a:solidFill>
            <a:srgbClr val="006666"/>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700"/>
        </a:spcBef>
        <a:spcAft>
          <a:spcPct val="0"/>
        </a:spcAft>
        <a:buClr>
          <a:srgbClr val="003366"/>
        </a:buClr>
        <a:buSzPct val="75000"/>
        <a:buFont typeface="Wingdings" charset="0"/>
        <a:buBlip>
          <a:blip r:embed="rId13"/>
        </a:buBlip>
        <a:defRPr sz="2800">
          <a:solidFill>
            <a:srgbClr val="003366"/>
          </a:solidFill>
          <a:latin typeface="+mn-lt"/>
          <a:ea typeface="+mn-ea"/>
          <a:cs typeface="+mn-cs"/>
        </a:defRPr>
      </a:lvl1pPr>
      <a:lvl2pPr marL="738188" indent="-280988" algn="l" defTabSz="449263" rtl="0" eaLnBrk="0" fontAlgn="base" hangingPunct="0">
        <a:lnSpc>
          <a:spcPct val="81000"/>
        </a:lnSpc>
        <a:spcBef>
          <a:spcPts val="600"/>
        </a:spcBef>
        <a:spcAft>
          <a:spcPct val="0"/>
        </a:spcAft>
        <a:buClr>
          <a:srgbClr val="003366"/>
        </a:buClr>
        <a:buSzPct val="75000"/>
        <a:buFont typeface="Arial" charset="0"/>
        <a:buBlip>
          <a:blip r:embed="rId14"/>
        </a:buBlip>
        <a:defRPr sz="2400">
          <a:solidFill>
            <a:srgbClr val="003366"/>
          </a:solidFill>
          <a:latin typeface="+mn-lt"/>
          <a:ea typeface="+mn-ea"/>
          <a:cs typeface="+mn-cs"/>
        </a:defRPr>
      </a:lvl2pPr>
      <a:lvl3pPr marL="1143000" indent="-228600" algn="l" defTabSz="449263" rtl="0" eaLnBrk="0" fontAlgn="base" hangingPunct="0">
        <a:lnSpc>
          <a:spcPct val="81000"/>
        </a:lnSpc>
        <a:spcBef>
          <a:spcPts val="500"/>
        </a:spcBef>
        <a:spcAft>
          <a:spcPct val="0"/>
        </a:spcAft>
        <a:buClr>
          <a:srgbClr val="003366"/>
        </a:buClr>
        <a:buSzPct val="52000"/>
        <a:buFont typeface="Wingdings" charset="0"/>
        <a:buBlip>
          <a:blip r:embed="rId15"/>
        </a:buBlip>
        <a:defRPr sz="2000">
          <a:solidFill>
            <a:srgbClr val="003366"/>
          </a:solidFill>
          <a:latin typeface="+mn-lt"/>
          <a:ea typeface="+mn-ea"/>
          <a:cs typeface="+mn-cs"/>
        </a:defRPr>
      </a:lvl3pPr>
      <a:lvl4pPr marL="1600200" indent="-228600" algn="l" defTabSz="449263" rtl="0" eaLnBrk="0" fontAlgn="base" hangingPunct="0">
        <a:lnSpc>
          <a:spcPct val="81000"/>
        </a:lnSpc>
        <a:spcBef>
          <a:spcPts val="450"/>
        </a:spcBef>
        <a:spcAft>
          <a:spcPct val="0"/>
        </a:spcAft>
        <a:buClr>
          <a:srgbClr val="003366"/>
        </a:buClr>
        <a:buSzPct val="80000"/>
        <a:buFont typeface="Arial" charset="0"/>
        <a:buChar char="–"/>
        <a:defRPr>
          <a:solidFill>
            <a:srgbClr val="003366"/>
          </a:solidFill>
          <a:latin typeface="+mn-lt"/>
          <a:ea typeface="+mn-ea"/>
          <a:cs typeface="+mn-cs"/>
        </a:defRPr>
      </a:lvl4pPr>
      <a:lvl5pPr marL="2057400" indent="-228600" algn="l" defTabSz="449263" rtl="0" eaLnBrk="0" fontAlgn="base" hangingPunct="0">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5pPr>
      <a:lvl6pPr marL="25146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6pPr>
      <a:lvl7pPr marL="29718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7pPr>
      <a:lvl8pPr marL="34290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8pPr>
      <a:lvl9pPr marL="3886200" indent="-228600" algn="l" defTabSz="449263" rtl="0" fontAlgn="base">
        <a:lnSpc>
          <a:spcPct val="81000"/>
        </a:lnSpc>
        <a:spcBef>
          <a:spcPts val="450"/>
        </a:spcBef>
        <a:spcAft>
          <a:spcPct val="0"/>
        </a:spcAft>
        <a:buClr>
          <a:srgbClr val="003366"/>
        </a:buClr>
        <a:buSzPct val="65000"/>
        <a:buFont typeface="Wingdings" charset="0"/>
        <a:buChar char=""/>
        <a:defRPr>
          <a:solidFill>
            <a:srgbClr val="003366"/>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1F7E9"/>
        </a:solidFill>
        <a:effectLst/>
      </p:bgPr>
    </p:bg>
    <p:spTree>
      <p:nvGrpSpPr>
        <p:cNvPr id="1" name=""/>
        <p:cNvGrpSpPr/>
        <p:nvPr/>
      </p:nvGrpSpPr>
      <p:grpSpPr>
        <a:xfrm>
          <a:off x="0" y="0"/>
          <a:ext cx="0" cy="0"/>
          <a:chOff x="0" y="0"/>
          <a:chExt cx="0" cy="0"/>
        </a:xfrm>
      </p:grpSpPr>
      <p:grpSp>
        <p:nvGrpSpPr>
          <p:cNvPr id="27650" name="Group 1"/>
          <p:cNvGrpSpPr>
            <a:grpSpLocks/>
          </p:cNvGrpSpPr>
          <p:nvPr/>
        </p:nvGrpSpPr>
        <p:grpSpPr bwMode="auto">
          <a:xfrm>
            <a:off x="0" y="0"/>
            <a:ext cx="9140825" cy="6854825"/>
            <a:chOff x="0" y="0"/>
            <a:chExt cx="5758" cy="4318"/>
          </a:xfrm>
        </p:grpSpPr>
        <p:sp>
          <p:nvSpPr>
            <p:cNvPr id="4098" name="Rectangle 2"/>
            <p:cNvSpPr>
              <a:spLocks noChangeArrowheads="1"/>
            </p:cNvSpPr>
            <p:nvPr/>
          </p:nvSpPr>
          <p:spPr bwMode="auto">
            <a:xfrm>
              <a:off x="0" y="4031"/>
              <a:ext cx="5759" cy="96"/>
            </a:xfrm>
            <a:prstGeom prst="rect">
              <a:avLst/>
            </a:prstGeom>
            <a:gradFill rotWithShape="0">
              <a:gsLst>
                <a:gs pos="0">
                  <a:srgbClr val="F1F7E9"/>
                </a:gs>
                <a:gs pos="100000">
                  <a:srgbClr val="8DBA76"/>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099" name="Rectangle 3"/>
            <p:cNvSpPr>
              <a:spLocks noChangeArrowheads="1"/>
            </p:cNvSpPr>
            <p:nvPr/>
          </p:nvSpPr>
          <p:spPr bwMode="auto">
            <a:xfrm>
              <a:off x="0" y="0"/>
              <a:ext cx="5759" cy="2303"/>
            </a:xfrm>
            <a:prstGeom prst="rect">
              <a:avLst/>
            </a:prstGeom>
            <a:blipFill dpi="0" rotWithShape="0">
              <a:blip r:embed="rId13"/>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00" name="Line 4"/>
            <p:cNvSpPr>
              <a:spLocks noChangeShapeType="1"/>
            </p:cNvSpPr>
            <p:nvPr/>
          </p:nvSpPr>
          <p:spPr bwMode="auto">
            <a:xfrm>
              <a:off x="0" y="2303"/>
              <a:ext cx="5759" cy="1"/>
            </a:xfrm>
            <a:prstGeom prst="line">
              <a:avLst/>
            </a:prstGeom>
            <a:noFill/>
            <a:ln w="19080">
              <a:solidFill>
                <a:srgbClr val="366B1B"/>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01" name="Rectangle 5"/>
            <p:cNvSpPr>
              <a:spLocks noChangeArrowheads="1"/>
            </p:cNvSpPr>
            <p:nvPr/>
          </p:nvSpPr>
          <p:spPr bwMode="auto">
            <a:xfrm>
              <a:off x="0" y="4127"/>
              <a:ext cx="5759" cy="192"/>
            </a:xfrm>
            <a:prstGeom prst="rect">
              <a:avLst/>
            </a:prstGeom>
            <a:blipFill dpi="0" rotWithShape="0">
              <a:blip r:embed="rId13"/>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02" name="Line 6"/>
            <p:cNvSpPr>
              <a:spLocks noChangeShapeType="1"/>
            </p:cNvSpPr>
            <p:nvPr/>
          </p:nvSpPr>
          <p:spPr bwMode="auto">
            <a:xfrm>
              <a:off x="0" y="4127"/>
              <a:ext cx="5759" cy="1"/>
            </a:xfrm>
            <a:prstGeom prst="line">
              <a:avLst/>
            </a:prstGeom>
            <a:noFill/>
            <a:ln w="19080">
              <a:solidFill>
                <a:srgbClr val="366B1B"/>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03" name="Rectangle 7"/>
            <p:cNvSpPr>
              <a:spLocks noChangeArrowheads="1"/>
            </p:cNvSpPr>
            <p:nvPr/>
          </p:nvSpPr>
          <p:spPr bwMode="auto">
            <a:xfrm>
              <a:off x="384" y="1584"/>
              <a:ext cx="5375" cy="432"/>
            </a:xfrm>
            <a:prstGeom prst="rect">
              <a:avLst/>
            </a:prstGeom>
            <a:solidFill>
              <a:srgbClr val="80800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4104" name="Rectangle 8"/>
          <p:cNvSpPr>
            <a:spLocks noGrp="1" noChangeArrowheads="1"/>
          </p:cNvSpPr>
          <p:nvPr>
            <p:ph type="title"/>
          </p:nvPr>
        </p:nvSpPr>
        <p:spPr bwMode="auto">
          <a:xfrm>
            <a:off x="685800" y="22860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105" name="Rectangle 9"/>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spcBef>
                <a:spcPts val="875"/>
              </a:spcBef>
              <a:buClr>
                <a:srgbClr val="003300"/>
              </a:buClr>
              <a:tabLst>
                <a:tab pos="723900" algn="l"/>
                <a:tab pos="1447800" algn="l"/>
              </a:tabLst>
              <a:defRPr sz="1400">
                <a:solidFill>
                  <a:srgbClr val="003300"/>
                </a:solidFill>
                <a:cs typeface="Lucida Sans Unicode" charset="0"/>
              </a:defRPr>
            </a:lvl1pPr>
          </a:lstStyle>
          <a:p>
            <a:pPr>
              <a:defRPr/>
            </a:pPr>
            <a:endParaRPr lang="en-GB"/>
          </a:p>
        </p:txBody>
      </p:sp>
      <p:sp>
        <p:nvSpPr>
          <p:cNvPr id="4106" name="Rectangle 10"/>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spcBef>
                <a:spcPts val="875"/>
              </a:spcBef>
              <a:buClr>
                <a:srgbClr val="003300"/>
              </a:buClr>
              <a:tabLst>
                <a:tab pos="723900" algn="l"/>
                <a:tab pos="1447800" algn="l"/>
                <a:tab pos="2171700" algn="l"/>
              </a:tabLst>
              <a:defRPr sz="1400">
                <a:solidFill>
                  <a:srgbClr val="003300"/>
                </a:solidFill>
                <a:cs typeface="Lucida Sans Unicode" charset="0"/>
              </a:defRPr>
            </a:lvl1pPr>
          </a:lstStyle>
          <a:p>
            <a:pPr>
              <a:defRPr/>
            </a:pPr>
            <a:endParaRPr lang="en-GB"/>
          </a:p>
        </p:txBody>
      </p:sp>
      <p:sp>
        <p:nvSpPr>
          <p:cNvPr id="4107" name="Rectangle 11"/>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spcBef>
                <a:spcPts val="875"/>
              </a:spcBef>
              <a:buClr>
                <a:srgbClr val="003300"/>
              </a:buClr>
              <a:tabLst>
                <a:tab pos="723900" algn="l"/>
                <a:tab pos="1447800" algn="l"/>
              </a:tabLst>
              <a:defRPr sz="1400">
                <a:solidFill>
                  <a:srgbClr val="003300"/>
                </a:solidFill>
                <a:cs typeface="Lucida Sans Unicode" charset="0"/>
              </a:defRPr>
            </a:lvl1pPr>
          </a:lstStyle>
          <a:p>
            <a:pPr>
              <a:defRPr/>
            </a:pPr>
            <a:fld id="{89E87CF6-37AF-4B42-A687-3ABCBDFDFAA5}"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25" r:id="rId1"/>
    <p:sldLayoutId id="2147489426" r:id="rId2"/>
    <p:sldLayoutId id="2147489427" r:id="rId3"/>
    <p:sldLayoutId id="2147489428" r:id="rId4"/>
    <p:sldLayoutId id="2147489429" r:id="rId5"/>
    <p:sldLayoutId id="2147489430" r:id="rId6"/>
    <p:sldLayoutId id="2147489431" r:id="rId7"/>
    <p:sldLayoutId id="2147489432" r:id="rId8"/>
    <p:sldLayoutId id="2147489433" r:id="rId9"/>
    <p:sldLayoutId id="2147489434" r:id="rId10"/>
    <p:sldLayoutId id="2147489435" r:id="rId11"/>
  </p:sldLayoutIdLst>
  <p:txStyles>
    <p:titleStyle>
      <a:lvl1pPr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mj-lt"/>
          <a:ea typeface="+mj-ea"/>
          <a:cs typeface="+mj-cs"/>
        </a:defRPr>
      </a:lvl1pPr>
      <a:lvl2pPr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2pPr>
      <a:lvl3pPr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3pPr>
      <a:lvl4pPr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4pPr>
      <a:lvl5pPr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5pPr>
      <a:lvl6pPr marL="457200"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6pPr>
      <a:lvl7pPr marL="914400"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7pPr>
      <a:lvl8pPr marL="1371600"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8pPr>
      <a:lvl9pPr marL="1828800" algn="l" defTabSz="449263" rtl="0" eaLnBrk="0" fontAlgn="base" hangingPunct="0">
        <a:lnSpc>
          <a:spcPct val="86000"/>
        </a:lnSpc>
        <a:spcBef>
          <a:spcPct val="0"/>
        </a:spcBef>
        <a:spcAft>
          <a:spcPct val="0"/>
        </a:spcAft>
        <a:buClr>
          <a:srgbClr val="FFFFFF"/>
        </a:buClr>
        <a:buSzPct val="100000"/>
        <a:buFont typeface="Times New Roman" charset="0"/>
        <a:defRPr sz="4400" i="1">
          <a:solidFill>
            <a:srgbClr val="FFFFFF"/>
          </a:solidFill>
          <a:effectLst>
            <a:outerShdw blurRad="38100" dist="38100" dir="2700000" algn="tl">
              <a:srgbClr val="000000"/>
            </a:outerShdw>
          </a:effectLst>
          <a:latin typeface="Times New Roman" charset="0"/>
          <a:ea typeface="MS Gothic" charset="0"/>
          <a:cs typeface="MS Gothic" charset="0"/>
        </a:defRPr>
      </a:lvl9pPr>
    </p:titleStyle>
    <p:bodyStyle>
      <a:lvl1pPr marL="338138" indent="-338138" algn="l" defTabSz="449263" rtl="0" eaLnBrk="0" fontAlgn="base" hangingPunct="0">
        <a:lnSpc>
          <a:spcPct val="86000"/>
        </a:lnSpc>
        <a:spcBef>
          <a:spcPts val="800"/>
        </a:spcBef>
        <a:spcAft>
          <a:spcPct val="0"/>
        </a:spcAft>
        <a:buClr>
          <a:srgbClr val="808000"/>
        </a:buClr>
        <a:buSzPct val="100000"/>
        <a:buFont typeface="Times New Roman" charset="0"/>
        <a:buChar char="•"/>
        <a:defRPr sz="3200">
          <a:solidFill>
            <a:srgbClr val="003300"/>
          </a:solidFill>
          <a:latin typeface="+mn-lt"/>
          <a:ea typeface="+mn-ea"/>
          <a:cs typeface="+mn-cs"/>
        </a:defRPr>
      </a:lvl1pPr>
      <a:lvl2pPr marL="738188" indent="-280988" algn="l" defTabSz="449263" rtl="0" eaLnBrk="0" fontAlgn="base" hangingPunct="0">
        <a:lnSpc>
          <a:spcPct val="86000"/>
        </a:lnSpc>
        <a:spcBef>
          <a:spcPts val="700"/>
        </a:spcBef>
        <a:spcAft>
          <a:spcPct val="0"/>
        </a:spcAft>
        <a:buClr>
          <a:srgbClr val="003300"/>
        </a:buClr>
        <a:buSzPct val="100000"/>
        <a:buFont typeface="Times New Roman" charset="0"/>
        <a:buChar char="–"/>
        <a:defRPr sz="2800">
          <a:solidFill>
            <a:srgbClr val="003300"/>
          </a:solidFill>
          <a:latin typeface="+mn-lt"/>
          <a:ea typeface="+mn-ea"/>
          <a:cs typeface="+mn-cs"/>
        </a:defRPr>
      </a:lvl2pPr>
      <a:lvl3pPr marL="1143000" indent="-228600" algn="l" defTabSz="449263" rtl="0" eaLnBrk="0" fontAlgn="base" hangingPunct="0">
        <a:lnSpc>
          <a:spcPct val="86000"/>
        </a:lnSpc>
        <a:spcBef>
          <a:spcPts val="600"/>
        </a:spcBef>
        <a:spcAft>
          <a:spcPct val="0"/>
        </a:spcAft>
        <a:buClr>
          <a:srgbClr val="003300"/>
        </a:buClr>
        <a:buSzPct val="100000"/>
        <a:buFont typeface="Times New Roman" charset="0"/>
        <a:buChar char="•"/>
        <a:defRPr sz="2400">
          <a:solidFill>
            <a:srgbClr val="003300"/>
          </a:solidFill>
          <a:latin typeface="+mn-lt"/>
          <a:ea typeface="+mn-ea"/>
          <a:cs typeface="+mn-cs"/>
        </a:defRPr>
      </a:lvl3pPr>
      <a:lvl4pPr marL="16002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4pPr>
      <a:lvl5pPr marL="20574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5pPr>
      <a:lvl6pPr marL="25146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6pPr>
      <a:lvl7pPr marL="29718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7pPr>
      <a:lvl8pPr marL="34290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8pPr>
      <a:lvl9pPr marL="3886200" indent="-228600" algn="l" defTabSz="449263" rtl="0" eaLnBrk="0" fontAlgn="base" hangingPunct="0">
        <a:lnSpc>
          <a:spcPct val="86000"/>
        </a:lnSpc>
        <a:spcBef>
          <a:spcPts val="500"/>
        </a:spcBef>
        <a:spcAft>
          <a:spcPct val="0"/>
        </a:spcAft>
        <a:buClr>
          <a:srgbClr val="003300"/>
        </a:buClr>
        <a:buSzPct val="100000"/>
        <a:buFont typeface="Times New Roman" charset="0"/>
        <a:buChar char="»"/>
        <a:defRPr sz="2000">
          <a:solidFill>
            <a:srgbClr val="0033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37889" name="Rectangle 1"/>
          <p:cNvSpPr>
            <a:spLocks noGrp="1" noChangeArrowheads="1"/>
          </p:cNvSpPr>
          <p:nvPr>
            <p:ph type="title"/>
          </p:nvPr>
        </p:nvSpPr>
        <p:spPr bwMode="auto">
          <a:xfrm>
            <a:off x="1676400" y="457200"/>
            <a:ext cx="7005638" cy="1290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0" name="Rectangle 2"/>
          <p:cNvSpPr>
            <a:spLocks noGrp="1" noChangeArrowheads="1"/>
          </p:cNvSpPr>
          <p:nvPr>
            <p:ph type="body" idx="1"/>
          </p:nvPr>
        </p:nvSpPr>
        <p:spPr bwMode="auto">
          <a:xfrm>
            <a:off x="1676400" y="1981200"/>
            <a:ext cx="7005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1"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200">
                <a:solidFill>
                  <a:srgbClr val="FFFFFF"/>
                </a:solidFill>
                <a:latin typeface="+mn-lt"/>
                <a:cs typeface="Lucida Sans Unicode" charset="0"/>
              </a:defRPr>
            </a:lvl1pPr>
          </a:lstStyle>
          <a:p>
            <a:pPr>
              <a:defRPr/>
            </a:pPr>
            <a:endParaRPr lang="en-GB"/>
          </a:p>
        </p:txBody>
      </p:sp>
      <p:sp>
        <p:nvSpPr>
          <p:cNvPr id="37892" name="Rectangle 4"/>
          <p:cNvSpPr>
            <a:spLocks noGrp="1" noChangeArrowheads="1"/>
          </p:cNvSpPr>
          <p:nvPr>
            <p:ph type="sldNum"/>
          </p:nvPr>
        </p:nvSpPr>
        <p:spPr bwMode="auto">
          <a:xfrm>
            <a:off x="6553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Arial" charset="0"/>
              <a:buNone/>
              <a:tabLst>
                <a:tab pos="723900" algn="l"/>
                <a:tab pos="1447800" algn="l"/>
              </a:tabLst>
              <a:defRPr sz="1200">
                <a:solidFill>
                  <a:srgbClr val="FFFFFF"/>
                </a:solidFill>
                <a:latin typeface="+mn-lt"/>
                <a:cs typeface="Lucida Sans Unicode" charset="0"/>
              </a:defRPr>
            </a:lvl1pPr>
          </a:lstStyle>
          <a:p>
            <a:pPr>
              <a:defRPr/>
            </a:pPr>
            <a:fld id="{F645265F-4FE3-C94A-9B1C-44AADB086824}" type="slidenum">
              <a:rPr lang="en-GB"/>
              <a:pPr>
                <a:defRPr/>
              </a:pPr>
              <a:t>‹#›</a:t>
            </a:fld>
            <a:endParaRPr lang="en-GB"/>
          </a:p>
        </p:txBody>
      </p:sp>
      <p:sp>
        <p:nvSpPr>
          <p:cNvPr id="37893" name="Line 5"/>
          <p:cNvSpPr>
            <a:spLocks noChangeShapeType="1"/>
          </p:cNvSpPr>
          <p:nvPr/>
        </p:nvSpPr>
        <p:spPr bwMode="auto">
          <a:xfrm>
            <a:off x="266700" y="6172200"/>
            <a:ext cx="8610600" cy="1588"/>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7894" name="Line 6"/>
          <p:cNvSpPr>
            <a:spLocks noChangeShapeType="1"/>
          </p:cNvSpPr>
          <p:nvPr/>
        </p:nvSpPr>
        <p:spPr bwMode="auto">
          <a:xfrm>
            <a:off x="228600" y="304800"/>
            <a:ext cx="8610600" cy="1588"/>
          </a:xfrm>
          <a:prstGeom prst="line">
            <a:avLst/>
          </a:prstGeom>
          <a:noFill/>
          <a:ln w="7632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nvGrpSpPr>
          <p:cNvPr id="353288" name="Group 7"/>
          <p:cNvGrpSpPr>
            <a:grpSpLocks/>
          </p:cNvGrpSpPr>
          <p:nvPr/>
        </p:nvGrpSpPr>
        <p:grpSpPr bwMode="auto">
          <a:xfrm>
            <a:off x="228600" y="457200"/>
            <a:ext cx="1243013" cy="1368425"/>
            <a:chOff x="144" y="288"/>
            <a:chExt cx="783" cy="862"/>
          </a:xfrm>
        </p:grpSpPr>
        <p:sp>
          <p:nvSpPr>
            <p:cNvPr id="37896" name="Rectangle 8"/>
            <p:cNvSpPr>
              <a:spLocks noChangeArrowheads="1"/>
            </p:cNvSpPr>
            <p:nvPr/>
          </p:nvSpPr>
          <p:spPr bwMode="auto">
            <a:xfrm>
              <a:off x="588" y="288"/>
              <a:ext cx="28" cy="533"/>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897" name="Rectangle 9"/>
            <p:cNvSpPr>
              <a:spLocks noChangeArrowheads="1"/>
            </p:cNvSpPr>
            <p:nvPr/>
          </p:nvSpPr>
          <p:spPr bwMode="auto">
            <a:xfrm>
              <a:off x="525" y="288"/>
              <a:ext cx="28" cy="469"/>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898" name="Rectangle 10"/>
            <p:cNvSpPr>
              <a:spLocks noChangeArrowheads="1"/>
            </p:cNvSpPr>
            <p:nvPr/>
          </p:nvSpPr>
          <p:spPr bwMode="auto">
            <a:xfrm>
              <a:off x="461" y="288"/>
              <a:ext cx="28" cy="400"/>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899" name="Rectangle 11"/>
            <p:cNvSpPr>
              <a:spLocks noChangeArrowheads="1"/>
            </p:cNvSpPr>
            <p:nvPr/>
          </p:nvSpPr>
          <p:spPr bwMode="auto">
            <a:xfrm>
              <a:off x="398" y="288"/>
              <a:ext cx="28" cy="334"/>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0" name="Rectangle 12"/>
            <p:cNvSpPr>
              <a:spLocks noChangeArrowheads="1"/>
            </p:cNvSpPr>
            <p:nvPr/>
          </p:nvSpPr>
          <p:spPr bwMode="auto">
            <a:xfrm>
              <a:off x="334" y="288"/>
              <a:ext cx="28" cy="268"/>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1" name="Rectangle 13"/>
            <p:cNvSpPr>
              <a:spLocks noChangeArrowheads="1"/>
            </p:cNvSpPr>
            <p:nvPr/>
          </p:nvSpPr>
          <p:spPr bwMode="auto">
            <a:xfrm>
              <a:off x="271" y="288"/>
              <a:ext cx="28" cy="197"/>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2" name="Rectangle 14"/>
            <p:cNvSpPr>
              <a:spLocks noChangeArrowheads="1"/>
            </p:cNvSpPr>
            <p:nvPr/>
          </p:nvSpPr>
          <p:spPr bwMode="auto">
            <a:xfrm>
              <a:off x="207" y="288"/>
              <a:ext cx="29" cy="136"/>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3" name="Rectangle 15"/>
            <p:cNvSpPr>
              <a:spLocks noChangeArrowheads="1"/>
            </p:cNvSpPr>
            <p:nvPr/>
          </p:nvSpPr>
          <p:spPr bwMode="auto">
            <a:xfrm>
              <a:off x="144" y="288"/>
              <a:ext cx="28" cy="68"/>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4" name="Rectangle 16"/>
            <p:cNvSpPr>
              <a:spLocks noChangeArrowheads="1"/>
            </p:cNvSpPr>
            <p:nvPr/>
          </p:nvSpPr>
          <p:spPr bwMode="auto">
            <a:xfrm>
              <a:off x="652" y="288"/>
              <a:ext cx="26" cy="598"/>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5" name="Rectangle 17"/>
            <p:cNvSpPr>
              <a:spLocks noChangeArrowheads="1"/>
            </p:cNvSpPr>
            <p:nvPr/>
          </p:nvSpPr>
          <p:spPr bwMode="auto">
            <a:xfrm>
              <a:off x="714" y="288"/>
              <a:ext cx="26" cy="666"/>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6" name="Rectangle 18"/>
            <p:cNvSpPr>
              <a:spLocks noChangeArrowheads="1"/>
            </p:cNvSpPr>
            <p:nvPr/>
          </p:nvSpPr>
          <p:spPr bwMode="auto">
            <a:xfrm>
              <a:off x="775" y="288"/>
              <a:ext cx="27" cy="730"/>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7" name="Rectangle 19"/>
            <p:cNvSpPr>
              <a:spLocks noChangeArrowheads="1"/>
            </p:cNvSpPr>
            <p:nvPr/>
          </p:nvSpPr>
          <p:spPr bwMode="auto">
            <a:xfrm>
              <a:off x="838" y="288"/>
              <a:ext cx="28" cy="799"/>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7908" name="Rectangle 20"/>
            <p:cNvSpPr>
              <a:spLocks noChangeArrowheads="1"/>
            </p:cNvSpPr>
            <p:nvPr/>
          </p:nvSpPr>
          <p:spPr bwMode="auto">
            <a:xfrm>
              <a:off x="901" y="288"/>
              <a:ext cx="27" cy="863"/>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37909" name="Rectangle 21"/>
          <p:cNvSpPr>
            <a:spLocks noGrp="1" noChangeArrowheads="1"/>
          </p:cNvSpPr>
          <p:nvPr>
            <p:ph type="dt"/>
          </p:nvPr>
        </p:nvSpPr>
        <p:spPr bwMode="auto">
          <a:xfrm>
            <a:off x="457200" y="6245225"/>
            <a:ext cx="2128838" cy="471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Arial" charset="0"/>
              <a:buNone/>
              <a:tabLst>
                <a:tab pos="723900" algn="l"/>
                <a:tab pos="1447800" algn="l"/>
              </a:tabLst>
              <a:defRPr sz="1200">
                <a:solidFill>
                  <a:srgbClr val="FFFFFF"/>
                </a:solidFill>
                <a:latin typeface="+mn-lt"/>
                <a:cs typeface="Lucida Sans Unicode" charset="0"/>
              </a:defRPr>
            </a:lvl1pPr>
          </a:lstStyle>
          <a:p>
            <a:pPr>
              <a:defRPr/>
            </a:pPr>
            <a:endParaRPr lang="en-GB"/>
          </a:p>
        </p:txBody>
      </p:sp>
    </p:spTree>
  </p:cSld>
  <p:clrMap bg1="lt1" tx1="dk1" bg2="lt2" tx2="dk2" accent1="accent1" accent2="accent2" accent3="accent3" accent4="accent4" accent5="accent5" accent6="accent6" hlink="hlink" folHlink="folHlink"/>
  <p:sldLayoutIdLst>
    <p:sldLayoutId id="2147489728" r:id="rId1"/>
    <p:sldLayoutId id="2147489729" r:id="rId2"/>
    <p:sldLayoutId id="2147489730" r:id="rId3"/>
    <p:sldLayoutId id="2147489731" r:id="rId4"/>
    <p:sldLayoutId id="2147489732" r:id="rId5"/>
    <p:sldLayoutId id="2147489733" r:id="rId6"/>
    <p:sldLayoutId id="2147489734" r:id="rId7"/>
    <p:sldLayoutId id="2147489735" r:id="rId8"/>
    <p:sldLayoutId id="2147489736" r:id="rId9"/>
    <p:sldLayoutId id="2147489737" r:id="rId10"/>
    <p:sldLayoutId id="2147489738" r:id="rId11"/>
    <p:sldLayoutId id="2147489739" r:id="rId12"/>
    <p:sldLayoutId id="2147489740" r:id="rId13"/>
  </p:sldLayoutIdLst>
  <p:txStyles>
    <p:titleStyle>
      <a:lvl1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mj-lt"/>
          <a:ea typeface="+mj-ea"/>
          <a:cs typeface="+mj-cs"/>
        </a:defRPr>
      </a:lvl1pPr>
      <a:lvl2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2pPr>
      <a:lvl3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3pPr>
      <a:lvl4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4pPr>
      <a:lvl5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5pPr>
      <a:lvl6pPr marL="4572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6pPr>
      <a:lvl7pPr marL="9144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7pPr>
      <a:lvl8pPr marL="13716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8pPr>
      <a:lvl9pPr marL="18288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700"/>
        </a:spcBef>
        <a:spcAft>
          <a:spcPct val="0"/>
        </a:spcAft>
        <a:buClr>
          <a:srgbClr val="0078F0"/>
        </a:buClr>
        <a:buSzPct val="85000"/>
        <a:buFont typeface="Wingdings" charset="0"/>
        <a:buBlip>
          <a:blip r:embed="rId15"/>
        </a:buBlip>
        <a:defRPr sz="2800">
          <a:solidFill>
            <a:srgbClr val="FFFFFF"/>
          </a:solidFill>
          <a:latin typeface="+mn-lt"/>
          <a:ea typeface="+mn-ea"/>
          <a:cs typeface="+mn-cs"/>
        </a:defRPr>
      </a:lvl1pPr>
      <a:lvl2pPr marL="738188" indent="-280988" algn="l" defTabSz="449263" rtl="0" eaLnBrk="0" fontAlgn="base" hangingPunct="0">
        <a:lnSpc>
          <a:spcPct val="81000"/>
        </a:lnSpc>
        <a:spcBef>
          <a:spcPts val="625"/>
        </a:spcBef>
        <a:spcAft>
          <a:spcPct val="0"/>
        </a:spcAft>
        <a:buClr>
          <a:srgbClr val="0078F0"/>
        </a:buClr>
        <a:buSzPct val="76000"/>
        <a:buFont typeface="Wingdings" charset="0"/>
        <a:buBlip>
          <a:blip r:embed="rId16"/>
        </a:buBlip>
        <a:defRPr sz="2500">
          <a:solidFill>
            <a:srgbClr val="FFFFFF"/>
          </a:solidFill>
          <a:latin typeface="+mn-lt"/>
          <a:ea typeface="+mn-ea"/>
          <a:cs typeface="+mn-cs"/>
        </a:defRPr>
      </a:lvl2pPr>
      <a:lvl3pPr marL="1143000" indent="-228600" algn="l" defTabSz="449263" rtl="0" eaLnBrk="0" fontAlgn="base" hangingPunct="0">
        <a:lnSpc>
          <a:spcPct val="81000"/>
        </a:lnSpc>
        <a:spcBef>
          <a:spcPts val="550"/>
        </a:spcBef>
        <a:spcAft>
          <a:spcPct val="0"/>
        </a:spcAft>
        <a:buClr>
          <a:srgbClr val="0078F0"/>
        </a:buClr>
        <a:buSzPct val="59000"/>
        <a:buFont typeface="Wingdings" charset="0"/>
        <a:buBlip>
          <a:blip r:embed="rId17"/>
        </a:buBlip>
        <a:defRPr sz="2200">
          <a:solidFill>
            <a:srgbClr val="FFFFFF"/>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5pPr>
      <a:lvl6pPr marL="25146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6pPr>
      <a:lvl7pPr marL="29718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7pPr>
      <a:lvl8pPr marL="34290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8pPr>
      <a:lvl9pPr marL="38862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38913" name="Rectangle 1"/>
          <p:cNvSpPr>
            <a:spLocks noGrp="1" noChangeArrowheads="1"/>
          </p:cNvSpPr>
          <p:nvPr>
            <p:ph type="title"/>
          </p:nvPr>
        </p:nvSpPr>
        <p:spPr bwMode="auto">
          <a:xfrm>
            <a:off x="2895600" y="1371600"/>
            <a:ext cx="5862638" cy="2281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8914" name="Rectangle 2"/>
          <p:cNvSpPr>
            <a:spLocks noGrp="1" noChangeArrowheads="1"/>
          </p:cNvSpPr>
          <p:nvPr>
            <p:ph type="dt"/>
          </p:nvPr>
        </p:nvSpPr>
        <p:spPr bwMode="auto">
          <a:xfrm>
            <a:off x="457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FFFFFF"/>
              </a:buClr>
              <a:buFont typeface="Arial" charset="0"/>
              <a:buNone/>
              <a:tabLst>
                <a:tab pos="723900" algn="l"/>
                <a:tab pos="1447800" algn="l"/>
              </a:tabLst>
              <a:defRPr sz="1200">
                <a:solidFill>
                  <a:srgbClr val="FFFFFF"/>
                </a:solidFill>
                <a:latin typeface="+mn-lt"/>
                <a:cs typeface="Lucida Sans Unicode" charset="0"/>
              </a:defRPr>
            </a:lvl1pPr>
          </a:lstStyle>
          <a:p>
            <a:pPr>
              <a:defRPr/>
            </a:pPr>
            <a:endParaRPr lang="en-GB"/>
          </a:p>
        </p:txBody>
      </p:sp>
      <p:sp>
        <p:nvSpPr>
          <p:cNvPr id="38915"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FFFFFF"/>
              </a:buClr>
              <a:buFont typeface="Arial" charset="0"/>
              <a:buNone/>
              <a:tabLst>
                <a:tab pos="723900" algn="l"/>
                <a:tab pos="1447800" algn="l"/>
                <a:tab pos="2171700" algn="l"/>
              </a:tabLst>
              <a:defRPr sz="1200">
                <a:solidFill>
                  <a:srgbClr val="FFFFFF"/>
                </a:solidFill>
                <a:latin typeface="+mn-lt"/>
                <a:cs typeface="Lucida Sans Unicode" charset="0"/>
              </a:defRPr>
            </a:lvl1pPr>
          </a:lstStyle>
          <a:p>
            <a:pPr>
              <a:defRPr/>
            </a:pPr>
            <a:endParaRPr lang="en-GB"/>
          </a:p>
        </p:txBody>
      </p:sp>
      <p:sp>
        <p:nvSpPr>
          <p:cNvPr id="38916" name="Rectangle 4"/>
          <p:cNvSpPr>
            <a:spLocks noGrp="1" noChangeArrowheads="1"/>
          </p:cNvSpPr>
          <p:nvPr>
            <p:ph type="sldNum"/>
          </p:nvPr>
        </p:nvSpPr>
        <p:spPr bwMode="auto">
          <a:xfrm>
            <a:off x="6553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FFFFFF"/>
              </a:buClr>
              <a:buFont typeface="Arial" charset="0"/>
              <a:buNone/>
              <a:tabLst>
                <a:tab pos="723900" algn="l"/>
                <a:tab pos="1447800" algn="l"/>
              </a:tabLst>
              <a:defRPr sz="1200">
                <a:solidFill>
                  <a:srgbClr val="FFFFFF"/>
                </a:solidFill>
                <a:latin typeface="+mn-lt"/>
                <a:cs typeface="Lucida Sans Unicode" charset="0"/>
              </a:defRPr>
            </a:lvl1pPr>
          </a:lstStyle>
          <a:p>
            <a:pPr>
              <a:defRPr/>
            </a:pPr>
            <a:fld id="{AD1DF2F3-6163-4246-9505-2A7DD35AEEDA}" type="slidenum">
              <a:rPr lang="en-GB"/>
              <a:pPr>
                <a:defRPr/>
              </a:pPr>
              <a:t>‹#›</a:t>
            </a:fld>
            <a:endParaRPr lang="en-GB"/>
          </a:p>
        </p:txBody>
      </p:sp>
      <p:sp>
        <p:nvSpPr>
          <p:cNvPr id="38917" name="Line 5"/>
          <p:cNvSpPr>
            <a:spLocks noChangeShapeType="1"/>
          </p:cNvSpPr>
          <p:nvPr/>
        </p:nvSpPr>
        <p:spPr bwMode="auto">
          <a:xfrm>
            <a:off x="228600" y="990600"/>
            <a:ext cx="8610600" cy="1588"/>
          </a:xfrm>
          <a:prstGeom prst="line">
            <a:avLst/>
          </a:prstGeom>
          <a:noFill/>
          <a:ln w="66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nvGrpSpPr>
          <p:cNvPr id="367623" name="Group 6"/>
          <p:cNvGrpSpPr>
            <a:grpSpLocks/>
          </p:cNvGrpSpPr>
          <p:nvPr/>
        </p:nvGrpSpPr>
        <p:grpSpPr bwMode="auto">
          <a:xfrm>
            <a:off x="228600" y="1447800"/>
            <a:ext cx="2282825" cy="2511425"/>
            <a:chOff x="144" y="912"/>
            <a:chExt cx="1438" cy="1582"/>
          </a:xfrm>
        </p:grpSpPr>
        <p:sp>
          <p:nvSpPr>
            <p:cNvPr id="38919" name="Rectangle 7"/>
            <p:cNvSpPr>
              <a:spLocks noChangeArrowheads="1"/>
            </p:cNvSpPr>
            <p:nvPr/>
          </p:nvSpPr>
          <p:spPr bwMode="auto">
            <a:xfrm>
              <a:off x="959" y="912"/>
              <a:ext cx="52" cy="978"/>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0" name="Rectangle 8"/>
            <p:cNvSpPr>
              <a:spLocks noChangeArrowheads="1"/>
            </p:cNvSpPr>
            <p:nvPr/>
          </p:nvSpPr>
          <p:spPr bwMode="auto">
            <a:xfrm>
              <a:off x="844" y="912"/>
              <a:ext cx="52" cy="860"/>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1" name="Rectangle 9"/>
            <p:cNvSpPr>
              <a:spLocks noChangeArrowheads="1"/>
            </p:cNvSpPr>
            <p:nvPr/>
          </p:nvSpPr>
          <p:spPr bwMode="auto">
            <a:xfrm>
              <a:off x="727" y="912"/>
              <a:ext cx="52" cy="735"/>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2" name="Rectangle 10"/>
            <p:cNvSpPr>
              <a:spLocks noChangeArrowheads="1"/>
            </p:cNvSpPr>
            <p:nvPr/>
          </p:nvSpPr>
          <p:spPr bwMode="auto">
            <a:xfrm>
              <a:off x="610" y="912"/>
              <a:ext cx="52" cy="611"/>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3" name="Rectangle 11"/>
            <p:cNvSpPr>
              <a:spLocks noChangeArrowheads="1"/>
            </p:cNvSpPr>
            <p:nvPr/>
          </p:nvSpPr>
          <p:spPr bwMode="auto">
            <a:xfrm>
              <a:off x="494" y="912"/>
              <a:ext cx="52" cy="493"/>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4" name="Rectangle 12"/>
            <p:cNvSpPr>
              <a:spLocks noChangeArrowheads="1"/>
            </p:cNvSpPr>
            <p:nvPr/>
          </p:nvSpPr>
          <p:spPr bwMode="auto">
            <a:xfrm>
              <a:off x="377" y="912"/>
              <a:ext cx="52" cy="361"/>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5" name="Rectangle 13"/>
            <p:cNvSpPr>
              <a:spLocks noChangeArrowheads="1"/>
            </p:cNvSpPr>
            <p:nvPr/>
          </p:nvSpPr>
          <p:spPr bwMode="auto">
            <a:xfrm>
              <a:off x="260" y="912"/>
              <a:ext cx="52" cy="249"/>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6" name="Rectangle 14"/>
            <p:cNvSpPr>
              <a:spLocks noChangeArrowheads="1"/>
            </p:cNvSpPr>
            <p:nvPr/>
          </p:nvSpPr>
          <p:spPr bwMode="auto">
            <a:xfrm>
              <a:off x="144" y="912"/>
              <a:ext cx="52" cy="125"/>
            </a:xfrm>
            <a:prstGeom prst="rect">
              <a:avLst/>
            </a:prstGeom>
            <a:solidFill>
              <a:srgbClr val="FFFFCC"/>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7" name="Rectangle 15"/>
            <p:cNvSpPr>
              <a:spLocks noChangeArrowheads="1"/>
            </p:cNvSpPr>
            <p:nvPr/>
          </p:nvSpPr>
          <p:spPr bwMode="auto">
            <a:xfrm>
              <a:off x="1076" y="912"/>
              <a:ext cx="49" cy="1097"/>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8" name="Rectangle 16"/>
            <p:cNvSpPr>
              <a:spLocks noChangeArrowheads="1"/>
            </p:cNvSpPr>
            <p:nvPr/>
          </p:nvSpPr>
          <p:spPr bwMode="auto">
            <a:xfrm>
              <a:off x="1190" y="912"/>
              <a:ext cx="49" cy="1222"/>
            </a:xfrm>
            <a:prstGeom prst="rect">
              <a:avLst/>
            </a:prstGeom>
            <a:solidFill>
              <a:srgbClr val="CCEC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29" name="Rectangle 17"/>
            <p:cNvSpPr>
              <a:spLocks noChangeArrowheads="1"/>
            </p:cNvSpPr>
            <p:nvPr/>
          </p:nvSpPr>
          <p:spPr bwMode="auto">
            <a:xfrm>
              <a:off x="1303" y="912"/>
              <a:ext cx="49" cy="1340"/>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30" name="Rectangle 18"/>
            <p:cNvSpPr>
              <a:spLocks noChangeArrowheads="1"/>
            </p:cNvSpPr>
            <p:nvPr/>
          </p:nvSpPr>
          <p:spPr bwMode="auto">
            <a:xfrm>
              <a:off x="1417" y="912"/>
              <a:ext cx="52" cy="1465"/>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8931" name="Rectangle 19"/>
            <p:cNvSpPr>
              <a:spLocks noChangeArrowheads="1"/>
            </p:cNvSpPr>
            <p:nvPr/>
          </p:nvSpPr>
          <p:spPr bwMode="auto">
            <a:xfrm>
              <a:off x="1534" y="912"/>
              <a:ext cx="49" cy="1583"/>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38932" name="Line 20"/>
          <p:cNvSpPr>
            <a:spLocks noChangeShapeType="1"/>
          </p:cNvSpPr>
          <p:nvPr/>
        </p:nvSpPr>
        <p:spPr bwMode="auto">
          <a:xfrm>
            <a:off x="266700" y="6172200"/>
            <a:ext cx="8610600" cy="1588"/>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Tree>
  </p:cSld>
  <p:clrMap bg1="lt1" tx1="dk1" bg2="lt2" tx2="dk2" accent1="accent1" accent2="accent2" accent3="accent3" accent4="accent4" accent5="accent5" accent6="accent6" hlink="hlink" folHlink="folHlink"/>
  <p:sldLayoutIdLst>
    <p:sldLayoutId id="2147489741" r:id="rId1"/>
    <p:sldLayoutId id="2147489742" r:id="rId2"/>
    <p:sldLayoutId id="2147489743" r:id="rId3"/>
    <p:sldLayoutId id="2147489744" r:id="rId4"/>
    <p:sldLayoutId id="2147489745" r:id="rId5"/>
    <p:sldLayoutId id="2147489746" r:id="rId6"/>
    <p:sldLayoutId id="2147489747" r:id="rId7"/>
    <p:sldLayoutId id="2147489748" r:id="rId8"/>
    <p:sldLayoutId id="2147489749" r:id="rId9"/>
    <p:sldLayoutId id="2147489750" r:id="rId10"/>
    <p:sldLayoutId id="2147489751" r:id="rId11"/>
  </p:sldLayoutIdLst>
  <p:txStyles>
    <p:titleStyle>
      <a:lvl1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mj-lt"/>
          <a:ea typeface="+mj-ea"/>
          <a:cs typeface="+mj-cs"/>
        </a:defRPr>
      </a:lvl1pPr>
      <a:lvl2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2pPr>
      <a:lvl3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3pPr>
      <a:lvl4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4pPr>
      <a:lvl5pPr algn="l" defTabSz="449263" rtl="0" eaLnBrk="0" fontAlgn="base" hangingPunct="0">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5pPr>
      <a:lvl6pPr marL="4572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6pPr>
      <a:lvl7pPr marL="9144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7pPr>
      <a:lvl8pPr marL="13716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8pPr>
      <a:lvl9pPr marL="1828800" algn="l" defTabSz="449263" rtl="0" fontAlgn="base">
        <a:lnSpc>
          <a:spcPct val="81000"/>
        </a:lnSpc>
        <a:spcBef>
          <a:spcPct val="0"/>
        </a:spcBef>
        <a:spcAft>
          <a:spcPct val="0"/>
        </a:spcAft>
        <a:buClr>
          <a:srgbClr val="FFFFFF"/>
        </a:buClr>
        <a:buSzPct val="100000"/>
        <a:buFont typeface="Arial" charset="0"/>
        <a:defRPr sz="3900">
          <a:solidFill>
            <a:srgbClr val="FFFFFF"/>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700"/>
        </a:spcBef>
        <a:spcAft>
          <a:spcPct val="0"/>
        </a:spcAft>
        <a:buClr>
          <a:srgbClr val="0078F0"/>
        </a:buClr>
        <a:buSzPct val="85000"/>
        <a:buFont typeface="Wingdings" charset="0"/>
        <a:buBlip>
          <a:blip r:embed="rId13"/>
        </a:buBlip>
        <a:defRPr sz="2800">
          <a:solidFill>
            <a:srgbClr val="FFFFFF"/>
          </a:solidFill>
          <a:latin typeface="+mn-lt"/>
          <a:ea typeface="+mn-ea"/>
          <a:cs typeface="+mn-cs"/>
        </a:defRPr>
      </a:lvl1pPr>
      <a:lvl2pPr marL="738188" indent="-280988" algn="l" defTabSz="449263" rtl="0" eaLnBrk="0" fontAlgn="base" hangingPunct="0">
        <a:lnSpc>
          <a:spcPct val="81000"/>
        </a:lnSpc>
        <a:spcBef>
          <a:spcPts val="625"/>
        </a:spcBef>
        <a:spcAft>
          <a:spcPct val="0"/>
        </a:spcAft>
        <a:buClr>
          <a:srgbClr val="0078F0"/>
        </a:buClr>
        <a:buSzPct val="76000"/>
        <a:buFont typeface="Wingdings" charset="0"/>
        <a:buBlip>
          <a:blip r:embed="rId14"/>
        </a:buBlip>
        <a:defRPr sz="2500">
          <a:solidFill>
            <a:srgbClr val="FFFFFF"/>
          </a:solidFill>
          <a:latin typeface="+mn-lt"/>
          <a:ea typeface="+mn-ea"/>
          <a:cs typeface="+mn-cs"/>
        </a:defRPr>
      </a:lvl2pPr>
      <a:lvl3pPr marL="1143000" indent="-228600" algn="l" defTabSz="449263" rtl="0" eaLnBrk="0" fontAlgn="base" hangingPunct="0">
        <a:lnSpc>
          <a:spcPct val="81000"/>
        </a:lnSpc>
        <a:spcBef>
          <a:spcPts val="550"/>
        </a:spcBef>
        <a:spcAft>
          <a:spcPct val="0"/>
        </a:spcAft>
        <a:buClr>
          <a:srgbClr val="0078F0"/>
        </a:buClr>
        <a:buSzPct val="59000"/>
        <a:buFont typeface="Wingdings" charset="0"/>
        <a:buBlip>
          <a:blip r:embed="rId15"/>
        </a:buBlip>
        <a:defRPr sz="2200">
          <a:solidFill>
            <a:srgbClr val="FFFFFF"/>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5pPr>
      <a:lvl6pPr marL="25146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6pPr>
      <a:lvl7pPr marL="29718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7pPr>
      <a:lvl8pPr marL="34290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8pPr>
      <a:lvl9pPr marL="3886200" indent="-228600" algn="l" defTabSz="449263" rtl="0" fontAlgn="base">
        <a:lnSpc>
          <a:spcPct val="81000"/>
        </a:lnSpc>
        <a:spcBef>
          <a:spcPts val="500"/>
        </a:spcBef>
        <a:spcAft>
          <a:spcPct val="0"/>
        </a:spcAft>
        <a:buClr>
          <a:srgbClr val="0078F0"/>
        </a:buClr>
        <a:buSzPct val="7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379906" name="Group 1"/>
          <p:cNvGrpSpPr>
            <a:grpSpLocks/>
          </p:cNvGrpSpPr>
          <p:nvPr/>
        </p:nvGrpSpPr>
        <p:grpSpPr bwMode="auto">
          <a:xfrm>
            <a:off x="0" y="0"/>
            <a:ext cx="7239000" cy="1978025"/>
            <a:chOff x="0" y="0"/>
            <a:chExt cx="4560" cy="1246"/>
          </a:xfrm>
        </p:grpSpPr>
        <p:sp>
          <p:nvSpPr>
            <p:cNvPr id="39938" name="Freeform 2"/>
            <p:cNvSpPr>
              <a:spLocks noChangeArrowheads="1"/>
            </p:cNvSpPr>
            <p:nvPr/>
          </p:nvSpPr>
          <p:spPr bwMode="auto">
            <a:xfrm>
              <a:off x="0" y="583"/>
              <a:ext cx="4486" cy="664"/>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0">
              <a:gsLst>
                <a:gs pos="0">
                  <a:srgbClr val="720000"/>
                </a:gs>
                <a:gs pos="100000">
                  <a:srgbClr val="6A00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39939" name="Freeform 3"/>
            <p:cNvSpPr>
              <a:spLocks noChangeArrowheads="1"/>
            </p:cNvSpPr>
            <p:nvPr/>
          </p:nvSpPr>
          <p:spPr bwMode="auto">
            <a:xfrm>
              <a:off x="0" y="0"/>
              <a:ext cx="4561" cy="1198"/>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Lst>
              <a:ahLst/>
              <a:cxnLst>
                <a:cxn ang="0">
                  <a:pos x="T0" y="T1"/>
                </a:cxn>
                <a:cxn ang="0">
                  <a:pos x="T2" y="T3"/>
                </a:cxn>
                <a:cxn ang="0">
                  <a:pos x="T4" y="T5"/>
                </a:cxn>
                <a:cxn ang="0">
                  <a:pos x="T6" y="T7"/>
                </a:cxn>
                <a:cxn ang="0">
                  <a:pos x="T8" y="T9"/>
                </a:cxn>
                <a:cxn ang="0">
                  <a:pos x="T10" y="T11"/>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rgbClr val="720000"/>
                </a:gs>
                <a:gs pos="100000">
                  <a:srgbClr val="8C00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39940" name="Rectangle 4"/>
          <p:cNvSpPr>
            <a:spLocks noGrp="1" noChangeArrowheads="1"/>
          </p:cNvSpPr>
          <p:nvPr>
            <p:ph type="title"/>
          </p:nvPr>
        </p:nvSpPr>
        <p:spPr bwMode="auto">
          <a:xfrm>
            <a:off x="457200" y="274638"/>
            <a:ext cx="8224838" cy="1138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9941" name="Rectangle 5"/>
          <p:cNvSpPr>
            <a:spLocks noGrp="1" noChangeArrowheads="1"/>
          </p:cNvSpPr>
          <p:nvPr>
            <p:ph type="body" idx="1"/>
          </p:nvPr>
        </p:nvSpPr>
        <p:spPr bwMode="auto">
          <a:xfrm>
            <a:off x="457200" y="1600200"/>
            <a:ext cx="8224838" cy="4491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9942" name="Rectangle 6"/>
          <p:cNvSpPr>
            <a:spLocks noGrp="1" noChangeArrowheads="1"/>
          </p:cNvSpPr>
          <p:nvPr>
            <p:ph type="dt"/>
          </p:nvPr>
        </p:nvSpPr>
        <p:spPr bwMode="auto">
          <a:xfrm>
            <a:off x="457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Tahoma"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39943" name="Rectangle 7"/>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Tahoma" charset="0"/>
              <a:buNone/>
              <a:tabLst>
                <a:tab pos="723900" algn="l"/>
                <a:tab pos="1447800" algn="l"/>
                <a:tab pos="21717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39944" name="Rectangle 8"/>
          <p:cNvSpPr>
            <a:spLocks noGrp="1" noChangeArrowheads="1"/>
          </p:cNvSpPr>
          <p:nvPr>
            <p:ph type="sldNum"/>
          </p:nvPr>
        </p:nvSpPr>
        <p:spPr bwMode="auto">
          <a:xfrm>
            <a:off x="6553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Tahoma"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fld id="{2B9F4CD9-7CFA-0846-BDC4-B37D0AD43A3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752" r:id="rId1"/>
    <p:sldLayoutId id="2147489753" r:id="rId2"/>
    <p:sldLayoutId id="2147489754" r:id="rId3"/>
    <p:sldLayoutId id="2147489755" r:id="rId4"/>
    <p:sldLayoutId id="2147489756" r:id="rId5"/>
    <p:sldLayoutId id="2147489757" r:id="rId6"/>
    <p:sldLayoutId id="2147489758" r:id="rId7"/>
    <p:sldLayoutId id="2147489759" r:id="rId8"/>
    <p:sldLayoutId id="2147489760" r:id="rId9"/>
    <p:sldLayoutId id="2147489761" r:id="rId10"/>
    <p:sldLayoutId id="2147489762" r:id="rId11"/>
    <p:sldLayoutId id="2147489763" r:id="rId12"/>
  </p:sldLayoutIdLst>
  <p:txStyles>
    <p:titleStyle>
      <a:lvl1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mj-lt"/>
          <a:ea typeface="+mj-ea"/>
          <a:cs typeface="+mj-cs"/>
        </a:defRPr>
      </a:lvl1pPr>
      <a:lvl2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2pPr>
      <a:lvl3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3pPr>
      <a:lvl4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4pPr>
      <a:lvl5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5pPr>
      <a:lvl6pPr marL="4572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6pPr>
      <a:lvl7pPr marL="9144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7pPr>
      <a:lvl8pPr marL="13716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8pPr>
      <a:lvl9pPr marL="18288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CC66"/>
        </a:buClr>
        <a:buSzPct val="80000"/>
        <a:buFont typeface="Wingdings" charset="0"/>
        <a:buBlip>
          <a:blip r:embed="rId14"/>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Tahoma" charset="0"/>
        <a:buBlip>
          <a:blip r:embed="rId15"/>
        </a:buBlip>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FFCC66"/>
        </a:buClr>
        <a:buSzPct val="100000"/>
        <a:buFont typeface="Wingdings" charset="0"/>
        <a:buBlip>
          <a:blip r:embed="rId16"/>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100000"/>
        <a:buFont typeface="Tahoma"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393218" name="Group 1"/>
          <p:cNvGrpSpPr>
            <a:grpSpLocks/>
          </p:cNvGrpSpPr>
          <p:nvPr/>
        </p:nvGrpSpPr>
        <p:grpSpPr bwMode="auto">
          <a:xfrm>
            <a:off x="0" y="0"/>
            <a:ext cx="8455025" cy="5940425"/>
            <a:chOff x="0" y="0"/>
            <a:chExt cx="5326" cy="3742"/>
          </a:xfrm>
        </p:grpSpPr>
        <p:sp>
          <p:nvSpPr>
            <p:cNvPr id="40962" name="Freeform 2"/>
            <p:cNvSpPr>
              <a:spLocks noChangeArrowheads="1"/>
            </p:cNvSpPr>
            <p:nvPr/>
          </p:nvSpPr>
          <p:spPr bwMode="auto">
            <a:xfrm>
              <a:off x="0" y="1440"/>
              <a:ext cx="5154" cy="2303"/>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0">
              <a:gsLst>
                <a:gs pos="0">
                  <a:srgbClr val="720000"/>
                </a:gs>
                <a:gs pos="100000">
                  <a:srgbClr val="6000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0963" name="Freeform 3"/>
            <p:cNvSpPr>
              <a:spLocks noChangeArrowheads="1"/>
            </p:cNvSpPr>
            <p:nvPr/>
          </p:nvSpPr>
          <p:spPr bwMode="auto">
            <a:xfrm>
              <a:off x="0" y="0"/>
              <a:ext cx="5327" cy="3688"/>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Lst>
              <a:ahLst/>
              <a:cxnLst>
                <a:cxn ang="0">
                  <a:pos x="T0" y="T1"/>
                </a:cxn>
                <a:cxn ang="0">
                  <a:pos x="T2" y="T3"/>
                </a:cxn>
                <a:cxn ang="0">
                  <a:pos x="T4" y="T5"/>
                </a:cxn>
                <a:cxn ang="0">
                  <a:pos x="T6" y="T7"/>
                </a:cxn>
                <a:cxn ang="0">
                  <a:pos x="T8" y="T9"/>
                </a:cxn>
              </a:cxnLst>
              <a:rect l="0" t="0" r="r" b="b"/>
              <a:pathLst>
                <a:path w="5328" h="3689">
                  <a:moveTo>
                    <a:pt x="5311" y="3209"/>
                  </a:moveTo>
                  <a:lnTo>
                    <a:pt x="0" y="3689"/>
                  </a:lnTo>
                  <a:lnTo>
                    <a:pt x="0" y="9"/>
                  </a:lnTo>
                  <a:lnTo>
                    <a:pt x="5328" y="0"/>
                  </a:lnTo>
                  <a:lnTo>
                    <a:pt x="5311" y="3209"/>
                  </a:lnTo>
                  <a:close/>
                </a:path>
              </a:pathLst>
            </a:custGeom>
            <a:gradFill rotWithShape="0">
              <a:gsLst>
                <a:gs pos="0">
                  <a:srgbClr val="720000"/>
                </a:gs>
                <a:gs pos="100000">
                  <a:srgbClr val="8C00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40964" name="Rectangle 4"/>
          <p:cNvSpPr>
            <a:spLocks noGrp="1" noChangeArrowheads="1"/>
          </p:cNvSpPr>
          <p:nvPr>
            <p:ph type="dt"/>
          </p:nvPr>
        </p:nvSpPr>
        <p:spPr bwMode="auto">
          <a:xfrm>
            <a:off x="457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FFFFFF"/>
              </a:buClr>
              <a:buFont typeface="Tahoma"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40965" name="Rectangle 5"/>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FFFFFF"/>
              </a:buClr>
              <a:buFont typeface="Tahoma" charset="0"/>
              <a:buNone/>
              <a:tabLst>
                <a:tab pos="723900" algn="l"/>
                <a:tab pos="1447800" algn="l"/>
                <a:tab pos="21717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endParaRPr lang="en-GB"/>
          </a:p>
        </p:txBody>
      </p:sp>
      <p:sp>
        <p:nvSpPr>
          <p:cNvPr id="40966" name="Rectangle 6"/>
          <p:cNvSpPr>
            <a:spLocks noGrp="1" noChangeArrowheads="1"/>
          </p:cNvSpPr>
          <p:nvPr>
            <p:ph type="sldNum"/>
          </p:nvPr>
        </p:nvSpPr>
        <p:spPr bwMode="auto">
          <a:xfrm>
            <a:off x="6553200" y="6248400"/>
            <a:ext cx="2128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FFFFFF"/>
              </a:buClr>
              <a:buFont typeface="Tahoma" charset="0"/>
              <a:buNone/>
              <a:tabLst>
                <a:tab pos="723900" algn="l"/>
                <a:tab pos="1447800" algn="l"/>
              </a:tabLst>
              <a:defRPr sz="1200">
                <a:solidFill>
                  <a:srgbClr val="FFFFFF"/>
                </a:solidFill>
                <a:effectLst>
                  <a:outerShdw blurRad="38100" dist="38100" dir="2700000" algn="tl">
                    <a:srgbClr val="000000"/>
                  </a:outerShdw>
                </a:effectLst>
                <a:latin typeface="+mn-lt"/>
                <a:cs typeface="Lucida Sans Unicode" charset="0"/>
              </a:defRPr>
            </a:lvl1pPr>
          </a:lstStyle>
          <a:p>
            <a:pPr>
              <a:defRPr/>
            </a:pPr>
            <a:fld id="{8561B0D5-C040-3448-A9A9-7625F3698A94}" type="slidenum">
              <a:rPr lang="en-GB"/>
              <a:pPr>
                <a:defRPr/>
              </a:pPr>
              <a:t>‹#›</a:t>
            </a:fld>
            <a:endParaRPr lang="en-GB"/>
          </a:p>
        </p:txBody>
      </p:sp>
      <p:sp>
        <p:nvSpPr>
          <p:cNvPr id="40967" name="Rectangle 7"/>
          <p:cNvSpPr>
            <a:spLocks noGrp="1" noChangeArrowheads="1"/>
          </p:cNvSpPr>
          <p:nvPr>
            <p:ph type="title"/>
          </p:nvPr>
        </p:nvSpPr>
        <p:spPr bwMode="auto">
          <a:xfrm>
            <a:off x="685800" y="1766888"/>
            <a:ext cx="7767638" cy="173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1" compatLnSpc="1">
            <a:prstTxWarp prst="textNoShape">
              <a:avLst/>
            </a:prstTxWarp>
          </a:bodyPr>
          <a:lstStyle/>
          <a:p>
            <a:pPr lvl="0"/>
            <a:r>
              <a:rPr lang="en-GB"/>
              <a:t>Click to edit the title text format</a:t>
            </a:r>
          </a:p>
        </p:txBody>
      </p:sp>
    </p:spTree>
  </p:cSld>
  <p:clrMap bg1="lt1" tx1="dk1" bg2="lt2" tx2="dk2" accent1="accent1" accent2="accent2" accent3="accent3" accent4="accent4" accent5="accent5" accent6="accent6" hlink="hlink" folHlink="folHlink"/>
  <p:sldLayoutIdLst>
    <p:sldLayoutId id="2147489764" r:id="rId1"/>
    <p:sldLayoutId id="2147489765" r:id="rId2"/>
    <p:sldLayoutId id="2147489766" r:id="rId3"/>
    <p:sldLayoutId id="2147489767" r:id="rId4"/>
    <p:sldLayoutId id="2147489768" r:id="rId5"/>
    <p:sldLayoutId id="2147489769" r:id="rId6"/>
    <p:sldLayoutId id="2147489770" r:id="rId7"/>
    <p:sldLayoutId id="2147489771" r:id="rId8"/>
    <p:sldLayoutId id="2147489772" r:id="rId9"/>
    <p:sldLayoutId id="2147489773" r:id="rId10"/>
    <p:sldLayoutId id="2147489774" r:id="rId11"/>
  </p:sldLayoutIdLst>
  <p:txStyles>
    <p:titleStyle>
      <a:lvl1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mj-lt"/>
          <a:ea typeface="+mj-ea"/>
          <a:cs typeface="+mj-cs"/>
        </a:defRPr>
      </a:lvl1pPr>
      <a:lvl2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2pPr>
      <a:lvl3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3pPr>
      <a:lvl4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4pPr>
      <a:lvl5pPr algn="ctr" defTabSz="449263" rtl="0" eaLnBrk="0" fontAlgn="base" hangingPunct="0">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5pPr>
      <a:lvl6pPr marL="4572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6pPr>
      <a:lvl7pPr marL="9144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7pPr>
      <a:lvl8pPr marL="13716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8pPr>
      <a:lvl9pPr marL="1828800" algn="ctr" defTabSz="449263" rtl="0" fontAlgn="base">
        <a:lnSpc>
          <a:spcPct val="103000"/>
        </a:lnSpc>
        <a:spcBef>
          <a:spcPct val="0"/>
        </a:spcBef>
        <a:spcAft>
          <a:spcPct val="0"/>
        </a:spcAft>
        <a:buClr>
          <a:srgbClr val="FFFFCC"/>
        </a:buClr>
        <a:buSzPct val="100000"/>
        <a:buFont typeface="Tahoma" charset="0"/>
        <a:defRPr sz="4400">
          <a:solidFill>
            <a:srgbClr val="FFFFCC"/>
          </a:solidFill>
          <a:effectLst>
            <a:outerShdw blurRad="38100" dist="38100" dir="2700000" algn="tl">
              <a:srgbClr val="000000"/>
            </a:outerShdw>
          </a:effectLst>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CC66"/>
        </a:buClr>
        <a:buSzPct val="80000"/>
        <a:buFont typeface="Wingdings" charset="0"/>
        <a:buBlip>
          <a:blip r:embed="rId13"/>
        </a:buBlip>
        <a:defRPr sz="3200">
          <a:solidFill>
            <a:srgbClr val="FFFFFF"/>
          </a:solidFill>
          <a:effectLst>
            <a:outerShdw blurRad="38100" dist="38100" dir="2700000" algn="tl">
              <a:srgbClr val="000000"/>
            </a:outerShdw>
          </a:effectLst>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Tahoma" charset="0"/>
        <a:buBlip>
          <a:blip r:embed="rId14"/>
        </a:buBlip>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49263" rtl="0" eaLnBrk="0" fontAlgn="base" hangingPunct="0">
        <a:lnSpc>
          <a:spcPct val="103000"/>
        </a:lnSpc>
        <a:spcBef>
          <a:spcPts val="600"/>
        </a:spcBef>
        <a:spcAft>
          <a:spcPct val="0"/>
        </a:spcAft>
        <a:buClr>
          <a:srgbClr val="FFCC66"/>
        </a:buClr>
        <a:buSzPct val="100000"/>
        <a:buFont typeface="Wingdings" charset="0"/>
        <a:buBlip>
          <a:blip r:embed="rId15"/>
        </a:buBlip>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100000"/>
        <a:buFont typeface="Tahoma" charset="0"/>
        <a:buChar char="–"/>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9CDCDA"/>
        </a:solidFill>
        <a:effectLst/>
      </p:bgPr>
    </p:bg>
    <p:spTree>
      <p:nvGrpSpPr>
        <p:cNvPr id="1" name=""/>
        <p:cNvGrpSpPr/>
        <p:nvPr/>
      </p:nvGrpSpPr>
      <p:grpSpPr>
        <a:xfrm>
          <a:off x="0" y="0"/>
          <a:ext cx="0" cy="0"/>
          <a:chOff x="0" y="0"/>
          <a:chExt cx="0" cy="0"/>
        </a:xfrm>
      </p:grpSpPr>
      <p:grpSp>
        <p:nvGrpSpPr>
          <p:cNvPr id="405506" name="Group 1"/>
          <p:cNvGrpSpPr>
            <a:grpSpLocks/>
          </p:cNvGrpSpPr>
          <p:nvPr/>
        </p:nvGrpSpPr>
        <p:grpSpPr bwMode="auto">
          <a:xfrm>
            <a:off x="-695325" y="-598488"/>
            <a:ext cx="10026650" cy="8131176"/>
            <a:chOff x="-438" y="-377"/>
            <a:chExt cx="6316" cy="5122"/>
          </a:xfrm>
        </p:grpSpPr>
        <p:grpSp>
          <p:nvGrpSpPr>
            <p:cNvPr id="405512" name="Group 2"/>
            <p:cNvGrpSpPr>
              <a:grpSpLocks/>
            </p:cNvGrpSpPr>
            <p:nvPr/>
          </p:nvGrpSpPr>
          <p:grpSpPr bwMode="auto">
            <a:xfrm>
              <a:off x="-438" y="-377"/>
              <a:ext cx="6316" cy="5122"/>
              <a:chOff x="-438" y="-377"/>
              <a:chExt cx="6316" cy="5122"/>
            </a:xfrm>
          </p:grpSpPr>
          <p:sp>
            <p:nvSpPr>
              <p:cNvPr id="41987" name="Freeform 3"/>
              <p:cNvSpPr>
                <a:spLocks noChangeArrowheads="1"/>
              </p:cNvSpPr>
              <p:nvPr/>
            </p:nvSpPr>
            <p:spPr bwMode="auto">
              <a:xfrm>
                <a:off x="3271" y="2988"/>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88" name="Freeform 4"/>
              <p:cNvSpPr>
                <a:spLocks noChangeArrowheads="1"/>
              </p:cNvSpPr>
              <p:nvPr/>
            </p:nvSpPr>
            <p:spPr bwMode="auto">
              <a:xfrm>
                <a:off x="2128" y="2560"/>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89" name="Freeform 5"/>
              <p:cNvSpPr>
                <a:spLocks noChangeArrowheads="1"/>
              </p:cNvSpPr>
              <p:nvPr/>
            </p:nvSpPr>
            <p:spPr bwMode="auto">
              <a:xfrm>
                <a:off x="2218" y="3049"/>
                <a:ext cx="667"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0" name="Freeform 6"/>
              <p:cNvSpPr>
                <a:spLocks noChangeArrowheads="1"/>
              </p:cNvSpPr>
              <p:nvPr/>
            </p:nvSpPr>
            <p:spPr bwMode="auto">
              <a:xfrm>
                <a:off x="2548" y="3591"/>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1" name="Freeform 7"/>
              <p:cNvSpPr>
                <a:spLocks noChangeArrowheads="1"/>
              </p:cNvSpPr>
              <p:nvPr/>
            </p:nvSpPr>
            <p:spPr bwMode="auto">
              <a:xfrm>
                <a:off x="3954" y="1757"/>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2" name="Freeform 8"/>
              <p:cNvSpPr>
                <a:spLocks noChangeArrowheads="1"/>
              </p:cNvSpPr>
              <p:nvPr/>
            </p:nvSpPr>
            <p:spPr bwMode="auto">
              <a:xfrm>
                <a:off x="3040" y="2004"/>
                <a:ext cx="705"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3" name="Freeform 9"/>
              <p:cNvSpPr>
                <a:spLocks noChangeArrowheads="1"/>
              </p:cNvSpPr>
              <p:nvPr/>
            </p:nvSpPr>
            <p:spPr bwMode="auto">
              <a:xfrm rot="3300000">
                <a:off x="2175" y="1837"/>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4" name="Freeform 10"/>
              <p:cNvSpPr>
                <a:spLocks noChangeArrowheads="1"/>
              </p:cNvSpPr>
              <p:nvPr/>
            </p:nvSpPr>
            <p:spPr bwMode="auto">
              <a:xfrm rot="21000000" flipH="1">
                <a:off x="2906" y="3402"/>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5" name="Freeform 11"/>
              <p:cNvSpPr>
                <a:spLocks noChangeArrowheads="1"/>
              </p:cNvSpPr>
              <p:nvPr/>
            </p:nvSpPr>
            <p:spPr bwMode="auto">
              <a:xfrm>
                <a:off x="1740" y="2999"/>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6" name="Freeform 12"/>
              <p:cNvSpPr>
                <a:spLocks noChangeArrowheads="1"/>
              </p:cNvSpPr>
              <p:nvPr/>
            </p:nvSpPr>
            <p:spPr bwMode="auto">
              <a:xfrm rot="16260000" flipH="1">
                <a:off x="3574" y="3809"/>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7" name="Freeform 13"/>
              <p:cNvSpPr>
                <a:spLocks noChangeArrowheads="1"/>
              </p:cNvSpPr>
              <p:nvPr/>
            </p:nvSpPr>
            <p:spPr bwMode="auto">
              <a:xfrm rot="6000000">
                <a:off x="1874" y="3624"/>
                <a:ext cx="851"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8" name="Freeform 14"/>
              <p:cNvSpPr>
                <a:spLocks noChangeArrowheads="1"/>
              </p:cNvSpPr>
              <p:nvPr/>
            </p:nvSpPr>
            <p:spPr bwMode="auto">
              <a:xfrm rot="6300000">
                <a:off x="3350" y="3086"/>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1999" name="Freeform 15"/>
              <p:cNvSpPr>
                <a:spLocks noChangeArrowheads="1"/>
              </p:cNvSpPr>
              <p:nvPr/>
            </p:nvSpPr>
            <p:spPr bwMode="auto">
              <a:xfrm rot="19260000" flipV="1">
                <a:off x="3143" y="2215"/>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0" name="Freeform 16"/>
              <p:cNvSpPr>
                <a:spLocks noChangeArrowheads="1"/>
              </p:cNvSpPr>
              <p:nvPr/>
            </p:nvSpPr>
            <p:spPr bwMode="auto">
              <a:xfrm rot="600000" flipH="1">
                <a:off x="1712" y="2319"/>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1" name="Freeform 17"/>
              <p:cNvSpPr>
                <a:spLocks noChangeArrowheads="1"/>
              </p:cNvSpPr>
              <p:nvPr/>
            </p:nvSpPr>
            <p:spPr bwMode="auto">
              <a:xfrm>
                <a:off x="1130" y="2712"/>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2" name="Freeform 18"/>
              <p:cNvSpPr>
                <a:spLocks noChangeArrowheads="1"/>
              </p:cNvSpPr>
              <p:nvPr/>
            </p:nvSpPr>
            <p:spPr bwMode="auto">
              <a:xfrm>
                <a:off x="-12" y="2551"/>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3" name="Freeform 19"/>
              <p:cNvSpPr>
                <a:spLocks noChangeArrowheads="1"/>
              </p:cNvSpPr>
              <p:nvPr/>
            </p:nvSpPr>
            <p:spPr bwMode="auto">
              <a:xfrm>
                <a:off x="29" y="3002"/>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4" name="Freeform 20"/>
              <p:cNvSpPr>
                <a:spLocks noChangeArrowheads="1"/>
              </p:cNvSpPr>
              <p:nvPr/>
            </p:nvSpPr>
            <p:spPr bwMode="auto">
              <a:xfrm rot="19440000">
                <a:off x="626" y="3789"/>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5" name="Freeform 21"/>
              <p:cNvSpPr>
                <a:spLocks noChangeArrowheads="1"/>
              </p:cNvSpPr>
              <p:nvPr/>
            </p:nvSpPr>
            <p:spPr bwMode="auto">
              <a:xfrm>
                <a:off x="1740" y="1889"/>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6" name="Freeform 22"/>
              <p:cNvSpPr>
                <a:spLocks noChangeArrowheads="1"/>
              </p:cNvSpPr>
              <p:nvPr/>
            </p:nvSpPr>
            <p:spPr bwMode="auto">
              <a:xfrm>
                <a:off x="899" y="1996"/>
                <a:ext cx="705"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7" name="Freeform 23"/>
              <p:cNvSpPr>
                <a:spLocks noChangeArrowheads="1"/>
              </p:cNvSpPr>
              <p:nvPr/>
            </p:nvSpPr>
            <p:spPr bwMode="auto">
              <a:xfrm rot="3300000">
                <a:off x="-211" y="1955"/>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8" name="Freeform 24"/>
              <p:cNvSpPr>
                <a:spLocks noChangeArrowheads="1"/>
              </p:cNvSpPr>
              <p:nvPr/>
            </p:nvSpPr>
            <p:spPr bwMode="auto">
              <a:xfrm rot="21000000" flipH="1">
                <a:off x="765" y="3394"/>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09" name="Freeform 25"/>
              <p:cNvSpPr>
                <a:spLocks noChangeArrowheads="1"/>
              </p:cNvSpPr>
              <p:nvPr/>
            </p:nvSpPr>
            <p:spPr bwMode="auto">
              <a:xfrm>
                <a:off x="-142" y="2952"/>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0" name="Freeform 26"/>
              <p:cNvSpPr>
                <a:spLocks noChangeArrowheads="1"/>
              </p:cNvSpPr>
              <p:nvPr/>
            </p:nvSpPr>
            <p:spPr bwMode="auto">
              <a:xfrm rot="16260000" flipH="1">
                <a:off x="1421" y="3784"/>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1" name="Freeform 27"/>
              <p:cNvSpPr>
                <a:spLocks noChangeArrowheads="1"/>
              </p:cNvSpPr>
              <p:nvPr/>
            </p:nvSpPr>
            <p:spPr bwMode="auto">
              <a:xfrm rot="5520000">
                <a:off x="-166" y="3562"/>
                <a:ext cx="851"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2" name="Freeform 28"/>
              <p:cNvSpPr>
                <a:spLocks noChangeArrowheads="1"/>
              </p:cNvSpPr>
              <p:nvPr/>
            </p:nvSpPr>
            <p:spPr bwMode="auto">
              <a:xfrm rot="6300000">
                <a:off x="1063" y="2912"/>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3" name="Freeform 29"/>
              <p:cNvSpPr>
                <a:spLocks noChangeArrowheads="1"/>
              </p:cNvSpPr>
              <p:nvPr/>
            </p:nvSpPr>
            <p:spPr bwMode="auto">
              <a:xfrm rot="19260000" flipV="1">
                <a:off x="842" y="1977"/>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4" name="Freeform 30"/>
              <p:cNvSpPr>
                <a:spLocks noChangeArrowheads="1"/>
              </p:cNvSpPr>
              <p:nvPr/>
            </p:nvSpPr>
            <p:spPr bwMode="auto">
              <a:xfrm rot="600000" flipH="1">
                <a:off x="384" y="2171"/>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5" name="Freeform 31"/>
              <p:cNvSpPr>
                <a:spLocks noChangeArrowheads="1"/>
              </p:cNvSpPr>
              <p:nvPr/>
            </p:nvSpPr>
            <p:spPr bwMode="auto">
              <a:xfrm>
                <a:off x="1113" y="737"/>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6" name="Freeform 32"/>
              <p:cNvSpPr>
                <a:spLocks noChangeArrowheads="1"/>
              </p:cNvSpPr>
              <p:nvPr/>
            </p:nvSpPr>
            <p:spPr bwMode="auto">
              <a:xfrm>
                <a:off x="-29" y="309"/>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7" name="Freeform 33"/>
              <p:cNvSpPr>
                <a:spLocks noChangeArrowheads="1"/>
              </p:cNvSpPr>
              <p:nvPr/>
            </p:nvSpPr>
            <p:spPr bwMode="auto">
              <a:xfrm>
                <a:off x="-148" y="1002"/>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8" name="Freeform 34"/>
              <p:cNvSpPr>
                <a:spLocks noChangeArrowheads="1"/>
              </p:cNvSpPr>
              <p:nvPr/>
            </p:nvSpPr>
            <p:spPr bwMode="auto">
              <a:xfrm>
                <a:off x="611" y="1545"/>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19" name="Freeform 35"/>
              <p:cNvSpPr>
                <a:spLocks noChangeArrowheads="1"/>
              </p:cNvSpPr>
              <p:nvPr/>
            </p:nvSpPr>
            <p:spPr bwMode="auto">
              <a:xfrm>
                <a:off x="1722" y="-18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0" name="Freeform 36"/>
              <p:cNvSpPr>
                <a:spLocks noChangeArrowheads="1"/>
              </p:cNvSpPr>
              <p:nvPr/>
            </p:nvSpPr>
            <p:spPr bwMode="auto">
              <a:xfrm>
                <a:off x="882" y="-81"/>
                <a:ext cx="705"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1" name="Freeform 37"/>
              <p:cNvSpPr>
                <a:spLocks noChangeArrowheads="1"/>
              </p:cNvSpPr>
              <p:nvPr/>
            </p:nvSpPr>
            <p:spPr bwMode="auto">
              <a:xfrm rot="3300000">
                <a:off x="54" y="-274"/>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2" name="Freeform 38"/>
              <p:cNvSpPr>
                <a:spLocks noChangeArrowheads="1"/>
              </p:cNvSpPr>
              <p:nvPr/>
            </p:nvSpPr>
            <p:spPr bwMode="auto">
              <a:xfrm rot="21000000" flipH="1">
                <a:off x="748" y="1152"/>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3" name="Freeform 39"/>
              <p:cNvSpPr>
                <a:spLocks noChangeArrowheads="1"/>
              </p:cNvSpPr>
              <p:nvPr/>
            </p:nvSpPr>
            <p:spPr bwMode="auto">
              <a:xfrm>
                <a:off x="62" y="825"/>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4" name="Freeform 40"/>
              <p:cNvSpPr>
                <a:spLocks noChangeArrowheads="1"/>
              </p:cNvSpPr>
              <p:nvPr/>
            </p:nvSpPr>
            <p:spPr bwMode="auto">
              <a:xfrm rot="16260000" flipH="1">
                <a:off x="1391" y="1381"/>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5" name="Freeform 41"/>
              <p:cNvSpPr>
                <a:spLocks noChangeArrowheads="1"/>
              </p:cNvSpPr>
              <p:nvPr/>
            </p:nvSpPr>
            <p:spPr bwMode="auto">
              <a:xfrm rot="2400000">
                <a:off x="-292" y="1600"/>
                <a:ext cx="822"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6" name="Freeform 42"/>
              <p:cNvSpPr>
                <a:spLocks noChangeArrowheads="1"/>
              </p:cNvSpPr>
              <p:nvPr/>
            </p:nvSpPr>
            <p:spPr bwMode="auto">
              <a:xfrm rot="6300000">
                <a:off x="1193" y="836"/>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7" name="Freeform 43"/>
              <p:cNvSpPr>
                <a:spLocks noChangeArrowheads="1"/>
              </p:cNvSpPr>
              <p:nvPr/>
            </p:nvSpPr>
            <p:spPr bwMode="auto">
              <a:xfrm rot="19260000" flipV="1">
                <a:off x="825" y="-98"/>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8" name="Freeform 44"/>
              <p:cNvSpPr>
                <a:spLocks noChangeArrowheads="1"/>
              </p:cNvSpPr>
              <p:nvPr/>
            </p:nvSpPr>
            <p:spPr bwMode="auto">
              <a:xfrm rot="600000" flipH="1">
                <a:off x="-150" y="6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29" name="Freeform 45"/>
              <p:cNvSpPr>
                <a:spLocks noChangeArrowheads="1"/>
              </p:cNvSpPr>
              <p:nvPr/>
            </p:nvSpPr>
            <p:spPr bwMode="auto">
              <a:xfrm>
                <a:off x="3261" y="737"/>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0" name="Freeform 46"/>
              <p:cNvSpPr>
                <a:spLocks noChangeArrowheads="1"/>
              </p:cNvSpPr>
              <p:nvPr/>
            </p:nvSpPr>
            <p:spPr bwMode="auto">
              <a:xfrm>
                <a:off x="2119" y="309"/>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1" name="Freeform 47"/>
              <p:cNvSpPr>
                <a:spLocks noChangeArrowheads="1"/>
              </p:cNvSpPr>
              <p:nvPr/>
            </p:nvSpPr>
            <p:spPr bwMode="auto">
              <a:xfrm>
                <a:off x="2000" y="1002"/>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2" name="Freeform 48"/>
              <p:cNvSpPr>
                <a:spLocks noChangeArrowheads="1"/>
              </p:cNvSpPr>
              <p:nvPr/>
            </p:nvSpPr>
            <p:spPr bwMode="auto">
              <a:xfrm>
                <a:off x="2760" y="1545"/>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3" name="Freeform 49"/>
              <p:cNvSpPr>
                <a:spLocks noChangeArrowheads="1"/>
              </p:cNvSpPr>
              <p:nvPr/>
            </p:nvSpPr>
            <p:spPr bwMode="auto">
              <a:xfrm>
                <a:off x="3870" y="-18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4" name="Freeform 50"/>
              <p:cNvSpPr>
                <a:spLocks noChangeArrowheads="1"/>
              </p:cNvSpPr>
              <p:nvPr/>
            </p:nvSpPr>
            <p:spPr bwMode="auto">
              <a:xfrm>
                <a:off x="3031" y="-81"/>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5" name="Freeform 51"/>
              <p:cNvSpPr>
                <a:spLocks noChangeArrowheads="1"/>
              </p:cNvSpPr>
              <p:nvPr/>
            </p:nvSpPr>
            <p:spPr bwMode="auto">
              <a:xfrm rot="3300000">
                <a:off x="1919" y="-121"/>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6" name="Freeform 52"/>
              <p:cNvSpPr>
                <a:spLocks noChangeArrowheads="1"/>
              </p:cNvSpPr>
              <p:nvPr/>
            </p:nvSpPr>
            <p:spPr bwMode="auto">
              <a:xfrm rot="21000000" flipH="1">
                <a:off x="2897" y="1152"/>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7" name="Freeform 53"/>
              <p:cNvSpPr>
                <a:spLocks noChangeArrowheads="1"/>
              </p:cNvSpPr>
              <p:nvPr/>
            </p:nvSpPr>
            <p:spPr bwMode="auto">
              <a:xfrm>
                <a:off x="1829" y="952"/>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8" name="Freeform 54"/>
              <p:cNvSpPr>
                <a:spLocks noChangeArrowheads="1"/>
              </p:cNvSpPr>
              <p:nvPr/>
            </p:nvSpPr>
            <p:spPr bwMode="auto">
              <a:xfrm rot="16260000" flipH="1">
                <a:off x="3540" y="1381"/>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39" name="Freeform 55"/>
              <p:cNvSpPr>
                <a:spLocks noChangeArrowheads="1"/>
              </p:cNvSpPr>
              <p:nvPr/>
            </p:nvSpPr>
            <p:spPr bwMode="auto">
              <a:xfrm rot="2400000">
                <a:off x="1856" y="1600"/>
                <a:ext cx="823"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0" name="Freeform 56"/>
              <p:cNvSpPr>
                <a:spLocks noChangeArrowheads="1"/>
              </p:cNvSpPr>
              <p:nvPr/>
            </p:nvSpPr>
            <p:spPr bwMode="auto">
              <a:xfrm rot="6300000">
                <a:off x="3341" y="836"/>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1" name="Freeform 57"/>
              <p:cNvSpPr>
                <a:spLocks noChangeArrowheads="1"/>
              </p:cNvSpPr>
              <p:nvPr/>
            </p:nvSpPr>
            <p:spPr bwMode="auto">
              <a:xfrm rot="19260000" flipV="1">
                <a:off x="2973" y="-98"/>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2" name="Freeform 58"/>
              <p:cNvSpPr>
                <a:spLocks noChangeArrowheads="1"/>
              </p:cNvSpPr>
              <p:nvPr/>
            </p:nvSpPr>
            <p:spPr bwMode="auto">
              <a:xfrm rot="600000" flipH="1">
                <a:off x="1765" y="6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3" name="Freeform 59"/>
              <p:cNvSpPr>
                <a:spLocks noChangeArrowheads="1"/>
              </p:cNvSpPr>
              <p:nvPr/>
            </p:nvSpPr>
            <p:spPr bwMode="auto">
              <a:xfrm flipH="1">
                <a:off x="5076" y="734"/>
                <a:ext cx="705"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4" name="Freeform 60"/>
              <p:cNvSpPr>
                <a:spLocks noChangeArrowheads="1"/>
              </p:cNvSpPr>
              <p:nvPr/>
            </p:nvSpPr>
            <p:spPr bwMode="auto">
              <a:xfrm>
                <a:off x="4268" y="318"/>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5" name="Freeform 61"/>
              <p:cNvSpPr>
                <a:spLocks noChangeArrowheads="1"/>
              </p:cNvSpPr>
              <p:nvPr/>
            </p:nvSpPr>
            <p:spPr bwMode="auto">
              <a:xfrm>
                <a:off x="4149" y="1011"/>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6" name="Freeform 62"/>
              <p:cNvSpPr>
                <a:spLocks noChangeArrowheads="1"/>
              </p:cNvSpPr>
              <p:nvPr/>
            </p:nvSpPr>
            <p:spPr bwMode="auto">
              <a:xfrm>
                <a:off x="5094" y="1490"/>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7" name="Freeform 63"/>
              <p:cNvSpPr>
                <a:spLocks noChangeArrowheads="1"/>
              </p:cNvSpPr>
              <p:nvPr/>
            </p:nvSpPr>
            <p:spPr bwMode="auto">
              <a:xfrm>
                <a:off x="4823" y="-160"/>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8" name="Freeform 64"/>
              <p:cNvSpPr>
                <a:spLocks noChangeArrowheads="1"/>
              </p:cNvSpPr>
              <p:nvPr/>
            </p:nvSpPr>
            <p:spPr bwMode="auto">
              <a:xfrm rot="3300000">
                <a:off x="4106" y="-226"/>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49" name="Freeform 65"/>
              <p:cNvSpPr>
                <a:spLocks noChangeArrowheads="1"/>
              </p:cNvSpPr>
              <p:nvPr/>
            </p:nvSpPr>
            <p:spPr bwMode="auto">
              <a:xfrm rot="21000000" flipH="1">
                <a:off x="5046" y="1161"/>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0" name="Freeform 66"/>
              <p:cNvSpPr>
                <a:spLocks noChangeArrowheads="1"/>
              </p:cNvSpPr>
              <p:nvPr/>
            </p:nvSpPr>
            <p:spPr bwMode="auto">
              <a:xfrm>
                <a:off x="4310" y="821"/>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1" name="Freeform 67"/>
              <p:cNvSpPr>
                <a:spLocks noChangeArrowheads="1"/>
              </p:cNvSpPr>
              <p:nvPr/>
            </p:nvSpPr>
            <p:spPr bwMode="auto">
              <a:xfrm rot="16260000" flipH="1">
                <a:off x="5171" y="3237"/>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2" name="Freeform 68"/>
              <p:cNvSpPr>
                <a:spLocks noChangeArrowheads="1"/>
              </p:cNvSpPr>
              <p:nvPr/>
            </p:nvSpPr>
            <p:spPr bwMode="auto">
              <a:xfrm rot="2400000">
                <a:off x="4141" y="1521"/>
                <a:ext cx="823"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3" name="Freeform 69"/>
              <p:cNvSpPr>
                <a:spLocks noChangeArrowheads="1"/>
              </p:cNvSpPr>
              <p:nvPr/>
            </p:nvSpPr>
            <p:spPr bwMode="auto">
              <a:xfrm rot="6300000">
                <a:off x="4888" y="654"/>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4" name="Freeform 70"/>
              <p:cNvSpPr>
                <a:spLocks noChangeArrowheads="1"/>
              </p:cNvSpPr>
              <p:nvPr/>
            </p:nvSpPr>
            <p:spPr bwMode="auto">
              <a:xfrm rot="21000000" flipV="1">
                <a:off x="5126" y="-179"/>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5" name="Freeform 71"/>
              <p:cNvSpPr>
                <a:spLocks noChangeArrowheads="1"/>
              </p:cNvSpPr>
              <p:nvPr/>
            </p:nvSpPr>
            <p:spPr bwMode="auto">
              <a:xfrm rot="600000" flipH="1">
                <a:off x="3791" y="307"/>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6" name="Freeform 72"/>
              <p:cNvSpPr>
                <a:spLocks noChangeArrowheads="1"/>
              </p:cNvSpPr>
              <p:nvPr/>
            </p:nvSpPr>
            <p:spPr bwMode="auto">
              <a:xfrm rot="6540000">
                <a:off x="5091" y="2965"/>
                <a:ext cx="729" cy="625"/>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7" name="Freeform 73"/>
              <p:cNvSpPr>
                <a:spLocks noChangeArrowheads="1"/>
              </p:cNvSpPr>
              <p:nvPr/>
            </p:nvSpPr>
            <p:spPr bwMode="auto">
              <a:xfrm>
                <a:off x="4268" y="2560"/>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8" name="Freeform 74"/>
              <p:cNvSpPr>
                <a:spLocks noChangeArrowheads="1"/>
              </p:cNvSpPr>
              <p:nvPr/>
            </p:nvSpPr>
            <p:spPr bwMode="auto">
              <a:xfrm>
                <a:off x="4149" y="3254"/>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59" name="Freeform 75"/>
              <p:cNvSpPr>
                <a:spLocks noChangeArrowheads="1"/>
              </p:cNvSpPr>
              <p:nvPr/>
            </p:nvSpPr>
            <p:spPr bwMode="auto">
              <a:xfrm rot="5820000">
                <a:off x="5037" y="3663"/>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0" name="Freeform 76"/>
              <p:cNvSpPr>
                <a:spLocks noChangeArrowheads="1"/>
              </p:cNvSpPr>
              <p:nvPr/>
            </p:nvSpPr>
            <p:spPr bwMode="auto">
              <a:xfrm>
                <a:off x="4848" y="1980"/>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1" name="Freeform 77"/>
              <p:cNvSpPr>
                <a:spLocks noChangeArrowheads="1"/>
              </p:cNvSpPr>
              <p:nvPr/>
            </p:nvSpPr>
            <p:spPr bwMode="auto">
              <a:xfrm rot="3300000">
                <a:off x="4069" y="1965"/>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2" name="Freeform 78"/>
              <p:cNvSpPr>
                <a:spLocks noChangeArrowheads="1"/>
              </p:cNvSpPr>
              <p:nvPr/>
            </p:nvSpPr>
            <p:spPr bwMode="auto">
              <a:xfrm rot="21000000" flipH="1">
                <a:off x="4922" y="3723"/>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3" name="Freeform 79"/>
              <p:cNvSpPr>
                <a:spLocks noChangeArrowheads="1"/>
              </p:cNvSpPr>
              <p:nvPr/>
            </p:nvSpPr>
            <p:spPr bwMode="auto">
              <a:xfrm>
                <a:off x="3978" y="3204"/>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4" name="Freeform 80"/>
              <p:cNvSpPr>
                <a:spLocks noChangeArrowheads="1"/>
              </p:cNvSpPr>
              <p:nvPr/>
            </p:nvSpPr>
            <p:spPr bwMode="auto">
              <a:xfrm rot="6840000">
                <a:off x="4127" y="3688"/>
                <a:ext cx="851"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5" name="Freeform 81"/>
              <p:cNvSpPr>
                <a:spLocks noChangeArrowheads="1"/>
              </p:cNvSpPr>
              <p:nvPr/>
            </p:nvSpPr>
            <p:spPr bwMode="auto">
              <a:xfrm rot="6300000">
                <a:off x="4568" y="2565"/>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6" name="Freeform 82"/>
              <p:cNvSpPr>
                <a:spLocks noChangeArrowheads="1"/>
              </p:cNvSpPr>
              <p:nvPr/>
            </p:nvSpPr>
            <p:spPr bwMode="auto">
              <a:xfrm rot="15960000" flipV="1">
                <a:off x="5111" y="2071"/>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67" name="Freeform 83"/>
              <p:cNvSpPr>
                <a:spLocks noChangeArrowheads="1"/>
              </p:cNvSpPr>
              <p:nvPr/>
            </p:nvSpPr>
            <p:spPr bwMode="auto">
              <a:xfrm rot="600000" flipH="1">
                <a:off x="3951" y="2384"/>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405513" name="Group 84"/>
            <p:cNvGrpSpPr>
              <a:grpSpLocks/>
            </p:cNvGrpSpPr>
            <p:nvPr/>
          </p:nvGrpSpPr>
          <p:grpSpPr bwMode="auto">
            <a:xfrm>
              <a:off x="120" y="298"/>
              <a:ext cx="5507" cy="139"/>
              <a:chOff x="120" y="298"/>
              <a:chExt cx="5507" cy="139"/>
            </a:xfrm>
          </p:grpSpPr>
          <p:sp>
            <p:nvSpPr>
              <p:cNvPr id="42069" name="AutoShape 85"/>
              <p:cNvSpPr>
                <a:spLocks noChangeArrowheads="1"/>
              </p:cNvSpPr>
              <p:nvPr/>
            </p:nvSpPr>
            <p:spPr bwMode="auto">
              <a:xfrm>
                <a:off x="120" y="298"/>
                <a:ext cx="5508" cy="140"/>
              </a:xfrm>
              <a:prstGeom prst="roundRect">
                <a:avLst>
                  <a:gd name="adj" fmla="val 50000"/>
                </a:avLst>
              </a:pr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70" name="Rectangle 86"/>
              <p:cNvSpPr>
                <a:spLocks noChangeArrowheads="1"/>
              </p:cNvSpPr>
              <p:nvPr/>
            </p:nvSpPr>
            <p:spPr bwMode="auto">
              <a:xfrm>
                <a:off x="146" y="337"/>
                <a:ext cx="5447" cy="35"/>
              </a:xfrm>
              <a:prstGeom prst="rect">
                <a:avLst/>
              </a:pr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405514" name="Group 87"/>
            <p:cNvGrpSpPr>
              <a:grpSpLocks/>
            </p:cNvGrpSpPr>
            <p:nvPr/>
          </p:nvGrpSpPr>
          <p:grpSpPr bwMode="auto">
            <a:xfrm>
              <a:off x="52" y="241"/>
              <a:ext cx="5507" cy="139"/>
              <a:chOff x="52" y="241"/>
              <a:chExt cx="5507" cy="139"/>
            </a:xfrm>
          </p:grpSpPr>
          <p:sp>
            <p:nvSpPr>
              <p:cNvPr id="42072" name="AutoShape 88"/>
              <p:cNvSpPr>
                <a:spLocks noChangeArrowheads="1"/>
              </p:cNvSpPr>
              <p:nvPr/>
            </p:nvSpPr>
            <p:spPr bwMode="auto">
              <a:xfrm>
                <a:off x="52" y="241"/>
                <a:ext cx="5508" cy="140"/>
              </a:xfrm>
              <a:prstGeom prst="roundRect">
                <a:avLst>
                  <a:gd name="adj" fmla="val 50000"/>
                </a:avLst>
              </a:prstGeom>
              <a:gradFill rotWithShape="0">
                <a:gsLst>
                  <a:gs pos="0">
                    <a:srgbClr val="525252"/>
                  </a:gs>
                  <a:gs pos="50000">
                    <a:srgbClr val="B2B2B2"/>
                  </a:gs>
                  <a:gs pos="100000">
                    <a:srgbClr val="52525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73" name="Rectangle 89"/>
              <p:cNvSpPr>
                <a:spLocks noChangeArrowheads="1"/>
              </p:cNvSpPr>
              <p:nvPr/>
            </p:nvSpPr>
            <p:spPr bwMode="auto">
              <a:xfrm>
                <a:off x="78" y="281"/>
                <a:ext cx="5447" cy="34"/>
              </a:xfrm>
              <a:prstGeom prst="rect">
                <a:avLst/>
              </a:prstGeom>
              <a:gradFill rotWithShape="0">
                <a:gsLst>
                  <a:gs pos="0">
                    <a:srgbClr val="B2B2B2"/>
                  </a:gs>
                  <a:gs pos="50000">
                    <a:srgbClr val="E8E8E8"/>
                  </a:gs>
                  <a:gs pos="100000">
                    <a:srgbClr val="B2B2B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42074" name="Freeform 90"/>
            <p:cNvSpPr>
              <a:spLocks noChangeArrowheads="1"/>
            </p:cNvSpPr>
            <p:nvPr/>
          </p:nvSpPr>
          <p:spPr bwMode="auto">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405516" name="Group 91"/>
            <p:cNvGrpSpPr>
              <a:grpSpLocks/>
            </p:cNvGrpSpPr>
            <p:nvPr/>
          </p:nvGrpSpPr>
          <p:grpSpPr bwMode="auto">
            <a:xfrm>
              <a:off x="136" y="94"/>
              <a:ext cx="788" cy="735"/>
              <a:chOff x="136" y="94"/>
              <a:chExt cx="788" cy="735"/>
            </a:xfrm>
          </p:grpSpPr>
          <p:sp>
            <p:nvSpPr>
              <p:cNvPr id="42076" name="Freeform 92"/>
              <p:cNvSpPr>
                <a:spLocks noChangeArrowheads="1"/>
              </p:cNvSpPr>
              <p:nvPr/>
            </p:nvSpPr>
            <p:spPr bwMode="auto">
              <a:xfrm>
                <a:off x="136" y="105"/>
                <a:ext cx="789" cy="72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F5CDD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77" name="Freeform 93"/>
              <p:cNvSpPr>
                <a:spLocks noChangeArrowheads="1"/>
              </p:cNvSpPr>
              <p:nvPr/>
            </p:nvSpPr>
            <p:spPr bwMode="auto">
              <a:xfrm>
                <a:off x="148" y="109"/>
                <a:ext cx="181" cy="532"/>
              </a:xfrm>
              <a:custGeom>
                <a:avLst/>
                <a:gdLst>
                  <a:gd name="T0" fmla="*/ 60 w 181"/>
                  <a:gd name="T1" fmla="*/ 12 h 533"/>
                  <a:gd name="T2" fmla="*/ 2 w 181"/>
                  <a:gd name="T3" fmla="*/ 153 h 533"/>
                  <a:gd name="T4" fmla="*/ 63 w 181"/>
                  <a:gd name="T5" fmla="*/ 366 h 533"/>
                  <a:gd name="T6" fmla="*/ 146 w 181"/>
                  <a:gd name="T7" fmla="*/ 512 h 533"/>
                  <a:gd name="T8" fmla="*/ 156 w 181"/>
                  <a:gd name="T9" fmla="*/ 489 h 533"/>
                  <a:gd name="T10" fmla="*/ 74 w 181"/>
                  <a:gd name="T11" fmla="*/ 294 h 533"/>
                  <a:gd name="T12" fmla="*/ 63 w 181"/>
                  <a:gd name="T13" fmla="*/ 155 h 533"/>
                  <a:gd name="T14" fmla="*/ 98 w 181"/>
                  <a:gd name="T15" fmla="*/ 53 h 533"/>
                  <a:gd name="T16" fmla="*/ 135 w 181"/>
                  <a:gd name="T17" fmla="*/ 32 h 533"/>
                  <a:gd name="T18" fmla="*/ 179 w 181"/>
                  <a:gd name="T19" fmla="*/ 16 h 533"/>
                  <a:gd name="T20" fmla="*/ 146 w 181"/>
                  <a:gd name="T21" fmla="*/ 2 h 533"/>
                  <a:gd name="T22" fmla="*/ 93 w 181"/>
                  <a:gd name="T23" fmla="*/ 2 h 533"/>
                  <a:gd name="T24" fmla="*/ 60 w 181"/>
                  <a:gd name="T25" fmla="*/ 1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rgbClr val="F5CDDF"/>
                  </a:gs>
                  <a:gs pos="100000">
                    <a:srgbClr val="B89AA8"/>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78" name="Freeform 94"/>
              <p:cNvSpPr>
                <a:spLocks noChangeArrowheads="1"/>
              </p:cNvSpPr>
              <p:nvPr/>
            </p:nvSpPr>
            <p:spPr bwMode="auto">
              <a:xfrm>
                <a:off x="188" y="94"/>
                <a:ext cx="665" cy="194"/>
              </a:xfrm>
              <a:custGeom>
                <a:avLst/>
                <a:gdLst>
                  <a:gd name="T0" fmla="*/ 10 w 666"/>
                  <a:gd name="T1" fmla="*/ 32 h 195"/>
                  <a:gd name="T2" fmla="*/ 72 w 666"/>
                  <a:gd name="T3" fmla="*/ 3 h 195"/>
                  <a:gd name="T4" fmla="*/ 214 w 666"/>
                  <a:gd name="T5" fmla="*/ 16 h 195"/>
                  <a:gd name="T6" fmla="*/ 440 w 666"/>
                  <a:gd name="T7" fmla="*/ 74 h 195"/>
                  <a:gd name="T8" fmla="*/ 604 w 666"/>
                  <a:gd name="T9" fmla="*/ 140 h 195"/>
                  <a:gd name="T10" fmla="*/ 653 w 666"/>
                  <a:gd name="T11" fmla="*/ 182 h 195"/>
                  <a:gd name="T12" fmla="*/ 638 w 666"/>
                  <a:gd name="T13" fmla="*/ 186 h 195"/>
                  <a:gd name="T14" fmla="*/ 483 w 666"/>
                  <a:gd name="T15" fmla="*/ 129 h 195"/>
                  <a:gd name="T16" fmla="*/ 244 w 666"/>
                  <a:gd name="T17" fmla="*/ 64 h 195"/>
                  <a:gd name="T18" fmla="*/ 107 w 666"/>
                  <a:gd name="T19" fmla="*/ 51 h 195"/>
                  <a:gd name="T20" fmla="*/ 55 w 666"/>
                  <a:gd name="T21" fmla="*/ 74 h 195"/>
                  <a:gd name="T22" fmla="*/ 10 w 666"/>
                  <a:gd name="T23" fmla="*/ 50 h 195"/>
                  <a:gd name="T24" fmla="*/ 10 w 666"/>
                  <a:gd name="T25" fmla="*/ 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rgbClr val="B89AA8"/>
                  </a:gs>
                  <a:gs pos="100000">
                    <a:srgbClr val="F5CDDF"/>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79" name="Freeform 95"/>
              <p:cNvSpPr>
                <a:spLocks noChangeArrowheads="1"/>
              </p:cNvSpPr>
              <p:nvPr/>
            </p:nvSpPr>
            <p:spPr bwMode="auto">
              <a:xfrm>
                <a:off x="366" y="290"/>
                <a:ext cx="430" cy="416"/>
              </a:xfrm>
              <a:custGeom>
                <a:avLst/>
                <a:gdLst>
                  <a:gd name="T0" fmla="*/ 54 w 1547"/>
                  <a:gd name="T1" fmla="*/ 275 h 1502"/>
                  <a:gd name="T2" fmla="*/ 388 w 1547"/>
                  <a:gd name="T3" fmla="*/ 33 h 1502"/>
                  <a:gd name="T4" fmla="*/ 1323 w 1547"/>
                  <a:gd name="T5" fmla="*/ 74 h 1502"/>
                  <a:gd name="T6" fmla="*/ 1448 w 1547"/>
                  <a:gd name="T7" fmla="*/ 149 h 1502"/>
                  <a:gd name="T8" fmla="*/ 730 w 1547"/>
                  <a:gd name="T9" fmla="*/ 108 h 1502"/>
                  <a:gd name="T10" fmla="*/ 305 w 1547"/>
                  <a:gd name="T11" fmla="*/ 216 h 1502"/>
                  <a:gd name="T12" fmla="*/ 146 w 1547"/>
                  <a:gd name="T13" fmla="*/ 525 h 1502"/>
                  <a:gd name="T14" fmla="*/ 246 w 1547"/>
                  <a:gd name="T15" fmla="*/ 1126 h 1502"/>
                  <a:gd name="T16" fmla="*/ 338 w 1547"/>
                  <a:gd name="T17" fmla="*/ 1435 h 1502"/>
                  <a:gd name="T18" fmla="*/ 280 w 1547"/>
                  <a:gd name="T19" fmla="*/ 1435 h 1502"/>
                  <a:gd name="T20" fmla="*/ 121 w 1547"/>
                  <a:gd name="T21" fmla="*/ 1034 h 1502"/>
                  <a:gd name="T22" fmla="*/ 38 w 1547"/>
                  <a:gd name="T23" fmla="*/ 617 h 1502"/>
                  <a:gd name="T24" fmla="*/ 54 w 1547"/>
                  <a:gd name="T25" fmla="*/ 27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rgbClr val="F5CDDF"/>
                  </a:gs>
                  <a:gs pos="50000">
                    <a:srgbClr val="FCF6F9"/>
                  </a:gs>
                  <a:gs pos="100000">
                    <a:srgbClr val="F5CDDF"/>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2080" name="Freeform 96"/>
              <p:cNvSpPr>
                <a:spLocks noChangeArrowheads="1"/>
              </p:cNvSpPr>
              <p:nvPr/>
            </p:nvSpPr>
            <p:spPr bwMode="auto">
              <a:xfrm>
                <a:off x="307" y="239"/>
                <a:ext cx="256" cy="254"/>
              </a:xfrm>
              <a:custGeom>
                <a:avLst/>
                <a:gdLst>
                  <a:gd name="T0" fmla="*/ 14 w 921"/>
                  <a:gd name="T1" fmla="*/ 164 h 912"/>
                  <a:gd name="T2" fmla="*/ 216 w 921"/>
                  <a:gd name="T3" fmla="*/ 33 h 912"/>
                  <a:gd name="T4" fmla="*/ 871 w 921"/>
                  <a:gd name="T5" fmla="*/ 217 h 912"/>
                  <a:gd name="T6" fmla="*/ 613 w 921"/>
                  <a:gd name="T7" fmla="*/ 258 h 912"/>
                  <a:gd name="T8" fmla="*/ 396 w 921"/>
                  <a:gd name="T9" fmla="*/ 400 h 912"/>
                  <a:gd name="T10" fmla="*/ 287 w 921"/>
                  <a:gd name="T11" fmla="*/ 576 h 912"/>
                  <a:gd name="T12" fmla="*/ 262 w 921"/>
                  <a:gd name="T13" fmla="*/ 843 h 912"/>
                  <a:gd name="T14" fmla="*/ 14 w 921"/>
                  <a:gd name="T15" fmla="*/ 164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rgbClr val="FCF7FA"/>
                  </a:gs>
                  <a:gs pos="100000">
                    <a:srgbClr val="F5CDDF"/>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42081" name="Rectangle 97"/>
          <p:cNvSpPr>
            <a:spLocks noGrp="1" noChangeArrowheads="1"/>
          </p:cNvSpPr>
          <p:nvPr>
            <p:ph type="title"/>
          </p:nvPr>
        </p:nvSpPr>
        <p:spPr bwMode="auto">
          <a:xfrm>
            <a:off x="838200" y="503238"/>
            <a:ext cx="7615238" cy="1352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2082" name="Rectangle 98"/>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42083" name="Rectangle 99"/>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endParaRPr lang="en-GB"/>
          </a:p>
        </p:txBody>
      </p:sp>
      <p:sp>
        <p:nvSpPr>
          <p:cNvPr id="42084" name="Rectangle 100"/>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000000"/>
              </a:buClr>
              <a:buFont typeface="Wingdings" charset="0"/>
              <a:buNone/>
              <a:tabLst>
                <a:tab pos="723900" algn="l"/>
                <a:tab pos="1447800" algn="l"/>
                <a:tab pos="2171700" algn="l"/>
              </a:tabLst>
              <a:defRPr sz="1400">
                <a:solidFill>
                  <a:srgbClr val="000000"/>
                </a:solidFill>
                <a:cs typeface="Lucida Sans Unicode" charset="0"/>
              </a:defRPr>
            </a:lvl1pPr>
          </a:lstStyle>
          <a:p>
            <a:pPr>
              <a:defRPr/>
            </a:pPr>
            <a:endParaRPr lang="en-GB"/>
          </a:p>
        </p:txBody>
      </p:sp>
      <p:sp>
        <p:nvSpPr>
          <p:cNvPr id="42085" name="Rectangle 101"/>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fld id="{D8405293-B9FB-A141-AC2C-B981B5CE9478}"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775" r:id="rId1"/>
    <p:sldLayoutId id="2147489776" r:id="rId2"/>
    <p:sldLayoutId id="2147489777" r:id="rId3"/>
    <p:sldLayoutId id="2147489778" r:id="rId4"/>
    <p:sldLayoutId id="2147489779" r:id="rId5"/>
    <p:sldLayoutId id="2147489780" r:id="rId6"/>
    <p:sldLayoutId id="2147489781" r:id="rId7"/>
    <p:sldLayoutId id="2147489782" r:id="rId8"/>
    <p:sldLayoutId id="2147489783" r:id="rId9"/>
    <p:sldLayoutId id="2147489784" r:id="rId10"/>
    <p:sldLayoutId id="2147489785" r:id="rId11"/>
  </p:sldLayoutIdLst>
  <p:txStyles>
    <p:titleStyle>
      <a:lvl1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mj-lt"/>
          <a:ea typeface="+mj-ea"/>
          <a:cs typeface="+mj-cs"/>
        </a:defRPr>
      </a:lvl1pPr>
      <a:lvl2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2pPr>
      <a:lvl3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3pPr>
      <a:lvl4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4pPr>
      <a:lvl5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5pPr>
      <a:lvl6pPr marL="4572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6pPr>
      <a:lvl7pPr marL="9144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7pPr>
      <a:lvl8pPr marL="13716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8pPr>
      <a:lvl9pPr marL="18288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9pPr>
    </p:titleStyle>
    <p:bodyStyle>
      <a:lvl1pPr marL="338138" indent="-338138" algn="l" defTabSz="449263" rtl="0" eaLnBrk="0" fontAlgn="base" hangingPunct="0">
        <a:lnSpc>
          <a:spcPct val="88000"/>
        </a:lnSpc>
        <a:spcBef>
          <a:spcPts val="800"/>
        </a:spcBef>
        <a:spcAft>
          <a:spcPct val="0"/>
        </a:spcAft>
        <a:buClr>
          <a:srgbClr val="333333"/>
        </a:buClr>
        <a:buSzPct val="100000"/>
        <a:buFont typeface="Arial Narrow" charset="0"/>
        <a:buBlip>
          <a:blip r:embed="rId13"/>
        </a:buBlip>
        <a:defRPr sz="3200">
          <a:solidFill>
            <a:srgbClr val="333333"/>
          </a:solidFill>
          <a:latin typeface="+mn-lt"/>
          <a:ea typeface="+mn-ea"/>
          <a:cs typeface="+mn-cs"/>
        </a:defRPr>
      </a:lvl1pPr>
      <a:lvl2pPr marL="738188" indent="-280988" algn="l" defTabSz="449263" rtl="0" eaLnBrk="0" fontAlgn="base" hangingPunct="0">
        <a:lnSpc>
          <a:spcPct val="88000"/>
        </a:lnSpc>
        <a:spcBef>
          <a:spcPts val="700"/>
        </a:spcBef>
        <a:spcAft>
          <a:spcPct val="0"/>
        </a:spcAft>
        <a:buClr>
          <a:srgbClr val="333333"/>
        </a:buClr>
        <a:buSzPct val="136000"/>
        <a:buFont typeface="Arial Narrow" charset="0"/>
        <a:buBlip>
          <a:blip r:embed="rId14"/>
        </a:buBlip>
        <a:defRPr sz="2800">
          <a:solidFill>
            <a:srgbClr val="333333"/>
          </a:solidFill>
          <a:latin typeface="+mn-lt"/>
          <a:ea typeface="+mn-ea"/>
          <a:cs typeface="+mn-cs"/>
        </a:defRPr>
      </a:lvl2pPr>
      <a:lvl3pPr marL="1143000" indent="-228600" algn="l" defTabSz="449263" rtl="0" eaLnBrk="0" fontAlgn="base" hangingPunct="0">
        <a:lnSpc>
          <a:spcPct val="88000"/>
        </a:lnSpc>
        <a:spcBef>
          <a:spcPts val="600"/>
        </a:spcBef>
        <a:spcAft>
          <a:spcPct val="0"/>
        </a:spcAft>
        <a:buClr>
          <a:srgbClr val="333333"/>
        </a:buClr>
        <a:buSzPct val="100000"/>
        <a:buFont typeface="Arial Narrow" charset="0"/>
        <a:buBlip>
          <a:blip r:embed="rId15"/>
        </a:buBlip>
        <a:defRPr sz="2400">
          <a:solidFill>
            <a:srgbClr val="333333"/>
          </a:solidFill>
          <a:latin typeface="+mn-lt"/>
          <a:ea typeface="+mn-ea"/>
          <a:cs typeface="+mn-cs"/>
        </a:defRPr>
      </a:lvl3pPr>
      <a:lvl4pPr marL="1600200" indent="-228600" algn="l" defTabSz="449263" rtl="0" eaLnBrk="0" fontAlgn="base" hangingPunct="0">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4pPr>
      <a:lvl5pPr marL="2057400" indent="-228600" algn="l" defTabSz="449263" rtl="0" eaLnBrk="0" fontAlgn="base" hangingPunct="0">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5pPr>
      <a:lvl6pPr marL="25146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6pPr>
      <a:lvl7pPr marL="29718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7pPr>
      <a:lvl8pPr marL="34290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8pPr>
      <a:lvl9pPr marL="38862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9CDCDA"/>
        </a:solidFill>
        <a:effectLst/>
      </p:bgPr>
    </p:bg>
    <p:spTree>
      <p:nvGrpSpPr>
        <p:cNvPr id="1" name=""/>
        <p:cNvGrpSpPr/>
        <p:nvPr/>
      </p:nvGrpSpPr>
      <p:grpSpPr>
        <a:xfrm>
          <a:off x="0" y="0"/>
          <a:ext cx="0" cy="0"/>
          <a:chOff x="0" y="0"/>
          <a:chExt cx="0" cy="0"/>
        </a:xfrm>
      </p:grpSpPr>
      <p:grpSp>
        <p:nvGrpSpPr>
          <p:cNvPr id="417794" name="Group 1"/>
          <p:cNvGrpSpPr>
            <a:grpSpLocks/>
          </p:cNvGrpSpPr>
          <p:nvPr/>
        </p:nvGrpSpPr>
        <p:grpSpPr bwMode="auto">
          <a:xfrm>
            <a:off x="-698500" y="-571500"/>
            <a:ext cx="10026650" cy="8131175"/>
            <a:chOff x="-440" y="-360"/>
            <a:chExt cx="6316" cy="5122"/>
          </a:xfrm>
        </p:grpSpPr>
        <p:grpSp>
          <p:nvGrpSpPr>
            <p:cNvPr id="417799" name="Group 2"/>
            <p:cNvGrpSpPr>
              <a:grpSpLocks/>
            </p:cNvGrpSpPr>
            <p:nvPr/>
          </p:nvGrpSpPr>
          <p:grpSpPr bwMode="auto">
            <a:xfrm>
              <a:off x="-440" y="-360"/>
              <a:ext cx="6316" cy="5122"/>
              <a:chOff x="-440" y="-360"/>
              <a:chExt cx="6316" cy="5122"/>
            </a:xfrm>
          </p:grpSpPr>
          <p:sp>
            <p:nvSpPr>
              <p:cNvPr id="43011" name="Freeform 3"/>
              <p:cNvSpPr>
                <a:spLocks noChangeArrowheads="1"/>
              </p:cNvSpPr>
              <p:nvPr/>
            </p:nvSpPr>
            <p:spPr bwMode="auto">
              <a:xfrm>
                <a:off x="3269" y="3005"/>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2" name="Freeform 4"/>
              <p:cNvSpPr>
                <a:spLocks noChangeArrowheads="1"/>
              </p:cNvSpPr>
              <p:nvPr/>
            </p:nvSpPr>
            <p:spPr bwMode="auto">
              <a:xfrm>
                <a:off x="2126" y="2577"/>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3" name="Freeform 5"/>
              <p:cNvSpPr>
                <a:spLocks noChangeArrowheads="1"/>
              </p:cNvSpPr>
              <p:nvPr/>
            </p:nvSpPr>
            <p:spPr bwMode="auto">
              <a:xfrm>
                <a:off x="2216" y="3066"/>
                <a:ext cx="667"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4" name="Freeform 6"/>
              <p:cNvSpPr>
                <a:spLocks noChangeArrowheads="1"/>
              </p:cNvSpPr>
              <p:nvPr/>
            </p:nvSpPr>
            <p:spPr bwMode="auto">
              <a:xfrm>
                <a:off x="2546" y="3608"/>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5" name="Freeform 7"/>
              <p:cNvSpPr>
                <a:spLocks noChangeArrowheads="1"/>
              </p:cNvSpPr>
              <p:nvPr/>
            </p:nvSpPr>
            <p:spPr bwMode="auto">
              <a:xfrm>
                <a:off x="3952" y="1774"/>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6" name="Freeform 8"/>
              <p:cNvSpPr>
                <a:spLocks noChangeArrowheads="1"/>
              </p:cNvSpPr>
              <p:nvPr/>
            </p:nvSpPr>
            <p:spPr bwMode="auto">
              <a:xfrm>
                <a:off x="3038" y="2021"/>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7" name="Freeform 9"/>
              <p:cNvSpPr>
                <a:spLocks noChangeArrowheads="1"/>
              </p:cNvSpPr>
              <p:nvPr/>
            </p:nvSpPr>
            <p:spPr bwMode="auto">
              <a:xfrm rot="3300000">
                <a:off x="2173" y="1853"/>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8" name="Freeform 10"/>
              <p:cNvSpPr>
                <a:spLocks noChangeArrowheads="1"/>
              </p:cNvSpPr>
              <p:nvPr/>
            </p:nvSpPr>
            <p:spPr bwMode="auto">
              <a:xfrm rot="21000000" flipH="1">
                <a:off x="2904" y="3419"/>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19" name="Freeform 11"/>
              <p:cNvSpPr>
                <a:spLocks noChangeArrowheads="1"/>
              </p:cNvSpPr>
              <p:nvPr/>
            </p:nvSpPr>
            <p:spPr bwMode="auto">
              <a:xfrm>
                <a:off x="1738" y="3016"/>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0" name="Freeform 12"/>
              <p:cNvSpPr>
                <a:spLocks noChangeArrowheads="1"/>
              </p:cNvSpPr>
              <p:nvPr/>
            </p:nvSpPr>
            <p:spPr bwMode="auto">
              <a:xfrm rot="16260000" flipH="1">
                <a:off x="3572" y="3827"/>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1" name="Freeform 13"/>
              <p:cNvSpPr>
                <a:spLocks noChangeArrowheads="1"/>
              </p:cNvSpPr>
              <p:nvPr/>
            </p:nvSpPr>
            <p:spPr bwMode="auto">
              <a:xfrm rot="6000000">
                <a:off x="1878" y="3641"/>
                <a:ext cx="851"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2" name="Freeform 14"/>
              <p:cNvSpPr>
                <a:spLocks noChangeArrowheads="1"/>
              </p:cNvSpPr>
              <p:nvPr/>
            </p:nvSpPr>
            <p:spPr bwMode="auto">
              <a:xfrm rot="6300000">
                <a:off x="3348" y="3103"/>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3" name="Freeform 15"/>
              <p:cNvSpPr>
                <a:spLocks noChangeArrowheads="1"/>
              </p:cNvSpPr>
              <p:nvPr/>
            </p:nvSpPr>
            <p:spPr bwMode="auto">
              <a:xfrm rot="19260000" flipV="1">
                <a:off x="3141" y="2232"/>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4" name="Freeform 16"/>
              <p:cNvSpPr>
                <a:spLocks noChangeArrowheads="1"/>
              </p:cNvSpPr>
              <p:nvPr/>
            </p:nvSpPr>
            <p:spPr bwMode="auto">
              <a:xfrm rot="600000" flipH="1">
                <a:off x="1710" y="2336"/>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5" name="Freeform 17"/>
              <p:cNvSpPr>
                <a:spLocks noChangeArrowheads="1"/>
              </p:cNvSpPr>
              <p:nvPr/>
            </p:nvSpPr>
            <p:spPr bwMode="auto">
              <a:xfrm>
                <a:off x="1128" y="2729"/>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6" name="Freeform 18"/>
              <p:cNvSpPr>
                <a:spLocks noChangeArrowheads="1"/>
              </p:cNvSpPr>
              <p:nvPr/>
            </p:nvSpPr>
            <p:spPr bwMode="auto">
              <a:xfrm>
                <a:off x="-14" y="2568"/>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7" name="Freeform 19"/>
              <p:cNvSpPr>
                <a:spLocks noChangeArrowheads="1"/>
              </p:cNvSpPr>
              <p:nvPr/>
            </p:nvSpPr>
            <p:spPr bwMode="auto">
              <a:xfrm>
                <a:off x="27" y="3019"/>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8" name="Freeform 20"/>
              <p:cNvSpPr>
                <a:spLocks noChangeArrowheads="1"/>
              </p:cNvSpPr>
              <p:nvPr/>
            </p:nvSpPr>
            <p:spPr bwMode="auto">
              <a:xfrm rot="19440000">
                <a:off x="624" y="3806"/>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29" name="Freeform 21"/>
              <p:cNvSpPr>
                <a:spLocks noChangeArrowheads="1"/>
              </p:cNvSpPr>
              <p:nvPr/>
            </p:nvSpPr>
            <p:spPr bwMode="auto">
              <a:xfrm>
                <a:off x="1738" y="1906"/>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0" name="Freeform 22"/>
              <p:cNvSpPr>
                <a:spLocks noChangeArrowheads="1"/>
              </p:cNvSpPr>
              <p:nvPr/>
            </p:nvSpPr>
            <p:spPr bwMode="auto">
              <a:xfrm>
                <a:off x="898" y="2013"/>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1" name="Freeform 23"/>
              <p:cNvSpPr>
                <a:spLocks noChangeArrowheads="1"/>
              </p:cNvSpPr>
              <p:nvPr/>
            </p:nvSpPr>
            <p:spPr bwMode="auto">
              <a:xfrm rot="3300000">
                <a:off x="-213" y="1973"/>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2" name="Freeform 24"/>
              <p:cNvSpPr>
                <a:spLocks noChangeArrowheads="1"/>
              </p:cNvSpPr>
              <p:nvPr/>
            </p:nvSpPr>
            <p:spPr bwMode="auto">
              <a:xfrm rot="21000000" flipH="1">
                <a:off x="762" y="3412"/>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3" name="Freeform 25"/>
              <p:cNvSpPr>
                <a:spLocks noChangeArrowheads="1"/>
              </p:cNvSpPr>
              <p:nvPr/>
            </p:nvSpPr>
            <p:spPr bwMode="auto">
              <a:xfrm>
                <a:off x="-144" y="2969"/>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4" name="Freeform 26"/>
              <p:cNvSpPr>
                <a:spLocks noChangeArrowheads="1"/>
              </p:cNvSpPr>
              <p:nvPr/>
            </p:nvSpPr>
            <p:spPr bwMode="auto">
              <a:xfrm rot="16260000" flipH="1">
                <a:off x="1419" y="3801"/>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5" name="Freeform 27"/>
              <p:cNvSpPr>
                <a:spLocks noChangeArrowheads="1"/>
              </p:cNvSpPr>
              <p:nvPr/>
            </p:nvSpPr>
            <p:spPr bwMode="auto">
              <a:xfrm rot="5520000">
                <a:off x="-166" y="3578"/>
                <a:ext cx="851"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6" name="Freeform 28"/>
              <p:cNvSpPr>
                <a:spLocks noChangeArrowheads="1"/>
              </p:cNvSpPr>
              <p:nvPr/>
            </p:nvSpPr>
            <p:spPr bwMode="auto">
              <a:xfrm rot="6300000">
                <a:off x="1061" y="2929"/>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7" name="Freeform 29"/>
              <p:cNvSpPr>
                <a:spLocks noChangeArrowheads="1"/>
              </p:cNvSpPr>
              <p:nvPr/>
            </p:nvSpPr>
            <p:spPr bwMode="auto">
              <a:xfrm rot="19260000" flipV="1">
                <a:off x="840" y="1994"/>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8" name="Freeform 30"/>
              <p:cNvSpPr>
                <a:spLocks noChangeArrowheads="1"/>
              </p:cNvSpPr>
              <p:nvPr/>
            </p:nvSpPr>
            <p:spPr bwMode="auto">
              <a:xfrm rot="600000" flipH="1">
                <a:off x="382" y="218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39" name="Freeform 31"/>
              <p:cNvSpPr>
                <a:spLocks noChangeArrowheads="1"/>
              </p:cNvSpPr>
              <p:nvPr/>
            </p:nvSpPr>
            <p:spPr bwMode="auto">
              <a:xfrm>
                <a:off x="1111" y="754"/>
                <a:ext cx="704"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0" name="Freeform 32"/>
              <p:cNvSpPr>
                <a:spLocks noChangeArrowheads="1"/>
              </p:cNvSpPr>
              <p:nvPr/>
            </p:nvSpPr>
            <p:spPr bwMode="auto">
              <a:xfrm>
                <a:off x="-32" y="326"/>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1" name="Freeform 33"/>
              <p:cNvSpPr>
                <a:spLocks noChangeArrowheads="1"/>
              </p:cNvSpPr>
              <p:nvPr/>
            </p:nvSpPr>
            <p:spPr bwMode="auto">
              <a:xfrm>
                <a:off x="-150" y="1019"/>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2" name="Freeform 34"/>
              <p:cNvSpPr>
                <a:spLocks noChangeArrowheads="1"/>
              </p:cNvSpPr>
              <p:nvPr/>
            </p:nvSpPr>
            <p:spPr bwMode="auto">
              <a:xfrm>
                <a:off x="609" y="1562"/>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3" name="Freeform 35"/>
              <p:cNvSpPr>
                <a:spLocks noChangeArrowheads="1"/>
              </p:cNvSpPr>
              <p:nvPr/>
            </p:nvSpPr>
            <p:spPr bwMode="auto">
              <a:xfrm>
                <a:off x="1720" y="-171"/>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4" name="Freeform 36"/>
              <p:cNvSpPr>
                <a:spLocks noChangeArrowheads="1"/>
              </p:cNvSpPr>
              <p:nvPr/>
            </p:nvSpPr>
            <p:spPr bwMode="auto">
              <a:xfrm>
                <a:off x="880" y="-64"/>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5" name="Freeform 37"/>
              <p:cNvSpPr>
                <a:spLocks noChangeArrowheads="1"/>
              </p:cNvSpPr>
              <p:nvPr/>
            </p:nvSpPr>
            <p:spPr bwMode="auto">
              <a:xfrm rot="3300000">
                <a:off x="52" y="-257"/>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6" name="Freeform 38"/>
              <p:cNvSpPr>
                <a:spLocks noChangeArrowheads="1"/>
              </p:cNvSpPr>
              <p:nvPr/>
            </p:nvSpPr>
            <p:spPr bwMode="auto">
              <a:xfrm rot="21000000" flipH="1">
                <a:off x="746" y="1169"/>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7" name="Freeform 39"/>
              <p:cNvSpPr>
                <a:spLocks noChangeArrowheads="1"/>
              </p:cNvSpPr>
              <p:nvPr/>
            </p:nvSpPr>
            <p:spPr bwMode="auto">
              <a:xfrm>
                <a:off x="60" y="842"/>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8" name="Freeform 40"/>
              <p:cNvSpPr>
                <a:spLocks noChangeArrowheads="1"/>
              </p:cNvSpPr>
              <p:nvPr/>
            </p:nvSpPr>
            <p:spPr bwMode="auto">
              <a:xfrm rot="16260000" flipH="1">
                <a:off x="1390" y="1397"/>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49" name="Freeform 41"/>
              <p:cNvSpPr>
                <a:spLocks noChangeArrowheads="1"/>
              </p:cNvSpPr>
              <p:nvPr/>
            </p:nvSpPr>
            <p:spPr bwMode="auto">
              <a:xfrm rot="2400000">
                <a:off x="-294" y="1617"/>
                <a:ext cx="823"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0" name="Freeform 42"/>
              <p:cNvSpPr>
                <a:spLocks noChangeArrowheads="1"/>
              </p:cNvSpPr>
              <p:nvPr/>
            </p:nvSpPr>
            <p:spPr bwMode="auto">
              <a:xfrm rot="6300000">
                <a:off x="1191" y="853"/>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1" name="Freeform 43"/>
              <p:cNvSpPr>
                <a:spLocks noChangeArrowheads="1"/>
              </p:cNvSpPr>
              <p:nvPr/>
            </p:nvSpPr>
            <p:spPr bwMode="auto">
              <a:xfrm rot="19260000" flipV="1">
                <a:off x="823" y="-81"/>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2" name="Freeform 44"/>
              <p:cNvSpPr>
                <a:spLocks noChangeArrowheads="1"/>
              </p:cNvSpPr>
              <p:nvPr/>
            </p:nvSpPr>
            <p:spPr bwMode="auto">
              <a:xfrm rot="600000" flipH="1">
                <a:off x="-152" y="85"/>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3" name="Freeform 45"/>
              <p:cNvSpPr>
                <a:spLocks noChangeArrowheads="1"/>
              </p:cNvSpPr>
              <p:nvPr/>
            </p:nvSpPr>
            <p:spPr bwMode="auto">
              <a:xfrm>
                <a:off x="3259" y="754"/>
                <a:ext cx="705"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4" name="Freeform 46"/>
              <p:cNvSpPr>
                <a:spLocks noChangeArrowheads="1"/>
              </p:cNvSpPr>
              <p:nvPr/>
            </p:nvSpPr>
            <p:spPr bwMode="auto">
              <a:xfrm>
                <a:off x="2117" y="326"/>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5" name="Freeform 47"/>
              <p:cNvSpPr>
                <a:spLocks noChangeArrowheads="1"/>
              </p:cNvSpPr>
              <p:nvPr/>
            </p:nvSpPr>
            <p:spPr bwMode="auto">
              <a:xfrm>
                <a:off x="1998" y="1019"/>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6" name="Freeform 48"/>
              <p:cNvSpPr>
                <a:spLocks noChangeArrowheads="1"/>
              </p:cNvSpPr>
              <p:nvPr/>
            </p:nvSpPr>
            <p:spPr bwMode="auto">
              <a:xfrm>
                <a:off x="2758" y="1562"/>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7" name="Freeform 49"/>
              <p:cNvSpPr>
                <a:spLocks noChangeArrowheads="1"/>
              </p:cNvSpPr>
              <p:nvPr/>
            </p:nvSpPr>
            <p:spPr bwMode="auto">
              <a:xfrm>
                <a:off x="3868" y="-171"/>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8" name="Freeform 50"/>
              <p:cNvSpPr>
                <a:spLocks noChangeArrowheads="1"/>
              </p:cNvSpPr>
              <p:nvPr/>
            </p:nvSpPr>
            <p:spPr bwMode="auto">
              <a:xfrm>
                <a:off x="3029" y="-64"/>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59" name="Freeform 51"/>
              <p:cNvSpPr>
                <a:spLocks noChangeArrowheads="1"/>
              </p:cNvSpPr>
              <p:nvPr/>
            </p:nvSpPr>
            <p:spPr bwMode="auto">
              <a:xfrm rot="3300000">
                <a:off x="1917" y="-104"/>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0" name="Freeform 52"/>
              <p:cNvSpPr>
                <a:spLocks noChangeArrowheads="1"/>
              </p:cNvSpPr>
              <p:nvPr/>
            </p:nvSpPr>
            <p:spPr bwMode="auto">
              <a:xfrm rot="21000000" flipH="1">
                <a:off x="2894" y="1169"/>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1" name="Freeform 53"/>
              <p:cNvSpPr>
                <a:spLocks noChangeArrowheads="1"/>
              </p:cNvSpPr>
              <p:nvPr/>
            </p:nvSpPr>
            <p:spPr bwMode="auto">
              <a:xfrm>
                <a:off x="1827" y="969"/>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2" name="Freeform 54"/>
              <p:cNvSpPr>
                <a:spLocks noChangeArrowheads="1"/>
              </p:cNvSpPr>
              <p:nvPr/>
            </p:nvSpPr>
            <p:spPr bwMode="auto">
              <a:xfrm rot="16260000" flipH="1">
                <a:off x="3538" y="1397"/>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3" name="Freeform 55"/>
              <p:cNvSpPr>
                <a:spLocks noChangeArrowheads="1"/>
              </p:cNvSpPr>
              <p:nvPr/>
            </p:nvSpPr>
            <p:spPr bwMode="auto">
              <a:xfrm rot="2400000">
                <a:off x="1854" y="1617"/>
                <a:ext cx="823"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4" name="Freeform 56"/>
              <p:cNvSpPr>
                <a:spLocks noChangeArrowheads="1"/>
              </p:cNvSpPr>
              <p:nvPr/>
            </p:nvSpPr>
            <p:spPr bwMode="auto">
              <a:xfrm rot="6300000">
                <a:off x="3339" y="853"/>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5" name="Freeform 57"/>
              <p:cNvSpPr>
                <a:spLocks noChangeArrowheads="1"/>
              </p:cNvSpPr>
              <p:nvPr/>
            </p:nvSpPr>
            <p:spPr bwMode="auto">
              <a:xfrm rot="19260000" flipV="1">
                <a:off x="2971" y="-81"/>
                <a:ext cx="656"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6" name="Freeform 58"/>
              <p:cNvSpPr>
                <a:spLocks noChangeArrowheads="1"/>
              </p:cNvSpPr>
              <p:nvPr/>
            </p:nvSpPr>
            <p:spPr bwMode="auto">
              <a:xfrm rot="600000" flipH="1">
                <a:off x="1762" y="85"/>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7" name="Freeform 59"/>
              <p:cNvSpPr>
                <a:spLocks noChangeArrowheads="1"/>
              </p:cNvSpPr>
              <p:nvPr/>
            </p:nvSpPr>
            <p:spPr bwMode="auto">
              <a:xfrm flipH="1">
                <a:off x="5074" y="751"/>
                <a:ext cx="705" cy="647"/>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8" name="Freeform 60"/>
              <p:cNvSpPr>
                <a:spLocks noChangeArrowheads="1"/>
              </p:cNvSpPr>
              <p:nvPr/>
            </p:nvSpPr>
            <p:spPr bwMode="auto">
              <a:xfrm>
                <a:off x="4266" y="335"/>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69" name="Freeform 61"/>
              <p:cNvSpPr>
                <a:spLocks noChangeArrowheads="1"/>
              </p:cNvSpPr>
              <p:nvPr/>
            </p:nvSpPr>
            <p:spPr bwMode="auto">
              <a:xfrm>
                <a:off x="4147" y="1028"/>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0" name="Freeform 62"/>
              <p:cNvSpPr>
                <a:spLocks noChangeArrowheads="1"/>
              </p:cNvSpPr>
              <p:nvPr/>
            </p:nvSpPr>
            <p:spPr bwMode="auto">
              <a:xfrm>
                <a:off x="5092" y="1507"/>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1" name="Freeform 63"/>
              <p:cNvSpPr>
                <a:spLocks noChangeArrowheads="1"/>
              </p:cNvSpPr>
              <p:nvPr/>
            </p:nvSpPr>
            <p:spPr bwMode="auto">
              <a:xfrm>
                <a:off x="4821" y="-143"/>
                <a:ext cx="705"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2" name="Freeform 64"/>
              <p:cNvSpPr>
                <a:spLocks noChangeArrowheads="1"/>
              </p:cNvSpPr>
              <p:nvPr/>
            </p:nvSpPr>
            <p:spPr bwMode="auto">
              <a:xfrm rot="3300000">
                <a:off x="4104" y="-209"/>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3" name="Freeform 65"/>
              <p:cNvSpPr>
                <a:spLocks noChangeArrowheads="1"/>
              </p:cNvSpPr>
              <p:nvPr/>
            </p:nvSpPr>
            <p:spPr bwMode="auto">
              <a:xfrm rot="21000000" flipH="1">
                <a:off x="5044" y="1178"/>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4" name="Freeform 66"/>
              <p:cNvSpPr>
                <a:spLocks noChangeArrowheads="1"/>
              </p:cNvSpPr>
              <p:nvPr/>
            </p:nvSpPr>
            <p:spPr bwMode="auto">
              <a:xfrm>
                <a:off x="4308" y="838"/>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5" name="Freeform 67"/>
              <p:cNvSpPr>
                <a:spLocks noChangeArrowheads="1"/>
              </p:cNvSpPr>
              <p:nvPr/>
            </p:nvSpPr>
            <p:spPr bwMode="auto">
              <a:xfrm rot="16260000" flipH="1">
                <a:off x="5168" y="3255"/>
                <a:ext cx="568" cy="661"/>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6" name="Freeform 68"/>
              <p:cNvSpPr>
                <a:spLocks noChangeArrowheads="1"/>
              </p:cNvSpPr>
              <p:nvPr/>
            </p:nvSpPr>
            <p:spPr bwMode="auto">
              <a:xfrm rot="2400000">
                <a:off x="4139" y="1538"/>
                <a:ext cx="823" cy="74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7" name="Freeform 69"/>
              <p:cNvSpPr>
                <a:spLocks noChangeArrowheads="1"/>
              </p:cNvSpPr>
              <p:nvPr/>
            </p:nvSpPr>
            <p:spPr bwMode="auto">
              <a:xfrm rot="6300000">
                <a:off x="4886" y="671"/>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8" name="Freeform 70"/>
              <p:cNvSpPr>
                <a:spLocks noChangeArrowheads="1"/>
              </p:cNvSpPr>
              <p:nvPr/>
            </p:nvSpPr>
            <p:spPr bwMode="auto">
              <a:xfrm rot="21000000" flipV="1">
                <a:off x="5125" y="-162"/>
                <a:ext cx="657" cy="846"/>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79" name="Freeform 71"/>
              <p:cNvSpPr>
                <a:spLocks noChangeArrowheads="1"/>
              </p:cNvSpPr>
              <p:nvPr/>
            </p:nvSpPr>
            <p:spPr bwMode="auto">
              <a:xfrm rot="600000" flipH="1">
                <a:off x="3789" y="324"/>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0" name="Freeform 72"/>
              <p:cNvSpPr>
                <a:spLocks noChangeArrowheads="1"/>
              </p:cNvSpPr>
              <p:nvPr/>
            </p:nvSpPr>
            <p:spPr bwMode="auto">
              <a:xfrm rot="6540000">
                <a:off x="5089" y="2983"/>
                <a:ext cx="729" cy="624"/>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1" name="Freeform 73"/>
              <p:cNvSpPr>
                <a:spLocks noChangeArrowheads="1"/>
              </p:cNvSpPr>
              <p:nvPr/>
            </p:nvSpPr>
            <p:spPr bwMode="auto">
              <a:xfrm>
                <a:off x="4266" y="2577"/>
                <a:ext cx="1012" cy="789"/>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2" name="Freeform 74"/>
              <p:cNvSpPr>
                <a:spLocks noChangeArrowheads="1"/>
              </p:cNvSpPr>
              <p:nvPr/>
            </p:nvSpPr>
            <p:spPr bwMode="auto">
              <a:xfrm>
                <a:off x="4147" y="3271"/>
                <a:ext cx="666" cy="68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Lst>
                <a:ahLst/>
                <a:cxnLst>
                  <a:cxn ang="0">
                    <a:pos x="T0" y="T1"/>
                  </a:cxn>
                  <a:cxn ang="0">
                    <a:pos x="T2" y="T3"/>
                  </a:cxn>
                  <a:cxn ang="0">
                    <a:pos x="T4" y="T5"/>
                  </a:cxn>
                  <a:cxn ang="0">
                    <a:pos x="T6" y="T7"/>
                  </a:cxn>
                  <a:cxn ang="0">
                    <a:pos x="T8" y="T9"/>
                  </a:cxn>
                  <a:cxn ang="0">
                    <a:pos x="T10" y="T11"/>
                  </a:cxn>
                  <a:cxn ang="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3" name="Freeform 75"/>
              <p:cNvSpPr>
                <a:spLocks noChangeArrowheads="1"/>
              </p:cNvSpPr>
              <p:nvPr/>
            </p:nvSpPr>
            <p:spPr bwMode="auto">
              <a:xfrm rot="5820000">
                <a:off x="5035" y="3680"/>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CFF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4" name="Freeform 76"/>
              <p:cNvSpPr>
                <a:spLocks noChangeArrowheads="1"/>
              </p:cNvSpPr>
              <p:nvPr/>
            </p:nvSpPr>
            <p:spPr bwMode="auto">
              <a:xfrm>
                <a:off x="4846" y="1997"/>
                <a:ext cx="704" cy="646"/>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Lst>
                <a:ahLst/>
                <a:cxnLst>
                  <a:cxn ang="0">
                    <a:pos x="T0" y="T1"/>
                  </a:cxn>
                  <a:cxn ang="0">
                    <a:pos x="T2" y="T3"/>
                  </a:cxn>
                  <a:cxn ang="0">
                    <a:pos x="T4" y="T5"/>
                  </a:cxn>
                  <a:cxn ang="0">
                    <a:pos x="T6" y="T7"/>
                  </a:cxn>
                  <a:cxn ang="0">
                    <a:pos x="T8" y="T9"/>
                  </a:cxn>
                  <a:cxn ang="0">
                    <a:pos x="T10" y="T11"/>
                  </a:cxn>
                  <a:cxn ang="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5" name="Freeform 77"/>
              <p:cNvSpPr>
                <a:spLocks noChangeArrowheads="1"/>
              </p:cNvSpPr>
              <p:nvPr/>
            </p:nvSpPr>
            <p:spPr bwMode="auto">
              <a:xfrm rot="3300000">
                <a:off x="4067" y="1982"/>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6" name="Freeform 78"/>
              <p:cNvSpPr>
                <a:spLocks noChangeArrowheads="1"/>
              </p:cNvSpPr>
              <p:nvPr/>
            </p:nvSpPr>
            <p:spPr bwMode="auto">
              <a:xfrm rot="21000000" flipH="1">
                <a:off x="4920" y="3740"/>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7" name="Freeform 79"/>
              <p:cNvSpPr>
                <a:spLocks noChangeArrowheads="1"/>
              </p:cNvSpPr>
              <p:nvPr/>
            </p:nvSpPr>
            <p:spPr bwMode="auto">
              <a:xfrm>
                <a:off x="3976" y="3221"/>
                <a:ext cx="888" cy="84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600">
                <a:solidFill>
                  <a:srgbClr val="C0C0C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8" name="Freeform 80"/>
              <p:cNvSpPr>
                <a:spLocks noChangeArrowheads="1"/>
              </p:cNvSpPr>
              <p:nvPr/>
            </p:nvSpPr>
            <p:spPr bwMode="auto">
              <a:xfrm rot="6840000">
                <a:off x="4123" y="3705"/>
                <a:ext cx="852" cy="724"/>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Lst>
                <a:ahLst/>
                <a:cxnLst>
                  <a:cxn ang="0">
                    <a:pos x="T0" y="T1"/>
                  </a:cxn>
                  <a:cxn ang="0">
                    <a:pos x="T2" y="T3"/>
                  </a:cxn>
                  <a:cxn ang="0">
                    <a:pos x="T4" y="T5"/>
                  </a:cxn>
                  <a:cxn ang="0">
                    <a:pos x="T6" y="T7"/>
                  </a:cxn>
                  <a:cxn ang="0">
                    <a:pos x="T8" y="T9"/>
                  </a:cxn>
                  <a:cxn ang="0">
                    <a:pos x="T10" y="T11"/>
                  </a:cxn>
                  <a:cxn ang="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89" name="Freeform 81"/>
              <p:cNvSpPr>
                <a:spLocks noChangeArrowheads="1"/>
              </p:cNvSpPr>
              <p:nvPr/>
            </p:nvSpPr>
            <p:spPr bwMode="auto">
              <a:xfrm rot="6300000">
                <a:off x="4566" y="2582"/>
                <a:ext cx="679"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90" name="Freeform 82"/>
              <p:cNvSpPr>
                <a:spLocks noChangeArrowheads="1"/>
              </p:cNvSpPr>
              <p:nvPr/>
            </p:nvSpPr>
            <p:spPr bwMode="auto">
              <a:xfrm rot="15960000" flipV="1">
                <a:off x="5108" y="2087"/>
                <a:ext cx="680" cy="81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Lst>
                <a:ahLst/>
                <a:cxnLst>
                  <a:cxn ang="0">
                    <a:pos x="T0" y="T1"/>
                  </a:cxn>
                  <a:cxn ang="0">
                    <a:pos x="T2" y="T3"/>
                  </a:cxn>
                  <a:cxn ang="0">
                    <a:pos x="T4" y="T5"/>
                  </a:cxn>
                  <a:cxn ang="0">
                    <a:pos x="T6" y="T7"/>
                  </a:cxn>
                  <a:cxn ang="0">
                    <a:pos x="T8" y="T9"/>
                  </a:cxn>
                  <a:cxn ang="0">
                    <a:pos x="T10" y="T11"/>
                  </a:cxn>
                  <a:cxn ang="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91" name="Freeform 83"/>
              <p:cNvSpPr>
                <a:spLocks noChangeArrowheads="1"/>
              </p:cNvSpPr>
              <p:nvPr/>
            </p:nvSpPr>
            <p:spPr bwMode="auto">
              <a:xfrm rot="600000" flipH="1">
                <a:off x="3949" y="2401"/>
                <a:ext cx="549" cy="68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Lst>
                <a:ahLst/>
                <a:cxnLst>
                  <a:cxn ang="0">
                    <a:pos x="T0" y="T1"/>
                  </a:cxn>
                  <a:cxn ang="0">
                    <a:pos x="T2" y="T3"/>
                  </a:cxn>
                  <a:cxn ang="0">
                    <a:pos x="T4" y="T5"/>
                  </a:cxn>
                  <a:cxn ang="0">
                    <a:pos x="T6" y="T7"/>
                  </a:cxn>
                  <a:cxn ang="0">
                    <a:pos x="T8" y="T9"/>
                  </a:cxn>
                  <a:cxn ang="0">
                    <a:pos x="T10" y="T11"/>
                  </a:cxn>
                  <a:cxn ang="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600">
                <a:solidFill>
                  <a:srgbClr val="99FFC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417800" name="Group 84"/>
            <p:cNvGrpSpPr>
              <a:grpSpLocks/>
            </p:cNvGrpSpPr>
            <p:nvPr/>
          </p:nvGrpSpPr>
          <p:grpSpPr bwMode="auto">
            <a:xfrm>
              <a:off x="16" y="1690"/>
              <a:ext cx="5635" cy="1820"/>
              <a:chOff x="16" y="1690"/>
              <a:chExt cx="5635" cy="1820"/>
            </a:xfrm>
          </p:grpSpPr>
          <p:sp>
            <p:nvSpPr>
              <p:cNvPr id="43093" name="Freeform 85"/>
              <p:cNvSpPr>
                <a:spLocks noChangeArrowheads="1"/>
              </p:cNvSpPr>
              <p:nvPr/>
            </p:nvSpPr>
            <p:spPr bwMode="auto">
              <a:xfrm rot="17940000">
                <a:off x="142" y="2193"/>
                <a:ext cx="1263" cy="1033"/>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417802" name="Group 86"/>
              <p:cNvGrpSpPr>
                <a:grpSpLocks/>
              </p:cNvGrpSpPr>
              <p:nvPr/>
            </p:nvGrpSpPr>
            <p:grpSpPr bwMode="auto">
              <a:xfrm>
                <a:off x="131" y="2280"/>
                <a:ext cx="5520" cy="156"/>
                <a:chOff x="131" y="2280"/>
                <a:chExt cx="5520" cy="156"/>
              </a:xfrm>
            </p:grpSpPr>
            <p:sp>
              <p:nvSpPr>
                <p:cNvPr id="43095" name="AutoShape 87"/>
                <p:cNvSpPr>
                  <a:spLocks noChangeArrowheads="1"/>
                </p:cNvSpPr>
                <p:nvPr/>
              </p:nvSpPr>
              <p:spPr bwMode="auto">
                <a:xfrm>
                  <a:off x="131" y="2280"/>
                  <a:ext cx="5521" cy="157"/>
                </a:xfrm>
                <a:prstGeom prst="roundRect">
                  <a:avLst>
                    <a:gd name="adj" fmla="val 50000"/>
                  </a:avLst>
                </a:pr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96" name="Rectangle 88"/>
                <p:cNvSpPr>
                  <a:spLocks noChangeArrowheads="1"/>
                </p:cNvSpPr>
                <p:nvPr/>
              </p:nvSpPr>
              <p:spPr bwMode="auto">
                <a:xfrm>
                  <a:off x="157" y="2324"/>
                  <a:ext cx="5460" cy="39"/>
                </a:xfrm>
                <a:prstGeom prst="rect">
                  <a:avLst/>
                </a:prstGeom>
                <a:solidFill>
                  <a:srgbClr val="808080">
                    <a:alpha val="50000"/>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417803" name="Group 89"/>
              <p:cNvGrpSpPr>
                <a:grpSpLocks/>
              </p:cNvGrpSpPr>
              <p:nvPr/>
            </p:nvGrpSpPr>
            <p:grpSpPr bwMode="auto">
              <a:xfrm>
                <a:off x="63" y="2216"/>
                <a:ext cx="5520" cy="156"/>
                <a:chOff x="63" y="2216"/>
                <a:chExt cx="5520" cy="156"/>
              </a:xfrm>
            </p:grpSpPr>
            <p:sp>
              <p:nvSpPr>
                <p:cNvPr id="43098" name="AutoShape 90"/>
                <p:cNvSpPr>
                  <a:spLocks noChangeArrowheads="1"/>
                </p:cNvSpPr>
                <p:nvPr/>
              </p:nvSpPr>
              <p:spPr bwMode="auto">
                <a:xfrm>
                  <a:off x="63" y="2216"/>
                  <a:ext cx="5521" cy="157"/>
                </a:xfrm>
                <a:prstGeom prst="roundRect">
                  <a:avLst>
                    <a:gd name="adj" fmla="val 50000"/>
                  </a:avLst>
                </a:prstGeom>
                <a:gradFill rotWithShape="0">
                  <a:gsLst>
                    <a:gs pos="0">
                      <a:srgbClr val="525252"/>
                    </a:gs>
                    <a:gs pos="50000">
                      <a:srgbClr val="B2B2B2"/>
                    </a:gs>
                    <a:gs pos="100000">
                      <a:srgbClr val="52525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099" name="Rectangle 91"/>
                <p:cNvSpPr>
                  <a:spLocks noChangeArrowheads="1"/>
                </p:cNvSpPr>
                <p:nvPr/>
              </p:nvSpPr>
              <p:spPr bwMode="auto">
                <a:xfrm>
                  <a:off x="89" y="2260"/>
                  <a:ext cx="5460" cy="39"/>
                </a:xfrm>
                <a:prstGeom prst="rect">
                  <a:avLst/>
                </a:prstGeom>
                <a:gradFill rotWithShape="0">
                  <a:gsLst>
                    <a:gs pos="0">
                      <a:srgbClr val="B2B2B2"/>
                    </a:gs>
                    <a:gs pos="50000">
                      <a:srgbClr val="E8E8E8"/>
                    </a:gs>
                    <a:gs pos="100000">
                      <a:srgbClr val="B2B2B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417804" name="Group 92"/>
              <p:cNvGrpSpPr>
                <a:grpSpLocks/>
              </p:cNvGrpSpPr>
              <p:nvPr/>
            </p:nvGrpSpPr>
            <p:grpSpPr bwMode="auto">
              <a:xfrm>
                <a:off x="17" y="1690"/>
                <a:ext cx="1657" cy="1762"/>
                <a:chOff x="17" y="1690"/>
                <a:chExt cx="1657" cy="1762"/>
              </a:xfrm>
            </p:grpSpPr>
            <p:sp>
              <p:nvSpPr>
                <p:cNvPr id="43101" name="Freeform 93"/>
                <p:cNvSpPr>
                  <a:spLocks noChangeArrowheads="1"/>
                </p:cNvSpPr>
                <p:nvPr/>
              </p:nvSpPr>
              <p:spPr bwMode="auto">
                <a:xfrm rot="17940000">
                  <a:off x="148" y="2012"/>
                  <a:ext cx="1393" cy="1124"/>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Lst>
                  <a:ahLst/>
                  <a:cxnLst>
                    <a:cxn ang="0">
                      <a:pos x="T0" y="T1"/>
                    </a:cxn>
                    <a:cxn ang="0">
                      <a:pos x="T2" y="T3"/>
                    </a:cxn>
                    <a:cxn ang="0">
                      <a:pos x="T4" y="T5"/>
                    </a:cxn>
                    <a:cxn ang="0">
                      <a:pos x="T6" y="T7"/>
                    </a:cxn>
                    <a:cxn ang="0">
                      <a:pos x="T8" y="T9"/>
                    </a:cxn>
                    <a:cxn ang="0">
                      <a:pos x="T10" y="T11"/>
                    </a:cxn>
                    <a:cxn ang="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F5CDD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102" name="Freeform 94"/>
                <p:cNvSpPr>
                  <a:spLocks noChangeArrowheads="1"/>
                </p:cNvSpPr>
                <p:nvPr/>
              </p:nvSpPr>
              <p:spPr bwMode="auto">
                <a:xfrm rot="17940000">
                  <a:off x="336" y="2536"/>
                  <a:ext cx="314" cy="825"/>
                </a:xfrm>
                <a:custGeom>
                  <a:avLst/>
                  <a:gdLst>
                    <a:gd name="T0" fmla="*/ 209 w 642"/>
                    <a:gd name="T1" fmla="*/ 42 h 1919"/>
                    <a:gd name="T2" fmla="*/ 1 w 642"/>
                    <a:gd name="T3" fmla="*/ 551 h 1919"/>
                    <a:gd name="T4" fmla="*/ 218 w 642"/>
                    <a:gd name="T5" fmla="*/ 1319 h 1919"/>
                    <a:gd name="T6" fmla="*/ 518 w 642"/>
                    <a:gd name="T7" fmla="*/ 1845 h 1919"/>
                    <a:gd name="T8" fmla="*/ 551 w 642"/>
                    <a:gd name="T9" fmla="*/ 1761 h 1919"/>
                    <a:gd name="T10" fmla="*/ 259 w 642"/>
                    <a:gd name="T11" fmla="*/ 1060 h 1919"/>
                    <a:gd name="T12" fmla="*/ 218 w 642"/>
                    <a:gd name="T13" fmla="*/ 559 h 1919"/>
                    <a:gd name="T14" fmla="*/ 343 w 642"/>
                    <a:gd name="T15" fmla="*/ 192 h 1919"/>
                    <a:gd name="T16" fmla="*/ 476 w 642"/>
                    <a:gd name="T17" fmla="*/ 117 h 1919"/>
                    <a:gd name="T18" fmla="*/ 635 w 642"/>
                    <a:gd name="T19" fmla="*/ 58 h 1919"/>
                    <a:gd name="T20" fmla="*/ 518 w 642"/>
                    <a:gd name="T21" fmla="*/ 8 h 1919"/>
                    <a:gd name="T22" fmla="*/ 326 w 642"/>
                    <a:gd name="T23" fmla="*/ 8 h 1919"/>
                    <a:gd name="T24" fmla="*/ 209 w 642"/>
                    <a:gd name="T25" fmla="*/ 42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2" h="1919">
                      <a:moveTo>
                        <a:pt x="209" y="42"/>
                      </a:moveTo>
                      <a:cubicBezTo>
                        <a:pt x="59" y="125"/>
                        <a:pt x="0" y="338"/>
                        <a:pt x="1" y="551"/>
                      </a:cubicBezTo>
                      <a:cubicBezTo>
                        <a:pt x="2" y="764"/>
                        <a:pt x="132" y="1103"/>
                        <a:pt x="218" y="1319"/>
                      </a:cubicBezTo>
                      <a:cubicBezTo>
                        <a:pt x="304" y="1535"/>
                        <a:pt x="462" y="1771"/>
                        <a:pt x="518" y="1845"/>
                      </a:cubicBezTo>
                      <a:cubicBezTo>
                        <a:pt x="574" y="1919"/>
                        <a:pt x="594" y="1892"/>
                        <a:pt x="551" y="1761"/>
                      </a:cubicBezTo>
                      <a:cubicBezTo>
                        <a:pt x="508" y="1630"/>
                        <a:pt x="314" y="1260"/>
                        <a:pt x="259" y="1060"/>
                      </a:cubicBezTo>
                      <a:cubicBezTo>
                        <a:pt x="204" y="860"/>
                        <a:pt x="204" y="704"/>
                        <a:pt x="218" y="559"/>
                      </a:cubicBezTo>
                      <a:cubicBezTo>
                        <a:pt x="232" y="414"/>
                        <a:pt x="300" y="266"/>
                        <a:pt x="343" y="192"/>
                      </a:cubicBezTo>
                      <a:cubicBezTo>
                        <a:pt x="386" y="118"/>
                        <a:pt x="427" y="139"/>
                        <a:pt x="476" y="117"/>
                      </a:cubicBezTo>
                      <a:cubicBezTo>
                        <a:pt x="525" y="95"/>
                        <a:pt x="628" y="76"/>
                        <a:pt x="635" y="58"/>
                      </a:cubicBezTo>
                      <a:cubicBezTo>
                        <a:pt x="642" y="40"/>
                        <a:pt x="569" y="16"/>
                        <a:pt x="518" y="8"/>
                      </a:cubicBezTo>
                      <a:cubicBezTo>
                        <a:pt x="467" y="0"/>
                        <a:pt x="378" y="2"/>
                        <a:pt x="326" y="8"/>
                      </a:cubicBezTo>
                      <a:cubicBezTo>
                        <a:pt x="274" y="14"/>
                        <a:pt x="259" y="0"/>
                        <a:pt x="209" y="42"/>
                      </a:cubicBezTo>
                      <a:close/>
                    </a:path>
                  </a:pathLst>
                </a:custGeom>
                <a:gradFill rotWithShape="0">
                  <a:gsLst>
                    <a:gs pos="0">
                      <a:srgbClr val="F5CDDF"/>
                    </a:gs>
                    <a:gs pos="100000">
                      <a:srgbClr val="B89AA8"/>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103" name="Freeform 95"/>
                <p:cNvSpPr>
                  <a:spLocks noChangeArrowheads="1"/>
                </p:cNvSpPr>
                <p:nvPr/>
              </p:nvSpPr>
              <p:spPr bwMode="auto">
                <a:xfrm rot="17940000">
                  <a:off x="-131" y="2205"/>
                  <a:ext cx="1181" cy="271"/>
                </a:xfrm>
                <a:custGeom>
                  <a:avLst/>
                  <a:gdLst>
                    <a:gd name="T0" fmla="*/ 11 w 2411"/>
                    <a:gd name="T1" fmla="*/ 117 h 630"/>
                    <a:gd name="T2" fmla="*/ 250 w 2411"/>
                    <a:gd name="T3" fmla="*/ 10 h 630"/>
                    <a:gd name="T4" fmla="*/ 765 w 2411"/>
                    <a:gd name="T5" fmla="*/ 58 h 630"/>
                    <a:gd name="T6" fmla="*/ 1574 w 2411"/>
                    <a:gd name="T7" fmla="*/ 256 h 630"/>
                    <a:gd name="T8" fmla="*/ 2162 w 2411"/>
                    <a:gd name="T9" fmla="*/ 470 h 630"/>
                    <a:gd name="T10" fmla="*/ 2359 w 2411"/>
                    <a:gd name="T11" fmla="*/ 586 h 630"/>
                    <a:gd name="T12" fmla="*/ 2307 w 2411"/>
                    <a:gd name="T13" fmla="*/ 601 h 630"/>
                    <a:gd name="T14" fmla="*/ 1741 w 2411"/>
                    <a:gd name="T15" fmla="*/ 415 h 630"/>
                    <a:gd name="T16" fmla="*/ 874 w 2411"/>
                    <a:gd name="T17" fmla="*/ 212 h 630"/>
                    <a:gd name="T18" fmla="*/ 382 w 2411"/>
                    <a:gd name="T19" fmla="*/ 179 h 630"/>
                    <a:gd name="T20" fmla="*/ 198 w 2411"/>
                    <a:gd name="T21" fmla="*/ 270 h 630"/>
                    <a:gd name="T22" fmla="*/ 31 w 2411"/>
                    <a:gd name="T23" fmla="*/ 187 h 630"/>
                    <a:gd name="T24" fmla="*/ 11 w 2411"/>
                    <a:gd name="T25" fmla="*/ 117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1" h="630">
                      <a:moveTo>
                        <a:pt x="11" y="117"/>
                      </a:moveTo>
                      <a:cubicBezTo>
                        <a:pt x="41" y="92"/>
                        <a:pt x="124" y="20"/>
                        <a:pt x="250" y="10"/>
                      </a:cubicBezTo>
                      <a:cubicBezTo>
                        <a:pt x="375" y="0"/>
                        <a:pt x="545" y="18"/>
                        <a:pt x="765" y="58"/>
                      </a:cubicBezTo>
                      <a:cubicBezTo>
                        <a:pt x="986" y="100"/>
                        <a:pt x="1341" y="187"/>
                        <a:pt x="1574" y="256"/>
                      </a:cubicBezTo>
                      <a:cubicBezTo>
                        <a:pt x="1807" y="324"/>
                        <a:pt x="2032" y="415"/>
                        <a:pt x="2162" y="470"/>
                      </a:cubicBezTo>
                      <a:cubicBezTo>
                        <a:pt x="2293" y="525"/>
                        <a:pt x="2336" y="565"/>
                        <a:pt x="2359" y="586"/>
                      </a:cubicBezTo>
                      <a:cubicBezTo>
                        <a:pt x="2383" y="607"/>
                        <a:pt x="2411" y="630"/>
                        <a:pt x="2307" y="601"/>
                      </a:cubicBezTo>
                      <a:cubicBezTo>
                        <a:pt x="2204" y="573"/>
                        <a:pt x="1980" y="481"/>
                        <a:pt x="1741" y="415"/>
                      </a:cubicBezTo>
                      <a:cubicBezTo>
                        <a:pt x="1502" y="351"/>
                        <a:pt x="1100" y="251"/>
                        <a:pt x="874" y="212"/>
                      </a:cubicBezTo>
                      <a:cubicBezTo>
                        <a:pt x="648" y="173"/>
                        <a:pt x="495" y="169"/>
                        <a:pt x="382" y="179"/>
                      </a:cubicBezTo>
                      <a:cubicBezTo>
                        <a:pt x="269" y="189"/>
                        <a:pt x="256" y="269"/>
                        <a:pt x="198" y="270"/>
                      </a:cubicBezTo>
                      <a:cubicBezTo>
                        <a:pt x="140" y="271"/>
                        <a:pt x="62" y="212"/>
                        <a:pt x="31" y="187"/>
                      </a:cubicBezTo>
                      <a:cubicBezTo>
                        <a:pt x="0" y="162"/>
                        <a:pt x="15" y="132"/>
                        <a:pt x="11" y="117"/>
                      </a:cubicBezTo>
                      <a:close/>
                    </a:path>
                  </a:pathLst>
                </a:custGeom>
                <a:gradFill rotWithShape="0">
                  <a:gsLst>
                    <a:gs pos="0">
                      <a:srgbClr val="B89AA8"/>
                    </a:gs>
                    <a:gs pos="100000">
                      <a:srgbClr val="F5CDDF"/>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104" name="Freeform 96"/>
                <p:cNvSpPr>
                  <a:spLocks noChangeArrowheads="1"/>
                </p:cNvSpPr>
                <p:nvPr/>
              </p:nvSpPr>
              <p:spPr bwMode="auto">
                <a:xfrm rot="17940000">
                  <a:off x="539" y="2204"/>
                  <a:ext cx="758" cy="645"/>
                </a:xfrm>
                <a:custGeom>
                  <a:avLst/>
                  <a:gdLst>
                    <a:gd name="T0" fmla="*/ 54 w 1547"/>
                    <a:gd name="T1" fmla="*/ 275 h 1502"/>
                    <a:gd name="T2" fmla="*/ 388 w 1547"/>
                    <a:gd name="T3" fmla="*/ 33 h 1502"/>
                    <a:gd name="T4" fmla="*/ 1323 w 1547"/>
                    <a:gd name="T5" fmla="*/ 74 h 1502"/>
                    <a:gd name="T6" fmla="*/ 1448 w 1547"/>
                    <a:gd name="T7" fmla="*/ 149 h 1502"/>
                    <a:gd name="T8" fmla="*/ 730 w 1547"/>
                    <a:gd name="T9" fmla="*/ 108 h 1502"/>
                    <a:gd name="T10" fmla="*/ 305 w 1547"/>
                    <a:gd name="T11" fmla="*/ 216 h 1502"/>
                    <a:gd name="T12" fmla="*/ 146 w 1547"/>
                    <a:gd name="T13" fmla="*/ 525 h 1502"/>
                    <a:gd name="T14" fmla="*/ 246 w 1547"/>
                    <a:gd name="T15" fmla="*/ 1126 h 1502"/>
                    <a:gd name="T16" fmla="*/ 338 w 1547"/>
                    <a:gd name="T17" fmla="*/ 1435 h 1502"/>
                    <a:gd name="T18" fmla="*/ 280 w 1547"/>
                    <a:gd name="T19" fmla="*/ 1435 h 1502"/>
                    <a:gd name="T20" fmla="*/ 121 w 1547"/>
                    <a:gd name="T21" fmla="*/ 1034 h 1502"/>
                    <a:gd name="T22" fmla="*/ 38 w 1547"/>
                    <a:gd name="T23" fmla="*/ 617 h 1502"/>
                    <a:gd name="T24" fmla="*/ 54 w 1547"/>
                    <a:gd name="T25" fmla="*/ 275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rgbClr val="F5CDDF"/>
                    </a:gs>
                    <a:gs pos="50000">
                      <a:srgbClr val="FCF6F9"/>
                    </a:gs>
                    <a:gs pos="100000">
                      <a:srgbClr val="F5CDDF"/>
                    </a:gs>
                  </a:gsLst>
                  <a:lin ang="81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43105" name="Freeform 97"/>
                <p:cNvSpPr>
                  <a:spLocks noChangeArrowheads="1"/>
                </p:cNvSpPr>
                <p:nvPr/>
              </p:nvSpPr>
              <p:spPr bwMode="auto">
                <a:xfrm rot="17940000">
                  <a:off x="407" y="2435"/>
                  <a:ext cx="452" cy="392"/>
                </a:xfrm>
                <a:custGeom>
                  <a:avLst/>
                  <a:gdLst>
                    <a:gd name="T0" fmla="*/ 14 w 921"/>
                    <a:gd name="T1" fmla="*/ 164 h 912"/>
                    <a:gd name="T2" fmla="*/ 216 w 921"/>
                    <a:gd name="T3" fmla="*/ 33 h 912"/>
                    <a:gd name="T4" fmla="*/ 871 w 921"/>
                    <a:gd name="T5" fmla="*/ 217 h 912"/>
                    <a:gd name="T6" fmla="*/ 613 w 921"/>
                    <a:gd name="T7" fmla="*/ 258 h 912"/>
                    <a:gd name="T8" fmla="*/ 396 w 921"/>
                    <a:gd name="T9" fmla="*/ 400 h 912"/>
                    <a:gd name="T10" fmla="*/ 287 w 921"/>
                    <a:gd name="T11" fmla="*/ 576 h 912"/>
                    <a:gd name="T12" fmla="*/ 262 w 921"/>
                    <a:gd name="T13" fmla="*/ 843 h 912"/>
                    <a:gd name="T14" fmla="*/ 14 w 921"/>
                    <a:gd name="T15" fmla="*/ 164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rgbClr val="FCF7FA"/>
                    </a:gs>
                    <a:gs pos="100000">
                      <a:srgbClr val="F5CDDF"/>
                    </a:gs>
                  </a:gsLst>
                  <a:lin ang="135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grpSp>
      <p:sp>
        <p:nvSpPr>
          <p:cNvPr id="43106" name="Rectangle 98"/>
          <p:cNvSpPr>
            <a:spLocks noGrp="1" noChangeArrowheads="1"/>
          </p:cNvSpPr>
          <p:nvPr>
            <p:ph type="title"/>
          </p:nvPr>
        </p:nvSpPr>
        <p:spPr bwMode="auto">
          <a:xfrm>
            <a:off x="1905000" y="2103438"/>
            <a:ext cx="6853238" cy="1352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3107" name="Rectangle 99"/>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endParaRPr lang="en-GB"/>
          </a:p>
        </p:txBody>
      </p:sp>
      <p:sp>
        <p:nvSpPr>
          <p:cNvPr id="43108" name="Rectangle 100"/>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a:lnSpc>
                <a:spcPct val="100000"/>
              </a:lnSpc>
              <a:buClr>
                <a:srgbClr val="000000"/>
              </a:buClr>
              <a:buFont typeface="Wingdings" charset="0"/>
              <a:buNone/>
              <a:tabLst>
                <a:tab pos="723900" algn="l"/>
                <a:tab pos="1447800" algn="l"/>
                <a:tab pos="2171700" algn="l"/>
              </a:tabLst>
              <a:defRPr sz="1400">
                <a:solidFill>
                  <a:srgbClr val="000000"/>
                </a:solidFill>
                <a:cs typeface="Lucida Sans Unicode" charset="0"/>
              </a:defRPr>
            </a:lvl1pPr>
          </a:lstStyle>
          <a:p>
            <a:pPr>
              <a:defRPr/>
            </a:pPr>
            <a:endParaRPr lang="en-GB"/>
          </a:p>
        </p:txBody>
      </p:sp>
      <p:sp>
        <p:nvSpPr>
          <p:cNvPr id="43109" name="Rectangle 101"/>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fld id="{68EAD538-01D1-BB43-912F-9104150082AF}"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786" r:id="rId1"/>
    <p:sldLayoutId id="2147489787" r:id="rId2"/>
    <p:sldLayoutId id="2147489788" r:id="rId3"/>
    <p:sldLayoutId id="2147489789" r:id="rId4"/>
    <p:sldLayoutId id="2147489790" r:id="rId5"/>
    <p:sldLayoutId id="2147489791" r:id="rId6"/>
    <p:sldLayoutId id="2147489792" r:id="rId7"/>
    <p:sldLayoutId id="2147489793" r:id="rId8"/>
    <p:sldLayoutId id="2147489794" r:id="rId9"/>
    <p:sldLayoutId id="2147489795" r:id="rId10"/>
    <p:sldLayoutId id="2147489796" r:id="rId11"/>
  </p:sldLayoutIdLst>
  <p:txStyles>
    <p:titleStyle>
      <a:lvl1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mj-lt"/>
          <a:ea typeface="+mj-ea"/>
          <a:cs typeface="+mj-cs"/>
        </a:defRPr>
      </a:lvl1pPr>
      <a:lvl2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2pPr>
      <a:lvl3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3pPr>
      <a:lvl4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4pPr>
      <a:lvl5pPr algn="l" defTabSz="449263" rtl="0" eaLnBrk="0" fontAlgn="base" hangingPunct="0">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5pPr>
      <a:lvl6pPr marL="4572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6pPr>
      <a:lvl7pPr marL="9144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7pPr>
      <a:lvl8pPr marL="13716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8pPr>
      <a:lvl9pPr marL="1828800" algn="l" defTabSz="449263" rtl="0" fontAlgn="base">
        <a:lnSpc>
          <a:spcPct val="88000"/>
        </a:lnSpc>
        <a:spcBef>
          <a:spcPct val="0"/>
        </a:spcBef>
        <a:spcAft>
          <a:spcPct val="0"/>
        </a:spcAft>
        <a:buClr>
          <a:srgbClr val="007572"/>
        </a:buClr>
        <a:buSzPct val="100000"/>
        <a:buFont typeface="Arial Narrow" charset="0"/>
        <a:defRPr sz="4400">
          <a:solidFill>
            <a:srgbClr val="007572"/>
          </a:solidFill>
          <a:latin typeface="Arial Narrow" charset="0"/>
          <a:ea typeface="MS Gothic" charset="0"/>
          <a:cs typeface="MS Gothic" charset="0"/>
        </a:defRPr>
      </a:lvl9pPr>
    </p:titleStyle>
    <p:bodyStyle>
      <a:lvl1pPr marL="338138" indent="-338138" algn="l" defTabSz="449263" rtl="0" eaLnBrk="0" fontAlgn="base" hangingPunct="0">
        <a:lnSpc>
          <a:spcPct val="88000"/>
        </a:lnSpc>
        <a:spcBef>
          <a:spcPts val="800"/>
        </a:spcBef>
        <a:spcAft>
          <a:spcPct val="0"/>
        </a:spcAft>
        <a:buClr>
          <a:srgbClr val="333333"/>
        </a:buClr>
        <a:buSzPct val="100000"/>
        <a:buFont typeface="Arial Narrow" charset="0"/>
        <a:buBlip>
          <a:blip r:embed="rId13"/>
        </a:buBlip>
        <a:defRPr sz="3200">
          <a:solidFill>
            <a:srgbClr val="333333"/>
          </a:solidFill>
          <a:latin typeface="+mn-lt"/>
          <a:ea typeface="+mn-ea"/>
          <a:cs typeface="+mn-cs"/>
        </a:defRPr>
      </a:lvl1pPr>
      <a:lvl2pPr marL="738188" indent="-280988" algn="l" defTabSz="449263" rtl="0" eaLnBrk="0" fontAlgn="base" hangingPunct="0">
        <a:lnSpc>
          <a:spcPct val="88000"/>
        </a:lnSpc>
        <a:spcBef>
          <a:spcPts val="700"/>
        </a:spcBef>
        <a:spcAft>
          <a:spcPct val="0"/>
        </a:spcAft>
        <a:buClr>
          <a:srgbClr val="333333"/>
        </a:buClr>
        <a:buSzPct val="136000"/>
        <a:buFont typeface="Arial Narrow" charset="0"/>
        <a:buBlip>
          <a:blip r:embed="rId14"/>
        </a:buBlip>
        <a:defRPr sz="2800">
          <a:solidFill>
            <a:srgbClr val="333333"/>
          </a:solidFill>
          <a:latin typeface="+mn-lt"/>
          <a:ea typeface="+mn-ea"/>
          <a:cs typeface="+mn-cs"/>
        </a:defRPr>
      </a:lvl2pPr>
      <a:lvl3pPr marL="1143000" indent="-228600" algn="l" defTabSz="449263" rtl="0" eaLnBrk="0" fontAlgn="base" hangingPunct="0">
        <a:lnSpc>
          <a:spcPct val="88000"/>
        </a:lnSpc>
        <a:spcBef>
          <a:spcPts val="600"/>
        </a:spcBef>
        <a:spcAft>
          <a:spcPct val="0"/>
        </a:spcAft>
        <a:buClr>
          <a:srgbClr val="333333"/>
        </a:buClr>
        <a:buSzPct val="100000"/>
        <a:buFont typeface="Arial Narrow" charset="0"/>
        <a:buBlip>
          <a:blip r:embed="rId15"/>
        </a:buBlip>
        <a:defRPr sz="2400">
          <a:solidFill>
            <a:srgbClr val="333333"/>
          </a:solidFill>
          <a:latin typeface="+mn-lt"/>
          <a:ea typeface="+mn-ea"/>
          <a:cs typeface="+mn-cs"/>
        </a:defRPr>
      </a:lvl3pPr>
      <a:lvl4pPr marL="1600200" indent="-228600" algn="l" defTabSz="449263" rtl="0" eaLnBrk="0" fontAlgn="base" hangingPunct="0">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4pPr>
      <a:lvl5pPr marL="2057400" indent="-228600" algn="l" defTabSz="449263" rtl="0" eaLnBrk="0" fontAlgn="base" hangingPunct="0">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5pPr>
      <a:lvl6pPr marL="25146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6pPr>
      <a:lvl7pPr marL="29718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7pPr>
      <a:lvl8pPr marL="34290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8pPr>
      <a:lvl9pPr marL="3886200" indent="-228600" algn="l" defTabSz="449263" rtl="0" fontAlgn="base">
        <a:lnSpc>
          <a:spcPct val="88000"/>
        </a:lnSpc>
        <a:spcBef>
          <a:spcPts val="500"/>
        </a:spcBef>
        <a:spcAft>
          <a:spcPct val="0"/>
        </a:spcAft>
        <a:buClr>
          <a:srgbClr val="333333"/>
        </a:buClr>
        <a:buSzPct val="100000"/>
        <a:buFont typeface="Arial Narrow" charset="0"/>
        <a:buChar char="»"/>
        <a:defRPr sz="2000">
          <a:solidFill>
            <a:srgbClr val="333333"/>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bwMode="auto">
          <a:xfrm>
            <a:off x="685800" y="409575"/>
            <a:ext cx="7767638" cy="1539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4034" name="Rectangle 2"/>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44035"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66"/>
              </a:buClr>
              <a:buFont typeface="Trebuchet MS"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4036"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66"/>
              </a:buClr>
              <a:buFont typeface="Trebuchet MS"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44037"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66"/>
              </a:buClr>
              <a:buFont typeface="Trebuchet MS" charset="0"/>
              <a:buNone/>
              <a:tabLst>
                <a:tab pos="723900" algn="l"/>
                <a:tab pos="1447800" algn="l"/>
              </a:tabLst>
              <a:defRPr sz="1400">
                <a:solidFill>
                  <a:srgbClr val="000000"/>
                </a:solidFill>
                <a:latin typeface="+mn-lt"/>
                <a:cs typeface="Lucida Sans Unicode" charset="0"/>
              </a:defRPr>
            </a:lvl1pPr>
          </a:lstStyle>
          <a:p>
            <a:pPr>
              <a:defRPr/>
            </a:pPr>
            <a:fld id="{D2828C09-AA0C-B34A-A75C-A41085E42B7B}"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797" r:id="rId1"/>
    <p:sldLayoutId id="2147489798" r:id="rId2"/>
    <p:sldLayoutId id="2147489799" r:id="rId3"/>
    <p:sldLayoutId id="2147489800" r:id="rId4"/>
    <p:sldLayoutId id="2147489801" r:id="rId5"/>
    <p:sldLayoutId id="2147489802" r:id="rId6"/>
    <p:sldLayoutId id="2147489803" r:id="rId7"/>
    <p:sldLayoutId id="2147489804" r:id="rId8"/>
    <p:sldLayoutId id="2147489805" r:id="rId9"/>
    <p:sldLayoutId id="2147489806" r:id="rId10"/>
    <p:sldLayoutId id="2147489807" r:id="rId11"/>
    <p:sldLayoutId id="2147489808" r:id="rId12"/>
  </p:sldLayoutIdLst>
  <p:txStyles>
    <p:titleStyle>
      <a:lvl1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mj-lt"/>
          <a:ea typeface="+mj-ea"/>
          <a:cs typeface="+mj-cs"/>
        </a:defRPr>
      </a:lvl1pPr>
      <a:lvl2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2pPr>
      <a:lvl3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3pPr>
      <a:lvl4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4pPr>
      <a:lvl5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5pPr>
      <a:lvl6pPr marL="4572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6pPr>
      <a:lvl7pPr marL="9144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7pPr>
      <a:lvl8pPr marL="13716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8pPr>
      <a:lvl9pPr marL="18288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9pPr>
    </p:titleStyle>
    <p:bodyStyle>
      <a:lvl1pPr marL="338138" indent="-338138" algn="l" defTabSz="449263" rtl="0" eaLnBrk="0" fontAlgn="base" hangingPunct="0">
        <a:lnSpc>
          <a:spcPct val="113000"/>
        </a:lnSpc>
        <a:spcBef>
          <a:spcPts val="800"/>
        </a:spcBef>
        <a:spcAft>
          <a:spcPct val="0"/>
        </a:spcAft>
        <a:buClr>
          <a:srgbClr val="FFFF66"/>
        </a:buClr>
        <a:buSzPct val="100000"/>
        <a:buFont typeface="Times New Roman" charset="0"/>
        <a:buBlip>
          <a:blip r:embed="rId15"/>
        </a:buBlip>
        <a:defRPr sz="3200">
          <a:solidFill>
            <a:srgbClr val="FFFF66"/>
          </a:solidFill>
          <a:latin typeface="+mn-lt"/>
          <a:ea typeface="+mn-ea"/>
          <a:cs typeface="+mn-cs"/>
        </a:defRPr>
      </a:lvl1pPr>
      <a:lvl2pPr marL="738188" indent="-280988" algn="l" defTabSz="449263" rtl="0" eaLnBrk="0" fontAlgn="base" hangingPunct="0">
        <a:lnSpc>
          <a:spcPct val="113000"/>
        </a:lnSpc>
        <a:spcBef>
          <a:spcPts val="700"/>
        </a:spcBef>
        <a:spcAft>
          <a:spcPct val="0"/>
        </a:spcAft>
        <a:buClr>
          <a:srgbClr val="FFFF66"/>
        </a:buClr>
        <a:buSzPct val="136000"/>
        <a:buFont typeface="Times New Roman" charset="0"/>
        <a:buBlip>
          <a:blip r:embed="rId16"/>
        </a:buBlip>
        <a:defRPr sz="2800">
          <a:solidFill>
            <a:srgbClr val="FFFF66"/>
          </a:solidFill>
          <a:latin typeface="+mn-lt"/>
          <a:ea typeface="+mn-ea"/>
          <a:cs typeface="+mn-cs"/>
        </a:defRPr>
      </a:lvl2pPr>
      <a:lvl3pPr marL="1143000" indent="-228600" algn="l" defTabSz="449263" rtl="0" eaLnBrk="0" fontAlgn="base" hangingPunct="0">
        <a:lnSpc>
          <a:spcPct val="113000"/>
        </a:lnSpc>
        <a:spcBef>
          <a:spcPts val="600"/>
        </a:spcBef>
        <a:spcAft>
          <a:spcPct val="0"/>
        </a:spcAft>
        <a:buClr>
          <a:srgbClr val="FFFF66"/>
        </a:buClr>
        <a:buSzPct val="100000"/>
        <a:buFont typeface="Times New Roman" charset="0"/>
        <a:buBlip>
          <a:blip r:embed="rId17"/>
        </a:buBlip>
        <a:defRPr sz="2400">
          <a:solidFill>
            <a:srgbClr val="FFFF66"/>
          </a:solidFill>
          <a:latin typeface="+mn-lt"/>
          <a:ea typeface="+mn-ea"/>
          <a:cs typeface="+mn-cs"/>
        </a:defRPr>
      </a:lvl3pPr>
      <a:lvl4pPr marL="1600200" indent="-228600" algn="l" defTabSz="449263" rtl="0" eaLnBrk="0" fontAlgn="base" hangingPunct="0">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4pPr>
      <a:lvl5pPr marL="2057400" indent="-228600" algn="l" defTabSz="449263" rtl="0" eaLnBrk="0" fontAlgn="base" hangingPunct="0">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5pPr>
      <a:lvl6pPr marL="25146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6pPr>
      <a:lvl7pPr marL="29718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7pPr>
      <a:lvl8pPr marL="34290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8pPr>
      <a:lvl9pPr marL="38862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5057" name="Rectangle 1"/>
          <p:cNvSpPr>
            <a:spLocks noGrp="1" noChangeArrowheads="1"/>
          </p:cNvSpPr>
          <p:nvPr>
            <p:ph type="title"/>
          </p:nvPr>
        </p:nvSpPr>
        <p:spPr bwMode="auto">
          <a:xfrm>
            <a:off x="685800" y="2085975"/>
            <a:ext cx="7767638" cy="1539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5058"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66"/>
              </a:buClr>
              <a:buFont typeface="Trebuchet MS"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5059"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66"/>
              </a:buClr>
              <a:buFont typeface="Trebuchet MS"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45060"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66"/>
              </a:buClr>
              <a:buFont typeface="Trebuchet MS" charset="0"/>
              <a:buNone/>
              <a:tabLst>
                <a:tab pos="723900" algn="l"/>
                <a:tab pos="1447800" algn="l"/>
              </a:tabLst>
              <a:defRPr sz="1400">
                <a:solidFill>
                  <a:srgbClr val="000000"/>
                </a:solidFill>
                <a:latin typeface="+mn-lt"/>
                <a:cs typeface="Lucida Sans Unicode" charset="0"/>
              </a:defRPr>
            </a:lvl1pPr>
          </a:lstStyle>
          <a:p>
            <a:pPr>
              <a:defRPr/>
            </a:pPr>
            <a:fld id="{DC4E5D51-9BC9-F141-9F99-6B0933B83810}"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809" r:id="rId1"/>
    <p:sldLayoutId id="2147489810" r:id="rId2"/>
    <p:sldLayoutId id="2147489811" r:id="rId3"/>
    <p:sldLayoutId id="2147489812" r:id="rId4"/>
    <p:sldLayoutId id="2147489813" r:id="rId5"/>
    <p:sldLayoutId id="2147489814" r:id="rId6"/>
    <p:sldLayoutId id="2147489815" r:id="rId7"/>
    <p:sldLayoutId id="2147489816" r:id="rId8"/>
    <p:sldLayoutId id="2147489817" r:id="rId9"/>
    <p:sldLayoutId id="2147489818" r:id="rId10"/>
    <p:sldLayoutId id="2147489819" r:id="rId11"/>
  </p:sldLayoutIdLst>
  <p:txStyles>
    <p:titleStyle>
      <a:lvl1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mj-lt"/>
          <a:ea typeface="+mj-ea"/>
          <a:cs typeface="+mj-cs"/>
        </a:defRPr>
      </a:lvl1pPr>
      <a:lvl2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2pPr>
      <a:lvl3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3pPr>
      <a:lvl4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4pPr>
      <a:lvl5pPr algn="ctr" defTabSz="449263" rtl="0" eaLnBrk="0" fontAlgn="base" hangingPunct="0">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5pPr>
      <a:lvl6pPr marL="4572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6pPr>
      <a:lvl7pPr marL="9144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7pPr>
      <a:lvl8pPr marL="13716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8pPr>
      <a:lvl9pPr marL="1828800" algn="ctr" defTabSz="449263" rtl="0" fontAlgn="base">
        <a:lnSpc>
          <a:spcPct val="113000"/>
        </a:lnSpc>
        <a:spcBef>
          <a:spcPct val="0"/>
        </a:spcBef>
        <a:spcAft>
          <a:spcPct val="0"/>
        </a:spcAft>
        <a:buClr>
          <a:srgbClr val="FFFF66"/>
        </a:buClr>
        <a:buSzPct val="100000"/>
        <a:buFont typeface="Trebuchet MS" charset="0"/>
        <a:defRPr sz="4400" b="1">
          <a:solidFill>
            <a:srgbClr val="FFFF66"/>
          </a:solidFill>
          <a:latin typeface="Trebuchet MS" charset="0"/>
          <a:ea typeface="MS Gothic" charset="0"/>
          <a:cs typeface="MS Gothic" charset="0"/>
        </a:defRPr>
      </a:lvl9pPr>
    </p:titleStyle>
    <p:bodyStyle>
      <a:lvl1pPr marL="338138" indent="-338138" algn="l" defTabSz="449263" rtl="0" eaLnBrk="0" fontAlgn="base" hangingPunct="0">
        <a:lnSpc>
          <a:spcPct val="113000"/>
        </a:lnSpc>
        <a:spcBef>
          <a:spcPts val="800"/>
        </a:spcBef>
        <a:spcAft>
          <a:spcPct val="0"/>
        </a:spcAft>
        <a:buClr>
          <a:srgbClr val="FFFF66"/>
        </a:buClr>
        <a:buSzPct val="100000"/>
        <a:buFont typeface="Times New Roman" charset="0"/>
        <a:buBlip>
          <a:blip r:embed="rId14"/>
        </a:buBlip>
        <a:defRPr sz="3200">
          <a:solidFill>
            <a:srgbClr val="FFFF66"/>
          </a:solidFill>
          <a:latin typeface="+mn-lt"/>
          <a:ea typeface="+mn-ea"/>
          <a:cs typeface="+mn-cs"/>
        </a:defRPr>
      </a:lvl1pPr>
      <a:lvl2pPr marL="738188" indent="-280988" algn="l" defTabSz="449263" rtl="0" eaLnBrk="0" fontAlgn="base" hangingPunct="0">
        <a:lnSpc>
          <a:spcPct val="113000"/>
        </a:lnSpc>
        <a:spcBef>
          <a:spcPts val="700"/>
        </a:spcBef>
        <a:spcAft>
          <a:spcPct val="0"/>
        </a:spcAft>
        <a:buClr>
          <a:srgbClr val="FFFF66"/>
        </a:buClr>
        <a:buSzPct val="136000"/>
        <a:buFont typeface="Times New Roman" charset="0"/>
        <a:buBlip>
          <a:blip r:embed="rId15"/>
        </a:buBlip>
        <a:defRPr sz="2800">
          <a:solidFill>
            <a:srgbClr val="FFFF66"/>
          </a:solidFill>
          <a:latin typeface="+mn-lt"/>
          <a:ea typeface="+mn-ea"/>
          <a:cs typeface="+mn-cs"/>
        </a:defRPr>
      </a:lvl2pPr>
      <a:lvl3pPr marL="1143000" indent="-228600" algn="l" defTabSz="449263" rtl="0" eaLnBrk="0" fontAlgn="base" hangingPunct="0">
        <a:lnSpc>
          <a:spcPct val="113000"/>
        </a:lnSpc>
        <a:spcBef>
          <a:spcPts val="600"/>
        </a:spcBef>
        <a:spcAft>
          <a:spcPct val="0"/>
        </a:spcAft>
        <a:buClr>
          <a:srgbClr val="FFFF66"/>
        </a:buClr>
        <a:buSzPct val="100000"/>
        <a:buFont typeface="Times New Roman" charset="0"/>
        <a:buBlip>
          <a:blip r:embed="rId16"/>
        </a:buBlip>
        <a:defRPr sz="2400">
          <a:solidFill>
            <a:srgbClr val="FFFF66"/>
          </a:solidFill>
          <a:latin typeface="+mn-lt"/>
          <a:ea typeface="+mn-ea"/>
          <a:cs typeface="+mn-cs"/>
        </a:defRPr>
      </a:lvl3pPr>
      <a:lvl4pPr marL="1600200" indent="-228600" algn="l" defTabSz="449263" rtl="0" eaLnBrk="0" fontAlgn="base" hangingPunct="0">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4pPr>
      <a:lvl5pPr marL="2057400" indent="-228600" algn="l" defTabSz="449263" rtl="0" eaLnBrk="0" fontAlgn="base" hangingPunct="0">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5pPr>
      <a:lvl6pPr marL="25146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6pPr>
      <a:lvl7pPr marL="29718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7pPr>
      <a:lvl8pPr marL="34290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8pPr>
      <a:lvl9pPr marL="3886200" indent="-228600" algn="l" defTabSz="449263" rtl="0" fontAlgn="base">
        <a:lnSpc>
          <a:spcPct val="113000"/>
        </a:lnSpc>
        <a:spcBef>
          <a:spcPts val="500"/>
        </a:spcBef>
        <a:spcAft>
          <a:spcPct val="0"/>
        </a:spcAft>
        <a:buClr>
          <a:srgbClr val="FFFF66"/>
        </a:buClr>
        <a:buSzPct val="100000"/>
        <a:buFont typeface="Times New Roman" charset="0"/>
        <a:buChar char="•"/>
        <a:defRPr sz="2000">
          <a:solidFill>
            <a:srgbClr val="FFFF66"/>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Rectangle 1"/>
          <p:cNvSpPr>
            <a:spLocks noGrp="1" noChangeArrowheads="1"/>
          </p:cNvSpPr>
          <p:nvPr>
            <p:ph type="title"/>
          </p:nvPr>
        </p:nvSpPr>
        <p:spPr bwMode="auto">
          <a:xfrm>
            <a:off x="685800" y="463550"/>
            <a:ext cx="7767638" cy="1430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6082" name="Rectangle 2"/>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46083"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000000"/>
              </a:buClr>
              <a:buFont typeface="Arial"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6084"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000000"/>
              </a:buClr>
              <a:buFont typeface="Arial"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46085"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Arial" charset="0"/>
              <a:buNone/>
              <a:tabLst>
                <a:tab pos="723900" algn="l"/>
                <a:tab pos="1447800" algn="l"/>
              </a:tabLst>
              <a:defRPr sz="1400">
                <a:solidFill>
                  <a:srgbClr val="000000"/>
                </a:solidFill>
                <a:latin typeface="+mn-lt"/>
                <a:cs typeface="Lucida Sans Unicode" charset="0"/>
              </a:defRPr>
            </a:lvl1pPr>
          </a:lstStyle>
          <a:p>
            <a:pPr>
              <a:defRPr/>
            </a:pPr>
            <a:fld id="{CCA49376-52EC-384F-B4B5-2AFB9C88E123}"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820" r:id="rId1"/>
    <p:sldLayoutId id="2147489821" r:id="rId2"/>
    <p:sldLayoutId id="2147489822" r:id="rId3"/>
    <p:sldLayoutId id="2147489823" r:id="rId4"/>
    <p:sldLayoutId id="2147489824" r:id="rId5"/>
    <p:sldLayoutId id="2147489825" r:id="rId6"/>
    <p:sldLayoutId id="2147489826" r:id="rId7"/>
    <p:sldLayoutId id="2147489827" r:id="rId8"/>
    <p:sldLayoutId id="2147489828" r:id="rId9"/>
    <p:sldLayoutId id="2147489829" r:id="rId10"/>
    <p:sldLayoutId id="2147489830" r:id="rId11"/>
  </p:sldLayoutIdLst>
  <p:txStyles>
    <p:titleStyle>
      <a:lvl1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mj-lt"/>
          <a:ea typeface="+mj-ea"/>
          <a:cs typeface="+mj-cs"/>
        </a:defRPr>
      </a:lvl1pPr>
      <a:lvl2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5pPr>
      <a:lvl6pPr marL="4572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6pPr>
      <a:lvl7pPr marL="9144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000000"/>
        </a:buClr>
        <a:buSzPct val="100000"/>
        <a:buFont typeface="Arial" charset="0"/>
        <a:buBlip>
          <a:blip r:embed="rId13"/>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0000"/>
        </a:buClr>
        <a:buSzPct val="136000"/>
        <a:buFont typeface="Arial" charset="0"/>
        <a:buBlip>
          <a:blip r:embed="rId14"/>
        </a:buBlip>
        <a:defRPr sz="2800">
          <a:solidFill>
            <a:srgbClr val="000000"/>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000000"/>
        </a:buClr>
        <a:buSzPct val="100000"/>
        <a:buFont typeface="Arial" charset="0"/>
        <a:buBlip>
          <a:blip r:embed="rId15"/>
        </a:buBlip>
        <a:defRPr sz="2400">
          <a:solidFill>
            <a:srgbClr val="000000"/>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5pPr>
      <a:lvl6pPr marL="25146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6pPr>
      <a:lvl7pPr marL="29718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7pPr>
      <a:lvl8pPr marL="34290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8pPr>
      <a:lvl9pPr marL="38862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Rectangle 1"/>
          <p:cNvSpPr>
            <a:spLocks noGrp="1" noChangeArrowheads="1"/>
          </p:cNvSpPr>
          <p:nvPr>
            <p:ph type="title"/>
          </p:nvPr>
        </p:nvSpPr>
        <p:spPr bwMode="auto">
          <a:xfrm>
            <a:off x="685800" y="2139950"/>
            <a:ext cx="7767638" cy="1430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7106"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000000"/>
              </a:buClr>
              <a:buFont typeface="Arial"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7107"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000000"/>
              </a:buClr>
              <a:buFont typeface="Arial" charset="0"/>
              <a:buNone/>
              <a:tabLst>
                <a:tab pos="723900" algn="l"/>
                <a:tab pos="1447800" algn="l"/>
                <a:tab pos="2171700" algn="l"/>
              </a:tabLst>
              <a:defRPr sz="1400">
                <a:solidFill>
                  <a:srgbClr val="000000"/>
                </a:solidFill>
                <a:latin typeface="+mn-lt"/>
                <a:cs typeface="Lucida Sans Unicode" charset="0"/>
              </a:defRPr>
            </a:lvl1pPr>
          </a:lstStyle>
          <a:p>
            <a:pPr>
              <a:defRPr/>
            </a:pPr>
            <a:endParaRPr lang="en-GB"/>
          </a:p>
        </p:txBody>
      </p:sp>
      <p:sp>
        <p:nvSpPr>
          <p:cNvPr id="47108"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Arial" charset="0"/>
              <a:buNone/>
              <a:tabLst>
                <a:tab pos="723900" algn="l"/>
                <a:tab pos="1447800" algn="l"/>
              </a:tabLst>
              <a:defRPr sz="1400">
                <a:solidFill>
                  <a:srgbClr val="000000"/>
                </a:solidFill>
                <a:latin typeface="+mn-lt"/>
                <a:cs typeface="Lucida Sans Unicode" charset="0"/>
              </a:defRPr>
            </a:lvl1pPr>
          </a:lstStyle>
          <a:p>
            <a:pPr>
              <a:defRPr/>
            </a:pPr>
            <a:fld id="{3209A9CA-2265-4E4A-BEFE-BBD8E384E47A}" type="slidenum">
              <a:rPr lang="en-GB"/>
              <a:pPr>
                <a:defRPr/>
              </a:pPr>
              <a:t>‹#›</a:t>
            </a:fld>
            <a:endParaRPr lang="en-GB"/>
          </a:p>
        </p:txBody>
      </p:sp>
      <p:sp>
        <p:nvSpPr>
          <p:cNvPr id="47109" name="Rectangle 5"/>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831" r:id="rId1"/>
    <p:sldLayoutId id="2147489832" r:id="rId2"/>
    <p:sldLayoutId id="2147489833" r:id="rId3"/>
    <p:sldLayoutId id="2147489834" r:id="rId4"/>
    <p:sldLayoutId id="2147489835" r:id="rId5"/>
    <p:sldLayoutId id="2147489836" r:id="rId6"/>
    <p:sldLayoutId id="2147489837" r:id="rId7"/>
    <p:sldLayoutId id="2147489838" r:id="rId8"/>
    <p:sldLayoutId id="2147489839" r:id="rId9"/>
    <p:sldLayoutId id="2147489840" r:id="rId10"/>
    <p:sldLayoutId id="2147489841" r:id="rId11"/>
    <p:sldLayoutId id="2147489842" r:id="rId12"/>
  </p:sldLayoutIdLst>
  <p:txStyles>
    <p:titleStyle>
      <a:lvl1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mj-lt"/>
          <a:ea typeface="+mj-ea"/>
          <a:cs typeface="+mj-cs"/>
        </a:defRPr>
      </a:lvl1pPr>
      <a:lvl2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5pPr>
      <a:lvl6pPr marL="4572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6pPr>
      <a:lvl7pPr marL="9144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7pPr>
      <a:lvl8pPr marL="13716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8pPr>
      <a:lvl9pPr marL="18288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000000"/>
        </a:buClr>
        <a:buSzPct val="100000"/>
        <a:buFont typeface="Arial" charset="0"/>
        <a:buBlip>
          <a:blip r:embed="rId14"/>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0000"/>
        </a:buClr>
        <a:buSzPct val="136000"/>
        <a:buFont typeface="Arial" charset="0"/>
        <a:buBlip>
          <a:blip r:embed="rId15"/>
        </a:buBlip>
        <a:defRPr sz="2800">
          <a:solidFill>
            <a:srgbClr val="000000"/>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000000"/>
        </a:buClr>
        <a:buSzPct val="100000"/>
        <a:buFont typeface="Arial" charset="0"/>
        <a:buBlip>
          <a:blip r:embed="rId16"/>
        </a:buBlip>
        <a:defRPr sz="2400">
          <a:solidFill>
            <a:srgbClr val="000000"/>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5pPr>
      <a:lvl6pPr marL="25146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6pPr>
      <a:lvl7pPr marL="29718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7pPr>
      <a:lvl8pPr marL="34290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8pPr>
      <a:lvl9pPr marL="3886200" indent="-228600" algn="l" defTabSz="449263" rtl="0" fontAlgn="base">
        <a:lnSpc>
          <a:spcPct val="81000"/>
        </a:lnSpc>
        <a:spcBef>
          <a:spcPts val="500"/>
        </a:spcBef>
        <a:spcAft>
          <a:spcPct val="0"/>
        </a:spcAft>
        <a:buClr>
          <a:srgbClr val="000000"/>
        </a:buClr>
        <a:buSzPct val="100000"/>
        <a:buFont typeface="Arial" charset="0"/>
        <a:buChar char="»"/>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A585A"/>
        </a:solidFill>
        <a:effectLst/>
      </p:bgPr>
    </p:bg>
    <p:spTree>
      <p:nvGrpSpPr>
        <p:cNvPr id="1" name=""/>
        <p:cNvGrpSpPr/>
        <p:nvPr/>
      </p:nvGrpSpPr>
      <p:grpSpPr>
        <a:xfrm>
          <a:off x="0" y="0"/>
          <a:ext cx="0" cy="0"/>
          <a:chOff x="0" y="0"/>
          <a:chExt cx="0" cy="0"/>
        </a:xfrm>
      </p:grpSpPr>
      <p:grpSp>
        <p:nvGrpSpPr>
          <p:cNvPr id="39938" name="Group 1"/>
          <p:cNvGrpSpPr>
            <a:grpSpLocks/>
          </p:cNvGrpSpPr>
          <p:nvPr/>
        </p:nvGrpSpPr>
        <p:grpSpPr bwMode="auto">
          <a:xfrm>
            <a:off x="0" y="-12700"/>
            <a:ext cx="9153525" cy="6867525"/>
            <a:chOff x="0" y="-8"/>
            <a:chExt cx="5766" cy="4326"/>
          </a:xfrm>
        </p:grpSpPr>
        <p:sp>
          <p:nvSpPr>
            <p:cNvPr id="7170" name="Rectangle 2"/>
            <p:cNvSpPr>
              <a:spLocks noChangeArrowheads="1"/>
            </p:cNvSpPr>
            <p:nvPr/>
          </p:nvSpPr>
          <p:spPr bwMode="auto">
            <a:xfrm>
              <a:off x="0" y="0"/>
              <a:ext cx="5759" cy="1344"/>
            </a:xfrm>
            <a:prstGeom prst="rect">
              <a:avLst/>
            </a:prstGeom>
            <a:solidFill>
              <a:srgbClr val="3A585A"/>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1" name="Rectangle 3"/>
            <p:cNvSpPr>
              <a:spLocks noChangeArrowheads="1"/>
            </p:cNvSpPr>
            <p:nvPr/>
          </p:nvSpPr>
          <p:spPr bwMode="auto">
            <a:xfrm>
              <a:off x="0" y="1344"/>
              <a:ext cx="5759" cy="2975"/>
            </a:xfrm>
            <a:prstGeom prst="rect">
              <a:avLst/>
            </a:prstGeom>
            <a:gradFill rotWithShape="0">
              <a:gsLst>
                <a:gs pos="0">
                  <a:srgbClr val="3A585A"/>
                </a:gs>
                <a:gs pos="50000">
                  <a:srgbClr val="000000"/>
                </a:gs>
                <a:gs pos="100000">
                  <a:srgbClr val="3A585A"/>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2" name="Freeform 4"/>
            <p:cNvSpPr>
              <a:spLocks noChangeArrowheads="1"/>
            </p:cNvSpPr>
            <p:nvPr/>
          </p:nvSpPr>
          <p:spPr bwMode="auto">
            <a:xfrm>
              <a:off x="0" y="-8"/>
              <a:ext cx="3639" cy="1433"/>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3" name="Freeform 5"/>
            <p:cNvSpPr>
              <a:spLocks noChangeArrowheads="1"/>
            </p:cNvSpPr>
            <p:nvPr/>
          </p:nvSpPr>
          <p:spPr bwMode="auto">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4" name="Freeform 6"/>
            <p:cNvSpPr>
              <a:spLocks noChangeArrowheads="1"/>
            </p:cNvSpPr>
            <p:nvPr/>
          </p:nvSpPr>
          <p:spPr bwMode="auto">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Lst>
              <a:ahLst/>
              <a:cxnLst>
                <a:cxn ang="0">
                  <a:pos x="T0" y="T1"/>
                </a:cxn>
                <a:cxn ang="0">
                  <a:pos x="T2" y="T3"/>
                </a:cxn>
                <a:cxn ang="0">
                  <a:pos x="T4" y="T5"/>
                </a:cxn>
                <a:cxn ang="0">
                  <a:pos x="T6" y="T7"/>
                </a:cxn>
                <a:cxn ang="0">
                  <a:pos x="T8" y="T9"/>
                </a:cxn>
                <a:cxn ang="0">
                  <a:pos x="T10" y="T11"/>
                </a:cxn>
                <a:cxn ang="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5" name="Freeform 7"/>
            <p:cNvSpPr>
              <a:spLocks noChangeArrowheads="1"/>
            </p:cNvSpPr>
            <p:nvPr/>
          </p:nvSpPr>
          <p:spPr bwMode="auto">
            <a:xfrm>
              <a:off x="856" y="144"/>
              <a:ext cx="3751"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6" name="Freeform 8"/>
            <p:cNvSpPr>
              <a:spLocks noChangeArrowheads="1"/>
            </p:cNvSpPr>
            <p:nvPr/>
          </p:nvSpPr>
          <p:spPr bwMode="auto">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7" name="Freeform 9"/>
            <p:cNvSpPr>
              <a:spLocks noChangeArrowheads="1"/>
            </p:cNvSpPr>
            <p:nvPr/>
          </p:nvSpPr>
          <p:spPr bwMode="auto">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8" name="Freeform 10"/>
            <p:cNvSpPr>
              <a:spLocks noChangeArrowheads="1"/>
            </p:cNvSpPr>
            <p:nvPr/>
          </p:nvSpPr>
          <p:spPr bwMode="auto">
            <a:xfrm rot="21300000">
              <a:off x="1294" y="1242"/>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Lst>
              <a:ahLst/>
              <a:cxnLst>
                <a:cxn ang="0">
                  <a:pos x="T0" y="T1"/>
                </a:cxn>
                <a:cxn ang="0">
                  <a:pos x="T2" y="T3"/>
                </a:cxn>
                <a:cxn ang="0">
                  <a:pos x="T4" y="T5"/>
                </a:cxn>
                <a:cxn ang="0">
                  <a:pos x="T6" y="T7"/>
                </a:cxn>
                <a:cxn ang="0">
                  <a:pos x="T8" y="T9"/>
                </a:cxn>
                <a:cxn ang="0">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79" name="Freeform 11"/>
            <p:cNvSpPr>
              <a:spLocks noChangeArrowheads="1"/>
            </p:cNvSpPr>
            <p:nvPr/>
          </p:nvSpPr>
          <p:spPr bwMode="auto">
            <a:xfrm>
              <a:off x="0" y="1584"/>
              <a:ext cx="5753" cy="2279"/>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0" name="Freeform 12"/>
            <p:cNvSpPr>
              <a:spLocks noChangeArrowheads="1"/>
            </p:cNvSpPr>
            <p:nvPr/>
          </p:nvSpPr>
          <p:spPr bwMode="auto">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1" name="Freeform 13"/>
            <p:cNvSpPr>
              <a:spLocks noChangeArrowheads="1"/>
            </p:cNvSpPr>
            <p:nvPr/>
          </p:nvSpPr>
          <p:spPr bwMode="auto">
            <a:xfrm rot="1140000">
              <a:off x="1296" y="2151"/>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Lst>
              <a:ahLst/>
              <a:cxnLst>
                <a:cxn ang="0">
                  <a:pos x="T0" y="T1"/>
                </a:cxn>
                <a:cxn ang="0">
                  <a:pos x="T2" y="T3"/>
                </a:cxn>
                <a:cxn ang="0">
                  <a:pos x="T4" y="T5"/>
                </a:cxn>
                <a:cxn ang="0">
                  <a:pos x="T6" y="T7"/>
                </a:cxn>
                <a:cxn ang="0">
                  <a:pos x="T8" y="T9"/>
                </a:cxn>
                <a:cxn ang="0">
                  <a:pos x="T10" y="T11"/>
                </a:cxn>
                <a:cxn ang="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2" name="Freeform 14"/>
            <p:cNvSpPr>
              <a:spLocks noChangeArrowheads="1"/>
            </p:cNvSpPr>
            <p:nvPr/>
          </p:nvSpPr>
          <p:spPr bwMode="auto">
            <a:xfrm>
              <a:off x="3111" y="-8"/>
              <a:ext cx="2648" cy="3393"/>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3" name="Freeform 15"/>
            <p:cNvSpPr>
              <a:spLocks noChangeArrowheads="1"/>
            </p:cNvSpPr>
            <p:nvPr/>
          </p:nvSpPr>
          <p:spPr bwMode="auto">
            <a:xfrm>
              <a:off x="3503" y="-8"/>
              <a:ext cx="2255" cy="3159"/>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4" name="Freeform 16"/>
            <p:cNvSpPr>
              <a:spLocks noChangeArrowheads="1"/>
            </p:cNvSpPr>
            <p:nvPr/>
          </p:nvSpPr>
          <p:spPr bwMode="auto">
            <a:xfrm>
              <a:off x="4007"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Lst>
              <a:ahLst/>
              <a:cxnLst>
                <a:cxn ang="0">
                  <a:pos x="T0" y="T1"/>
                </a:cxn>
                <a:cxn ang="0">
                  <a:pos x="T2" y="T3"/>
                </a:cxn>
                <a:cxn ang="0">
                  <a:pos x="T4" y="T5"/>
                </a:cxn>
                <a:cxn ang="0">
                  <a:pos x="T6" y="T7"/>
                </a:cxn>
                <a:cxn ang="0">
                  <a:pos x="T8" y="T9"/>
                </a:cxn>
                <a:cxn ang="0">
                  <a:pos x="T10" y="T11"/>
                </a:cxn>
                <a:cxn ang="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5" name="Freeform 17"/>
            <p:cNvSpPr>
              <a:spLocks noChangeArrowheads="1"/>
            </p:cNvSpPr>
            <p:nvPr/>
          </p:nvSpPr>
          <p:spPr bwMode="auto">
            <a:xfrm>
              <a:off x="5116"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Lst>
              <a:ahLst/>
              <a:cxnLst>
                <a:cxn ang="0">
                  <a:pos x="T0" y="T1"/>
                </a:cxn>
                <a:cxn ang="0">
                  <a:pos x="T2" y="T3"/>
                </a:cxn>
                <a:cxn ang="0">
                  <a:pos x="T4" y="T5"/>
                </a:cxn>
                <a:cxn ang="0">
                  <a:pos x="T6" y="T7"/>
                </a:cxn>
                <a:cxn ang="0">
                  <a:pos x="T8" y="T9"/>
                </a:cxn>
                <a:cxn ang="0">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6" name="Freeform 18"/>
            <p:cNvSpPr>
              <a:spLocks noChangeArrowheads="1"/>
            </p:cNvSpPr>
            <p:nvPr/>
          </p:nvSpPr>
          <p:spPr bwMode="auto">
            <a:xfrm>
              <a:off x="0" y="2023"/>
              <a:ext cx="1984" cy="2295"/>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7" name="Freeform 19"/>
            <p:cNvSpPr>
              <a:spLocks noChangeArrowheads="1"/>
            </p:cNvSpPr>
            <p:nvPr/>
          </p:nvSpPr>
          <p:spPr bwMode="auto">
            <a:xfrm>
              <a:off x="0" y="2399"/>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Lst>
              <a:ahLst/>
              <a:cxnLst>
                <a:cxn ang="0">
                  <a:pos x="T0" y="T1"/>
                </a:cxn>
                <a:cxn ang="0">
                  <a:pos x="T2" y="T3"/>
                </a:cxn>
                <a:cxn ang="0">
                  <a:pos x="T4" y="T5"/>
                </a:cxn>
                <a:cxn ang="0">
                  <a:pos x="T6" y="T7"/>
                </a:cxn>
                <a:cxn ang="0">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188" name="Freeform 20"/>
            <p:cNvSpPr>
              <a:spLocks noChangeArrowheads="1"/>
            </p:cNvSpPr>
            <p:nvPr/>
          </p:nvSpPr>
          <p:spPr bwMode="auto">
            <a:xfrm>
              <a:off x="2687" y="3227"/>
              <a:ext cx="3079"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360">
              <a:solidFill>
                <a:srgbClr val="376D6C"/>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pic>
          <p:nvPicPr>
            <p:cNvPr id="7189" name="Picture 21"/>
            <p:cNvPicPr>
              <a:picLocks noChangeAspect="1" noChangeArrowheads="1"/>
            </p:cNvPicPr>
            <p:nvPr/>
          </p:nvPicPr>
          <p:blipFill>
            <a:blip r:embed="rId13" cstate="screen">
              <a:extLst>
                <a:ext uri="{28A0092B-C50C-407E-A947-70E740481C1C}">
                  <a14:useLocalDpi xmlns:a14="http://schemas.microsoft.com/office/drawing/2010/main"/>
                </a:ext>
              </a:extLst>
            </a:blip>
            <a:srcRect l="31926" t="5316" b="4257"/>
            <a:stretch>
              <a:fillRect/>
            </a:stretch>
          </p:blipFill>
          <p:spPr bwMode="auto">
            <a:xfrm>
              <a:off x="0" y="0"/>
              <a:ext cx="325" cy="4319"/>
            </a:xfrm>
            <a:prstGeom prst="rect">
              <a:avLst/>
            </a:prstGeom>
            <a:noFill/>
            <a:ln>
              <a:noFill/>
            </a:ln>
            <a:effectLst/>
            <a:extLst>
              <a:ext uri="{909E8E84-426E-40dd-AFC4-6F175D3DCCD1}">
                <a14:hiddenFill xmlns:a14="http://schemas.microsoft.com/office/drawing/2010/main">
                  <a:blipFill dpi="0" rotWithShape="0">
                    <a:blip/>
                    <a:srcRect l="31926" t="5316" b="4257"/>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190" name="Rectangle 22"/>
            <p:cNvSpPr>
              <a:spLocks noChangeArrowheads="1"/>
            </p:cNvSpPr>
            <p:nvPr/>
          </p:nvSpPr>
          <p:spPr bwMode="auto">
            <a:xfrm>
              <a:off x="240" y="2111"/>
              <a:ext cx="2688" cy="96"/>
            </a:xfrm>
            <a:prstGeom prst="rect">
              <a:avLst/>
            </a:prstGeom>
            <a:solidFill>
              <a:srgbClr val="3A585A"/>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7191" name="Line 23"/>
          <p:cNvSpPr>
            <a:spLocks noChangeShapeType="1"/>
          </p:cNvSpPr>
          <p:nvPr/>
        </p:nvSpPr>
        <p:spPr bwMode="auto">
          <a:xfrm>
            <a:off x="685800" y="3429000"/>
            <a:ext cx="1676400" cy="1588"/>
          </a:xfrm>
          <a:prstGeom prst="line">
            <a:avLst/>
          </a:prstGeom>
          <a:noFill/>
          <a:ln w="9360">
            <a:solidFill>
              <a:srgbClr val="EAEAEA"/>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nvGrpSpPr>
          <p:cNvPr id="39940" name="Group 24"/>
          <p:cNvGrpSpPr>
            <a:grpSpLocks/>
          </p:cNvGrpSpPr>
          <p:nvPr/>
        </p:nvGrpSpPr>
        <p:grpSpPr bwMode="auto">
          <a:xfrm>
            <a:off x="762000" y="3352800"/>
            <a:ext cx="454025" cy="454025"/>
            <a:chOff x="480" y="2112"/>
            <a:chExt cx="286" cy="286"/>
          </a:xfrm>
        </p:grpSpPr>
        <p:sp>
          <p:nvSpPr>
            <p:cNvPr id="7193" name="Line 25"/>
            <p:cNvSpPr>
              <a:spLocks noChangeShapeType="1"/>
            </p:cNvSpPr>
            <p:nvPr/>
          </p:nvSpPr>
          <p:spPr bwMode="auto">
            <a:xfrm>
              <a:off x="528" y="2160"/>
              <a:ext cx="239" cy="239"/>
            </a:xfrm>
            <a:prstGeom prst="line">
              <a:avLst/>
            </a:prstGeom>
            <a:noFill/>
            <a:ln w="9360">
              <a:solidFill>
                <a:srgbClr val="EAEAEA"/>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194" name="Oval 26"/>
            <p:cNvSpPr>
              <a:spLocks noChangeArrowheads="1"/>
            </p:cNvSpPr>
            <p:nvPr/>
          </p:nvSpPr>
          <p:spPr bwMode="auto">
            <a:xfrm>
              <a:off x="480" y="2112"/>
              <a:ext cx="116" cy="117"/>
            </a:xfrm>
            <a:prstGeom prst="ellipse">
              <a:avLst/>
            </a:prstGeom>
            <a:noFill/>
            <a:ln w="9360">
              <a:solidFill>
                <a:srgbClr val="EAEAEA"/>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7195" name="Rectangle 27"/>
          <p:cNvSpPr>
            <a:spLocks noGrp="1" noChangeArrowheads="1"/>
          </p:cNvSpPr>
          <p:nvPr>
            <p:ph type="title"/>
          </p:nvPr>
        </p:nvSpPr>
        <p:spPr bwMode="auto">
          <a:xfrm>
            <a:off x="685800" y="2027238"/>
            <a:ext cx="7767638" cy="1352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7196" name="Rectangle 28"/>
          <p:cNvSpPr>
            <a:spLocks noGrp="1" noChangeArrowheads="1"/>
          </p:cNvSpPr>
          <p:nvPr>
            <p:ph type="dt"/>
          </p:nvPr>
        </p:nvSpPr>
        <p:spPr bwMode="auto">
          <a:xfrm>
            <a:off x="685800" y="6342063"/>
            <a:ext cx="19002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endParaRPr lang="en-GB"/>
          </a:p>
        </p:txBody>
      </p:sp>
      <p:sp>
        <p:nvSpPr>
          <p:cNvPr id="7197" name="Rectangle 29"/>
          <p:cNvSpPr>
            <a:spLocks noGrp="1" noChangeArrowheads="1"/>
          </p:cNvSpPr>
          <p:nvPr>
            <p:ph type="ftr"/>
          </p:nvPr>
        </p:nvSpPr>
        <p:spPr bwMode="auto">
          <a:xfrm>
            <a:off x="3124200" y="6342063"/>
            <a:ext cx="28908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ctr">
              <a:lnSpc>
                <a:spcPct val="100000"/>
              </a:lnSpc>
              <a:buClr>
                <a:srgbClr val="000000"/>
              </a:buClr>
              <a:buFont typeface="Wingdings" charset="0"/>
              <a:buNone/>
              <a:tabLst>
                <a:tab pos="723900" algn="l"/>
                <a:tab pos="1447800" algn="l"/>
                <a:tab pos="2171700" algn="l"/>
              </a:tabLst>
              <a:defRPr sz="1400">
                <a:solidFill>
                  <a:srgbClr val="000000"/>
                </a:solidFill>
                <a:cs typeface="Lucida Sans Unicode" charset="0"/>
              </a:defRPr>
            </a:lvl1pPr>
          </a:lstStyle>
          <a:p>
            <a:pPr>
              <a:defRPr/>
            </a:pPr>
            <a:endParaRPr lang="en-GB"/>
          </a:p>
        </p:txBody>
      </p:sp>
      <p:sp>
        <p:nvSpPr>
          <p:cNvPr id="7198" name="Rectangle 30"/>
          <p:cNvSpPr>
            <a:spLocks noGrp="1" noChangeArrowheads="1"/>
          </p:cNvSpPr>
          <p:nvPr>
            <p:ph type="sldNum"/>
          </p:nvPr>
        </p:nvSpPr>
        <p:spPr bwMode="auto">
          <a:xfrm>
            <a:off x="7086600" y="6342063"/>
            <a:ext cx="19002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b" anchorCtr="0" compatLnSpc="1">
            <a:prstTxWarp prst="textNoShape">
              <a:avLst/>
            </a:prstTxWarp>
          </a:bodyPr>
          <a:lstStyle>
            <a:lvl1pPr algn="r">
              <a:lnSpc>
                <a:spcPct val="100000"/>
              </a:lnSpc>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fld id="{8F68F4E6-2A73-1646-9E93-1B2B39802E0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36" r:id="rId1"/>
    <p:sldLayoutId id="2147489437" r:id="rId2"/>
    <p:sldLayoutId id="2147489438" r:id="rId3"/>
    <p:sldLayoutId id="2147489439" r:id="rId4"/>
    <p:sldLayoutId id="2147489440" r:id="rId5"/>
    <p:sldLayoutId id="2147489441" r:id="rId6"/>
    <p:sldLayoutId id="2147489442" r:id="rId7"/>
    <p:sldLayoutId id="2147489443" r:id="rId8"/>
    <p:sldLayoutId id="2147489444" r:id="rId9"/>
    <p:sldLayoutId id="2147489445" r:id="rId10"/>
    <p:sldLayoutId id="2147489446" r:id="rId11"/>
  </p:sldLayoutIdLst>
  <p:txStyles>
    <p:titleStyle>
      <a:lvl1pPr algn="l" defTabSz="449263" rtl="0" eaLnBrk="0" fontAlgn="base" hangingPunct="0">
        <a:lnSpc>
          <a:spcPct val="88000"/>
        </a:lnSpc>
        <a:spcBef>
          <a:spcPct val="0"/>
        </a:spcBef>
        <a:spcAft>
          <a:spcPct val="0"/>
        </a:spcAft>
        <a:buClr>
          <a:srgbClr val="FFFFCC"/>
        </a:buClr>
        <a:buSzPct val="100000"/>
        <a:buFont typeface="Arial Narrow" charset="0"/>
        <a:defRPr sz="4400">
          <a:solidFill>
            <a:srgbClr val="FFFFCC"/>
          </a:solidFill>
          <a:latin typeface="+mj-lt"/>
          <a:ea typeface="+mj-ea"/>
          <a:cs typeface="+mj-cs"/>
        </a:defRPr>
      </a:lvl1pPr>
      <a:lvl2pPr algn="l" defTabSz="449263" rtl="0" eaLnBrk="0" fontAlgn="base" hangingPunct="0">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2pPr>
      <a:lvl3pPr algn="l" defTabSz="449263" rtl="0" eaLnBrk="0" fontAlgn="base" hangingPunct="0">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3pPr>
      <a:lvl4pPr algn="l" defTabSz="449263" rtl="0" eaLnBrk="0" fontAlgn="base" hangingPunct="0">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4pPr>
      <a:lvl5pPr algn="l" defTabSz="449263" rtl="0" eaLnBrk="0" fontAlgn="base" hangingPunct="0">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5pPr>
      <a:lvl6pPr marL="457200" algn="l" defTabSz="449263" rtl="0" fontAlgn="base">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6pPr>
      <a:lvl7pPr marL="914400" algn="l" defTabSz="449263" rtl="0" fontAlgn="base">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7pPr>
      <a:lvl8pPr marL="1371600" algn="l" defTabSz="449263" rtl="0" fontAlgn="base">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8pPr>
      <a:lvl9pPr marL="1828800" algn="l" defTabSz="449263" rtl="0" fontAlgn="base">
        <a:lnSpc>
          <a:spcPct val="88000"/>
        </a:lnSpc>
        <a:spcBef>
          <a:spcPct val="0"/>
        </a:spcBef>
        <a:spcAft>
          <a:spcPct val="0"/>
        </a:spcAft>
        <a:buClr>
          <a:srgbClr val="FFFFCC"/>
        </a:buClr>
        <a:buSzPct val="100000"/>
        <a:buFont typeface="Arial Narrow" charset="0"/>
        <a:defRPr sz="4400">
          <a:solidFill>
            <a:srgbClr val="FFFFCC"/>
          </a:solidFill>
          <a:latin typeface="Arial Narrow" charset="0"/>
          <a:ea typeface="MS Gothic" charset="0"/>
          <a:cs typeface="MS Gothic" charset="0"/>
        </a:defRPr>
      </a:lvl9pPr>
    </p:titleStyle>
    <p:bodyStyle>
      <a:lvl1pPr marL="338138" indent="-338138" algn="l" defTabSz="449263" rtl="0" eaLnBrk="0" fontAlgn="base" hangingPunct="0">
        <a:lnSpc>
          <a:spcPct val="88000"/>
        </a:lnSpc>
        <a:spcBef>
          <a:spcPts val="800"/>
        </a:spcBef>
        <a:spcAft>
          <a:spcPct val="0"/>
        </a:spcAft>
        <a:buClr>
          <a:srgbClr val="376D6C"/>
        </a:buClr>
        <a:buSzPct val="80000"/>
        <a:buFont typeface="Wingdings" charset="0"/>
        <a:buBlip>
          <a:blip r:embed="rId14"/>
        </a:buBlip>
        <a:defRPr sz="3200">
          <a:solidFill>
            <a:srgbClr val="EAEAEA"/>
          </a:solidFill>
          <a:latin typeface="+mn-lt"/>
          <a:ea typeface="+mn-ea"/>
          <a:cs typeface="+mn-cs"/>
        </a:defRPr>
      </a:lvl1pPr>
      <a:lvl2pPr marL="738188" indent="-280988" algn="l" defTabSz="449263" rtl="0" eaLnBrk="0" fontAlgn="base" hangingPunct="0">
        <a:lnSpc>
          <a:spcPct val="88000"/>
        </a:lnSpc>
        <a:spcBef>
          <a:spcPts val="700"/>
        </a:spcBef>
        <a:spcAft>
          <a:spcPct val="0"/>
        </a:spcAft>
        <a:buClr>
          <a:srgbClr val="499EAF"/>
        </a:buClr>
        <a:buSzPct val="119000"/>
        <a:buFont typeface="Wingdings" charset="0"/>
        <a:buBlip>
          <a:blip r:embed="rId15"/>
        </a:buBlip>
        <a:defRPr sz="2800">
          <a:solidFill>
            <a:srgbClr val="EAEAEA"/>
          </a:solidFill>
          <a:latin typeface="+mn-lt"/>
          <a:ea typeface="+mn-ea"/>
          <a:cs typeface="+mn-cs"/>
        </a:defRPr>
      </a:lvl2pPr>
      <a:lvl3pPr marL="1143000" indent="-228600" algn="l" defTabSz="449263" rtl="0" eaLnBrk="0" fontAlgn="base" hangingPunct="0">
        <a:lnSpc>
          <a:spcPct val="88000"/>
        </a:lnSpc>
        <a:spcBef>
          <a:spcPts val="600"/>
        </a:spcBef>
        <a:spcAft>
          <a:spcPct val="0"/>
        </a:spcAft>
        <a:buClr>
          <a:srgbClr val="CCFFCC"/>
        </a:buClr>
        <a:buSzPct val="60000"/>
        <a:buFont typeface="Wingdings" charset="0"/>
        <a:buChar char=""/>
        <a:defRPr sz="2400">
          <a:solidFill>
            <a:srgbClr val="EAEAEA"/>
          </a:solidFill>
          <a:latin typeface="+mn-lt"/>
          <a:ea typeface="+mn-ea"/>
          <a:cs typeface="+mn-cs"/>
        </a:defRPr>
      </a:lvl3pPr>
      <a:lvl4pPr marL="1600200" indent="-228600" algn="l" defTabSz="449263" rtl="0" eaLnBrk="0" fontAlgn="base" hangingPunct="0">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4pPr>
      <a:lvl5pPr marL="2057400" indent="-228600" algn="l" defTabSz="449263" rtl="0" eaLnBrk="0" fontAlgn="base" hangingPunct="0">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5pPr>
      <a:lvl6pPr marL="2514600" indent="-228600" algn="l" defTabSz="449263" rtl="0" fontAlgn="base">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6pPr>
      <a:lvl7pPr marL="2971800" indent="-228600" algn="l" defTabSz="449263" rtl="0" fontAlgn="base">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7pPr>
      <a:lvl8pPr marL="3429000" indent="-228600" algn="l" defTabSz="449263" rtl="0" fontAlgn="base">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8pPr>
      <a:lvl9pPr marL="3886200" indent="-228600" algn="l" defTabSz="449263" rtl="0" fontAlgn="base">
        <a:lnSpc>
          <a:spcPct val="88000"/>
        </a:lnSpc>
        <a:spcBef>
          <a:spcPts val="500"/>
        </a:spcBef>
        <a:spcAft>
          <a:spcPct val="0"/>
        </a:spcAft>
        <a:buClr>
          <a:srgbClr val="EAEAEA"/>
        </a:buClr>
        <a:buSzPct val="100000"/>
        <a:buFont typeface="Arial Narrow" charset="0"/>
        <a:buChar char="–"/>
        <a:defRPr sz="2000">
          <a:solidFill>
            <a:srgbClr val="EAEAEA"/>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8129" name="Rectangle 1"/>
          <p:cNvSpPr>
            <a:spLocks noGrp="1" noChangeArrowheads="1"/>
          </p:cNvSpPr>
          <p:nvPr>
            <p:ph type="title"/>
          </p:nvPr>
        </p:nvSpPr>
        <p:spPr bwMode="auto">
          <a:xfrm>
            <a:off x="1219200" y="220663"/>
            <a:ext cx="7539038" cy="1458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8130" name="Rectangle 2"/>
          <p:cNvSpPr>
            <a:spLocks noGrp="1" noChangeArrowheads="1"/>
          </p:cNvSpPr>
          <p:nvPr>
            <p:ph type="body" idx="1"/>
          </p:nvPr>
        </p:nvSpPr>
        <p:spPr bwMode="auto">
          <a:xfrm>
            <a:off x="3048000" y="1752600"/>
            <a:ext cx="5710238" cy="433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48131"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8132" name="Rectangle 4"/>
          <p:cNvSpPr>
            <a:spLocks noGrp="1" noChangeArrowheads="1"/>
          </p:cNvSpPr>
          <p:nvPr>
            <p:ph type="ftr"/>
          </p:nvPr>
        </p:nvSpPr>
        <p:spPr bwMode="auto">
          <a:xfrm>
            <a:off x="3048000" y="6248400"/>
            <a:ext cx="3271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 pos="2895600" algn="l"/>
              </a:tabLst>
              <a:defRPr sz="1400">
                <a:solidFill>
                  <a:srgbClr val="000000"/>
                </a:solidFill>
                <a:latin typeface="+mn-lt"/>
                <a:cs typeface="Lucida Sans Unicode" charset="0"/>
              </a:defRPr>
            </a:lvl1pPr>
          </a:lstStyle>
          <a:p>
            <a:pPr>
              <a:defRPr/>
            </a:pPr>
            <a:endParaRPr lang="en-GB"/>
          </a:p>
        </p:txBody>
      </p:sp>
      <p:sp>
        <p:nvSpPr>
          <p:cNvPr id="48133" name="Rectangle 5"/>
          <p:cNvSpPr>
            <a:spLocks noGrp="1" noChangeArrowheads="1"/>
          </p:cNvSpPr>
          <p:nvPr>
            <p:ph type="sldNum"/>
          </p:nvPr>
        </p:nvSpPr>
        <p:spPr bwMode="auto">
          <a:xfrm>
            <a:off x="68580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cs typeface="Lucida Sans Unicode" charset="0"/>
              </a:defRPr>
            </a:lvl1pPr>
          </a:lstStyle>
          <a:p>
            <a:pPr>
              <a:defRPr/>
            </a:pPr>
            <a:fld id="{8E74FE98-84C5-6C41-B89E-5F5A984D57F2}"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843" r:id="rId1"/>
    <p:sldLayoutId id="2147489844" r:id="rId2"/>
    <p:sldLayoutId id="2147489845" r:id="rId3"/>
    <p:sldLayoutId id="2147489846" r:id="rId4"/>
    <p:sldLayoutId id="2147489847" r:id="rId5"/>
    <p:sldLayoutId id="2147489848" r:id="rId6"/>
    <p:sldLayoutId id="2147489849" r:id="rId7"/>
    <p:sldLayoutId id="2147489850" r:id="rId8"/>
    <p:sldLayoutId id="2147489851" r:id="rId9"/>
    <p:sldLayoutId id="2147489852" r:id="rId10"/>
    <p:sldLayoutId id="2147489853" r:id="rId11"/>
  </p:sldLayoutIdLst>
  <p:txStyles>
    <p:titleStyle>
      <a:lvl1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mj-lt"/>
          <a:ea typeface="+mj-ea"/>
          <a:cs typeface="+mj-cs"/>
        </a:defRPr>
      </a:lvl1pPr>
      <a:lvl2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2pPr>
      <a:lvl3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3pPr>
      <a:lvl4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4pPr>
      <a:lvl5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5pPr>
      <a:lvl6pPr marL="4572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6pPr>
      <a:lvl7pPr marL="9144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7pPr>
      <a:lvl8pPr marL="13716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8pPr>
      <a:lvl9pPr marL="18288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FFFF"/>
        </a:buClr>
        <a:buSzPct val="10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Wingdings"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103000"/>
        </a:lnSpc>
        <a:spcBef>
          <a:spcPts val="600"/>
        </a:spcBef>
        <a:spcAft>
          <a:spcPct val="0"/>
        </a:spcAft>
        <a:buClr>
          <a:srgbClr val="FFFFFF"/>
        </a:buClr>
        <a:buSzPct val="100000"/>
        <a:buFont typeface="Wingdings" charset="0"/>
        <a:buBlip>
          <a:blip r:embed="rId16"/>
        </a:buBlip>
        <a:defRPr sz="2400">
          <a:solidFill>
            <a:srgbClr val="FFFFFF"/>
          </a:solidFill>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49153" name="Rectangle 1"/>
          <p:cNvSpPr>
            <a:spLocks noGrp="1" noChangeArrowheads="1"/>
          </p:cNvSpPr>
          <p:nvPr>
            <p:ph type="title"/>
          </p:nvPr>
        </p:nvSpPr>
        <p:spPr bwMode="auto">
          <a:xfrm>
            <a:off x="2971800" y="1066800"/>
            <a:ext cx="5786438" cy="2357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9154"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cs typeface="Lucida Sans Unicode" charset="0"/>
              </a:defRPr>
            </a:lvl1pPr>
          </a:lstStyle>
          <a:p>
            <a:pPr>
              <a:defRPr/>
            </a:pPr>
            <a:endParaRPr lang="en-GB"/>
          </a:p>
        </p:txBody>
      </p:sp>
      <p:sp>
        <p:nvSpPr>
          <p:cNvPr id="49155" name="Rectangle 3"/>
          <p:cNvSpPr>
            <a:spLocks noGrp="1" noChangeArrowheads="1"/>
          </p:cNvSpPr>
          <p:nvPr>
            <p:ph type="ftr"/>
          </p:nvPr>
        </p:nvSpPr>
        <p:spPr bwMode="auto">
          <a:xfrm>
            <a:off x="3124200" y="6248400"/>
            <a:ext cx="3043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 pos="2895600" algn="l"/>
              </a:tabLst>
              <a:defRPr sz="1400">
                <a:solidFill>
                  <a:srgbClr val="000000"/>
                </a:solidFill>
                <a:latin typeface="+mn-lt"/>
                <a:cs typeface="Lucida Sans Unicode" charset="0"/>
              </a:defRPr>
            </a:lvl1pPr>
          </a:lstStyle>
          <a:p>
            <a:pPr>
              <a:defRPr/>
            </a:pPr>
            <a:endParaRPr lang="en-GB"/>
          </a:p>
        </p:txBody>
      </p:sp>
      <p:sp>
        <p:nvSpPr>
          <p:cNvPr id="49156" name="Rectangle 4"/>
          <p:cNvSpPr>
            <a:spLocks noGrp="1" noChangeArrowheads="1"/>
          </p:cNvSpPr>
          <p:nvPr>
            <p:ph type="sldNum"/>
          </p:nvPr>
        </p:nvSpPr>
        <p:spPr bwMode="auto">
          <a:xfrm>
            <a:off x="6781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cs typeface="Lucida Sans Unicode" charset="0"/>
              </a:defRPr>
            </a:lvl1pPr>
          </a:lstStyle>
          <a:p>
            <a:pPr>
              <a:defRPr/>
            </a:pPr>
            <a:fld id="{1504C316-4E0C-E44A-A8AC-2A89BC370F34}" type="slidenum">
              <a:rPr lang="en-GB"/>
              <a:pPr>
                <a:defRPr/>
              </a:pPr>
              <a:t>‹#›</a:t>
            </a:fld>
            <a:endParaRPr lang="en-GB"/>
          </a:p>
        </p:txBody>
      </p:sp>
      <p:sp>
        <p:nvSpPr>
          <p:cNvPr id="49157" name="Rectangle 5"/>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854" r:id="rId1"/>
    <p:sldLayoutId id="2147489855" r:id="rId2"/>
    <p:sldLayoutId id="2147489856" r:id="rId3"/>
    <p:sldLayoutId id="2147489857" r:id="rId4"/>
    <p:sldLayoutId id="2147489858" r:id="rId5"/>
    <p:sldLayoutId id="2147489859" r:id="rId6"/>
    <p:sldLayoutId id="2147489860" r:id="rId7"/>
    <p:sldLayoutId id="2147489861" r:id="rId8"/>
    <p:sldLayoutId id="2147489862" r:id="rId9"/>
    <p:sldLayoutId id="2147489863" r:id="rId10"/>
    <p:sldLayoutId id="2147489864" r:id="rId11"/>
    <p:sldLayoutId id="2147489865" r:id="rId12"/>
  </p:sldLayoutIdLst>
  <p:txStyles>
    <p:titleStyle>
      <a:lvl1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mj-lt"/>
          <a:ea typeface="+mj-ea"/>
          <a:cs typeface="+mj-cs"/>
        </a:defRPr>
      </a:lvl1pPr>
      <a:lvl2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2pPr>
      <a:lvl3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3pPr>
      <a:lvl4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4pPr>
      <a:lvl5pPr algn="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5pPr>
      <a:lvl6pPr marL="4572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6pPr>
      <a:lvl7pPr marL="9144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7pPr>
      <a:lvl8pPr marL="13716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8pPr>
      <a:lvl9pPr marL="1828800" algn="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MS Gothic" charset="0"/>
          <a:cs typeface="MS Gothic" charset="0"/>
        </a:defRPr>
      </a:lvl9pPr>
    </p:titleStyle>
    <p:bodyStyle>
      <a:lvl1pPr marL="338138" indent="-338138" algn="l" defTabSz="449263" rtl="0" eaLnBrk="0" fontAlgn="base" hangingPunct="0">
        <a:lnSpc>
          <a:spcPct val="103000"/>
        </a:lnSpc>
        <a:spcBef>
          <a:spcPts val="800"/>
        </a:spcBef>
        <a:spcAft>
          <a:spcPct val="0"/>
        </a:spcAft>
        <a:buClr>
          <a:srgbClr val="FFFFFF"/>
        </a:buClr>
        <a:buSzPct val="100000"/>
        <a:buFont typeface="Wingdings" charset="0"/>
        <a:buBlip>
          <a:blip r:embed="rId15"/>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Wingdings" charset="0"/>
        <a:buBlip>
          <a:blip r:embed="rId16"/>
        </a:buBlip>
        <a:defRPr sz="2800">
          <a:solidFill>
            <a:srgbClr val="FFFFFF"/>
          </a:solidFill>
          <a:latin typeface="+mn-lt"/>
          <a:ea typeface="+mn-ea"/>
          <a:cs typeface="+mn-cs"/>
        </a:defRPr>
      </a:lvl2pPr>
      <a:lvl3pPr marL="1143000" indent="-228600" algn="l" defTabSz="449263" rtl="0" eaLnBrk="0" fontAlgn="base" hangingPunct="0">
        <a:lnSpc>
          <a:spcPct val="103000"/>
        </a:lnSpc>
        <a:spcBef>
          <a:spcPts val="600"/>
        </a:spcBef>
        <a:spcAft>
          <a:spcPct val="0"/>
        </a:spcAft>
        <a:buClr>
          <a:srgbClr val="FFFFFF"/>
        </a:buClr>
        <a:buSzPct val="100000"/>
        <a:buFont typeface="Wingdings" charset="0"/>
        <a:buBlip>
          <a:blip r:embed="rId17"/>
        </a:buBlip>
        <a:defRPr sz="2400">
          <a:solidFill>
            <a:srgbClr val="FFFFFF"/>
          </a:solidFill>
          <a:latin typeface="+mn-lt"/>
          <a:ea typeface="+mn-ea"/>
          <a:cs typeface="+mn-cs"/>
        </a:defRPr>
      </a:lvl3pPr>
      <a:lvl4pPr marL="16002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7" name="Rectangle 1"/>
          <p:cNvSpPr>
            <a:spLocks noGrp="1" noChangeArrowheads="1"/>
          </p:cNvSpPr>
          <p:nvPr>
            <p:ph type="title"/>
          </p:nvPr>
        </p:nvSpPr>
        <p:spPr bwMode="auto">
          <a:xfrm>
            <a:off x="685800" y="449263"/>
            <a:ext cx="7767638" cy="1458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0178" name="Rectangle 2"/>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0179"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50180"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50181"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fld id="{8EA3A84B-9687-1A48-AB8E-632F8D2F645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mj-lt"/>
          <a:ea typeface="+mj-ea"/>
          <a:cs typeface="+mj-cs"/>
        </a:defRPr>
      </a:lvl1pPr>
      <a:lvl2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2pPr>
      <a:lvl3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3pPr>
      <a:lvl4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4pPr>
      <a:lvl5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5pPr>
      <a:lvl6pPr marL="4572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6pPr>
      <a:lvl7pPr marL="9144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7pPr>
      <a:lvl8pPr marL="13716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8pPr>
      <a:lvl9pPr marL="18288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9pPr>
    </p:titleStyle>
    <p:bodyStyle>
      <a:lvl1pPr marL="338138" indent="-338138" algn="l" defTabSz="449263" rtl="0" eaLnBrk="0" fontAlgn="base" hangingPunct="0">
        <a:lnSpc>
          <a:spcPct val="103000"/>
        </a:lnSpc>
        <a:spcBef>
          <a:spcPts val="800"/>
        </a:spcBef>
        <a:spcAft>
          <a:spcPct val="0"/>
        </a:spcAft>
        <a:buClr>
          <a:srgbClr val="FFCC00"/>
        </a:buClr>
        <a:buSzPct val="10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6600"/>
        </a:buClr>
        <a:buSzPct val="136000"/>
        <a:buFont typeface="Wingdings" charset="0"/>
        <a:buBlip>
          <a:blip r:embed="rId15"/>
        </a:buBlip>
        <a:defRPr sz="2800">
          <a:solidFill>
            <a:srgbClr val="FFFFFF"/>
          </a:solidFill>
          <a:latin typeface="+mn-lt"/>
          <a:ea typeface="+mn-ea"/>
        </a:defRPr>
      </a:lvl2pPr>
      <a:lvl3pPr marL="1143000" indent="-228600" algn="l" defTabSz="449263" rtl="0" eaLnBrk="0" fontAlgn="base" hangingPunct="0">
        <a:lnSpc>
          <a:spcPct val="103000"/>
        </a:lnSpc>
        <a:spcBef>
          <a:spcPts val="600"/>
        </a:spcBef>
        <a:spcAft>
          <a:spcPct val="0"/>
        </a:spcAft>
        <a:buClr>
          <a:srgbClr val="FFCC00"/>
        </a:buClr>
        <a:buSzPct val="100000"/>
        <a:buFont typeface="Wingdings" charset="0"/>
        <a:buBlip>
          <a:blip r:embed="rId16"/>
        </a:buBlip>
        <a:defRPr sz="2400">
          <a:solidFill>
            <a:srgbClr val="FFFFFF"/>
          </a:solidFill>
          <a:latin typeface="+mn-lt"/>
          <a:ea typeface="+mn-ea"/>
        </a:defRPr>
      </a:lvl3pPr>
      <a:lvl4pPr marL="1600200" indent="-228600" algn="l" defTabSz="449263" rtl="0" eaLnBrk="0" fontAlgn="base" hangingPunct="0">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4pPr>
      <a:lvl5pPr marL="2057400" indent="-228600" algn="l" defTabSz="449263" rtl="0" eaLnBrk="0" fontAlgn="base" hangingPunct="0">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5pPr>
      <a:lvl6pPr marL="25146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6pPr>
      <a:lvl7pPr marL="29718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7pPr>
      <a:lvl8pPr marL="34290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8pPr>
      <a:lvl9pPr marL="38862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51201" name="Rectangle 1"/>
          <p:cNvSpPr>
            <a:spLocks noGrp="1" noChangeArrowheads="1"/>
          </p:cNvSpPr>
          <p:nvPr>
            <p:ph type="title"/>
          </p:nvPr>
        </p:nvSpPr>
        <p:spPr bwMode="auto">
          <a:xfrm>
            <a:off x="685800" y="2125663"/>
            <a:ext cx="7767638" cy="1458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1202"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51203"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51204"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fld id="{8A2C6024-A2D4-8049-AC12-A9B00309AA3E}" type="slidenum">
              <a:rPr lang="en-GB"/>
              <a:pPr>
                <a:defRPr/>
              </a:pPr>
              <a:t>‹#›</a:t>
            </a:fld>
            <a:endParaRPr lang="en-GB"/>
          </a:p>
        </p:txBody>
      </p:sp>
      <p:sp>
        <p:nvSpPr>
          <p:cNvPr id="51205" name="Rectangle 5"/>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877" r:id="rId1"/>
    <p:sldLayoutId id="2147489878" r:id="rId2"/>
    <p:sldLayoutId id="2147489879" r:id="rId3"/>
    <p:sldLayoutId id="2147489880" r:id="rId4"/>
    <p:sldLayoutId id="2147489881" r:id="rId5"/>
    <p:sldLayoutId id="2147489882" r:id="rId6"/>
    <p:sldLayoutId id="2147489883" r:id="rId7"/>
    <p:sldLayoutId id="2147489884" r:id="rId8"/>
    <p:sldLayoutId id="2147489885" r:id="rId9"/>
    <p:sldLayoutId id="2147489886" r:id="rId10"/>
    <p:sldLayoutId id="2147489887" r:id="rId11"/>
    <p:sldLayoutId id="2147489888" r:id="rId12"/>
  </p:sldLayoutIdLst>
  <p:txStyles>
    <p:titleStyle>
      <a:lvl1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mj-lt"/>
          <a:ea typeface="+mj-ea"/>
          <a:cs typeface="+mj-cs"/>
        </a:defRPr>
      </a:lvl1pPr>
      <a:lvl2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2pPr>
      <a:lvl3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3pPr>
      <a:lvl4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4pPr>
      <a:lvl5pPr algn="ctr" defTabSz="449263" rtl="0" eaLnBrk="0" fontAlgn="base" hangingPunct="0">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cs typeface="ＭＳ Ｐゴシック" charset="0"/>
        </a:defRPr>
      </a:lvl5pPr>
      <a:lvl6pPr marL="4572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6pPr>
      <a:lvl7pPr marL="9144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7pPr>
      <a:lvl8pPr marL="13716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8pPr>
      <a:lvl9pPr marL="1828800" algn="ctr" defTabSz="449263" rtl="0" fontAlgn="base">
        <a:lnSpc>
          <a:spcPct val="103000"/>
        </a:lnSpc>
        <a:spcBef>
          <a:spcPct val="0"/>
        </a:spcBef>
        <a:spcAft>
          <a:spcPct val="0"/>
        </a:spcAft>
        <a:buClr>
          <a:srgbClr val="FFFFFF"/>
        </a:buClr>
        <a:buSzPct val="100000"/>
        <a:buFont typeface="Tahoma" charset="0"/>
        <a:defRPr sz="4400">
          <a:solidFill>
            <a:srgbClr val="FFFFFF"/>
          </a:solidFill>
          <a:latin typeface="Tahoma" charset="0"/>
          <a:ea typeface="ＭＳ Ｐゴシック" charset="0"/>
        </a:defRPr>
      </a:lvl9pPr>
    </p:titleStyle>
    <p:bodyStyle>
      <a:lvl1pPr marL="338138" indent="-338138" algn="l" defTabSz="449263" rtl="0" eaLnBrk="0" fontAlgn="base" hangingPunct="0">
        <a:lnSpc>
          <a:spcPct val="103000"/>
        </a:lnSpc>
        <a:spcBef>
          <a:spcPts val="800"/>
        </a:spcBef>
        <a:spcAft>
          <a:spcPct val="0"/>
        </a:spcAft>
        <a:buClr>
          <a:srgbClr val="FFCC00"/>
        </a:buClr>
        <a:buSzPct val="100000"/>
        <a:buFont typeface="Wingdings" charset="0"/>
        <a:buBlip>
          <a:blip r:embed="rId15"/>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6600"/>
        </a:buClr>
        <a:buSzPct val="136000"/>
        <a:buFont typeface="Wingdings" charset="0"/>
        <a:buBlip>
          <a:blip r:embed="rId16"/>
        </a:buBlip>
        <a:defRPr sz="2800">
          <a:solidFill>
            <a:srgbClr val="FFFFFF"/>
          </a:solidFill>
          <a:latin typeface="+mn-lt"/>
          <a:ea typeface="+mn-ea"/>
        </a:defRPr>
      </a:lvl2pPr>
      <a:lvl3pPr marL="1143000" indent="-228600" algn="l" defTabSz="449263" rtl="0" eaLnBrk="0" fontAlgn="base" hangingPunct="0">
        <a:lnSpc>
          <a:spcPct val="103000"/>
        </a:lnSpc>
        <a:spcBef>
          <a:spcPts val="600"/>
        </a:spcBef>
        <a:spcAft>
          <a:spcPct val="0"/>
        </a:spcAft>
        <a:buClr>
          <a:srgbClr val="FFCC00"/>
        </a:buClr>
        <a:buSzPct val="100000"/>
        <a:buFont typeface="Wingdings" charset="0"/>
        <a:buBlip>
          <a:blip r:embed="rId17"/>
        </a:buBlip>
        <a:defRPr sz="2400">
          <a:solidFill>
            <a:srgbClr val="FFFFFF"/>
          </a:solidFill>
          <a:latin typeface="+mn-lt"/>
          <a:ea typeface="+mn-ea"/>
        </a:defRPr>
      </a:lvl3pPr>
      <a:lvl4pPr marL="1600200" indent="-228600" algn="l" defTabSz="449263" rtl="0" eaLnBrk="0" fontAlgn="base" hangingPunct="0">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4pPr>
      <a:lvl5pPr marL="2057400" indent="-228600" algn="l" defTabSz="449263" rtl="0" eaLnBrk="0" fontAlgn="base" hangingPunct="0">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5pPr>
      <a:lvl6pPr marL="25146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6pPr>
      <a:lvl7pPr marL="29718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7pPr>
      <a:lvl8pPr marL="34290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8pPr>
      <a:lvl9pPr marL="3886200" indent="-228600" algn="l" defTabSz="449263" rtl="0" fontAlgn="base">
        <a:lnSpc>
          <a:spcPct val="103000"/>
        </a:lnSpc>
        <a:spcBef>
          <a:spcPts val="500"/>
        </a:spcBef>
        <a:spcAft>
          <a:spcPct val="0"/>
        </a:spcAft>
        <a:buClr>
          <a:srgbClr val="FF6600"/>
        </a:buClr>
        <a:buSzPct val="100000"/>
        <a:buFont typeface="Wingdings" charset="0"/>
        <a:buChar char=""/>
        <a:defRPr sz="2000">
          <a:solidFill>
            <a:srgbClr val="FFFFFF"/>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CBF0FF"/>
        </a:solidFill>
        <a:effectLst/>
      </p:bgPr>
    </p:bg>
    <p:spTree>
      <p:nvGrpSpPr>
        <p:cNvPr id="1" name=""/>
        <p:cNvGrpSpPr/>
        <p:nvPr/>
      </p:nvGrpSpPr>
      <p:grpSpPr>
        <a:xfrm>
          <a:off x="0" y="0"/>
          <a:ext cx="0" cy="0"/>
          <a:chOff x="0" y="0"/>
          <a:chExt cx="0" cy="0"/>
        </a:xfrm>
      </p:grpSpPr>
      <p:pic>
        <p:nvPicPr>
          <p:cNvPr id="52225" name="Picture 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2226" name="Rectangle 2"/>
          <p:cNvSpPr>
            <a:spLocks noGrp="1" noChangeArrowheads="1"/>
          </p:cNvSpPr>
          <p:nvPr>
            <p:ph type="title"/>
          </p:nvPr>
        </p:nvSpPr>
        <p:spPr bwMode="auto">
          <a:xfrm>
            <a:off x="1143000" y="158750"/>
            <a:ext cx="7767638" cy="1430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2227" name="Rectangle 3"/>
          <p:cNvSpPr>
            <a:spLocks noGrp="1" noChangeArrowheads="1"/>
          </p:cNvSpPr>
          <p:nvPr>
            <p:ph type="body" idx="1"/>
          </p:nvPr>
        </p:nvSpPr>
        <p:spPr bwMode="auto">
          <a:xfrm>
            <a:off x="1143000" y="1676400"/>
            <a:ext cx="7767638" cy="426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2228" name="Rectangle 4"/>
          <p:cNvSpPr>
            <a:spLocks noGrp="1" noChangeArrowheads="1"/>
          </p:cNvSpPr>
          <p:nvPr>
            <p:ph type="dt"/>
          </p:nvPr>
        </p:nvSpPr>
        <p:spPr bwMode="auto">
          <a:xfrm>
            <a:off x="20574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Helvetica"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52229" name="Rectangle 5"/>
          <p:cNvSpPr>
            <a:spLocks noGrp="1" noChangeArrowheads="1"/>
          </p:cNvSpPr>
          <p:nvPr>
            <p:ph type="ftr"/>
          </p:nvPr>
        </p:nvSpPr>
        <p:spPr bwMode="auto">
          <a:xfrm>
            <a:off x="40386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000000"/>
              </a:buClr>
              <a:buFont typeface="Helvetica"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52230" name="Rectangle 6"/>
          <p:cNvSpPr>
            <a:spLocks noGrp="1" noChangeArrowheads="1"/>
          </p:cNvSpPr>
          <p:nvPr>
            <p:ph type="sldNum"/>
          </p:nvPr>
        </p:nvSpPr>
        <p:spPr bwMode="auto">
          <a:xfrm>
            <a:off x="70104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Helvetica" charset="0"/>
              <a:buNone/>
              <a:tabLst>
                <a:tab pos="723900" algn="l"/>
                <a:tab pos="1447800" algn="l"/>
              </a:tabLst>
              <a:defRPr sz="1400">
                <a:solidFill>
                  <a:srgbClr val="000000"/>
                </a:solidFill>
                <a:latin typeface="+mn-lt"/>
                <a:ea typeface="+mn-ea"/>
                <a:cs typeface="+mn-cs"/>
              </a:defRPr>
            </a:lvl1pPr>
          </a:lstStyle>
          <a:p>
            <a:pPr>
              <a:defRPr/>
            </a:pPr>
            <a:fld id="{318ED30D-44DA-9A47-B86D-B15130C4E888}"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889" r:id="rId1"/>
    <p:sldLayoutId id="2147489890" r:id="rId2"/>
    <p:sldLayoutId id="2147489891" r:id="rId3"/>
    <p:sldLayoutId id="2147489892" r:id="rId4"/>
    <p:sldLayoutId id="2147489893" r:id="rId5"/>
    <p:sldLayoutId id="2147489894" r:id="rId6"/>
    <p:sldLayoutId id="2147489895" r:id="rId7"/>
    <p:sldLayoutId id="2147489896" r:id="rId8"/>
    <p:sldLayoutId id="2147489897" r:id="rId9"/>
    <p:sldLayoutId id="2147489898" r:id="rId10"/>
    <p:sldLayoutId id="2147489899" r:id="rId11"/>
  </p:sldLayoutIdLst>
  <p:txStyles>
    <p:titleStyle>
      <a:lvl1pPr algn="l" defTabSz="449263" rtl="0" eaLnBrk="0" fontAlgn="base" hangingPunct="0">
        <a:lnSpc>
          <a:spcPct val="81000"/>
        </a:lnSpc>
        <a:spcBef>
          <a:spcPct val="0"/>
        </a:spcBef>
        <a:spcAft>
          <a:spcPct val="0"/>
        </a:spcAft>
        <a:buClr>
          <a:srgbClr val="00295B"/>
        </a:buClr>
        <a:buSzPct val="100000"/>
        <a:buFont typeface="Helvetica" charset="0"/>
        <a:defRPr sz="4400">
          <a:solidFill>
            <a:srgbClr val="00295B"/>
          </a:solidFill>
          <a:latin typeface="+mj-lt"/>
          <a:ea typeface="+mj-ea"/>
          <a:cs typeface="+mj-cs"/>
        </a:defRPr>
      </a:lvl1pPr>
      <a:lvl2pPr algn="l" defTabSz="449263" rtl="0" eaLnBrk="0" fontAlgn="base" hangingPunct="0">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cs typeface="ＭＳ Ｐゴシック" charset="0"/>
        </a:defRPr>
      </a:lvl2pPr>
      <a:lvl3pPr algn="l" defTabSz="449263" rtl="0" eaLnBrk="0" fontAlgn="base" hangingPunct="0">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cs typeface="ＭＳ Ｐゴシック" charset="0"/>
        </a:defRPr>
      </a:lvl3pPr>
      <a:lvl4pPr algn="l" defTabSz="449263" rtl="0" eaLnBrk="0" fontAlgn="base" hangingPunct="0">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cs typeface="ＭＳ Ｐゴシック" charset="0"/>
        </a:defRPr>
      </a:lvl4pPr>
      <a:lvl5pPr algn="l" defTabSz="449263" rtl="0" eaLnBrk="0" fontAlgn="base" hangingPunct="0">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cs typeface="ＭＳ Ｐゴシック" charset="0"/>
        </a:defRPr>
      </a:lvl5pPr>
      <a:lvl6pPr marL="457200" algn="l" defTabSz="449263" rtl="0" fontAlgn="base">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defRPr>
      </a:lvl6pPr>
      <a:lvl7pPr marL="914400" algn="l" defTabSz="449263" rtl="0" fontAlgn="base">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defRPr>
      </a:lvl7pPr>
      <a:lvl8pPr marL="1371600" algn="l" defTabSz="449263" rtl="0" fontAlgn="base">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defRPr>
      </a:lvl8pPr>
      <a:lvl9pPr marL="1828800" algn="l" defTabSz="449263" rtl="0" fontAlgn="base">
        <a:lnSpc>
          <a:spcPct val="81000"/>
        </a:lnSpc>
        <a:spcBef>
          <a:spcPct val="0"/>
        </a:spcBef>
        <a:spcAft>
          <a:spcPct val="0"/>
        </a:spcAft>
        <a:buClr>
          <a:srgbClr val="00295B"/>
        </a:buClr>
        <a:buSzPct val="100000"/>
        <a:buFont typeface="Helvetica" charset="0"/>
        <a:defRPr sz="4400">
          <a:solidFill>
            <a:srgbClr val="00295B"/>
          </a:solidFill>
          <a:latin typeface="Helvetica" charset="0"/>
          <a:ea typeface="ＭＳ Ｐゴシック" charset="0"/>
        </a:defRPr>
      </a:lvl9pPr>
    </p:titleStyle>
    <p:bodyStyle>
      <a:lvl1pPr marL="338138" indent="-338138" algn="l" defTabSz="449263" rtl="0" eaLnBrk="0" fontAlgn="base" hangingPunct="0">
        <a:lnSpc>
          <a:spcPct val="81000"/>
        </a:lnSpc>
        <a:spcBef>
          <a:spcPts val="800"/>
        </a:spcBef>
        <a:spcAft>
          <a:spcPct val="0"/>
        </a:spcAft>
        <a:buClr>
          <a:srgbClr val="126CBB"/>
        </a:buClr>
        <a:buSzPct val="100000"/>
        <a:buFont typeface="Wingdings" charset="0"/>
        <a:buBlip>
          <a:blip r:embed="rId14"/>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3687"/>
        </a:buClr>
        <a:buSzPct val="150000"/>
        <a:buFont typeface="Wingdings" charset="0"/>
        <a:buBlip>
          <a:blip r:embed="rId15"/>
        </a:buBlip>
        <a:defRPr sz="2800">
          <a:solidFill>
            <a:srgbClr val="000000"/>
          </a:solidFill>
          <a:latin typeface="+mn-lt"/>
          <a:ea typeface="+mn-ea"/>
        </a:defRPr>
      </a:lvl2pPr>
      <a:lvl3pPr marL="1143000" indent="-228600" algn="l" defTabSz="449263" rtl="0" eaLnBrk="0" fontAlgn="base" hangingPunct="0">
        <a:lnSpc>
          <a:spcPct val="81000"/>
        </a:lnSpc>
        <a:spcBef>
          <a:spcPts val="600"/>
        </a:spcBef>
        <a:spcAft>
          <a:spcPct val="0"/>
        </a:spcAft>
        <a:buClr>
          <a:srgbClr val="000000"/>
        </a:buClr>
        <a:buSzPct val="100000"/>
        <a:buFont typeface="Helvetica" charset="0"/>
        <a:buBlip>
          <a:blip r:embed="rId16"/>
        </a:buBlip>
        <a:defRPr sz="2400">
          <a:solidFill>
            <a:srgbClr val="000000"/>
          </a:solidFill>
          <a:latin typeface="+mn-lt"/>
          <a:ea typeface="+mn-ea"/>
        </a:defRPr>
      </a:lvl3pPr>
      <a:lvl4pPr marL="1600200" indent="-228600" algn="l" defTabSz="449263" rtl="0" eaLnBrk="0" fontAlgn="base" hangingPunct="0">
        <a:lnSpc>
          <a:spcPct val="81000"/>
        </a:lnSpc>
        <a:spcBef>
          <a:spcPts val="500"/>
        </a:spcBef>
        <a:spcAft>
          <a:spcPct val="0"/>
        </a:spcAft>
        <a:buClr>
          <a:srgbClr val="000000"/>
        </a:buClr>
        <a:buSzPct val="58000"/>
        <a:buFont typeface="Helvetica" charset="0"/>
        <a:buBlip>
          <a:blip r:embed="rId17"/>
        </a:buBlip>
        <a:defRPr sz="2000">
          <a:solidFill>
            <a:srgbClr val="000000"/>
          </a:solidFill>
          <a:latin typeface="+mn-lt"/>
          <a:ea typeface="+mn-ea"/>
        </a:defRPr>
      </a:lvl4pPr>
      <a:lvl5pPr marL="2057400" indent="-228600" algn="l" defTabSz="449263" rtl="0" eaLnBrk="0" fontAlgn="base" hangingPunct="0">
        <a:lnSpc>
          <a:spcPct val="81000"/>
        </a:lnSpc>
        <a:spcBef>
          <a:spcPts val="500"/>
        </a:spcBef>
        <a:spcAft>
          <a:spcPct val="0"/>
        </a:spcAft>
        <a:buClr>
          <a:srgbClr val="000000"/>
        </a:buClr>
        <a:buSzPct val="58000"/>
        <a:buFont typeface="Helvetica" charset="0"/>
        <a:buBlip>
          <a:blip r:embed="rId18"/>
        </a:buBlip>
        <a:defRPr sz="2000">
          <a:solidFill>
            <a:srgbClr val="000000"/>
          </a:solidFill>
          <a:latin typeface="+mn-lt"/>
          <a:ea typeface="+mn-ea"/>
        </a:defRPr>
      </a:lvl5pPr>
      <a:lvl6pPr marL="2514600" indent="-228600" algn="l" defTabSz="449263" rtl="0" fontAlgn="base">
        <a:lnSpc>
          <a:spcPct val="81000"/>
        </a:lnSpc>
        <a:spcBef>
          <a:spcPts val="500"/>
        </a:spcBef>
        <a:spcAft>
          <a:spcPct val="0"/>
        </a:spcAft>
        <a:buClr>
          <a:srgbClr val="000000"/>
        </a:buClr>
        <a:buSzPct val="58000"/>
        <a:buFont typeface="Helvetica" charset="0"/>
        <a:buBlip>
          <a:blip r:embed="rId18"/>
        </a:buBlip>
        <a:defRPr sz="2000">
          <a:solidFill>
            <a:srgbClr val="000000"/>
          </a:solidFill>
          <a:latin typeface="+mn-lt"/>
          <a:ea typeface="+mn-ea"/>
        </a:defRPr>
      </a:lvl6pPr>
      <a:lvl7pPr marL="2971800" indent="-228600" algn="l" defTabSz="449263" rtl="0" fontAlgn="base">
        <a:lnSpc>
          <a:spcPct val="81000"/>
        </a:lnSpc>
        <a:spcBef>
          <a:spcPts val="500"/>
        </a:spcBef>
        <a:spcAft>
          <a:spcPct val="0"/>
        </a:spcAft>
        <a:buClr>
          <a:srgbClr val="000000"/>
        </a:buClr>
        <a:buSzPct val="58000"/>
        <a:buFont typeface="Helvetica" charset="0"/>
        <a:buBlip>
          <a:blip r:embed="rId18"/>
        </a:buBlip>
        <a:defRPr sz="2000">
          <a:solidFill>
            <a:srgbClr val="000000"/>
          </a:solidFill>
          <a:latin typeface="+mn-lt"/>
          <a:ea typeface="+mn-ea"/>
        </a:defRPr>
      </a:lvl7pPr>
      <a:lvl8pPr marL="3429000" indent="-228600" algn="l" defTabSz="449263" rtl="0" fontAlgn="base">
        <a:lnSpc>
          <a:spcPct val="81000"/>
        </a:lnSpc>
        <a:spcBef>
          <a:spcPts val="500"/>
        </a:spcBef>
        <a:spcAft>
          <a:spcPct val="0"/>
        </a:spcAft>
        <a:buClr>
          <a:srgbClr val="000000"/>
        </a:buClr>
        <a:buSzPct val="58000"/>
        <a:buFont typeface="Helvetica" charset="0"/>
        <a:buBlip>
          <a:blip r:embed="rId18"/>
        </a:buBlip>
        <a:defRPr sz="2000">
          <a:solidFill>
            <a:srgbClr val="000000"/>
          </a:solidFill>
          <a:latin typeface="+mn-lt"/>
          <a:ea typeface="+mn-ea"/>
        </a:defRPr>
      </a:lvl8pPr>
      <a:lvl9pPr marL="3886200" indent="-228600" algn="l" defTabSz="449263" rtl="0" fontAlgn="base">
        <a:lnSpc>
          <a:spcPct val="81000"/>
        </a:lnSpc>
        <a:spcBef>
          <a:spcPts val="500"/>
        </a:spcBef>
        <a:spcAft>
          <a:spcPct val="0"/>
        </a:spcAft>
        <a:buClr>
          <a:srgbClr val="000000"/>
        </a:buClr>
        <a:buSzPct val="58000"/>
        <a:buFont typeface="Helvetica" charset="0"/>
        <a:buBlip>
          <a:blip r:embed="rId18"/>
        </a:buBlip>
        <a:defRPr sz="2000">
          <a:solidFill>
            <a:srgbClr val="000000"/>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4273" name="Picture 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4274" name="Rectangle 2"/>
          <p:cNvSpPr>
            <a:spLocks noGrp="1" noChangeArrowheads="1"/>
          </p:cNvSpPr>
          <p:nvPr>
            <p:ph type="title"/>
          </p:nvPr>
        </p:nvSpPr>
        <p:spPr bwMode="auto">
          <a:xfrm>
            <a:off x="685800" y="463550"/>
            <a:ext cx="7767638" cy="1430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4275" name="Rectangle 3"/>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4276" name="Rectangle 4"/>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000000"/>
              </a:buClr>
              <a:buFont typeface="Arial"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54277" name="Rectangle 5"/>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000000"/>
              </a:buClr>
              <a:buFont typeface="Arial"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54278" name="Rectangle 6"/>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Arial" charset="0"/>
              <a:buNone/>
              <a:tabLst>
                <a:tab pos="723900" algn="l"/>
                <a:tab pos="1447800" algn="l"/>
              </a:tabLst>
              <a:defRPr sz="1400">
                <a:solidFill>
                  <a:srgbClr val="000000"/>
                </a:solidFill>
                <a:latin typeface="+mn-lt"/>
                <a:ea typeface="+mn-ea"/>
                <a:cs typeface="+mn-cs"/>
              </a:defRPr>
            </a:lvl1pPr>
          </a:lstStyle>
          <a:p>
            <a:pPr>
              <a:defRPr/>
            </a:pPr>
            <a:fld id="{14C2F3A8-138F-2D4E-90A1-77269E87D84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900" r:id="rId1"/>
    <p:sldLayoutId id="2147489901" r:id="rId2"/>
    <p:sldLayoutId id="2147489902" r:id="rId3"/>
    <p:sldLayoutId id="2147489903" r:id="rId4"/>
    <p:sldLayoutId id="2147489904" r:id="rId5"/>
    <p:sldLayoutId id="2147489905" r:id="rId6"/>
    <p:sldLayoutId id="2147489906" r:id="rId7"/>
    <p:sldLayoutId id="2147489907" r:id="rId8"/>
    <p:sldLayoutId id="2147489908" r:id="rId9"/>
    <p:sldLayoutId id="2147489909" r:id="rId10"/>
    <p:sldLayoutId id="2147489910" r:id="rId11"/>
  </p:sldLayoutIdLst>
  <p:txStyles>
    <p:titleStyle>
      <a:lvl1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mj-lt"/>
          <a:ea typeface="+mj-ea"/>
          <a:cs typeface="+mj-cs"/>
        </a:defRPr>
      </a:lvl1pPr>
      <a:lvl2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2pPr>
      <a:lvl3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3pPr>
      <a:lvl4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4pPr>
      <a:lvl5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5pPr>
      <a:lvl6pPr marL="4572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6pPr>
      <a:lvl7pPr marL="9144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7pPr>
      <a:lvl8pPr marL="13716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8pPr>
      <a:lvl9pPr marL="18288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9pPr>
    </p:titleStyle>
    <p:bodyStyle>
      <a:lvl1pPr marL="338138" indent="-338138" algn="l" defTabSz="449263" rtl="0" eaLnBrk="0" fontAlgn="base" hangingPunct="0">
        <a:lnSpc>
          <a:spcPct val="81000"/>
        </a:lnSpc>
        <a:spcBef>
          <a:spcPts val="800"/>
        </a:spcBef>
        <a:spcAft>
          <a:spcPct val="0"/>
        </a:spcAft>
        <a:buClr>
          <a:srgbClr val="000000"/>
        </a:buClr>
        <a:buSzPct val="100000"/>
        <a:buFont typeface="Arial" charset="0"/>
        <a:buBlip>
          <a:blip r:embed="rId14"/>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0000"/>
        </a:buClr>
        <a:buSzPct val="136000"/>
        <a:buFont typeface="Arial" charset="0"/>
        <a:buBlip>
          <a:blip r:embed="rId15"/>
        </a:buBlip>
        <a:defRPr sz="2800">
          <a:solidFill>
            <a:srgbClr val="000000"/>
          </a:solidFill>
          <a:latin typeface="+mn-lt"/>
          <a:ea typeface="+mn-ea"/>
        </a:defRPr>
      </a:lvl2pPr>
      <a:lvl3pPr marL="1143000" indent="-228600" algn="l" defTabSz="449263" rtl="0" eaLnBrk="0" fontAlgn="base" hangingPunct="0">
        <a:lnSpc>
          <a:spcPct val="81000"/>
        </a:lnSpc>
        <a:spcBef>
          <a:spcPts val="600"/>
        </a:spcBef>
        <a:spcAft>
          <a:spcPct val="0"/>
        </a:spcAft>
        <a:buClr>
          <a:srgbClr val="000000"/>
        </a:buClr>
        <a:buSzPct val="100000"/>
        <a:buFont typeface="Arial" charset="0"/>
        <a:buBlip>
          <a:blip r:embed="rId16"/>
        </a:buBlip>
        <a:defRPr sz="2400">
          <a:solidFill>
            <a:srgbClr val="000000"/>
          </a:solidFill>
          <a:latin typeface="+mn-lt"/>
          <a:ea typeface="+mn-ea"/>
        </a:defRPr>
      </a:lvl3pPr>
      <a:lvl4pPr marL="1600200" indent="-228600" algn="l" defTabSz="449263" rtl="0" eaLnBrk="0" fontAlgn="base" hangingPunct="0">
        <a:lnSpc>
          <a:spcPct val="81000"/>
        </a:lnSpc>
        <a:spcBef>
          <a:spcPts val="500"/>
        </a:spcBef>
        <a:spcAft>
          <a:spcPct val="0"/>
        </a:spcAft>
        <a:buClr>
          <a:srgbClr val="000000"/>
        </a:buClr>
        <a:buSzPct val="69000"/>
        <a:buFont typeface="Arial" charset="0"/>
        <a:buBlip>
          <a:blip r:embed="rId17"/>
        </a:buBlip>
        <a:defRPr sz="2000">
          <a:solidFill>
            <a:srgbClr val="000000"/>
          </a:solidFill>
          <a:latin typeface="+mn-lt"/>
          <a:ea typeface="+mn-ea"/>
        </a:defRPr>
      </a:lvl4pPr>
      <a:lvl5pPr marL="2057400" indent="-228600" algn="l" defTabSz="449263" rtl="0" eaLnBrk="0" fontAlgn="base" hangingPunct="0">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5pPr>
      <a:lvl6pPr marL="2514600" indent="-228600" algn="l" defTabSz="449263" rtl="0" fontAlgn="base">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6pPr>
      <a:lvl7pPr marL="2971800" indent="-228600" algn="l" defTabSz="449263" rtl="0" fontAlgn="base">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7pPr>
      <a:lvl8pPr marL="3429000" indent="-228600" algn="l" defTabSz="449263" rtl="0" fontAlgn="base">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8pPr>
      <a:lvl9pPr marL="3886200" indent="-228600" algn="l" defTabSz="449263" rtl="0" fontAlgn="base">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5297" name="Picture 1"/>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5298" name="Rectangle 2"/>
          <p:cNvSpPr>
            <a:spLocks noGrp="1" noChangeArrowheads="1"/>
          </p:cNvSpPr>
          <p:nvPr>
            <p:ph type="title"/>
          </p:nvPr>
        </p:nvSpPr>
        <p:spPr bwMode="auto">
          <a:xfrm>
            <a:off x="685800" y="2139950"/>
            <a:ext cx="7767638" cy="1430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299"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000000"/>
              </a:buClr>
              <a:buFont typeface="Arial"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55300"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000000"/>
              </a:buClr>
              <a:buFont typeface="Arial"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55301"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000000"/>
              </a:buClr>
              <a:buFont typeface="Arial" charset="0"/>
              <a:buNone/>
              <a:tabLst>
                <a:tab pos="723900" algn="l"/>
                <a:tab pos="1447800" algn="l"/>
              </a:tabLst>
              <a:defRPr sz="1400">
                <a:solidFill>
                  <a:srgbClr val="000000"/>
                </a:solidFill>
                <a:latin typeface="+mn-lt"/>
                <a:ea typeface="+mn-ea"/>
                <a:cs typeface="+mn-cs"/>
              </a:defRPr>
            </a:lvl1pPr>
          </a:lstStyle>
          <a:p>
            <a:pPr>
              <a:defRPr/>
            </a:pPr>
            <a:fld id="{E3371440-C7E9-CD48-AC36-B72B8B2E68B0}" type="slidenum">
              <a:rPr lang="en-GB"/>
              <a:pPr>
                <a:defRPr/>
              </a:pPr>
              <a:t>‹#›</a:t>
            </a:fld>
            <a:endParaRPr lang="en-GB"/>
          </a:p>
        </p:txBody>
      </p:sp>
      <p:sp>
        <p:nvSpPr>
          <p:cNvPr id="55302" name="Rectangle 6"/>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911" r:id="rId1"/>
    <p:sldLayoutId id="2147489912" r:id="rId2"/>
    <p:sldLayoutId id="2147489913" r:id="rId3"/>
    <p:sldLayoutId id="2147489914" r:id="rId4"/>
    <p:sldLayoutId id="2147489915" r:id="rId5"/>
    <p:sldLayoutId id="2147489916" r:id="rId6"/>
    <p:sldLayoutId id="2147489917" r:id="rId7"/>
    <p:sldLayoutId id="2147489918" r:id="rId8"/>
    <p:sldLayoutId id="2147489919" r:id="rId9"/>
    <p:sldLayoutId id="2147489920" r:id="rId10"/>
    <p:sldLayoutId id="2147489921" r:id="rId11"/>
    <p:sldLayoutId id="2147489922" r:id="rId12"/>
  </p:sldLayoutIdLst>
  <p:txStyles>
    <p:titleStyle>
      <a:lvl1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mj-lt"/>
          <a:ea typeface="+mj-ea"/>
          <a:cs typeface="+mj-cs"/>
        </a:defRPr>
      </a:lvl1pPr>
      <a:lvl2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2pPr>
      <a:lvl3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3pPr>
      <a:lvl4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4pPr>
      <a:lvl5pPr algn="ctr" defTabSz="449263" rtl="0" eaLnBrk="0" fontAlgn="base" hangingPunct="0">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cs typeface="ＭＳ Ｐゴシック" charset="0"/>
        </a:defRPr>
      </a:lvl5pPr>
      <a:lvl6pPr marL="4572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6pPr>
      <a:lvl7pPr marL="9144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7pPr>
      <a:lvl8pPr marL="13716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8pPr>
      <a:lvl9pPr marL="1828800" algn="ctr" defTabSz="449263" rtl="0" fontAlgn="base">
        <a:lnSpc>
          <a:spcPct val="81000"/>
        </a:lnSpc>
        <a:spcBef>
          <a:spcPct val="0"/>
        </a:spcBef>
        <a:spcAft>
          <a:spcPct val="0"/>
        </a:spcAft>
        <a:buClr>
          <a:srgbClr val="000000"/>
        </a:buClr>
        <a:buSzPct val="100000"/>
        <a:buFont typeface="Arial" charset="0"/>
        <a:defRPr sz="4400">
          <a:solidFill>
            <a:srgbClr val="000000"/>
          </a:solidFill>
          <a:latin typeface="Arial" charset="0"/>
          <a:ea typeface="ＭＳ Ｐゴシック" charset="0"/>
        </a:defRPr>
      </a:lvl9pPr>
    </p:titleStyle>
    <p:bodyStyle>
      <a:lvl1pPr marL="338138" indent="-338138" algn="l" defTabSz="449263" rtl="0" eaLnBrk="0" fontAlgn="base" hangingPunct="0">
        <a:lnSpc>
          <a:spcPct val="81000"/>
        </a:lnSpc>
        <a:spcBef>
          <a:spcPts val="800"/>
        </a:spcBef>
        <a:spcAft>
          <a:spcPct val="0"/>
        </a:spcAft>
        <a:buClr>
          <a:srgbClr val="000000"/>
        </a:buClr>
        <a:buSzPct val="100000"/>
        <a:buFont typeface="Arial" charset="0"/>
        <a:buBlip>
          <a:blip r:embed="rId15"/>
        </a:buBlip>
        <a:defRPr sz="3200">
          <a:solidFill>
            <a:srgbClr val="000000"/>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000000"/>
        </a:buClr>
        <a:buSzPct val="136000"/>
        <a:buFont typeface="Arial" charset="0"/>
        <a:buBlip>
          <a:blip r:embed="rId16"/>
        </a:buBlip>
        <a:defRPr sz="2800">
          <a:solidFill>
            <a:srgbClr val="000000"/>
          </a:solidFill>
          <a:latin typeface="+mn-lt"/>
          <a:ea typeface="+mn-ea"/>
        </a:defRPr>
      </a:lvl2pPr>
      <a:lvl3pPr marL="1143000" indent="-228600" algn="l" defTabSz="449263" rtl="0" eaLnBrk="0" fontAlgn="base" hangingPunct="0">
        <a:lnSpc>
          <a:spcPct val="81000"/>
        </a:lnSpc>
        <a:spcBef>
          <a:spcPts val="600"/>
        </a:spcBef>
        <a:spcAft>
          <a:spcPct val="0"/>
        </a:spcAft>
        <a:buClr>
          <a:srgbClr val="000000"/>
        </a:buClr>
        <a:buSzPct val="100000"/>
        <a:buFont typeface="Arial" charset="0"/>
        <a:buBlip>
          <a:blip r:embed="rId17"/>
        </a:buBlip>
        <a:defRPr sz="2400">
          <a:solidFill>
            <a:srgbClr val="000000"/>
          </a:solidFill>
          <a:latin typeface="+mn-lt"/>
          <a:ea typeface="+mn-ea"/>
        </a:defRPr>
      </a:lvl3pPr>
      <a:lvl4pPr marL="1600200" indent="-228600" algn="l" defTabSz="449263" rtl="0" eaLnBrk="0" fontAlgn="base" hangingPunct="0">
        <a:lnSpc>
          <a:spcPct val="81000"/>
        </a:lnSpc>
        <a:spcBef>
          <a:spcPts val="500"/>
        </a:spcBef>
        <a:spcAft>
          <a:spcPct val="0"/>
        </a:spcAft>
        <a:buClr>
          <a:srgbClr val="000000"/>
        </a:buClr>
        <a:buSzPct val="69000"/>
        <a:buFont typeface="Arial" charset="0"/>
        <a:buBlip>
          <a:blip r:embed="rId18"/>
        </a:buBlip>
        <a:defRPr sz="2000">
          <a:solidFill>
            <a:srgbClr val="000000"/>
          </a:solidFill>
          <a:latin typeface="+mn-lt"/>
          <a:ea typeface="+mn-ea"/>
        </a:defRPr>
      </a:lvl4pPr>
      <a:lvl5pPr marL="2057400" indent="-228600" algn="l" defTabSz="449263" rtl="0" eaLnBrk="0" fontAlgn="base" hangingPunct="0">
        <a:lnSpc>
          <a:spcPct val="81000"/>
        </a:lnSpc>
        <a:spcBef>
          <a:spcPts val="500"/>
        </a:spcBef>
        <a:spcAft>
          <a:spcPct val="0"/>
        </a:spcAft>
        <a:buClr>
          <a:srgbClr val="000000"/>
        </a:buClr>
        <a:buSzPct val="69000"/>
        <a:buFont typeface="Arial" charset="0"/>
        <a:buBlip>
          <a:blip r:embed="rId19"/>
        </a:buBlip>
        <a:defRPr sz="2000">
          <a:solidFill>
            <a:srgbClr val="000000"/>
          </a:solidFill>
          <a:latin typeface="+mn-lt"/>
          <a:ea typeface="+mn-ea"/>
        </a:defRPr>
      </a:lvl5pPr>
      <a:lvl6pPr marL="2514600" indent="-228600" algn="l" defTabSz="449263" rtl="0" fontAlgn="base">
        <a:lnSpc>
          <a:spcPct val="81000"/>
        </a:lnSpc>
        <a:spcBef>
          <a:spcPts val="500"/>
        </a:spcBef>
        <a:spcAft>
          <a:spcPct val="0"/>
        </a:spcAft>
        <a:buClr>
          <a:srgbClr val="000000"/>
        </a:buClr>
        <a:buSzPct val="69000"/>
        <a:buFont typeface="Arial" charset="0"/>
        <a:buBlip>
          <a:blip r:embed="rId19"/>
        </a:buBlip>
        <a:defRPr sz="2000">
          <a:solidFill>
            <a:srgbClr val="000000"/>
          </a:solidFill>
          <a:latin typeface="+mn-lt"/>
          <a:ea typeface="+mn-ea"/>
        </a:defRPr>
      </a:lvl6pPr>
      <a:lvl7pPr marL="2971800" indent="-228600" algn="l" defTabSz="449263" rtl="0" fontAlgn="base">
        <a:lnSpc>
          <a:spcPct val="81000"/>
        </a:lnSpc>
        <a:spcBef>
          <a:spcPts val="500"/>
        </a:spcBef>
        <a:spcAft>
          <a:spcPct val="0"/>
        </a:spcAft>
        <a:buClr>
          <a:srgbClr val="000000"/>
        </a:buClr>
        <a:buSzPct val="69000"/>
        <a:buFont typeface="Arial" charset="0"/>
        <a:buBlip>
          <a:blip r:embed="rId19"/>
        </a:buBlip>
        <a:defRPr sz="2000">
          <a:solidFill>
            <a:srgbClr val="000000"/>
          </a:solidFill>
          <a:latin typeface="+mn-lt"/>
          <a:ea typeface="+mn-ea"/>
        </a:defRPr>
      </a:lvl7pPr>
      <a:lvl8pPr marL="3429000" indent="-228600" algn="l" defTabSz="449263" rtl="0" fontAlgn="base">
        <a:lnSpc>
          <a:spcPct val="81000"/>
        </a:lnSpc>
        <a:spcBef>
          <a:spcPts val="500"/>
        </a:spcBef>
        <a:spcAft>
          <a:spcPct val="0"/>
        </a:spcAft>
        <a:buClr>
          <a:srgbClr val="000000"/>
        </a:buClr>
        <a:buSzPct val="69000"/>
        <a:buFont typeface="Arial" charset="0"/>
        <a:buBlip>
          <a:blip r:embed="rId19"/>
        </a:buBlip>
        <a:defRPr sz="2000">
          <a:solidFill>
            <a:srgbClr val="000000"/>
          </a:solidFill>
          <a:latin typeface="+mn-lt"/>
          <a:ea typeface="+mn-ea"/>
        </a:defRPr>
      </a:lvl8pPr>
      <a:lvl9pPr marL="3886200" indent="-228600" algn="l" defTabSz="449263" rtl="0" fontAlgn="base">
        <a:lnSpc>
          <a:spcPct val="81000"/>
        </a:lnSpc>
        <a:spcBef>
          <a:spcPts val="500"/>
        </a:spcBef>
        <a:spcAft>
          <a:spcPct val="0"/>
        </a:spcAft>
        <a:buClr>
          <a:srgbClr val="000000"/>
        </a:buClr>
        <a:buSzPct val="69000"/>
        <a:buFont typeface="Arial" charset="0"/>
        <a:buBlip>
          <a:blip r:embed="rId19"/>
        </a:buBlip>
        <a:defRPr sz="2000">
          <a:solidFill>
            <a:srgbClr val="000000"/>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037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037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200">
                <a:solidFill>
                  <a:srgbClr val="FFFFFF"/>
                </a:solidFill>
                <a:latin typeface="Arial" charset="0"/>
                <a:ea typeface="ＭＳ Ｐゴシック" charset="-128"/>
                <a:cs typeface="ＭＳ Ｐゴシック" charset="-128"/>
              </a:defRPr>
            </a:lvl1pPr>
          </a:lstStyle>
          <a:p>
            <a:pPr>
              <a:defRPr/>
            </a:pPr>
            <a:fld id="{145611AF-39E7-A94E-9032-701EC4F25FDF}" type="slidenum">
              <a:rPr lang="en-US"/>
              <a:pPr>
                <a:defRPr/>
              </a:pPr>
              <a:t>‹#›</a:t>
            </a:fld>
            <a:endParaRPr lang="en-US"/>
          </a:p>
        </p:txBody>
      </p:sp>
      <p:sp>
        <p:nvSpPr>
          <p:cNvPr id="57037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7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70376" name="Group 8"/>
          <p:cNvGrpSpPr>
            <a:grpSpLocks/>
          </p:cNvGrpSpPr>
          <p:nvPr/>
        </p:nvGrpSpPr>
        <p:grpSpPr bwMode="auto">
          <a:xfrm>
            <a:off x="228600" y="457200"/>
            <a:ext cx="1246188" cy="1371600"/>
            <a:chOff x="144" y="288"/>
            <a:chExt cx="785" cy="864"/>
          </a:xfrm>
        </p:grpSpPr>
        <p:sp>
          <p:nvSpPr>
            <p:cNvPr id="57037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7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8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7039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9957" r:id="rId1"/>
    <p:sldLayoutId id="2147489958" r:id="rId2"/>
    <p:sldLayoutId id="2147489959" r:id="rId3"/>
    <p:sldLayoutId id="2147489960" r:id="rId4"/>
    <p:sldLayoutId id="2147489961" r:id="rId5"/>
    <p:sldLayoutId id="2147489962" r:id="rId6"/>
    <p:sldLayoutId id="2147489963" r:id="rId7"/>
    <p:sldLayoutId id="2147489964" r:id="rId8"/>
    <p:sldLayoutId id="2147489965" r:id="rId9"/>
    <p:sldLayoutId id="2147489966" r:id="rId10"/>
    <p:sldLayoutId id="2147489967" r:id="rId11"/>
    <p:sldLayoutId id="2147489968" r:id="rId12"/>
  </p:sldLayoutIdLst>
  <p:transition xmlns:p14="http://schemas.microsoft.com/office/powerpoint/2010/main"/>
  <p:txStyles>
    <p:titleStyle>
      <a:lvl1pPr algn="l" rtl="0" eaLnBrk="0" fontAlgn="base" hangingPunct="0">
        <a:spcBef>
          <a:spcPct val="0"/>
        </a:spcBef>
        <a:spcAft>
          <a:spcPct val="0"/>
        </a:spcAft>
        <a:defRPr sz="39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682" name="Rectangle 2"/>
          <p:cNvSpPr>
            <a:spLocks noGrp="1" noChangeArrowheads="1"/>
          </p:cNvSpPr>
          <p:nvPr>
            <p:ph type="title"/>
          </p:nvPr>
        </p:nvSpPr>
        <p:spPr bwMode="auto">
          <a:xfrm>
            <a:off x="369888" y="0"/>
            <a:ext cx="8408987"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3683" name="Rectangle 3"/>
          <p:cNvSpPr>
            <a:spLocks noGrp="1" noChangeArrowheads="1"/>
          </p:cNvSpPr>
          <p:nvPr>
            <p:ph type="body" idx="1"/>
          </p:nvPr>
        </p:nvSpPr>
        <p:spPr bwMode="auto">
          <a:xfrm>
            <a:off x="484188" y="1631950"/>
            <a:ext cx="8161337" cy="522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1604" name="Text Box 4"/>
          <p:cNvSpPr txBox="1">
            <a:spLocks noChangeArrowheads="1"/>
          </p:cNvSpPr>
          <p:nvPr/>
        </p:nvSpPr>
        <p:spPr bwMode="auto">
          <a:xfrm>
            <a:off x="484188" y="6289675"/>
            <a:ext cx="2065337"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tabLst>
                <a:tab pos="0" algn="l"/>
                <a:tab pos="914400" algn="l"/>
                <a:tab pos="1828800" algn="l"/>
              </a:tabLst>
              <a:defRPr sz="2400">
                <a:solidFill>
                  <a:schemeClr val="bg1"/>
                </a:solidFill>
                <a:latin typeface="Times New Roman" charset="0"/>
                <a:ea typeface="MS Gothic" charset="0"/>
                <a:cs typeface="MS Gothic" charset="0"/>
              </a:defRPr>
            </a:lvl1pPr>
            <a:lvl2pPr marL="742950" indent="-285750" eaLnBrk="0" hangingPunct="0">
              <a:tabLst>
                <a:tab pos="0" algn="l"/>
                <a:tab pos="914400" algn="l"/>
                <a:tab pos="1828800" algn="l"/>
              </a:tabLst>
              <a:defRPr sz="2400">
                <a:solidFill>
                  <a:schemeClr val="bg1"/>
                </a:solidFill>
                <a:latin typeface="Times New Roman" charset="0"/>
                <a:ea typeface="MS Gothic" charset="0"/>
                <a:cs typeface="MS Gothic" charset="0"/>
              </a:defRPr>
            </a:lvl2pPr>
            <a:lvl3pPr marL="1143000" indent="-228600" eaLnBrk="0" hangingPunct="0">
              <a:tabLst>
                <a:tab pos="0" algn="l"/>
                <a:tab pos="914400" algn="l"/>
                <a:tab pos="1828800" algn="l"/>
              </a:tabLst>
              <a:defRPr sz="2400">
                <a:solidFill>
                  <a:schemeClr val="bg1"/>
                </a:solidFill>
                <a:latin typeface="Times New Roman" charset="0"/>
                <a:ea typeface="MS Gothic" charset="0"/>
                <a:cs typeface="MS Gothic" charset="0"/>
              </a:defRPr>
            </a:lvl3pPr>
            <a:lvl4pPr marL="1600200" indent="-228600" eaLnBrk="0" hangingPunct="0">
              <a:tabLst>
                <a:tab pos="0" algn="l"/>
                <a:tab pos="914400" algn="l"/>
                <a:tab pos="1828800" algn="l"/>
              </a:tabLst>
              <a:defRPr sz="2400">
                <a:solidFill>
                  <a:schemeClr val="bg1"/>
                </a:solidFill>
                <a:latin typeface="Times New Roman" charset="0"/>
                <a:ea typeface="MS Gothic" charset="0"/>
                <a:cs typeface="MS Gothic" charset="0"/>
              </a:defRPr>
            </a:lvl4pPr>
            <a:lvl5pPr marL="2057400" indent="-228600" eaLnBrk="0" hangingPunct="0">
              <a:tabLst>
                <a:tab pos="0" algn="l"/>
                <a:tab pos="914400" algn="l"/>
                <a:tab pos="1828800" algn="l"/>
              </a:tabLst>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Lst>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Lst>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Lst>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Lst>
              <a:defRPr sz="2400">
                <a:solidFill>
                  <a:schemeClr val="bg1"/>
                </a:solidFill>
                <a:latin typeface="Times New Roman" charset="0"/>
                <a:ea typeface="MS Gothic" charset="0"/>
                <a:cs typeface="MS Gothic" charset="0"/>
              </a:defRPr>
            </a:lvl9pPr>
          </a:lstStyle>
          <a:p>
            <a:pPr defTabSz="914400" eaLnBrk="1" hangingPunct="1">
              <a:lnSpc>
                <a:spcPts val="1700"/>
              </a:lnSpc>
              <a:buClrTx/>
              <a:buSzTx/>
              <a:buFontTx/>
              <a:buNone/>
              <a:defRPr/>
            </a:pPr>
            <a:r>
              <a:rPr lang="en-US" sz="1400" smtClean="0">
                <a:solidFill>
                  <a:srgbClr val="000000"/>
                </a:solidFill>
                <a:latin typeface="Arial" charset="0"/>
                <a:ea typeface="ＭＳ Ｐゴシック" charset="0"/>
                <a:cs typeface="ＭＳ Ｐゴシック" charset="0"/>
              </a:rPr>
              <a:t> </a:t>
            </a:r>
          </a:p>
        </p:txBody>
      </p:sp>
      <p:sp>
        <p:nvSpPr>
          <p:cNvPr id="281605" name="Text Box 5"/>
          <p:cNvSpPr txBox="1">
            <a:spLocks noChangeArrowheads="1"/>
          </p:cNvSpPr>
          <p:nvPr/>
        </p:nvSpPr>
        <p:spPr bwMode="auto">
          <a:xfrm>
            <a:off x="3151188" y="6289675"/>
            <a:ext cx="282733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tabLst>
                <a:tab pos="0" algn="l"/>
                <a:tab pos="914400" algn="l"/>
                <a:tab pos="1828800" algn="l"/>
                <a:tab pos="2743200" algn="l"/>
              </a:tabLst>
              <a:defRPr sz="2400">
                <a:solidFill>
                  <a:schemeClr val="bg1"/>
                </a:solidFill>
                <a:latin typeface="Times New Roman" charset="0"/>
                <a:ea typeface="MS Gothic" charset="0"/>
                <a:cs typeface="MS Gothic" charset="0"/>
              </a:defRPr>
            </a:lvl1pPr>
            <a:lvl2pPr marL="742950" indent="-285750" eaLnBrk="0" hangingPunct="0">
              <a:tabLst>
                <a:tab pos="0" algn="l"/>
                <a:tab pos="914400" algn="l"/>
                <a:tab pos="1828800" algn="l"/>
                <a:tab pos="2743200" algn="l"/>
              </a:tabLst>
              <a:defRPr sz="2400">
                <a:solidFill>
                  <a:schemeClr val="bg1"/>
                </a:solidFill>
                <a:latin typeface="Times New Roman" charset="0"/>
                <a:ea typeface="MS Gothic" charset="0"/>
                <a:cs typeface="MS Gothic" charset="0"/>
              </a:defRPr>
            </a:lvl2pPr>
            <a:lvl3pPr marL="1143000" indent="-228600" eaLnBrk="0" hangingPunct="0">
              <a:tabLst>
                <a:tab pos="0" algn="l"/>
                <a:tab pos="914400" algn="l"/>
                <a:tab pos="1828800" algn="l"/>
                <a:tab pos="2743200" algn="l"/>
              </a:tabLst>
              <a:defRPr sz="2400">
                <a:solidFill>
                  <a:schemeClr val="bg1"/>
                </a:solidFill>
                <a:latin typeface="Times New Roman" charset="0"/>
                <a:ea typeface="MS Gothic" charset="0"/>
                <a:cs typeface="MS Gothic" charset="0"/>
              </a:defRPr>
            </a:lvl3pPr>
            <a:lvl4pPr marL="1600200" indent="-228600" eaLnBrk="0" hangingPunct="0">
              <a:tabLst>
                <a:tab pos="0" algn="l"/>
                <a:tab pos="914400" algn="l"/>
                <a:tab pos="1828800" algn="l"/>
                <a:tab pos="2743200" algn="l"/>
              </a:tabLst>
              <a:defRPr sz="2400">
                <a:solidFill>
                  <a:schemeClr val="bg1"/>
                </a:solidFill>
                <a:latin typeface="Times New Roman" charset="0"/>
                <a:ea typeface="MS Gothic" charset="0"/>
                <a:cs typeface="MS Gothic" charset="0"/>
              </a:defRPr>
            </a:lvl4pPr>
            <a:lvl5pPr marL="2057400" indent="-228600" eaLnBrk="0" hangingPunct="0">
              <a:tabLst>
                <a:tab pos="0" algn="l"/>
                <a:tab pos="914400" algn="l"/>
                <a:tab pos="1828800" algn="l"/>
                <a:tab pos="2743200" algn="l"/>
              </a:tabLst>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 pos="2743200" algn="l"/>
              </a:tabLst>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 pos="2743200" algn="l"/>
              </a:tabLst>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 pos="2743200" algn="l"/>
              </a:tabLst>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tabLst>
                <a:tab pos="0" algn="l"/>
                <a:tab pos="914400" algn="l"/>
                <a:tab pos="1828800" algn="l"/>
                <a:tab pos="2743200" algn="l"/>
              </a:tabLst>
              <a:defRPr sz="2400">
                <a:solidFill>
                  <a:schemeClr val="bg1"/>
                </a:solidFill>
                <a:latin typeface="Times New Roman" charset="0"/>
                <a:ea typeface="MS Gothic" charset="0"/>
                <a:cs typeface="MS Gothic" charset="0"/>
              </a:defRPr>
            </a:lvl9pPr>
          </a:lstStyle>
          <a:p>
            <a:pPr algn="ctr" defTabSz="914400" eaLnBrk="1" hangingPunct="1">
              <a:lnSpc>
                <a:spcPts val="1700"/>
              </a:lnSpc>
              <a:buClrTx/>
              <a:buSzTx/>
              <a:buFontTx/>
              <a:buNone/>
              <a:defRPr/>
            </a:pPr>
            <a:r>
              <a:rPr lang="en-US" sz="1400" smtClean="0">
                <a:solidFill>
                  <a:srgbClr val="000000"/>
                </a:solidFill>
                <a:latin typeface="Arial" charset="0"/>
                <a:ea typeface="ＭＳ Ｐゴシック" charset="0"/>
                <a:cs typeface="ＭＳ Ｐゴシック" charset="0"/>
              </a:rPr>
              <a:t> </a:t>
            </a:r>
          </a:p>
        </p:txBody>
      </p:sp>
    </p:spTree>
  </p:cSld>
  <p:clrMap bg1="lt1" tx1="dk1" bg2="lt2" tx2="dk2" accent1="accent1" accent2="accent2" accent3="accent3" accent4="accent4" accent5="accent5" accent6="accent6" hlink="hlink" folHlink="folHlink"/>
  <p:sldLayoutIdLst>
    <p:sldLayoutId id="2147489923" r:id="rId1"/>
  </p:sldLayoutIdLst>
  <p:transition xmlns:p14="http://schemas.microsoft.com/office/powerpoint/2010/main"/>
  <p:txStyles>
    <p:titleStyle>
      <a:lvl1pPr marL="25400" indent="-25400" algn="ctr" rtl="0" eaLnBrk="0" fontAlgn="base" hangingPunct="0">
        <a:lnSpc>
          <a:spcPts val="5300"/>
        </a:lnSpc>
        <a:spcBef>
          <a:spcPct val="0"/>
        </a:spcBef>
        <a:spcAft>
          <a:spcPct val="0"/>
        </a:spcAft>
        <a:defRPr sz="4400">
          <a:solidFill>
            <a:schemeClr val="tx1"/>
          </a:solidFill>
          <a:latin typeface="+mj-lt"/>
          <a:ea typeface="ＭＳ Ｐゴシック" charset="-128"/>
          <a:cs typeface="ＭＳ Ｐゴシック" charset="-128"/>
        </a:defRPr>
      </a:lvl1pPr>
      <a:lvl2pPr marL="25400" indent="-25400" algn="ctr" rtl="0" eaLnBrk="0" fontAlgn="base" hangingPunct="0">
        <a:lnSpc>
          <a:spcPts val="5300"/>
        </a:lnSpc>
        <a:spcBef>
          <a:spcPct val="0"/>
        </a:spcBef>
        <a:spcAft>
          <a:spcPct val="0"/>
        </a:spcAft>
        <a:defRPr sz="4400">
          <a:solidFill>
            <a:schemeClr val="tx1"/>
          </a:solidFill>
          <a:latin typeface="Arial" charset="0"/>
          <a:ea typeface="ＭＳ Ｐゴシック" charset="-128"/>
          <a:cs typeface="ＭＳ Ｐゴシック" charset="-128"/>
        </a:defRPr>
      </a:lvl2pPr>
      <a:lvl3pPr marL="25400" indent="-25400" algn="ctr" rtl="0" eaLnBrk="0" fontAlgn="base" hangingPunct="0">
        <a:lnSpc>
          <a:spcPts val="5300"/>
        </a:lnSpc>
        <a:spcBef>
          <a:spcPct val="0"/>
        </a:spcBef>
        <a:spcAft>
          <a:spcPct val="0"/>
        </a:spcAft>
        <a:defRPr sz="4400">
          <a:solidFill>
            <a:schemeClr val="tx1"/>
          </a:solidFill>
          <a:latin typeface="Arial" charset="0"/>
          <a:ea typeface="ＭＳ Ｐゴシック" charset="-128"/>
          <a:cs typeface="ＭＳ Ｐゴシック" charset="-128"/>
        </a:defRPr>
      </a:lvl3pPr>
      <a:lvl4pPr marL="25400" indent="-25400" algn="ctr" rtl="0" eaLnBrk="0" fontAlgn="base" hangingPunct="0">
        <a:lnSpc>
          <a:spcPts val="5300"/>
        </a:lnSpc>
        <a:spcBef>
          <a:spcPct val="0"/>
        </a:spcBef>
        <a:spcAft>
          <a:spcPct val="0"/>
        </a:spcAft>
        <a:defRPr sz="4400">
          <a:solidFill>
            <a:schemeClr val="tx1"/>
          </a:solidFill>
          <a:latin typeface="Arial" charset="0"/>
          <a:ea typeface="ＭＳ Ｐゴシック" charset="-128"/>
          <a:cs typeface="ＭＳ Ｐゴシック" charset="-128"/>
        </a:defRPr>
      </a:lvl4pPr>
      <a:lvl5pPr marL="25400" indent="-25400" algn="ctr" rtl="0" eaLnBrk="0" fontAlgn="base" hangingPunct="0">
        <a:lnSpc>
          <a:spcPts val="5300"/>
        </a:lnSpc>
        <a:spcBef>
          <a:spcPct val="0"/>
        </a:spcBef>
        <a:spcAft>
          <a:spcPct val="0"/>
        </a:spcAft>
        <a:defRPr sz="4400">
          <a:solidFill>
            <a:schemeClr val="tx1"/>
          </a:solidFill>
          <a:latin typeface="Arial" charset="0"/>
          <a:ea typeface="ＭＳ Ｐゴシック" charset="-128"/>
          <a:cs typeface="ＭＳ Ｐゴシック" charset="-128"/>
        </a:defRPr>
      </a:lvl5pPr>
      <a:lvl6pPr marL="482600" algn="ctr" rtl="0" fontAlgn="base">
        <a:lnSpc>
          <a:spcPts val="5300"/>
        </a:lnSpc>
        <a:spcBef>
          <a:spcPct val="0"/>
        </a:spcBef>
        <a:spcAft>
          <a:spcPct val="0"/>
        </a:spcAft>
        <a:defRPr sz="4400">
          <a:solidFill>
            <a:schemeClr val="tx1"/>
          </a:solidFill>
          <a:latin typeface="Arial" charset="0"/>
        </a:defRPr>
      </a:lvl6pPr>
      <a:lvl7pPr marL="939800" algn="ctr" rtl="0" fontAlgn="base">
        <a:lnSpc>
          <a:spcPts val="5300"/>
        </a:lnSpc>
        <a:spcBef>
          <a:spcPct val="0"/>
        </a:spcBef>
        <a:spcAft>
          <a:spcPct val="0"/>
        </a:spcAft>
        <a:defRPr sz="4400">
          <a:solidFill>
            <a:schemeClr val="tx1"/>
          </a:solidFill>
          <a:latin typeface="Arial" charset="0"/>
        </a:defRPr>
      </a:lvl7pPr>
      <a:lvl8pPr marL="1397000" algn="ctr" rtl="0" fontAlgn="base">
        <a:lnSpc>
          <a:spcPts val="5300"/>
        </a:lnSpc>
        <a:spcBef>
          <a:spcPct val="0"/>
        </a:spcBef>
        <a:spcAft>
          <a:spcPct val="0"/>
        </a:spcAft>
        <a:defRPr sz="4400">
          <a:solidFill>
            <a:schemeClr val="tx1"/>
          </a:solidFill>
          <a:latin typeface="Arial" charset="0"/>
        </a:defRPr>
      </a:lvl8pPr>
      <a:lvl9pPr marL="1854200" algn="ctr" rtl="0" fontAlgn="base">
        <a:lnSpc>
          <a:spcPts val="5300"/>
        </a:lnSpc>
        <a:spcBef>
          <a:spcPct val="0"/>
        </a:spcBef>
        <a:spcAft>
          <a:spcPct val="0"/>
        </a:spcAft>
        <a:defRPr sz="4400">
          <a:solidFill>
            <a:schemeClr val="tx1"/>
          </a:solidFill>
          <a:latin typeface="Arial" charset="0"/>
        </a:defRPr>
      </a:lvl9pPr>
    </p:titleStyle>
    <p:bodyStyle>
      <a:lvl1pPr marL="441325" indent="-415925" algn="l" rtl="0" eaLnBrk="0" fontAlgn="base" hangingPunct="0">
        <a:lnSpc>
          <a:spcPts val="3800"/>
        </a:lnSpc>
        <a:spcBef>
          <a:spcPct val="0"/>
        </a:spcBef>
        <a:spcAft>
          <a:spcPts val="800"/>
        </a:spcAft>
        <a:buSzPct val="100000"/>
        <a:buFont typeface="Arial" charset="0"/>
        <a:buChar char="•"/>
        <a:defRPr sz="3200">
          <a:solidFill>
            <a:schemeClr val="tx1"/>
          </a:solidFill>
          <a:latin typeface="+mn-lt"/>
          <a:ea typeface="ＭＳ Ｐゴシック" charset="-128"/>
          <a:cs typeface="ＭＳ Ｐゴシック" charset="-128"/>
        </a:defRPr>
      </a:lvl1pPr>
      <a:lvl2pPr marL="809625" indent="-342900" algn="l" rtl="0" eaLnBrk="0" fontAlgn="base" hangingPunct="0">
        <a:lnSpc>
          <a:spcPts val="3400"/>
        </a:lnSpc>
        <a:spcBef>
          <a:spcPct val="0"/>
        </a:spcBef>
        <a:spcAft>
          <a:spcPts val="600"/>
        </a:spcAft>
        <a:buSzPct val="100000"/>
        <a:buFont typeface="Arial" charset="0"/>
        <a:buChar char="–"/>
        <a:defRPr sz="2800">
          <a:solidFill>
            <a:schemeClr val="tx1"/>
          </a:solidFill>
          <a:latin typeface="+mn-lt"/>
          <a:ea typeface="ＭＳ Ｐゴシック" charset="-128"/>
        </a:defRPr>
      </a:lvl2pPr>
      <a:lvl3pPr marL="1257300" indent="-342900" algn="l" rtl="0" eaLnBrk="0" fontAlgn="base" hangingPunct="0">
        <a:lnSpc>
          <a:spcPts val="2900"/>
        </a:lnSpc>
        <a:spcBef>
          <a:spcPct val="0"/>
        </a:spcBef>
        <a:spcAft>
          <a:spcPts val="600"/>
        </a:spcAft>
        <a:buSzPct val="100000"/>
        <a:buFont typeface="Arial" charset="0"/>
        <a:buChar char="•"/>
        <a:defRPr sz="2400">
          <a:solidFill>
            <a:schemeClr val="tx1"/>
          </a:solidFill>
          <a:latin typeface="+mn-lt"/>
          <a:ea typeface="ＭＳ Ｐゴシック" charset="-128"/>
        </a:defRPr>
      </a:lvl3pPr>
      <a:lvl4pPr marL="1714500" indent="-342900" algn="l" rtl="0" eaLnBrk="0" fontAlgn="base" hangingPunct="0">
        <a:lnSpc>
          <a:spcPts val="2400"/>
        </a:lnSpc>
        <a:spcBef>
          <a:spcPct val="0"/>
        </a:spcBef>
        <a:spcAft>
          <a:spcPts val="500"/>
        </a:spcAft>
        <a:buSzPct val="100000"/>
        <a:buFont typeface="Arial" charset="0"/>
        <a:buChar char="–"/>
        <a:defRPr sz="2000">
          <a:solidFill>
            <a:schemeClr val="tx1"/>
          </a:solidFill>
          <a:latin typeface="+mn-lt"/>
          <a:ea typeface="ＭＳ Ｐゴシック" charset="-128"/>
        </a:defRPr>
      </a:lvl4pPr>
      <a:lvl5pPr marL="2171700" indent="-342900" algn="l" rtl="0" eaLnBrk="0" fontAlgn="base" hangingPunct="0">
        <a:lnSpc>
          <a:spcPts val="2400"/>
        </a:lnSpc>
        <a:spcBef>
          <a:spcPct val="0"/>
        </a:spcBef>
        <a:spcAft>
          <a:spcPts val="100"/>
        </a:spcAft>
        <a:buSzPct val="100000"/>
        <a:buFont typeface="Arial" charset="0"/>
        <a:buChar char="»"/>
        <a:defRPr sz="2000">
          <a:solidFill>
            <a:schemeClr val="tx1"/>
          </a:solidFill>
          <a:latin typeface="+mn-lt"/>
          <a:ea typeface="ＭＳ Ｐゴシック" charset="-128"/>
        </a:defRPr>
      </a:lvl5pPr>
      <a:lvl6pPr marL="2628900" indent="-342900" algn="l" rtl="0" fontAlgn="base">
        <a:lnSpc>
          <a:spcPts val="2400"/>
        </a:lnSpc>
        <a:spcBef>
          <a:spcPct val="0"/>
        </a:spcBef>
        <a:spcAft>
          <a:spcPts val="100"/>
        </a:spcAft>
        <a:buSzPct val="100000"/>
        <a:buFont typeface="Arial" charset="0"/>
        <a:buChar char="»"/>
        <a:defRPr sz="2000">
          <a:solidFill>
            <a:schemeClr val="tx1"/>
          </a:solidFill>
          <a:latin typeface="+mn-lt"/>
          <a:ea typeface="ＭＳ Ｐゴシック" charset="-128"/>
        </a:defRPr>
      </a:lvl6pPr>
      <a:lvl7pPr marL="3086100" indent="-342900" algn="l" rtl="0" fontAlgn="base">
        <a:lnSpc>
          <a:spcPts val="2400"/>
        </a:lnSpc>
        <a:spcBef>
          <a:spcPct val="0"/>
        </a:spcBef>
        <a:spcAft>
          <a:spcPts val="100"/>
        </a:spcAft>
        <a:buSzPct val="100000"/>
        <a:buFont typeface="Arial" charset="0"/>
        <a:buChar char="»"/>
        <a:defRPr sz="2000">
          <a:solidFill>
            <a:schemeClr val="tx1"/>
          </a:solidFill>
          <a:latin typeface="+mn-lt"/>
          <a:ea typeface="ＭＳ Ｐゴシック" charset="-128"/>
        </a:defRPr>
      </a:lvl7pPr>
      <a:lvl8pPr marL="3543300" indent="-342900" algn="l" rtl="0" fontAlgn="base">
        <a:lnSpc>
          <a:spcPts val="2400"/>
        </a:lnSpc>
        <a:spcBef>
          <a:spcPct val="0"/>
        </a:spcBef>
        <a:spcAft>
          <a:spcPts val="100"/>
        </a:spcAft>
        <a:buSzPct val="100000"/>
        <a:buFont typeface="Arial" charset="0"/>
        <a:buChar char="»"/>
        <a:defRPr sz="2000">
          <a:solidFill>
            <a:schemeClr val="tx1"/>
          </a:solidFill>
          <a:latin typeface="+mn-lt"/>
          <a:ea typeface="ＭＳ Ｐゴシック" charset="-128"/>
        </a:defRPr>
      </a:lvl8pPr>
      <a:lvl9pPr marL="4000500" indent="-342900" algn="l" rtl="0" fontAlgn="base">
        <a:lnSpc>
          <a:spcPts val="2400"/>
        </a:lnSpc>
        <a:spcBef>
          <a:spcPct val="0"/>
        </a:spcBef>
        <a:spcAft>
          <a:spcPts val="100"/>
        </a:spcAft>
        <a:buSzPct val="100000"/>
        <a:buFont typeface="Arial" charset="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4706"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58471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8471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58471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47348B41-5623-7F46-9972-49547BB383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969" r:id="rId1"/>
    <p:sldLayoutId id="2147489970" r:id="rId2"/>
    <p:sldLayoutId id="2147489971" r:id="rId3"/>
    <p:sldLayoutId id="2147489972" r:id="rId4"/>
    <p:sldLayoutId id="2147489973" r:id="rId5"/>
    <p:sldLayoutId id="2147489974" r:id="rId6"/>
    <p:sldLayoutId id="2147489975" r:id="rId7"/>
    <p:sldLayoutId id="2147489976" r:id="rId8"/>
    <p:sldLayoutId id="2147489977" r:id="rId9"/>
    <p:sldLayoutId id="2147489978" r:id="rId10"/>
    <p:sldLayoutId id="2147489979"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3" name="Rectangle 1"/>
          <p:cNvSpPr>
            <a:spLocks noGrp="1" noChangeArrowheads="1"/>
          </p:cNvSpPr>
          <p:nvPr>
            <p:ph type="title"/>
          </p:nvPr>
        </p:nvSpPr>
        <p:spPr bwMode="auto">
          <a:xfrm>
            <a:off x="685800" y="449263"/>
            <a:ext cx="7767638" cy="1458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194" name="Rectangle 2"/>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8195" name="Rectangle 3"/>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8196" name="Rectangle 4"/>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8197" name="Rectangle 5"/>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fld id="{63EA7045-BBFC-2949-AF99-38E5AB3476CB}"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47" r:id="rId1"/>
    <p:sldLayoutId id="2147489448" r:id="rId2"/>
    <p:sldLayoutId id="2147489449" r:id="rId3"/>
    <p:sldLayoutId id="2147489450" r:id="rId4"/>
    <p:sldLayoutId id="2147489451" r:id="rId5"/>
    <p:sldLayoutId id="2147489452" r:id="rId6"/>
    <p:sldLayoutId id="2147489453" r:id="rId7"/>
    <p:sldLayoutId id="2147489454" r:id="rId8"/>
    <p:sldLayoutId id="2147489455" r:id="rId9"/>
    <p:sldLayoutId id="2147489456" r:id="rId10"/>
    <p:sldLayoutId id="2147489457" r:id="rId11"/>
  </p:sldLayoutIdLst>
  <p:txStyles>
    <p:titleStyle>
      <a:lvl1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mj-lt"/>
          <a:ea typeface="+mj-ea"/>
          <a:cs typeface="+mj-cs"/>
        </a:defRPr>
      </a:lvl1pPr>
      <a:lvl2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2pPr>
      <a:lvl3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3pPr>
      <a:lvl4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4pPr>
      <a:lvl5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5pPr>
      <a:lvl6pPr marL="4572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6pPr>
      <a:lvl7pPr marL="9144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7pPr>
      <a:lvl8pPr marL="13716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8pPr>
      <a:lvl9pPr marL="18288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9pPr>
    </p:titleStyle>
    <p:bodyStyle>
      <a:lvl1pPr marL="338138" indent="-338138" algn="l" defTabSz="449263" rtl="0" eaLnBrk="0" fontAlgn="base" hangingPunct="0">
        <a:lnSpc>
          <a:spcPct val="103000"/>
        </a:lnSpc>
        <a:spcBef>
          <a:spcPts val="800"/>
        </a:spcBef>
        <a:spcAft>
          <a:spcPct val="0"/>
        </a:spcAft>
        <a:buClr>
          <a:srgbClr val="FFFFFF"/>
        </a:buClr>
        <a:buSzPct val="10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Wingdings" charset="0"/>
        <a:buBlip>
          <a:blip r:embed="rId15"/>
        </a:buBlip>
        <a:defRPr sz="2800">
          <a:solidFill>
            <a:srgbClr val="FFFFFF"/>
          </a:solidFill>
          <a:latin typeface="+mn-lt"/>
          <a:ea typeface="+mn-ea"/>
        </a:defRPr>
      </a:lvl2pPr>
      <a:lvl3pPr marL="1143000" indent="-228600" algn="l" defTabSz="449263" rtl="0" eaLnBrk="0" fontAlgn="base" hangingPunct="0">
        <a:lnSpc>
          <a:spcPct val="103000"/>
        </a:lnSpc>
        <a:spcBef>
          <a:spcPts val="600"/>
        </a:spcBef>
        <a:spcAft>
          <a:spcPct val="0"/>
        </a:spcAft>
        <a:buClr>
          <a:srgbClr val="FFFFFF"/>
        </a:buClr>
        <a:buSzPct val="100000"/>
        <a:buFont typeface="Wingdings" charset="0"/>
        <a:buChar char=""/>
        <a:defRPr sz="2400">
          <a:solidFill>
            <a:srgbClr val="FFFFFF"/>
          </a:solidFill>
          <a:latin typeface="+mn-lt"/>
          <a:ea typeface="+mn-ea"/>
        </a:defRPr>
      </a:lvl3pPr>
      <a:lvl4pPr marL="16002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lnSpc>
                <a:spcPct val="100000"/>
              </a:lnSpc>
              <a:buClrTx/>
              <a:buSzTx/>
              <a:buFontTx/>
              <a:buNone/>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lnSpc>
                <a:spcPct val="100000"/>
              </a:lnSpc>
              <a:buClrTx/>
              <a:buSzTx/>
              <a:buFontTx/>
              <a:buNone/>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400">
                <a:solidFill>
                  <a:srgbClr val="000000"/>
                </a:solidFill>
                <a:latin typeface="Arial" charset="0"/>
                <a:cs typeface="Arial" charset="0"/>
              </a:defRPr>
            </a:lvl1pPr>
          </a:lstStyle>
          <a:p>
            <a:pPr>
              <a:defRPr/>
            </a:pPr>
            <a:fld id="{A457602A-7D97-4840-A1C0-4D43690D1E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980" r:id="rId1"/>
  </p:sldLayoutIdLst>
  <p:transition xmlns:p14="http://schemas.microsoft.com/office/powerpoint/2010/main"/>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9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400">
                <a:solidFill>
                  <a:srgbClr val="000000"/>
                </a:solidFill>
                <a:latin typeface="Arial" pitchFamily="-112"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400">
                <a:solidFill>
                  <a:srgbClr val="000000"/>
                </a:solidFill>
                <a:latin typeface="Arial" pitchFamily="-112"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400">
                <a:solidFill>
                  <a:srgbClr val="000000"/>
                </a:solidFill>
                <a:latin typeface="Arial" charset="0"/>
                <a:ea typeface="ＭＳ Ｐゴシック" charset="-128"/>
                <a:cs typeface="ＭＳ Ｐゴシック" charset="-128"/>
              </a:defRPr>
            </a:lvl1pPr>
          </a:lstStyle>
          <a:p>
            <a:pPr>
              <a:defRPr/>
            </a:pPr>
            <a:fld id="{4B2A7B1F-82FA-954F-825D-AD6137A45E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981" r:id="rId1"/>
    <p:sldLayoutId id="2147489982" r:id="rId2"/>
    <p:sldLayoutId id="2147489983" r:id="rId3"/>
    <p:sldLayoutId id="2147489984" r:id="rId4"/>
    <p:sldLayoutId id="2147489985" r:id="rId5"/>
    <p:sldLayoutId id="2147489986" r:id="rId6"/>
    <p:sldLayoutId id="2147489987" r:id="rId7"/>
    <p:sldLayoutId id="2147489988" r:id="rId8"/>
    <p:sldLayoutId id="2147489989" r:id="rId9"/>
    <p:sldLayoutId id="2147489990" r:id="rId10"/>
    <p:sldLayoutId id="2147489991"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1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000000"/>
                </a:solidFill>
                <a:latin typeface="Arial" pitchFamily="-112" charset="0"/>
                <a:ea typeface="Osaka"/>
                <a:cs typeface="Osaka"/>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000000"/>
                </a:solidFill>
                <a:latin typeface="Arial" pitchFamily="-112" charset="0"/>
                <a:ea typeface="Osaka"/>
                <a:cs typeface="Osaka"/>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Arial" charset="0"/>
                <a:ea typeface="Osaka" charset="-128"/>
                <a:cs typeface="Osaka" charset="-128"/>
              </a:defRPr>
            </a:lvl1pPr>
          </a:lstStyle>
          <a:p>
            <a:pPr>
              <a:defRPr/>
            </a:pPr>
            <a:fld id="{9C7B15FE-A5F6-B141-B51B-3D945CA3CB1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992" r:id="rId1"/>
    <p:sldLayoutId id="2147489993" r:id="rId2"/>
    <p:sldLayoutId id="2147489994" r:id="rId3"/>
    <p:sldLayoutId id="2147489995" r:id="rId4"/>
    <p:sldLayoutId id="2147489996" r:id="rId5"/>
    <p:sldLayoutId id="2147489997" r:id="rId6"/>
    <p:sldLayoutId id="2147489998" r:id="rId7"/>
    <p:sldLayoutId id="2147489999" r:id="rId8"/>
    <p:sldLayoutId id="2147490000" r:id="rId9"/>
    <p:sldLayoutId id="2147490001" r:id="rId10"/>
    <p:sldLayoutId id="2147490002"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defTabSz="914400">
              <a:lnSpc>
                <a:spcPct val="100000"/>
              </a:lnSpc>
              <a:buClrTx/>
              <a:buSzTx/>
              <a:buFontTx/>
              <a:buNone/>
              <a:defRPr sz="1200">
                <a:solidFill>
                  <a:srgbClr val="FFFFFF"/>
                </a:solidFill>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defTabSz="914400">
              <a:lnSpc>
                <a:spcPct val="100000"/>
              </a:lnSpc>
              <a:buClrTx/>
              <a:buSzTx/>
              <a:buFontTx/>
              <a:buNone/>
              <a:defRPr sz="1200">
                <a:solidFill>
                  <a:srgbClr val="FFFFFF"/>
                </a:solidFill>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defTabSz="914400">
              <a:lnSpc>
                <a:spcPct val="100000"/>
              </a:lnSpc>
              <a:buClrTx/>
              <a:buSzTx/>
              <a:buFontTx/>
              <a:buNone/>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fld id="{071F0436-D5B4-6B41-A41C-E21829F83B2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003" r:id="rId1"/>
    <p:sldLayoutId id="2147490004" r:id="rId2"/>
    <p:sldLayoutId id="2147490005" r:id="rId3"/>
    <p:sldLayoutId id="2147490006" r:id="rId4"/>
    <p:sldLayoutId id="2147490007" r:id="rId5"/>
    <p:sldLayoutId id="2147490008" r:id="rId6"/>
    <p:sldLayoutId id="2147490009" r:id="rId7"/>
    <p:sldLayoutId id="2147490010" r:id="rId8"/>
    <p:sldLayoutId id="2147490011" r:id="rId9"/>
    <p:sldLayoutId id="2147490012" r:id="rId10"/>
    <p:sldLayoutId id="2147490013"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5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5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Arial" charset="0"/>
                <a:ea typeface="ヒラギノ角ゴ Pro W3" charset="-128"/>
                <a:cs typeface="ヒラギノ角ゴ Pro W3" charset="-128"/>
              </a:defRPr>
            </a:lvl1pPr>
          </a:lstStyle>
          <a:p>
            <a:pPr>
              <a:defRPr/>
            </a:pPr>
            <a:fld id="{4ABC1EC8-9CB9-F548-8A5D-FC4CFFA090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648194" name="Group 2"/>
          <p:cNvGrpSpPr>
            <a:grpSpLocks/>
          </p:cNvGrpSpPr>
          <p:nvPr/>
        </p:nvGrpSpPr>
        <p:grpSpPr bwMode="auto">
          <a:xfrm>
            <a:off x="0" y="1422400"/>
            <a:ext cx="9147175" cy="5435600"/>
            <a:chOff x="0" y="896"/>
            <a:chExt cx="5762" cy="3424"/>
          </a:xfrm>
        </p:grpSpPr>
        <p:grpSp>
          <p:nvGrpSpPr>
            <p:cNvPr id="648200" name="Group 3"/>
            <p:cNvGrpSpPr>
              <a:grpSpLocks/>
            </p:cNvGrpSpPr>
            <p:nvPr userDrawn="1"/>
          </p:nvGrpSpPr>
          <p:grpSpPr bwMode="auto">
            <a:xfrm>
              <a:off x="20" y="896"/>
              <a:ext cx="5742" cy="3424"/>
              <a:chOff x="20" y="896"/>
              <a:chExt cx="5742" cy="3424"/>
            </a:xfrm>
          </p:grpSpPr>
          <p:sp>
            <p:nvSpPr>
              <p:cNvPr id="64833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3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3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834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48201" name="Group 17"/>
            <p:cNvGrpSpPr>
              <a:grpSpLocks/>
            </p:cNvGrpSpPr>
            <p:nvPr userDrawn="1"/>
          </p:nvGrpSpPr>
          <p:grpSpPr bwMode="auto">
            <a:xfrm>
              <a:off x="0" y="2291"/>
              <a:ext cx="1385" cy="1702"/>
              <a:chOff x="0" y="2291"/>
              <a:chExt cx="1385" cy="1702"/>
            </a:xfrm>
          </p:grpSpPr>
          <p:sp>
            <p:nvSpPr>
              <p:cNvPr id="648202"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3"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4"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5"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6"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7"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8"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09"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0"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1"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2"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3"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4"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5"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6"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7"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8"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19"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0"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1"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2"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3"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4"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5"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6"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7"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8"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29"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0"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1"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2"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3"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4"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5"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6"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7"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8"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39"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0"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1"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2"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3"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4"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5"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6"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7"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8"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49"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0"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1"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2"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3"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4"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5"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6"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7"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8"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59"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0"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1"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2"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3"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4"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266"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7"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8"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69"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0"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1"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2"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3"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4"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5"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6"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7"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8"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79"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0"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1"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2"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3"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4"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5"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6"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7"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8"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89"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0"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1"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2"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3"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4"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5"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6"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7"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8"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299"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0"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1"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2"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3"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4"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5"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6"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7"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8"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09"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0"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1"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2"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3"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4"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5"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6"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7"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8"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19"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20"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21"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2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2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3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31"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32"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4833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8334"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1"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276632"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6633"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634"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000">
                <a:solidFill>
                  <a:srgbClr val="FFFFFF"/>
                </a:solidFill>
                <a:latin typeface="Arial" pitchFamily="-112" charset="0"/>
                <a:ea typeface="+mn-ea"/>
                <a:cs typeface="+mn-cs"/>
              </a:defRPr>
            </a:lvl1pPr>
          </a:lstStyle>
          <a:p>
            <a:pPr>
              <a:defRPr/>
            </a:pPr>
            <a:endParaRPr lang="en-US"/>
          </a:p>
        </p:txBody>
      </p:sp>
      <p:sp>
        <p:nvSpPr>
          <p:cNvPr id="276635"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000">
                <a:solidFill>
                  <a:srgbClr val="FFFFFF"/>
                </a:solidFill>
                <a:latin typeface="Arial" pitchFamily="-112" charset="0"/>
                <a:ea typeface="+mn-ea"/>
                <a:cs typeface="+mn-cs"/>
              </a:defRPr>
            </a:lvl1pPr>
          </a:lstStyle>
          <a:p>
            <a:pPr>
              <a:defRPr/>
            </a:pPr>
            <a:endParaRPr lang="en-US"/>
          </a:p>
        </p:txBody>
      </p:sp>
      <p:sp>
        <p:nvSpPr>
          <p:cNvPr id="276636"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000">
                <a:solidFill>
                  <a:srgbClr val="FFFFFF"/>
                </a:solidFill>
                <a:latin typeface="Arial" charset="0"/>
                <a:ea typeface="ＭＳ Ｐゴシック" charset="-128"/>
                <a:cs typeface="ＭＳ Ｐゴシック" charset="-128"/>
              </a:defRPr>
            </a:lvl1pPr>
          </a:lstStyle>
          <a:p>
            <a:pPr>
              <a:defRPr/>
            </a:pPr>
            <a:fld id="{45233BD3-35FB-0841-95FC-3957FBD8F101}" type="slidenum">
              <a:rPr lang="en-US"/>
              <a:pPr>
                <a:defRPr/>
              </a:pPr>
              <a:t>‹#›</a:t>
            </a:fld>
            <a:endParaRPr lang="en-US"/>
          </a:p>
        </p:txBody>
      </p:sp>
      <p:sp>
        <p:nvSpPr>
          <p:cNvPr id="276637"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0025" r:id="rId1"/>
    <p:sldLayoutId id="2147490026" r:id="rId2"/>
    <p:sldLayoutId id="2147490027" r:id="rId3"/>
    <p:sldLayoutId id="2147490028" r:id="rId4"/>
    <p:sldLayoutId id="2147490029" r:id="rId5"/>
    <p:sldLayoutId id="2147490030" r:id="rId6"/>
    <p:sldLayoutId id="2147490031" r:id="rId7"/>
    <p:sldLayoutId id="2147490032" r:id="rId8"/>
    <p:sldLayoutId id="2147490033" r:id="rId9"/>
    <p:sldLayoutId id="2147490034" r:id="rId10"/>
    <p:sldLayoutId id="2147490035"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000000"/>
                </a:solidFill>
                <a:latin typeface="Arial"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Arial" charset="0"/>
                <a:ea typeface="ヒラギノ角ゴ Pro W3" charset="-128"/>
                <a:cs typeface="ヒラギノ角ゴ Pro W3" charset="-128"/>
              </a:defRPr>
            </a:lvl1pPr>
          </a:lstStyle>
          <a:p>
            <a:pPr>
              <a:defRPr/>
            </a:pPr>
            <a:fld id="{94BB7DA5-B753-BA4B-B3DE-9386C86122C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36" r:id="rId1"/>
    <p:sldLayoutId id="2147490037" r:id="rId2"/>
    <p:sldLayoutId id="2147490038" r:id="rId3"/>
    <p:sldLayoutId id="2147490039" r:id="rId4"/>
    <p:sldLayoutId id="2147490040" r:id="rId5"/>
    <p:sldLayoutId id="2147490041" r:id="rId6"/>
    <p:sldLayoutId id="2147490042" r:id="rId7"/>
    <p:sldLayoutId id="2147490043" r:id="rId8"/>
    <p:sldLayoutId id="2147490044" r:id="rId9"/>
    <p:sldLayoutId id="2147490045" r:id="rId10"/>
    <p:sldLayoutId id="2147490046"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672770" name="Group 2"/>
          <p:cNvGrpSpPr>
            <a:grpSpLocks/>
          </p:cNvGrpSpPr>
          <p:nvPr/>
        </p:nvGrpSpPr>
        <p:grpSpPr bwMode="auto">
          <a:xfrm>
            <a:off x="0" y="-12700"/>
            <a:ext cx="9156700" cy="6870700"/>
            <a:chOff x="0" y="-8"/>
            <a:chExt cx="5768" cy="4328"/>
          </a:xfrm>
        </p:grpSpPr>
        <p:sp>
          <p:nvSpPr>
            <p:cNvPr id="672776"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EAEAEA"/>
                </a:solidFill>
                <a:ea typeface="ＭＳ Ｐゴシック" charset="0"/>
                <a:cs typeface="ＭＳ Ｐゴシック" charset="0"/>
              </a:endParaRPr>
            </a:p>
          </p:txBody>
        </p:sp>
        <p:sp>
          <p:nvSpPr>
            <p:cNvPr id="672777"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EAEAEA"/>
                </a:solidFill>
                <a:ea typeface="ＭＳ Ｐゴシック" charset="0"/>
                <a:cs typeface="ＭＳ Ｐゴシック" charset="0"/>
              </a:endParaRPr>
            </a:p>
          </p:txBody>
        </p:sp>
        <p:sp>
          <p:nvSpPr>
            <p:cNvPr id="672778"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79"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0"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1"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2"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3"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4"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5"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6"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7"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8"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89"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90"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91"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92"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93"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2794"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672795" name="Picture 22" descr="Topbanx"/>
            <p:cNvPicPr>
              <a:picLocks noChangeAspect="1" noChangeArrowheads="1"/>
            </p:cNvPicPr>
            <p:nvPr/>
          </p:nvPicPr>
          <p:blipFill>
            <a:blip r:embed="rId12">
              <a:clrChange>
                <a:clrFrom>
                  <a:srgbClr val="33CC99"/>
                </a:clrFrom>
                <a:clrTo>
                  <a:srgbClr val="33CC99">
                    <a:alpha val="0"/>
                  </a:srgbClr>
                </a:clrTo>
              </a:clrChange>
              <a:extLst>
                <a:ext uri="{28A0092B-C50C-407E-A947-70E740481C1C}">
                  <a14:useLocalDpi xmlns:a14="http://schemas.microsoft.com/office/drawing/2010/main"/>
                </a:ext>
              </a:extLst>
            </a:blip>
            <a:srcRect/>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2771"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72772"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317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defTabSz="914400">
              <a:lnSpc>
                <a:spcPct val="100000"/>
              </a:lnSpc>
              <a:buClrTx/>
              <a:buSzTx/>
              <a:buFontTx/>
              <a:buNone/>
              <a:defRPr sz="1400">
                <a:solidFill>
                  <a:srgbClr val="EAEAEA"/>
                </a:solidFill>
                <a:latin typeface="Times New Roman" pitchFamily="-112" charset="0"/>
                <a:ea typeface="+mn-ea"/>
                <a:cs typeface="+mn-cs"/>
              </a:defRPr>
            </a:lvl1pPr>
          </a:lstStyle>
          <a:p>
            <a:pPr>
              <a:defRPr/>
            </a:pPr>
            <a:endParaRPr lang="en-US"/>
          </a:p>
        </p:txBody>
      </p:sp>
      <p:sp>
        <p:nvSpPr>
          <p:cNvPr id="107317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defTabSz="914400">
              <a:lnSpc>
                <a:spcPct val="100000"/>
              </a:lnSpc>
              <a:buClrTx/>
              <a:buSzTx/>
              <a:buFontTx/>
              <a:buNone/>
              <a:defRPr sz="1400">
                <a:solidFill>
                  <a:srgbClr val="EAEAEA"/>
                </a:solidFill>
                <a:latin typeface="Times New Roman" pitchFamily="-112" charset="0"/>
                <a:ea typeface="+mn-ea"/>
                <a:cs typeface="+mn-cs"/>
              </a:defRPr>
            </a:lvl1pPr>
          </a:lstStyle>
          <a:p>
            <a:pPr>
              <a:defRPr/>
            </a:pPr>
            <a:endParaRPr lang="en-US"/>
          </a:p>
        </p:txBody>
      </p:sp>
      <p:sp>
        <p:nvSpPr>
          <p:cNvPr id="107317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defTabSz="914400">
              <a:lnSpc>
                <a:spcPct val="100000"/>
              </a:lnSpc>
              <a:buClrTx/>
              <a:buSzTx/>
              <a:buFontTx/>
              <a:buNone/>
              <a:defRPr sz="1400">
                <a:solidFill>
                  <a:srgbClr val="EAEAEA"/>
                </a:solidFill>
                <a:ea typeface="ＭＳ Ｐゴシック" charset="-128"/>
                <a:cs typeface="ＭＳ Ｐゴシック" charset="-128"/>
              </a:defRPr>
            </a:lvl1pPr>
          </a:lstStyle>
          <a:p>
            <a:pPr>
              <a:defRPr/>
            </a:pPr>
            <a:fld id="{33A4A346-CB54-4949-B89D-B754B8A676A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047" r:id="rId1"/>
    <p:sldLayoutId id="2147490048" r:id="rId2"/>
    <p:sldLayoutId id="2147490049" r:id="rId3"/>
    <p:sldLayoutId id="2147490050" r:id="rId4"/>
    <p:sldLayoutId id="2147490051" r:id="rId5"/>
    <p:sldLayoutId id="2147490052" r:id="rId6"/>
    <p:sldLayoutId id="2147490053" r:id="rId7"/>
    <p:sldLayoutId id="2147490054" r:id="rId8"/>
    <p:sldLayoutId id="2147490055" r:id="rId9"/>
    <p:sldLayoutId id="2147490056" r:id="rId10"/>
  </p:sldLayoutIdLst>
  <p:transition xmlns:p14="http://schemas.microsoft.com/office/powerpoint/2010/main"/>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3"/>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4034" name="Group 2"/>
          <p:cNvGrpSpPr>
            <a:grpSpLocks/>
          </p:cNvGrpSpPr>
          <p:nvPr/>
        </p:nvGrpSpPr>
        <p:grpSpPr bwMode="auto">
          <a:xfrm>
            <a:off x="0" y="0"/>
            <a:ext cx="9132888" cy="6845300"/>
            <a:chOff x="0" y="0"/>
            <a:chExt cx="5753" cy="4312"/>
          </a:xfrm>
        </p:grpSpPr>
        <p:sp>
          <p:nvSpPr>
            <p:cNvPr id="6840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684038"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6840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6840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684039" name="Group 28"/>
            <p:cNvGrpSpPr>
              <a:grpSpLocks/>
            </p:cNvGrpSpPr>
            <p:nvPr/>
          </p:nvGrpSpPr>
          <p:grpSpPr bwMode="auto">
            <a:xfrm>
              <a:off x="0" y="0"/>
              <a:ext cx="1246" cy="1232"/>
              <a:chOff x="0" y="0"/>
              <a:chExt cx="1246" cy="1232"/>
            </a:xfrm>
          </p:grpSpPr>
          <p:sp>
            <p:nvSpPr>
              <p:cNvPr id="6840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840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6840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lnSpc>
                <a:spcPct val="100000"/>
              </a:lnSpc>
              <a:spcBef>
                <a:spcPct val="50000"/>
              </a:spcBef>
              <a:buClrTx/>
              <a:buSzTx/>
              <a:buFontTx/>
              <a:buNone/>
              <a:defRPr/>
            </a:pPr>
            <a:r>
              <a:rPr lang="en-US" sz="900" b="1" smtClean="0">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hangingPunct="0">
              <a:lnSpc>
                <a:spcPct val="100000"/>
              </a:lnSpc>
              <a:buClrTx/>
              <a:buSzTx/>
              <a:buFontTx/>
              <a:buNone/>
              <a:defRPr/>
            </a:pPr>
            <a:r>
              <a:rPr lang="en-US" sz="1000" b="1">
                <a:solidFill>
                  <a:srgbClr val="FFFFFF"/>
                </a:solidFill>
                <a:effectLst>
                  <a:outerShdw blurRad="38100" dist="38100" dir="2700000" algn="tl">
                    <a:srgbClr val="000000"/>
                  </a:outerShdw>
                </a:effectLst>
                <a:latin typeface="Comic Sans MS" charset="0"/>
                <a:ea typeface="ＭＳ Ｐゴシック" charset="-128"/>
                <a:cs typeface="ＭＳ Ｐゴシック" charset="-128"/>
              </a:rPr>
              <a:t>7.5.03c.</a:t>
            </a:r>
          </a:p>
        </p:txBody>
      </p:sp>
    </p:spTree>
  </p:cSld>
  <p:clrMap bg1="dk2" tx1="lt1" bg2="dk1" tx2="lt2" accent1="accent1" accent2="accent2" accent3="accent3" accent4="accent4" accent5="accent5" accent6="accent6" hlink="hlink" folHlink="folHlink"/>
  <p:sldLayoutIdLst>
    <p:sldLayoutId id="2147489924" r:id="rId1"/>
    <p:sldLayoutId id="2147489925" r:id="rId2"/>
    <p:sldLayoutId id="2147489926" r:id="rId3"/>
    <p:sldLayoutId id="2147489927" r:id="rId4"/>
    <p:sldLayoutId id="2147489928" r:id="rId5"/>
    <p:sldLayoutId id="2147489929" r:id="rId6"/>
    <p:sldLayoutId id="2147489930" r:id="rId7"/>
    <p:sldLayoutId id="2147489931" r:id="rId8"/>
    <p:sldLayoutId id="2147489932" r:id="rId9"/>
    <p:sldLayoutId id="2147489933" r:id="rId10"/>
    <p:sldLayoutId id="2147489934" r:id="rId11"/>
  </p:sldLayoutIdLst>
  <p:transition xmlns:p14="http://schemas.microsoft.com/office/powerpoint/2010/mai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8505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505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sp>
        <p:nvSpPr>
          <p:cNvPr id="685060" name="Rectangle 4" descr="mutegras"/>
          <p:cNvSpPr>
            <a:spLocks noChangeArrowheads="1"/>
          </p:cNvSpPr>
          <p:nvPr/>
        </p:nvSpPr>
        <p:spPr bwMode="ltGray">
          <a:xfrm>
            <a:off x="0" y="0"/>
            <a:ext cx="9144000" cy="1524000"/>
          </a:xfrm>
          <a:prstGeom prst="rect">
            <a:avLst/>
          </a:prstGeom>
          <a:blipFill dpi="0" rotWithShape="0">
            <a:blip r:embed="rId1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sp>
        <p:nvSpPr>
          <p:cNvPr id="685061" name="Rectangle 5" descr="mutegras"/>
          <p:cNvSpPr>
            <a:spLocks noChangeArrowheads="1"/>
          </p:cNvSpPr>
          <p:nvPr/>
        </p:nvSpPr>
        <p:spPr bwMode="ltGray">
          <a:xfrm>
            <a:off x="0" y="6553200"/>
            <a:ext cx="9144000" cy="304800"/>
          </a:xfrm>
          <a:prstGeom prst="rect">
            <a:avLst/>
          </a:prstGeom>
          <a:blipFill dpi="0" rotWithShape="0">
            <a:blip r:embed="rId1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sp>
        <p:nvSpPr>
          <p:cNvPr id="68506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506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sp>
        <p:nvSpPr>
          <p:cNvPr id="108032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8506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033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lnSpc>
                <a:spcPct val="100000"/>
              </a:lnSpc>
              <a:spcBef>
                <a:spcPct val="50000"/>
              </a:spcBef>
              <a:buClrTx/>
              <a:buSzTx/>
              <a:buFontTx/>
              <a:buNone/>
              <a:defRPr sz="1400">
                <a:solidFill>
                  <a:srgbClr val="003300"/>
                </a:solidFill>
                <a:latin typeface="Times New Roman" pitchFamily="-112" charset="0"/>
                <a:ea typeface="+mn-ea"/>
                <a:cs typeface="+mn-cs"/>
              </a:defRPr>
            </a:lvl1pPr>
          </a:lstStyle>
          <a:p>
            <a:pPr>
              <a:defRPr/>
            </a:pPr>
            <a:endParaRPr lang="en-US"/>
          </a:p>
        </p:txBody>
      </p:sp>
      <p:sp>
        <p:nvSpPr>
          <p:cNvPr id="108033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lnSpc>
                <a:spcPct val="100000"/>
              </a:lnSpc>
              <a:spcBef>
                <a:spcPct val="50000"/>
              </a:spcBef>
              <a:buClrTx/>
              <a:buSzTx/>
              <a:buFontTx/>
              <a:buNone/>
              <a:defRPr sz="1400">
                <a:solidFill>
                  <a:srgbClr val="003300"/>
                </a:solidFill>
                <a:latin typeface="Times New Roman" pitchFamily="-112" charset="0"/>
                <a:ea typeface="+mn-ea"/>
                <a:cs typeface="+mn-cs"/>
              </a:defRPr>
            </a:lvl1pPr>
          </a:lstStyle>
          <a:p>
            <a:pPr>
              <a:defRPr/>
            </a:pPr>
            <a:endParaRPr lang="en-US"/>
          </a:p>
        </p:txBody>
      </p:sp>
      <p:sp>
        <p:nvSpPr>
          <p:cNvPr id="108033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lnSpc>
                <a:spcPct val="100000"/>
              </a:lnSpc>
              <a:spcBef>
                <a:spcPct val="50000"/>
              </a:spcBef>
              <a:buClrTx/>
              <a:buSzTx/>
              <a:buFontTx/>
              <a:buNone/>
              <a:defRPr sz="1400">
                <a:solidFill>
                  <a:srgbClr val="003300"/>
                </a:solidFill>
                <a:ea typeface="ＭＳ Ｐゴシック" charset="-128"/>
                <a:cs typeface="ＭＳ Ｐゴシック" charset="-128"/>
              </a:defRPr>
            </a:lvl1pPr>
          </a:lstStyle>
          <a:p>
            <a:pPr>
              <a:defRPr/>
            </a:pPr>
            <a:fld id="{217F0707-72D3-674D-9BB7-76198B92585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57" r:id="rId1"/>
    <p:sldLayoutId id="2147490058" r:id="rId2"/>
    <p:sldLayoutId id="2147490059" r:id="rId3"/>
    <p:sldLayoutId id="2147490060" r:id="rId4"/>
    <p:sldLayoutId id="2147490061" r:id="rId5"/>
    <p:sldLayoutId id="2147490062" r:id="rId6"/>
    <p:sldLayoutId id="2147490063" r:id="rId7"/>
    <p:sldLayoutId id="2147490064" r:id="rId8"/>
    <p:sldLayoutId id="2147490065" r:id="rId9"/>
    <p:sldLayoutId id="2147490066" r:id="rId10"/>
  </p:sldLayoutIdLst>
  <p:transition xmlns:p14="http://schemas.microsoft.com/office/powerpoint/2010/main"/>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17" name="Rectangle 1"/>
          <p:cNvSpPr>
            <a:spLocks noGrp="1" noChangeArrowheads="1"/>
          </p:cNvSpPr>
          <p:nvPr>
            <p:ph type="title"/>
          </p:nvPr>
        </p:nvSpPr>
        <p:spPr bwMode="auto">
          <a:xfrm>
            <a:off x="685800" y="2468563"/>
            <a:ext cx="7767638" cy="1458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218" name="Rectangle 2"/>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endParaRPr lang="en-GB"/>
          </a:p>
        </p:txBody>
      </p:sp>
      <p:sp>
        <p:nvSpPr>
          <p:cNvPr id="9219" name="Rectangle 3"/>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buClr>
                <a:srgbClr val="FFFFFF"/>
              </a:buClr>
              <a:buFont typeface="Tahoma" charset="0"/>
              <a:buNone/>
              <a:tabLst>
                <a:tab pos="723900" algn="l"/>
                <a:tab pos="1447800" algn="l"/>
                <a:tab pos="2171700" algn="l"/>
              </a:tabLst>
              <a:defRPr sz="1400">
                <a:solidFill>
                  <a:srgbClr val="000000"/>
                </a:solidFill>
                <a:latin typeface="+mn-lt"/>
                <a:ea typeface="+mn-ea"/>
                <a:cs typeface="+mn-cs"/>
              </a:defRPr>
            </a:lvl1pPr>
          </a:lstStyle>
          <a:p>
            <a:pPr>
              <a:defRPr/>
            </a:pPr>
            <a:endParaRPr lang="en-GB"/>
          </a:p>
        </p:txBody>
      </p:sp>
      <p:sp>
        <p:nvSpPr>
          <p:cNvPr id="9220" name="Rectangle 4"/>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buClr>
                <a:srgbClr val="FFFFFF"/>
              </a:buClr>
              <a:buFont typeface="Tahoma" charset="0"/>
              <a:buNone/>
              <a:tabLst>
                <a:tab pos="723900" algn="l"/>
                <a:tab pos="1447800" algn="l"/>
              </a:tabLst>
              <a:defRPr sz="1400">
                <a:solidFill>
                  <a:srgbClr val="000000"/>
                </a:solidFill>
                <a:latin typeface="+mn-lt"/>
                <a:ea typeface="+mn-ea"/>
                <a:cs typeface="+mn-cs"/>
              </a:defRPr>
            </a:lvl1pPr>
          </a:lstStyle>
          <a:p>
            <a:pPr>
              <a:defRPr/>
            </a:pPr>
            <a:fld id="{5DC34D6E-B38B-CC47-8982-160CC660F677}"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58"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Lst>
  <p:txStyles>
    <p:titleStyle>
      <a:lvl1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mj-lt"/>
          <a:ea typeface="+mj-ea"/>
          <a:cs typeface="+mj-cs"/>
        </a:defRPr>
      </a:lvl1pPr>
      <a:lvl2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2pPr>
      <a:lvl3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3pPr>
      <a:lvl4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4pPr>
      <a:lvl5pPr algn="ctr" defTabSz="449263" rtl="0" eaLnBrk="0" fontAlgn="base" hangingPunct="0">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cs typeface="ＭＳ Ｐゴシック" charset="0"/>
        </a:defRPr>
      </a:lvl5pPr>
      <a:lvl6pPr marL="4572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6pPr>
      <a:lvl7pPr marL="9144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7pPr>
      <a:lvl8pPr marL="13716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8pPr>
      <a:lvl9pPr marL="1828800" algn="ctr" defTabSz="449263" rtl="0" fontAlgn="base">
        <a:lnSpc>
          <a:spcPct val="103000"/>
        </a:lnSpc>
        <a:spcBef>
          <a:spcPct val="0"/>
        </a:spcBef>
        <a:spcAft>
          <a:spcPct val="0"/>
        </a:spcAft>
        <a:buClr>
          <a:srgbClr val="FFFFFF"/>
        </a:buClr>
        <a:buSzPct val="100000"/>
        <a:buFont typeface="Tahoma" charset="0"/>
        <a:defRPr sz="4400" i="1">
          <a:solidFill>
            <a:srgbClr val="FFFFFF"/>
          </a:solidFill>
          <a:latin typeface="Tahoma" charset="0"/>
          <a:ea typeface="ＭＳ Ｐゴシック" charset="0"/>
        </a:defRPr>
      </a:lvl9pPr>
    </p:titleStyle>
    <p:bodyStyle>
      <a:lvl1pPr marL="338138" indent="-338138" algn="l" defTabSz="449263" rtl="0" eaLnBrk="0" fontAlgn="base" hangingPunct="0">
        <a:lnSpc>
          <a:spcPct val="103000"/>
        </a:lnSpc>
        <a:spcBef>
          <a:spcPts val="800"/>
        </a:spcBef>
        <a:spcAft>
          <a:spcPct val="0"/>
        </a:spcAft>
        <a:buClr>
          <a:srgbClr val="FFFFFF"/>
        </a:buClr>
        <a:buSzPct val="100000"/>
        <a:buFont typeface="Wingding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103000"/>
        </a:lnSpc>
        <a:spcBef>
          <a:spcPts val="700"/>
        </a:spcBef>
        <a:spcAft>
          <a:spcPct val="0"/>
        </a:spcAft>
        <a:buClr>
          <a:srgbClr val="FFFFFF"/>
        </a:buClr>
        <a:buSzPct val="136000"/>
        <a:buFont typeface="Wingdings" charset="0"/>
        <a:buBlip>
          <a:blip r:embed="rId15"/>
        </a:buBlip>
        <a:defRPr sz="2800">
          <a:solidFill>
            <a:srgbClr val="FFFFFF"/>
          </a:solidFill>
          <a:latin typeface="+mn-lt"/>
          <a:ea typeface="+mn-ea"/>
        </a:defRPr>
      </a:lvl2pPr>
      <a:lvl3pPr marL="1143000" indent="-228600" algn="l" defTabSz="449263" rtl="0" eaLnBrk="0" fontAlgn="base" hangingPunct="0">
        <a:lnSpc>
          <a:spcPct val="103000"/>
        </a:lnSpc>
        <a:spcBef>
          <a:spcPts val="600"/>
        </a:spcBef>
        <a:spcAft>
          <a:spcPct val="0"/>
        </a:spcAft>
        <a:buClr>
          <a:srgbClr val="FFFFFF"/>
        </a:buClr>
        <a:buSzPct val="100000"/>
        <a:buFont typeface="Wingdings" charset="0"/>
        <a:buChar char=""/>
        <a:defRPr sz="2400">
          <a:solidFill>
            <a:srgbClr val="FFFFFF"/>
          </a:solidFill>
          <a:latin typeface="+mn-lt"/>
          <a:ea typeface="+mn-ea"/>
        </a:defRPr>
      </a:lvl3pPr>
      <a:lvl4pPr marL="16002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4pPr>
      <a:lvl5pPr marL="2057400" indent="-228600" algn="l" defTabSz="449263" rtl="0" eaLnBrk="0" fontAlgn="base" hangingPunct="0">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5pPr>
      <a:lvl6pPr marL="25146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6pPr>
      <a:lvl7pPr marL="29718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7pPr>
      <a:lvl8pPr marL="34290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8pPr>
      <a:lvl9pPr marL="3886200" indent="-228600" algn="l" defTabSz="449263" rtl="0" fontAlgn="base">
        <a:lnSpc>
          <a:spcPct val="103000"/>
        </a:lnSpc>
        <a:spcBef>
          <a:spcPts val="500"/>
        </a:spcBef>
        <a:spcAft>
          <a:spcPct val="0"/>
        </a:spcAft>
        <a:buClr>
          <a:srgbClr val="FFFFFF"/>
        </a:buClr>
        <a:buSzPct val="100000"/>
        <a:buFont typeface="Wingdings" charset="0"/>
        <a:buChar char=""/>
        <a:defRPr sz="2000">
          <a:solidFill>
            <a:srgbClr val="FFFFFF"/>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96322"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23"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5"/>
          <p:cNvSpPr>
            <a:spLocks noGrp="1" noChangeArrowheads="1"/>
          </p:cNvSpPr>
          <p:nvPr>
            <p:ph type="dt" sz="half" idx="2"/>
          </p:nvPr>
        </p:nvSpPr>
        <p:spPr bwMode="auto">
          <a:xfrm>
            <a:off x="19050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Helvetica" pitchFamily="-112" charset="0"/>
                <a:ea typeface="ＭＳ Ｐゴシック" pitchFamily="-112" charset="-128"/>
                <a:cs typeface="ＭＳ Ｐゴシック" pitchFamily="-112" charset="-128"/>
              </a:defRPr>
            </a:lvl1pPr>
          </a:lstStyle>
          <a:p>
            <a:pPr>
              <a:defRPr/>
            </a:pPr>
            <a:endParaRPr lang="en-US"/>
          </a:p>
        </p:txBody>
      </p:sp>
      <p:sp>
        <p:nvSpPr>
          <p:cNvPr id="10" name="Rectangle 6"/>
          <p:cNvSpPr>
            <a:spLocks noGrp="1" noChangeArrowheads="1"/>
          </p:cNvSpPr>
          <p:nvPr>
            <p:ph type="ftr" sz="quarter" idx="3"/>
          </p:nvPr>
        </p:nvSpPr>
        <p:spPr bwMode="auto">
          <a:xfrm>
            <a:off x="3886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000000"/>
                </a:solidFill>
                <a:latin typeface="Helvetica" pitchFamily="-112" charset="0"/>
                <a:ea typeface="ＭＳ Ｐゴシック" pitchFamily="-112" charset="-128"/>
                <a:cs typeface="ＭＳ Ｐゴシック" pitchFamily="-112" charset="-128"/>
              </a:defRPr>
            </a:lvl1pPr>
          </a:lstStyle>
          <a:p>
            <a:pPr>
              <a:defRPr/>
            </a:pPr>
            <a:endParaRPr lang="en-US"/>
          </a:p>
        </p:txBody>
      </p:sp>
      <p:sp>
        <p:nvSpPr>
          <p:cNvPr id="11" name="Rectangle 7"/>
          <p:cNvSpPr>
            <a:spLocks noGrp="1" noChangeArrowheads="1"/>
          </p:cNvSpPr>
          <p:nvPr>
            <p:ph type="sldNum" sz="quarter" idx="4"/>
          </p:nvPr>
        </p:nvSpPr>
        <p:spPr bwMode="auto">
          <a:xfrm>
            <a:off x="68580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Helvetica" charset="0"/>
                <a:ea typeface="ＭＳ Ｐゴシック" charset="-128"/>
                <a:cs typeface="ＭＳ Ｐゴシック" charset="-128"/>
              </a:defRPr>
            </a:lvl1pPr>
          </a:lstStyle>
          <a:p>
            <a:pPr>
              <a:defRPr/>
            </a:pPr>
            <a:fld id="{DF0F3728-58BB-5143-B736-FFC6F09B313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67" r:id="rId1"/>
  </p:sldLayoutIdLst>
  <p:transition xmlns:p14="http://schemas.microsoft.com/office/powerpoint/2010/main"/>
  <p:txStyles>
    <p:titleStyle>
      <a:lvl1pPr algn="l" rtl="0" eaLnBrk="0" fontAlgn="base" hangingPunct="0">
        <a:spcBef>
          <a:spcPct val="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1pPr>
      <a:lvl2pPr algn="l" rtl="0" eaLnBrk="0" fontAlgn="base" hangingPunct="0">
        <a:spcBef>
          <a:spcPct val="0"/>
        </a:spcBef>
        <a:spcAft>
          <a:spcPct val="0"/>
        </a:spcAft>
        <a:defRPr kumimoji="1" sz="44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Helvetica" pitchFamily="-111" charset="0"/>
          <a:ea typeface="ＭＳ Ｐゴシック" pitchFamily="-111" charset="-128"/>
          <a:cs typeface="ＭＳ Ｐゴシック" pitchFamily="-111" charset="-128"/>
        </a:defRPr>
      </a:lvl6pPr>
      <a:lvl7pPr marL="914400" algn="l" rtl="0" fontAlgn="base">
        <a:spcBef>
          <a:spcPct val="0"/>
        </a:spcBef>
        <a:spcAft>
          <a:spcPct val="0"/>
        </a:spcAft>
        <a:defRPr kumimoji="1" sz="4400">
          <a:solidFill>
            <a:schemeClr val="tx2"/>
          </a:solidFill>
          <a:latin typeface="Helvetica" pitchFamily="-111" charset="0"/>
          <a:ea typeface="ＭＳ Ｐゴシック" pitchFamily="-111" charset="-128"/>
          <a:cs typeface="ＭＳ Ｐゴシック" pitchFamily="-111" charset="-128"/>
        </a:defRPr>
      </a:lvl7pPr>
      <a:lvl8pPr marL="1371600" algn="l" rtl="0" fontAlgn="base">
        <a:spcBef>
          <a:spcPct val="0"/>
        </a:spcBef>
        <a:spcAft>
          <a:spcPct val="0"/>
        </a:spcAft>
        <a:defRPr kumimoji="1" sz="4400">
          <a:solidFill>
            <a:schemeClr val="tx2"/>
          </a:solidFill>
          <a:latin typeface="Helvetica" pitchFamily="-111" charset="0"/>
          <a:ea typeface="ＭＳ Ｐゴシック" pitchFamily="-111" charset="-128"/>
          <a:cs typeface="ＭＳ Ｐゴシック" pitchFamily="-111" charset="-128"/>
        </a:defRPr>
      </a:lvl8pPr>
      <a:lvl9pPr marL="1828800" algn="l" rtl="0" fontAlgn="base">
        <a:spcBef>
          <a:spcPct val="0"/>
        </a:spcBef>
        <a:spcAft>
          <a:spcPct val="0"/>
        </a:spcAft>
        <a:defRPr kumimoji="1" sz="4400">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3"/>
        </a:buBlip>
        <a:defRPr kumimoji="1" sz="3200">
          <a:solidFill>
            <a:schemeClr val="tx1"/>
          </a:solidFill>
          <a:latin typeface="Arial" pitchFamily="-112"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rgbClr val="003687"/>
        </a:buClr>
        <a:buSzPct val="95000"/>
        <a:buFont typeface="Wingdings" charset="0"/>
        <a:buBlip>
          <a:blip r:embed="rId4"/>
        </a:buBlip>
        <a:defRPr kumimoji="1" sz="2800">
          <a:solidFill>
            <a:schemeClr val="tx1"/>
          </a:solidFill>
          <a:latin typeface="Arial" pitchFamily="-112" charset="0"/>
          <a:ea typeface="ＭＳ Ｐゴシック" pitchFamily="-112" charset="-128"/>
        </a:defRPr>
      </a:lvl2pPr>
      <a:lvl3pPr marL="1143000" indent="-228600" algn="l" rtl="0" eaLnBrk="0" fontAlgn="base" hangingPunct="0">
        <a:spcBef>
          <a:spcPct val="20000"/>
        </a:spcBef>
        <a:spcAft>
          <a:spcPct val="0"/>
        </a:spcAft>
        <a:buBlip>
          <a:blip r:embed="rId5"/>
        </a:buBlip>
        <a:defRPr kumimoji="1" sz="2400">
          <a:solidFill>
            <a:schemeClr val="tx1"/>
          </a:solidFill>
          <a:latin typeface="Arial" pitchFamily="-112" charset="0"/>
          <a:ea typeface="ＭＳ Ｐゴシック" charset="0"/>
          <a:cs typeface="Geneva" charset="0"/>
        </a:defRPr>
      </a:lvl3pPr>
      <a:lvl4pPr marL="1600200" indent="-228600" algn="l" rtl="0" eaLnBrk="0" fontAlgn="base" hangingPunct="0">
        <a:spcBef>
          <a:spcPct val="20000"/>
        </a:spcBef>
        <a:spcAft>
          <a:spcPct val="0"/>
        </a:spcAft>
        <a:buBlip>
          <a:blip r:embed="rId6"/>
        </a:buBlip>
        <a:defRPr kumimoji="1" sz="2000">
          <a:solidFill>
            <a:schemeClr val="tx1"/>
          </a:solidFill>
          <a:latin typeface="Arial" pitchFamily="-112" charset="0"/>
          <a:ea typeface="Geneva" charset="-128"/>
          <a:cs typeface="Geneva" charset="0"/>
        </a:defRPr>
      </a:lvl4pPr>
      <a:lvl5pPr marL="2057400" indent="-228600" algn="l" rtl="0" eaLnBrk="0" fontAlgn="base" hangingPunct="0">
        <a:spcBef>
          <a:spcPct val="20000"/>
        </a:spcBef>
        <a:spcAft>
          <a:spcPct val="0"/>
        </a:spcAft>
        <a:buBlip>
          <a:blip r:embed="rId7"/>
        </a:buBlip>
        <a:defRPr kumimoji="1" sz="2000">
          <a:solidFill>
            <a:schemeClr val="tx1"/>
          </a:solidFill>
          <a:latin typeface="Arial" pitchFamily="-112" charset="0"/>
          <a:ea typeface="Geneva" charset="-128"/>
          <a:cs typeface="Geneva" charset="0"/>
        </a:defRPr>
      </a:lvl5pPr>
      <a:lvl6pPr marL="2514600" indent="-228600" algn="l" rtl="0" fontAlgn="base">
        <a:spcBef>
          <a:spcPct val="20000"/>
        </a:spcBef>
        <a:spcAft>
          <a:spcPct val="0"/>
        </a:spcAft>
        <a:buBlip>
          <a:blip r:embed="rId7"/>
        </a:buBlip>
        <a:defRPr kumimoji="1" sz="2000">
          <a:solidFill>
            <a:schemeClr val="tx1"/>
          </a:solidFill>
          <a:latin typeface="+mn-lt"/>
          <a:ea typeface="+mn-ea"/>
        </a:defRPr>
      </a:lvl6pPr>
      <a:lvl7pPr marL="2971800" indent="-228600" algn="l" rtl="0" fontAlgn="base">
        <a:spcBef>
          <a:spcPct val="20000"/>
        </a:spcBef>
        <a:spcAft>
          <a:spcPct val="0"/>
        </a:spcAft>
        <a:buBlip>
          <a:blip r:embed="rId7"/>
        </a:buBlip>
        <a:defRPr kumimoji="1" sz="2000">
          <a:solidFill>
            <a:schemeClr val="tx1"/>
          </a:solidFill>
          <a:latin typeface="+mn-lt"/>
          <a:ea typeface="+mn-ea"/>
        </a:defRPr>
      </a:lvl7pPr>
      <a:lvl8pPr marL="3429000" indent="-228600" algn="l" rtl="0" fontAlgn="base">
        <a:spcBef>
          <a:spcPct val="20000"/>
        </a:spcBef>
        <a:spcAft>
          <a:spcPct val="0"/>
        </a:spcAft>
        <a:buBlip>
          <a:blip r:embed="rId7"/>
        </a:buBlip>
        <a:defRPr kumimoji="1" sz="2000">
          <a:solidFill>
            <a:schemeClr val="tx1"/>
          </a:solidFill>
          <a:latin typeface="+mn-lt"/>
          <a:ea typeface="+mn-ea"/>
        </a:defRPr>
      </a:lvl8pPr>
      <a:lvl9pPr marL="3886200" indent="-228600" algn="l" rtl="0" fontAlgn="base">
        <a:spcBef>
          <a:spcPct val="20000"/>
        </a:spcBef>
        <a:spcAft>
          <a:spcPct val="0"/>
        </a:spcAft>
        <a:buBlip>
          <a:blip r:embed="rId7"/>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98370" name="Group 2"/>
          <p:cNvGrpSpPr>
            <a:grpSpLocks/>
          </p:cNvGrpSpPr>
          <p:nvPr/>
        </p:nvGrpSpPr>
        <p:grpSpPr bwMode="auto">
          <a:xfrm>
            <a:off x="-254000" y="-50800"/>
            <a:ext cx="9518650" cy="7229475"/>
            <a:chOff x="-160" y="-32"/>
            <a:chExt cx="5996" cy="4554"/>
          </a:xfrm>
        </p:grpSpPr>
        <p:grpSp>
          <p:nvGrpSpPr>
            <p:cNvPr id="698376" name="Group 3"/>
            <p:cNvGrpSpPr>
              <a:grpSpLocks/>
            </p:cNvGrpSpPr>
            <p:nvPr userDrawn="1"/>
          </p:nvGrpSpPr>
          <p:grpSpPr bwMode="auto">
            <a:xfrm>
              <a:off x="-160" y="-32"/>
              <a:ext cx="5996" cy="4554"/>
              <a:chOff x="-160" y="-32"/>
              <a:chExt cx="5996" cy="4554"/>
            </a:xfrm>
          </p:grpSpPr>
          <p:sp>
            <p:nvSpPr>
              <p:cNvPr id="698390" name="Freeform 4"/>
              <p:cNvSpPr>
                <a:spLocks/>
              </p:cNvSpPr>
              <p:nvPr userDrawn="1"/>
            </p:nvSpPr>
            <p:spPr bwMode="hidden">
              <a:xfrm>
                <a:off x="3316" y="297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1" name="Freeform 5"/>
              <p:cNvSpPr>
                <a:spLocks/>
              </p:cNvSpPr>
              <p:nvPr userDrawn="1"/>
            </p:nvSpPr>
            <p:spPr bwMode="hidden">
              <a:xfrm>
                <a:off x="2202" y="256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2" name="Freeform 6"/>
              <p:cNvSpPr>
                <a:spLocks/>
              </p:cNvSpPr>
              <p:nvPr userDrawn="1"/>
            </p:nvSpPr>
            <p:spPr bwMode="hidden">
              <a:xfrm>
                <a:off x="2290" y="303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3" name="Freeform 7"/>
              <p:cNvSpPr>
                <a:spLocks/>
              </p:cNvSpPr>
              <p:nvPr userDrawn="1"/>
            </p:nvSpPr>
            <p:spPr bwMode="hidden">
              <a:xfrm>
                <a:off x="2611" y="354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4" name="Freeform 8"/>
              <p:cNvSpPr>
                <a:spLocks/>
              </p:cNvSpPr>
              <p:nvPr userDrawn="1"/>
            </p:nvSpPr>
            <p:spPr bwMode="hidden">
              <a:xfrm>
                <a:off x="3982" y="181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5" name="Freeform 9"/>
              <p:cNvSpPr>
                <a:spLocks/>
              </p:cNvSpPr>
              <p:nvPr userDrawn="1"/>
            </p:nvSpPr>
            <p:spPr bwMode="hidden">
              <a:xfrm>
                <a:off x="3091" y="2046"/>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6" name="Freeform 10"/>
              <p:cNvSpPr>
                <a:spLocks/>
              </p:cNvSpPr>
              <p:nvPr userDrawn="1"/>
            </p:nvSpPr>
            <p:spPr bwMode="hidden">
              <a:xfrm rot="3318475">
                <a:off x="2256" y="187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7" name="Freeform 11"/>
              <p:cNvSpPr>
                <a:spLocks/>
              </p:cNvSpPr>
              <p:nvPr userDrawn="1"/>
            </p:nvSpPr>
            <p:spPr bwMode="hidden">
              <a:xfrm rot="20976686" flipH="1">
                <a:off x="2958" y="336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8" name="Freeform 12"/>
              <p:cNvSpPr>
                <a:spLocks/>
              </p:cNvSpPr>
              <p:nvPr userDrawn="1"/>
            </p:nvSpPr>
            <p:spPr bwMode="hidden">
              <a:xfrm>
                <a:off x="1823" y="298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399" name="Freeform 13"/>
              <p:cNvSpPr>
                <a:spLocks/>
              </p:cNvSpPr>
              <p:nvPr userDrawn="1"/>
            </p:nvSpPr>
            <p:spPr bwMode="hidden">
              <a:xfrm rot="16244410" flipH="1">
                <a:off x="3617" y="373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0" name="Freeform 14"/>
              <p:cNvSpPr>
                <a:spLocks/>
              </p:cNvSpPr>
              <p:nvPr userDrawn="1"/>
            </p:nvSpPr>
            <p:spPr bwMode="hidden">
              <a:xfrm rot="6018034">
                <a:off x="1968" y="3558"/>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1" name="Freeform 15"/>
              <p:cNvSpPr>
                <a:spLocks/>
              </p:cNvSpPr>
              <p:nvPr userDrawn="1"/>
            </p:nvSpPr>
            <p:spPr bwMode="hidden">
              <a:xfrm rot="6284068">
                <a:off x="3402" y="304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2" name="Freeform 16"/>
              <p:cNvSpPr>
                <a:spLocks/>
              </p:cNvSpPr>
              <p:nvPr userDrawn="1"/>
            </p:nvSpPr>
            <p:spPr bwMode="hidden">
              <a:xfrm rot="19272242" flipV="1">
                <a:off x="3190" y="22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3" name="Freeform 17"/>
              <p:cNvSpPr>
                <a:spLocks/>
              </p:cNvSpPr>
              <p:nvPr userDrawn="1"/>
            </p:nvSpPr>
            <p:spPr bwMode="hidden">
              <a:xfrm rot="563450" flipH="1">
                <a:off x="1798" y="234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4" name="Freeform 18"/>
              <p:cNvSpPr>
                <a:spLocks/>
              </p:cNvSpPr>
              <p:nvPr userDrawn="1"/>
            </p:nvSpPr>
            <p:spPr bwMode="hidden">
              <a:xfrm>
                <a:off x="1229" y="271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5" name="Freeform 19"/>
              <p:cNvSpPr>
                <a:spLocks/>
              </p:cNvSpPr>
              <p:nvPr userDrawn="1"/>
            </p:nvSpPr>
            <p:spPr bwMode="hidden">
              <a:xfrm>
                <a:off x="115" y="2561"/>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6" name="Freeform 20"/>
              <p:cNvSpPr>
                <a:spLocks/>
              </p:cNvSpPr>
              <p:nvPr userDrawn="1"/>
            </p:nvSpPr>
            <p:spPr bwMode="hidden">
              <a:xfrm>
                <a:off x="155" y="2986"/>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7" name="Freeform 21"/>
              <p:cNvSpPr>
                <a:spLocks/>
              </p:cNvSpPr>
              <p:nvPr userDrawn="1"/>
            </p:nvSpPr>
            <p:spPr bwMode="hidden">
              <a:xfrm rot="-2130091">
                <a:off x="740" y="372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8" name="Freeform 22"/>
              <p:cNvSpPr>
                <a:spLocks/>
              </p:cNvSpPr>
              <p:nvPr userDrawn="1"/>
            </p:nvSpPr>
            <p:spPr bwMode="hidden">
              <a:xfrm>
                <a:off x="1823" y="193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09" name="Freeform 23"/>
              <p:cNvSpPr>
                <a:spLocks/>
              </p:cNvSpPr>
              <p:nvPr userDrawn="1"/>
            </p:nvSpPr>
            <p:spPr bwMode="hidden">
              <a:xfrm>
                <a:off x="1004" y="20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0" name="Freeform 24"/>
              <p:cNvSpPr>
                <a:spLocks/>
              </p:cNvSpPr>
              <p:nvPr userDrawn="1"/>
            </p:nvSpPr>
            <p:spPr bwMode="hidden">
              <a:xfrm rot="3318475">
                <a:off x="-71" y="198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1" name="Freeform 25"/>
              <p:cNvSpPr>
                <a:spLocks/>
              </p:cNvSpPr>
              <p:nvPr userDrawn="1"/>
            </p:nvSpPr>
            <p:spPr bwMode="hidden">
              <a:xfrm rot="20976686" flipH="1">
                <a:off x="871" y="335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2" name="Freeform 26"/>
              <p:cNvSpPr>
                <a:spLocks/>
              </p:cNvSpPr>
              <p:nvPr userDrawn="1"/>
            </p:nvSpPr>
            <p:spPr bwMode="hidden">
              <a:xfrm>
                <a:off x="-12" y="293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3" name="Freeform 27"/>
              <p:cNvSpPr>
                <a:spLocks/>
              </p:cNvSpPr>
              <p:nvPr userDrawn="1"/>
            </p:nvSpPr>
            <p:spPr bwMode="hidden">
              <a:xfrm rot="16244410" flipH="1">
                <a:off x="1518" y="371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4" name="Freeform 28"/>
              <p:cNvSpPr>
                <a:spLocks/>
              </p:cNvSpPr>
              <p:nvPr userDrawn="1"/>
            </p:nvSpPr>
            <p:spPr bwMode="hidden">
              <a:xfrm rot="5508134">
                <a:off x="-23" y="3503"/>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5" name="Freeform 29"/>
              <p:cNvSpPr>
                <a:spLocks/>
              </p:cNvSpPr>
              <p:nvPr userDrawn="1"/>
            </p:nvSpPr>
            <p:spPr bwMode="hidden">
              <a:xfrm rot="6284068">
                <a:off x="1171" y="288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6" name="Freeform 30"/>
              <p:cNvSpPr>
                <a:spLocks/>
              </p:cNvSpPr>
              <p:nvPr userDrawn="1"/>
            </p:nvSpPr>
            <p:spPr bwMode="hidden">
              <a:xfrm rot="19272242" flipV="1">
                <a:off x="947" y="202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7" name="Freeform 31"/>
              <p:cNvSpPr>
                <a:spLocks/>
              </p:cNvSpPr>
              <p:nvPr userDrawn="1"/>
            </p:nvSpPr>
            <p:spPr bwMode="hidden">
              <a:xfrm rot="563450" flipH="1">
                <a:off x="503" y="220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8" name="Freeform 32"/>
              <p:cNvSpPr>
                <a:spLocks/>
              </p:cNvSpPr>
              <p:nvPr userDrawn="1"/>
            </p:nvSpPr>
            <p:spPr bwMode="hidden">
              <a:xfrm>
                <a:off x="1212"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19" name="Freeform 33"/>
              <p:cNvSpPr>
                <a:spLocks/>
              </p:cNvSpPr>
              <p:nvPr userDrawn="1"/>
            </p:nvSpPr>
            <p:spPr bwMode="hidden">
              <a:xfrm>
                <a:off x="98"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0" name="Freeform 34"/>
              <p:cNvSpPr>
                <a:spLocks/>
              </p:cNvSpPr>
              <p:nvPr userDrawn="1"/>
            </p:nvSpPr>
            <p:spPr bwMode="hidden">
              <a:xfrm>
                <a:off x="-18"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1" name="Freeform 35"/>
              <p:cNvSpPr>
                <a:spLocks/>
              </p:cNvSpPr>
              <p:nvPr userDrawn="1"/>
            </p:nvSpPr>
            <p:spPr bwMode="hidden">
              <a:xfrm>
                <a:off x="723"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2" name="Freeform 36"/>
              <p:cNvSpPr>
                <a:spLocks/>
              </p:cNvSpPr>
              <p:nvPr userDrawn="1"/>
            </p:nvSpPr>
            <p:spPr bwMode="hidden">
              <a:xfrm>
                <a:off x="1806"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3" name="Freeform 37"/>
              <p:cNvSpPr>
                <a:spLocks/>
              </p:cNvSpPr>
              <p:nvPr userDrawn="1"/>
            </p:nvSpPr>
            <p:spPr bwMode="hidden">
              <a:xfrm>
                <a:off x="987"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4" name="Freeform 38"/>
              <p:cNvSpPr>
                <a:spLocks/>
              </p:cNvSpPr>
              <p:nvPr userDrawn="1"/>
            </p:nvSpPr>
            <p:spPr bwMode="hidden">
              <a:xfrm rot="3318475">
                <a:off x="188" y="-11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5" name="Freeform 39"/>
              <p:cNvSpPr>
                <a:spLocks/>
              </p:cNvSpPr>
              <p:nvPr userDrawn="1"/>
            </p:nvSpPr>
            <p:spPr bwMode="hidden">
              <a:xfrm rot="20976686" flipH="1">
                <a:off x="854"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6" name="Freeform 40"/>
              <p:cNvSpPr>
                <a:spLocks/>
              </p:cNvSpPr>
              <p:nvPr userDrawn="1"/>
            </p:nvSpPr>
            <p:spPr bwMode="hidden">
              <a:xfrm>
                <a:off x="187" y="93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7" name="Freeform 41"/>
              <p:cNvSpPr>
                <a:spLocks/>
              </p:cNvSpPr>
              <p:nvPr userDrawn="1"/>
            </p:nvSpPr>
            <p:spPr bwMode="hidden">
              <a:xfrm rot="16244410" flipH="1">
                <a:off x="1489"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8" name="Freeform 42"/>
              <p:cNvSpPr>
                <a:spLocks/>
              </p:cNvSpPr>
              <p:nvPr userDrawn="1"/>
            </p:nvSpPr>
            <p:spPr bwMode="hidden">
              <a:xfrm rot="2428453">
                <a:off x="-160" y="1667"/>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29" name="Freeform 43"/>
              <p:cNvSpPr>
                <a:spLocks/>
              </p:cNvSpPr>
              <p:nvPr userDrawn="1"/>
            </p:nvSpPr>
            <p:spPr bwMode="hidden">
              <a:xfrm rot="6284068">
                <a:off x="1298"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0" name="Freeform 44"/>
              <p:cNvSpPr>
                <a:spLocks/>
              </p:cNvSpPr>
              <p:nvPr userDrawn="1"/>
            </p:nvSpPr>
            <p:spPr bwMode="hidden">
              <a:xfrm rot="19272242" flipV="1">
                <a:off x="930"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1" name="Freeform 45"/>
              <p:cNvSpPr>
                <a:spLocks/>
              </p:cNvSpPr>
              <p:nvPr userDrawn="1"/>
            </p:nvSpPr>
            <p:spPr bwMode="hidden">
              <a:xfrm rot="563450" flipH="1">
                <a:off x="-18"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2" name="Freeform 46"/>
              <p:cNvSpPr>
                <a:spLocks/>
              </p:cNvSpPr>
              <p:nvPr userDrawn="1"/>
            </p:nvSpPr>
            <p:spPr bwMode="hidden">
              <a:xfrm>
                <a:off x="3307"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3" name="Freeform 47"/>
              <p:cNvSpPr>
                <a:spLocks/>
              </p:cNvSpPr>
              <p:nvPr userDrawn="1"/>
            </p:nvSpPr>
            <p:spPr bwMode="hidden">
              <a:xfrm>
                <a:off x="2193"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4" name="Freeform 48"/>
              <p:cNvSpPr>
                <a:spLocks/>
              </p:cNvSpPr>
              <p:nvPr userDrawn="1"/>
            </p:nvSpPr>
            <p:spPr bwMode="hidden">
              <a:xfrm>
                <a:off x="2077"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5" name="Freeform 49"/>
              <p:cNvSpPr>
                <a:spLocks/>
              </p:cNvSpPr>
              <p:nvPr userDrawn="1"/>
            </p:nvSpPr>
            <p:spPr bwMode="hidden">
              <a:xfrm>
                <a:off x="2818"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6" name="Freeform 50"/>
              <p:cNvSpPr>
                <a:spLocks/>
              </p:cNvSpPr>
              <p:nvPr userDrawn="1"/>
            </p:nvSpPr>
            <p:spPr bwMode="hidden">
              <a:xfrm>
                <a:off x="3901"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7" name="Freeform 51"/>
              <p:cNvSpPr>
                <a:spLocks/>
              </p:cNvSpPr>
              <p:nvPr userDrawn="1"/>
            </p:nvSpPr>
            <p:spPr bwMode="hidden">
              <a:xfrm>
                <a:off x="3082"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8" name="Freeform 52"/>
              <p:cNvSpPr>
                <a:spLocks/>
              </p:cNvSpPr>
              <p:nvPr userDrawn="1"/>
            </p:nvSpPr>
            <p:spPr bwMode="hidden">
              <a:xfrm rot="3318475">
                <a:off x="2007" y="3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39" name="Freeform 53"/>
              <p:cNvSpPr>
                <a:spLocks/>
              </p:cNvSpPr>
              <p:nvPr userDrawn="1"/>
            </p:nvSpPr>
            <p:spPr bwMode="hidden">
              <a:xfrm rot="20976686" flipH="1">
                <a:off x="2949"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0" name="Freeform 54"/>
              <p:cNvSpPr>
                <a:spLocks/>
              </p:cNvSpPr>
              <p:nvPr userDrawn="1"/>
            </p:nvSpPr>
            <p:spPr bwMode="hidden">
              <a:xfrm>
                <a:off x="1910" y="105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1" name="Freeform 55"/>
              <p:cNvSpPr>
                <a:spLocks/>
              </p:cNvSpPr>
              <p:nvPr userDrawn="1"/>
            </p:nvSpPr>
            <p:spPr bwMode="hidden">
              <a:xfrm rot="16244410" flipH="1">
                <a:off x="3584"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2" name="Freeform 56"/>
              <p:cNvSpPr>
                <a:spLocks/>
              </p:cNvSpPr>
              <p:nvPr userDrawn="1"/>
            </p:nvSpPr>
            <p:spPr bwMode="hidden">
              <a:xfrm rot="2428453">
                <a:off x="1935" y="1667"/>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3" name="Freeform 57"/>
              <p:cNvSpPr>
                <a:spLocks/>
              </p:cNvSpPr>
              <p:nvPr userDrawn="1"/>
            </p:nvSpPr>
            <p:spPr bwMode="hidden">
              <a:xfrm rot="6284068">
                <a:off x="3393"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4" name="Freeform 58"/>
              <p:cNvSpPr>
                <a:spLocks/>
              </p:cNvSpPr>
              <p:nvPr userDrawn="1"/>
            </p:nvSpPr>
            <p:spPr bwMode="hidden">
              <a:xfrm rot="19272242" flipV="1">
                <a:off x="3025"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5" name="Freeform 59"/>
              <p:cNvSpPr>
                <a:spLocks/>
              </p:cNvSpPr>
              <p:nvPr userDrawn="1"/>
            </p:nvSpPr>
            <p:spPr bwMode="hidden">
              <a:xfrm rot="563450" flipH="1">
                <a:off x="1849"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6" name="Freeform 60"/>
              <p:cNvSpPr>
                <a:spLocks/>
              </p:cNvSpPr>
              <p:nvPr userDrawn="1"/>
            </p:nvSpPr>
            <p:spPr bwMode="hidden">
              <a:xfrm flipH="1">
                <a:off x="5077" y="85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7" name="Freeform 61"/>
              <p:cNvSpPr>
                <a:spLocks/>
              </p:cNvSpPr>
              <p:nvPr userDrawn="1"/>
            </p:nvSpPr>
            <p:spPr bwMode="hidden">
              <a:xfrm>
                <a:off x="4289" y="45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8" name="Freeform 62"/>
              <p:cNvSpPr>
                <a:spLocks/>
              </p:cNvSpPr>
              <p:nvPr userDrawn="1"/>
            </p:nvSpPr>
            <p:spPr bwMode="hidden">
              <a:xfrm>
                <a:off x="4173" y="1111"/>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49" name="Freeform 63"/>
              <p:cNvSpPr>
                <a:spLocks/>
              </p:cNvSpPr>
              <p:nvPr userDrawn="1"/>
            </p:nvSpPr>
            <p:spPr bwMode="hidden">
              <a:xfrm>
                <a:off x="5094" y="156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0" name="Freeform 64"/>
              <p:cNvSpPr>
                <a:spLocks/>
              </p:cNvSpPr>
              <p:nvPr userDrawn="1"/>
            </p:nvSpPr>
            <p:spPr bwMode="hidden">
              <a:xfrm>
                <a:off x="4830" y="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1" name="Freeform 65"/>
              <p:cNvSpPr>
                <a:spLocks/>
              </p:cNvSpPr>
              <p:nvPr userDrawn="1"/>
            </p:nvSpPr>
            <p:spPr bwMode="hidden">
              <a:xfrm rot="3318475">
                <a:off x="4139" y="-6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2" name="Freeform 66"/>
              <p:cNvSpPr>
                <a:spLocks/>
              </p:cNvSpPr>
              <p:nvPr userDrawn="1"/>
            </p:nvSpPr>
            <p:spPr bwMode="hidden">
              <a:xfrm rot="20976686" flipH="1">
                <a:off x="5045" y="12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3" name="Freeform 67"/>
              <p:cNvSpPr>
                <a:spLocks/>
              </p:cNvSpPr>
              <p:nvPr userDrawn="1"/>
            </p:nvSpPr>
            <p:spPr bwMode="hidden">
              <a:xfrm>
                <a:off x="4330" y="93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4" name="Freeform 68"/>
              <p:cNvSpPr>
                <a:spLocks/>
              </p:cNvSpPr>
              <p:nvPr userDrawn="1"/>
            </p:nvSpPr>
            <p:spPr bwMode="hidden">
              <a:xfrm rot="16244410" flipH="1">
                <a:off x="5174" y="319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5" name="Freeform 69"/>
              <p:cNvSpPr>
                <a:spLocks/>
              </p:cNvSpPr>
              <p:nvPr userDrawn="1"/>
            </p:nvSpPr>
            <p:spPr bwMode="hidden">
              <a:xfrm rot="2428453">
                <a:off x="4163" y="1592"/>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6" name="Freeform 70"/>
              <p:cNvSpPr>
                <a:spLocks/>
              </p:cNvSpPr>
              <p:nvPr userDrawn="1"/>
            </p:nvSpPr>
            <p:spPr bwMode="hidden">
              <a:xfrm rot="6284068">
                <a:off x="4901" y="7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7" name="Freeform 71"/>
              <p:cNvSpPr>
                <a:spLocks/>
              </p:cNvSpPr>
              <p:nvPr userDrawn="1"/>
            </p:nvSpPr>
            <p:spPr bwMode="hidden">
              <a:xfrm rot="21011466" flipV="1">
                <a:off x="5124" y="-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8" name="Freeform 72"/>
              <p:cNvSpPr>
                <a:spLocks/>
              </p:cNvSpPr>
              <p:nvPr userDrawn="1"/>
            </p:nvSpPr>
            <p:spPr bwMode="hidden">
              <a:xfrm rot="563450" flipH="1">
                <a:off x="3825" y="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59" name="Freeform 73"/>
              <p:cNvSpPr>
                <a:spLocks/>
              </p:cNvSpPr>
              <p:nvPr userDrawn="1"/>
            </p:nvSpPr>
            <p:spPr bwMode="hidden">
              <a:xfrm rot="6521641">
                <a:off x="5099" y="29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0" name="Freeform 74"/>
              <p:cNvSpPr>
                <a:spLocks/>
              </p:cNvSpPr>
              <p:nvPr userDrawn="1"/>
            </p:nvSpPr>
            <p:spPr bwMode="hidden">
              <a:xfrm>
                <a:off x="4289" y="2570"/>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1" name="Freeform 75"/>
              <p:cNvSpPr>
                <a:spLocks/>
              </p:cNvSpPr>
              <p:nvPr userDrawn="1"/>
            </p:nvSpPr>
            <p:spPr bwMode="hidden">
              <a:xfrm>
                <a:off x="4173" y="322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2" name="Freeform 76"/>
              <p:cNvSpPr>
                <a:spLocks/>
              </p:cNvSpPr>
              <p:nvPr userDrawn="1"/>
            </p:nvSpPr>
            <p:spPr bwMode="hidden">
              <a:xfrm rot="5844778">
                <a:off x="5046" y="35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3" name="Freeform 77"/>
              <p:cNvSpPr>
                <a:spLocks/>
              </p:cNvSpPr>
              <p:nvPr userDrawn="1"/>
            </p:nvSpPr>
            <p:spPr bwMode="hidden">
              <a:xfrm>
                <a:off x="4854" y="202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4" name="Freeform 78"/>
              <p:cNvSpPr>
                <a:spLocks/>
              </p:cNvSpPr>
              <p:nvPr userDrawn="1"/>
            </p:nvSpPr>
            <p:spPr bwMode="hidden">
              <a:xfrm rot="3318475">
                <a:off x="4103" y="199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5" name="Freeform 79"/>
              <p:cNvSpPr>
                <a:spLocks/>
              </p:cNvSpPr>
              <p:nvPr userDrawn="1"/>
            </p:nvSpPr>
            <p:spPr bwMode="hidden">
              <a:xfrm rot="20976686" flipH="1">
                <a:off x="4925" y="366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6" name="Freeform 80"/>
              <p:cNvSpPr>
                <a:spLocks/>
              </p:cNvSpPr>
              <p:nvPr userDrawn="1"/>
            </p:nvSpPr>
            <p:spPr bwMode="hidden">
              <a:xfrm>
                <a:off x="4006" y="317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7" name="Freeform 81"/>
              <p:cNvSpPr>
                <a:spLocks/>
              </p:cNvSpPr>
              <p:nvPr userDrawn="1"/>
            </p:nvSpPr>
            <p:spPr bwMode="hidden">
              <a:xfrm rot="6820033">
                <a:off x="4163" y="3620"/>
                <a:ext cx="802" cy="706"/>
              </a:xfrm>
              <a:custGeom>
                <a:avLst/>
                <a:gdLst>
                  <a:gd name="T0" fmla="*/ 10 w 987"/>
                  <a:gd name="T1" fmla="*/ 39 h 743"/>
                  <a:gd name="T2" fmla="*/ 12 w 987"/>
                  <a:gd name="T3" fmla="*/ 197 h 743"/>
                  <a:gd name="T4" fmla="*/ 11 w 987"/>
                  <a:gd name="T5" fmla="*/ 219 h 743"/>
                  <a:gd name="T6" fmla="*/ 2 w 987"/>
                  <a:gd name="T7" fmla="*/ 92 h 743"/>
                  <a:gd name="T8" fmla="*/ 2 w 987"/>
                  <a:gd name="T9" fmla="*/ 60 h 743"/>
                  <a:gd name="T10" fmla="*/ 7 w 987"/>
                  <a:gd name="T11" fmla="*/ 11 h 743"/>
                  <a:gd name="T12" fmla="*/ 10 w 987"/>
                  <a:gd name="T13" fmla="*/ 39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8" name="Freeform 82"/>
              <p:cNvSpPr>
                <a:spLocks/>
              </p:cNvSpPr>
              <p:nvPr userDrawn="1"/>
            </p:nvSpPr>
            <p:spPr bwMode="hidden">
              <a:xfrm rot="6284068">
                <a:off x="4589" y="25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69" name="Freeform 83"/>
              <p:cNvSpPr>
                <a:spLocks/>
              </p:cNvSpPr>
              <p:nvPr userDrawn="1"/>
            </p:nvSpPr>
            <p:spPr bwMode="hidden">
              <a:xfrm rot="15949041" flipV="1">
                <a:off x="5118" y="20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470" name="Freeform 84"/>
              <p:cNvSpPr>
                <a:spLocks/>
              </p:cNvSpPr>
              <p:nvPr userDrawn="1"/>
            </p:nvSpPr>
            <p:spPr bwMode="hidden">
              <a:xfrm rot="563450" flipH="1">
                <a:off x="3981" y="240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698377" name="Group 85"/>
            <p:cNvGrpSpPr>
              <a:grpSpLocks/>
            </p:cNvGrpSpPr>
            <p:nvPr userDrawn="1"/>
          </p:nvGrpSpPr>
          <p:grpSpPr bwMode="auto">
            <a:xfrm>
              <a:off x="120" y="298"/>
              <a:ext cx="5509" cy="141"/>
              <a:chOff x="150" y="543"/>
              <a:chExt cx="5309" cy="200"/>
            </a:xfrm>
          </p:grpSpPr>
          <p:sp>
            <p:nvSpPr>
              <p:cNvPr id="698388" name="AutoShape 86"/>
              <p:cNvSpPr>
                <a:spLocks noChangeArrowheads="1"/>
              </p:cNvSpPr>
              <p:nvPr/>
            </p:nvSpPr>
            <p:spPr bwMode="ltGray">
              <a:xfrm>
                <a:off x="150" y="543"/>
                <a:ext cx="5309" cy="200"/>
              </a:xfrm>
              <a:prstGeom prst="roundRect">
                <a:avLst>
                  <a:gd name="adj" fmla="val 50000"/>
                </a:avLst>
              </a:prstGeom>
              <a:solidFill>
                <a:srgbClr val="80808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lnSpc>
                    <a:spcPct val="100000"/>
                  </a:lnSpc>
                  <a:buClrTx/>
                  <a:buSzTx/>
                  <a:buFontTx/>
                  <a:buNone/>
                </a:pPr>
                <a:endParaRPr lang="en-US">
                  <a:solidFill>
                    <a:srgbClr val="333333"/>
                  </a:solidFill>
                  <a:ea typeface="ＭＳ Ｐゴシック" charset="0"/>
                  <a:cs typeface="ＭＳ Ｐゴシック" charset="0"/>
                </a:endParaRPr>
              </a:p>
            </p:txBody>
          </p:sp>
          <p:sp>
            <p:nvSpPr>
              <p:cNvPr id="698389" name="Rectangle 87"/>
              <p:cNvSpPr>
                <a:spLocks noChangeArrowheads="1"/>
              </p:cNvSpPr>
              <p:nvPr/>
            </p:nvSpPr>
            <p:spPr bwMode="ltGray">
              <a:xfrm>
                <a:off x="175" y="600"/>
                <a:ext cx="5251" cy="50"/>
              </a:xfrm>
              <a:prstGeom prst="rect">
                <a:avLst/>
              </a:prstGeom>
              <a:solidFill>
                <a:srgbClr val="808080">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333333"/>
                  </a:solidFill>
                  <a:ea typeface="ＭＳ Ｐゴシック" charset="0"/>
                  <a:cs typeface="ＭＳ Ｐゴシック" charset="0"/>
                </a:endParaRPr>
              </a:p>
            </p:txBody>
          </p:sp>
        </p:grpSp>
        <p:grpSp>
          <p:nvGrpSpPr>
            <p:cNvPr id="698378" name="Group 88"/>
            <p:cNvGrpSpPr>
              <a:grpSpLocks/>
            </p:cNvGrpSpPr>
            <p:nvPr userDrawn="1"/>
          </p:nvGrpSpPr>
          <p:grpSpPr bwMode="auto">
            <a:xfrm>
              <a:off x="52" y="241"/>
              <a:ext cx="5509" cy="141"/>
              <a:chOff x="150" y="543"/>
              <a:chExt cx="5309" cy="200"/>
            </a:xfrm>
          </p:grpSpPr>
          <p:sp>
            <p:nvSpPr>
              <p:cNvPr id="698386" name="AutoShape 89"/>
              <p:cNvSpPr>
                <a:spLocks noChangeArrowheads="1"/>
              </p:cNvSpPr>
              <p:nvPr/>
            </p:nvSpPr>
            <p:spPr bwMode="auto">
              <a:xfrm>
                <a:off x="150" y="543"/>
                <a:ext cx="5309" cy="200"/>
              </a:xfrm>
              <a:prstGeom prst="roundRect">
                <a:avLst>
                  <a:gd name="adj" fmla="val 50000"/>
                </a:avLst>
              </a:prstGeom>
              <a:gradFill rotWithShape="0">
                <a:gsLst>
                  <a:gs pos="0">
                    <a:srgbClr val="525252"/>
                  </a:gs>
                  <a:gs pos="50000">
                    <a:srgbClr val="B2B2B2"/>
                  </a:gs>
                  <a:gs pos="100000">
                    <a:srgbClr val="52525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lnSpc>
                    <a:spcPct val="100000"/>
                  </a:lnSpc>
                  <a:buClrTx/>
                  <a:buSzTx/>
                  <a:buFontTx/>
                  <a:buNone/>
                </a:pPr>
                <a:endParaRPr lang="en-US">
                  <a:solidFill>
                    <a:srgbClr val="333333"/>
                  </a:solidFill>
                  <a:ea typeface="ＭＳ Ｐゴシック" charset="0"/>
                  <a:cs typeface="ＭＳ Ｐゴシック" charset="0"/>
                </a:endParaRPr>
              </a:p>
            </p:txBody>
          </p:sp>
          <p:sp>
            <p:nvSpPr>
              <p:cNvPr id="698387" name="Rectangle 90"/>
              <p:cNvSpPr>
                <a:spLocks noChangeArrowheads="1"/>
              </p:cNvSpPr>
              <p:nvPr/>
            </p:nvSpPr>
            <p:spPr bwMode="auto">
              <a:xfrm>
                <a:off x="175" y="600"/>
                <a:ext cx="5251" cy="50"/>
              </a:xfrm>
              <a:prstGeom prst="rect">
                <a:avLst/>
              </a:prstGeom>
              <a:gradFill rotWithShape="0">
                <a:gsLst>
                  <a:gs pos="0">
                    <a:srgbClr val="B2B2B2"/>
                  </a:gs>
                  <a:gs pos="50000">
                    <a:srgbClr val="EAEAEA"/>
                  </a:gs>
                  <a:gs pos="100000">
                    <a:srgbClr val="B2B2B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333333"/>
                  </a:solidFill>
                  <a:ea typeface="ＭＳ Ｐゴシック" charset="0"/>
                  <a:cs typeface="ＭＳ Ｐゴシック" charset="0"/>
                </a:endParaRPr>
              </a:p>
            </p:txBody>
          </p:sp>
        </p:grpSp>
        <p:sp>
          <p:nvSpPr>
            <p:cNvPr id="698379" name="Freeform 91"/>
            <p:cNvSpPr>
              <a:spLocks/>
            </p:cNvSpPr>
            <p:nvPr userDrawn="1"/>
          </p:nvSpPr>
          <p:spPr bwMode="ltGray">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195"/>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nvGrpSpPr>
            <p:cNvPr id="698380" name="Group 92"/>
            <p:cNvGrpSpPr>
              <a:grpSpLocks/>
            </p:cNvGrpSpPr>
            <p:nvPr userDrawn="1"/>
          </p:nvGrpSpPr>
          <p:grpSpPr bwMode="auto">
            <a:xfrm>
              <a:off x="136" y="94"/>
              <a:ext cx="790" cy="737"/>
              <a:chOff x="138" y="104"/>
              <a:chExt cx="790" cy="737"/>
            </a:xfrm>
          </p:grpSpPr>
          <p:sp>
            <p:nvSpPr>
              <p:cNvPr id="698381" name="Freeform 93"/>
              <p:cNvSpPr>
                <a:spLocks/>
              </p:cNvSpPr>
              <p:nvPr/>
            </p:nvSpPr>
            <p:spPr bwMode="auto">
              <a:xfrm>
                <a:off x="138" y="115"/>
                <a:ext cx="790" cy="726"/>
              </a:xfrm>
              <a:custGeom>
                <a:avLst/>
                <a:gdLst>
                  <a:gd name="T0" fmla="*/ 5 w 866"/>
                  <a:gd name="T1" fmla="*/ 26 h 795"/>
                  <a:gd name="T2" fmla="*/ 41 w 866"/>
                  <a:gd name="T3" fmla="*/ 108 h 795"/>
                  <a:gd name="T4" fmla="*/ 56 w 866"/>
                  <a:gd name="T5" fmla="*/ 101 h 795"/>
                  <a:gd name="T6" fmla="*/ 93 w 866"/>
                  <a:gd name="T7" fmla="*/ 37 h 795"/>
                  <a:gd name="T8" fmla="*/ 105 w 866"/>
                  <a:gd name="T9" fmla="*/ 21 h 795"/>
                  <a:gd name="T10" fmla="*/ 27 w 866"/>
                  <a:gd name="T11" fmla="*/ 0 h 795"/>
                  <a:gd name="T12" fmla="*/ 5 w 866"/>
                  <a:gd name="T13" fmla="*/ 26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a:noFill/>
              </a:ln>
              <a:extLst>
                <a:ext uri="{91240B29-F687-4f45-9708-019B960494DF}">
                  <a14:hiddenLine xmlns:a14="http://schemas.microsoft.com/office/drawing/2010/main" w="12700" cmpd="sng">
                    <a:solidFill>
                      <a:srgbClr val="000000"/>
                    </a:solidFill>
                    <a:round/>
                    <a:headEnd/>
                    <a:tailEnd/>
                  </a14:hiddenLine>
                </a:ext>
              </a:extLst>
            </p:spPr>
            <p:txBody>
              <a:bodyPr wrap="none" anchor="ctr"/>
              <a:lstStyle/>
              <a:p>
                <a:endParaRPr lang="en-US"/>
              </a:p>
            </p:txBody>
          </p:sp>
          <p:sp>
            <p:nvSpPr>
              <p:cNvPr id="41054" name="Freeform 94"/>
              <p:cNvSpPr>
                <a:spLocks/>
              </p:cNvSpPr>
              <p:nvPr/>
            </p:nvSpPr>
            <p:spPr bwMode="auto">
              <a:xfrm>
                <a:off x="150" y="119"/>
                <a:ext cx="181" cy="533"/>
              </a:xfrm>
              <a:custGeom>
                <a:avLst/>
                <a:gdLst/>
                <a:ahLst/>
                <a:cxnLst>
                  <a:cxn ang="0">
                    <a:pos x="60" y="12"/>
                  </a:cxn>
                  <a:cxn ang="0">
                    <a:pos x="2" y="153"/>
                  </a:cxn>
                  <a:cxn ang="0">
                    <a:pos x="63" y="366"/>
                  </a:cxn>
                  <a:cxn ang="0">
                    <a:pos x="146" y="512"/>
                  </a:cxn>
                  <a:cxn ang="0">
                    <a:pos x="156" y="489"/>
                  </a:cxn>
                  <a:cxn ang="0">
                    <a:pos x="74" y="294"/>
                  </a:cxn>
                  <a:cxn ang="0">
                    <a:pos x="63" y="155"/>
                  </a:cxn>
                  <a:cxn ang="0">
                    <a:pos x="98" y="53"/>
                  </a:cxn>
                  <a:cxn ang="0">
                    <a:pos x="135" y="32"/>
                  </a:cxn>
                  <a:cxn ang="0">
                    <a:pos x="179" y="16"/>
                  </a:cxn>
                  <a:cxn ang="0">
                    <a:pos x="146" y="2"/>
                  </a:cxn>
                  <a:cxn ang="0">
                    <a:pos x="93" y="2"/>
                  </a:cxn>
                  <a:cxn ang="0">
                    <a:pos x="60" y="12"/>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chemeClr val="accent1">
                      <a:gamma/>
                      <a:shade val="75686"/>
                      <a:invGamma/>
                    </a:schemeClr>
                  </a:gs>
                  <a:gs pos="100000">
                    <a:schemeClr val="accent1"/>
                  </a:gs>
                </a:gsLst>
                <a:lin ang="0" scaled="1"/>
              </a:gradFill>
              <a:ln w="9525" cap="flat" cmpd="sng">
                <a:noFill/>
                <a:prstDash val="solid"/>
                <a:round/>
                <a:headEnd type="none" w="med" len="med"/>
                <a:tailEnd type="none" w="med" len="med"/>
              </a:ln>
              <a:effectLst/>
            </p:spPr>
            <p:txBody>
              <a:bodyPr wrap="none" anchor="ctr"/>
              <a:lstStyle/>
              <a:p>
                <a:pPr defTabSz="914400">
                  <a:lnSpc>
                    <a:spcPct val="100000"/>
                  </a:lnSpc>
                  <a:buClrTx/>
                  <a:buSzTx/>
                  <a:buFontTx/>
                  <a:buNone/>
                  <a:defRPr/>
                </a:pPr>
                <a:endParaRPr lang="en-US">
                  <a:solidFill>
                    <a:srgbClr val="333333"/>
                  </a:solidFill>
                  <a:latin typeface="Times New Roman" pitchFamily="-112" charset="0"/>
                  <a:ea typeface="ＭＳ Ｐゴシック" charset="-128"/>
                  <a:cs typeface="ＭＳ Ｐゴシック" charset="-128"/>
                </a:endParaRPr>
              </a:p>
            </p:txBody>
          </p:sp>
          <p:sp>
            <p:nvSpPr>
              <p:cNvPr id="41055" name="Freeform 95"/>
              <p:cNvSpPr>
                <a:spLocks/>
              </p:cNvSpPr>
              <p:nvPr/>
            </p:nvSpPr>
            <p:spPr bwMode="auto">
              <a:xfrm>
                <a:off x="190" y="104"/>
                <a:ext cx="666" cy="195"/>
              </a:xfrm>
              <a:custGeom>
                <a:avLst/>
                <a:gdLst/>
                <a:ahLst/>
                <a:cxnLst>
                  <a:cxn ang="0">
                    <a:pos x="10" y="32"/>
                  </a:cxn>
                  <a:cxn ang="0">
                    <a:pos x="72" y="3"/>
                  </a:cxn>
                  <a:cxn ang="0">
                    <a:pos x="214" y="16"/>
                  </a:cxn>
                  <a:cxn ang="0">
                    <a:pos x="440" y="74"/>
                  </a:cxn>
                  <a:cxn ang="0">
                    <a:pos x="604" y="140"/>
                  </a:cxn>
                  <a:cxn ang="0">
                    <a:pos x="653" y="182"/>
                  </a:cxn>
                  <a:cxn ang="0">
                    <a:pos x="638" y="186"/>
                  </a:cxn>
                  <a:cxn ang="0">
                    <a:pos x="483" y="129"/>
                  </a:cxn>
                  <a:cxn ang="0">
                    <a:pos x="244" y="64"/>
                  </a:cxn>
                  <a:cxn ang="0">
                    <a:pos x="107" y="51"/>
                  </a:cxn>
                  <a:cxn ang="0">
                    <a:pos x="55" y="74"/>
                  </a:cxn>
                  <a:cxn ang="0">
                    <a:pos x="10" y="50"/>
                  </a:cxn>
                  <a:cxn ang="0">
                    <a:pos x="10" y="32"/>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chemeClr val="accent1">
                      <a:gamma/>
                      <a:shade val="75686"/>
                      <a:invGamma/>
                    </a:schemeClr>
                  </a:gs>
                  <a:gs pos="100000">
                    <a:schemeClr val="accent1"/>
                  </a:gs>
                </a:gsLst>
                <a:lin ang="5400000" scaled="1"/>
              </a:gradFill>
              <a:ln w="9525">
                <a:noFill/>
                <a:round/>
                <a:headEnd/>
                <a:tailEnd/>
              </a:ln>
              <a:effectLst/>
            </p:spPr>
            <p:txBody>
              <a:bodyPr wrap="none" anchor="ctr"/>
              <a:lstStyle/>
              <a:p>
                <a:pPr defTabSz="914400">
                  <a:lnSpc>
                    <a:spcPct val="100000"/>
                  </a:lnSpc>
                  <a:buClrTx/>
                  <a:buSzTx/>
                  <a:buFontTx/>
                  <a:buNone/>
                  <a:defRPr/>
                </a:pPr>
                <a:endParaRPr lang="en-US">
                  <a:solidFill>
                    <a:srgbClr val="333333"/>
                  </a:solidFill>
                  <a:latin typeface="Times New Roman" pitchFamily="-112" charset="0"/>
                  <a:ea typeface="ＭＳ Ｐゴシック" charset="-128"/>
                  <a:cs typeface="ＭＳ Ｐゴシック" charset="-128"/>
                </a:endParaRPr>
              </a:p>
            </p:txBody>
          </p:sp>
          <p:sp>
            <p:nvSpPr>
              <p:cNvPr id="41056" name="Freeform 96"/>
              <p:cNvSpPr>
                <a:spLocks/>
              </p:cNvSpPr>
              <p:nvPr/>
            </p:nvSpPr>
            <p:spPr bwMode="auto">
              <a:xfrm>
                <a:off x="369" y="300"/>
                <a:ext cx="430" cy="417"/>
              </a:xfrm>
              <a:custGeom>
                <a:avLst/>
                <a:gdLst/>
                <a:ahLst/>
                <a:cxnLst>
                  <a:cxn ang="0">
                    <a:pos x="54" y="275"/>
                  </a:cxn>
                  <a:cxn ang="0">
                    <a:pos x="388" y="33"/>
                  </a:cxn>
                  <a:cxn ang="0">
                    <a:pos x="1323" y="74"/>
                  </a:cxn>
                  <a:cxn ang="0">
                    <a:pos x="1448" y="149"/>
                  </a:cxn>
                  <a:cxn ang="0">
                    <a:pos x="730" y="108"/>
                  </a:cxn>
                  <a:cxn ang="0">
                    <a:pos x="305" y="216"/>
                  </a:cxn>
                  <a:cxn ang="0">
                    <a:pos x="146" y="525"/>
                  </a:cxn>
                  <a:cxn ang="0">
                    <a:pos x="246" y="1126"/>
                  </a:cxn>
                  <a:cxn ang="0">
                    <a:pos x="338" y="1435"/>
                  </a:cxn>
                  <a:cxn ang="0">
                    <a:pos x="280" y="1435"/>
                  </a:cxn>
                  <a:cxn ang="0">
                    <a:pos x="121" y="1034"/>
                  </a:cxn>
                  <a:cxn ang="0">
                    <a:pos x="38" y="617"/>
                  </a:cxn>
                  <a:cxn ang="0">
                    <a:pos x="54" y="27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w="9525">
                <a:noFill/>
                <a:round/>
                <a:headEnd/>
                <a:tailEnd/>
              </a:ln>
              <a:effectLst/>
            </p:spPr>
            <p:txBody>
              <a:bodyPr wrap="none" anchor="ctr"/>
              <a:lstStyle/>
              <a:p>
                <a:pPr defTabSz="914400">
                  <a:lnSpc>
                    <a:spcPct val="100000"/>
                  </a:lnSpc>
                  <a:buClrTx/>
                  <a:buSzTx/>
                  <a:buFontTx/>
                  <a:buNone/>
                  <a:defRPr/>
                </a:pPr>
                <a:endParaRPr lang="en-US">
                  <a:solidFill>
                    <a:srgbClr val="333333"/>
                  </a:solidFill>
                  <a:latin typeface="Times New Roman" pitchFamily="-112" charset="0"/>
                  <a:ea typeface="ＭＳ Ｐゴシック" charset="-128"/>
                  <a:cs typeface="ＭＳ Ｐゴシック" charset="-128"/>
                </a:endParaRPr>
              </a:p>
            </p:txBody>
          </p:sp>
          <p:sp>
            <p:nvSpPr>
              <p:cNvPr id="41057" name="Freeform 97"/>
              <p:cNvSpPr>
                <a:spLocks/>
              </p:cNvSpPr>
              <p:nvPr/>
            </p:nvSpPr>
            <p:spPr bwMode="auto">
              <a:xfrm>
                <a:off x="309" y="249"/>
                <a:ext cx="256" cy="254"/>
              </a:xfrm>
              <a:custGeom>
                <a:avLst/>
                <a:gdLst/>
                <a:ahLst/>
                <a:cxnLst>
                  <a:cxn ang="0">
                    <a:pos x="14" y="164"/>
                  </a:cxn>
                  <a:cxn ang="0">
                    <a:pos x="216" y="33"/>
                  </a:cxn>
                  <a:cxn ang="0">
                    <a:pos x="871" y="217"/>
                  </a:cxn>
                  <a:cxn ang="0">
                    <a:pos x="613" y="258"/>
                  </a:cxn>
                  <a:cxn ang="0">
                    <a:pos x="396" y="400"/>
                  </a:cxn>
                  <a:cxn ang="0">
                    <a:pos x="287" y="576"/>
                  </a:cxn>
                  <a:cxn ang="0">
                    <a:pos x="262" y="843"/>
                  </a:cxn>
                  <a:cxn ang="0">
                    <a:pos x="14" y="164"/>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w="9525">
                <a:noFill/>
                <a:round/>
                <a:headEnd/>
                <a:tailEnd/>
              </a:ln>
              <a:effectLst/>
            </p:spPr>
            <p:txBody>
              <a:bodyPr wrap="none" anchor="ctr"/>
              <a:lstStyle/>
              <a:p>
                <a:pPr defTabSz="914400">
                  <a:lnSpc>
                    <a:spcPct val="100000"/>
                  </a:lnSpc>
                  <a:buClrTx/>
                  <a:buSzTx/>
                  <a:buFontTx/>
                  <a:buNone/>
                  <a:defRPr/>
                </a:pPr>
                <a:endParaRPr lang="en-US">
                  <a:solidFill>
                    <a:srgbClr val="333333"/>
                  </a:solidFill>
                  <a:latin typeface="Times New Roman" pitchFamily="-112" charset="0"/>
                  <a:ea typeface="ＭＳ Ｐゴシック" charset="-128"/>
                  <a:cs typeface="ＭＳ Ｐゴシック" charset="-128"/>
                </a:endParaRPr>
              </a:p>
            </p:txBody>
          </p:sp>
        </p:grpSp>
      </p:grpSp>
      <p:sp>
        <p:nvSpPr>
          <p:cNvPr id="698371" name="Rectangle 98"/>
          <p:cNvSpPr>
            <a:spLocks noGrp="1" noChangeArrowheads="1"/>
          </p:cNvSpPr>
          <p:nvPr>
            <p:ph type="title"/>
          </p:nvPr>
        </p:nvSpPr>
        <p:spPr bwMode="auto">
          <a:xfrm>
            <a:off x="838200" y="609600"/>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8372" name="Rectangle 9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60" name="Rectangle 10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400">
                <a:solidFill>
                  <a:srgbClr val="333333"/>
                </a:solidFill>
                <a:latin typeface="Times New Roman" pitchFamily="-112" charset="0"/>
                <a:ea typeface="+mn-ea"/>
                <a:cs typeface="+mn-cs"/>
              </a:defRPr>
            </a:lvl1pPr>
          </a:lstStyle>
          <a:p>
            <a:pPr>
              <a:defRPr/>
            </a:pPr>
            <a:endParaRPr lang="en-US"/>
          </a:p>
        </p:txBody>
      </p:sp>
      <p:sp>
        <p:nvSpPr>
          <p:cNvPr id="41061" name="Rectangle 10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400">
                <a:solidFill>
                  <a:srgbClr val="333333"/>
                </a:solidFill>
                <a:latin typeface="Times New Roman" pitchFamily="-112" charset="0"/>
                <a:ea typeface="+mn-ea"/>
                <a:cs typeface="+mn-cs"/>
              </a:defRPr>
            </a:lvl1pPr>
          </a:lstStyle>
          <a:p>
            <a:pPr>
              <a:defRPr/>
            </a:pPr>
            <a:endParaRPr lang="en-US"/>
          </a:p>
        </p:txBody>
      </p:sp>
      <p:sp>
        <p:nvSpPr>
          <p:cNvPr id="41062" name="Rectangle 10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400">
                <a:solidFill>
                  <a:srgbClr val="333333"/>
                </a:solidFill>
                <a:ea typeface="ＭＳ Ｐゴシック" charset="-128"/>
                <a:cs typeface="ＭＳ Ｐゴシック" charset="-128"/>
              </a:defRPr>
            </a:lvl1pPr>
          </a:lstStyle>
          <a:p>
            <a:pPr>
              <a:defRPr/>
            </a:pPr>
            <a:fld id="{8506625D-2010-DE4D-8673-31FB66CDCA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68" r:id="rId1"/>
    <p:sldLayoutId id="2147490069" r:id="rId2"/>
    <p:sldLayoutId id="2147490070" r:id="rId3"/>
    <p:sldLayoutId id="2147490071" r:id="rId4"/>
    <p:sldLayoutId id="2147490072" r:id="rId5"/>
    <p:sldLayoutId id="2147490073" r:id="rId6"/>
    <p:sldLayoutId id="2147490074" r:id="rId7"/>
    <p:sldLayoutId id="2147490075" r:id="rId8"/>
    <p:sldLayoutId id="2147490076" r:id="rId9"/>
    <p:sldLayoutId id="2147490077" r:id="rId10"/>
  </p:sldLayoutIdLst>
  <p:transition xmlns:p14="http://schemas.microsoft.com/office/powerpoint/2010/main"/>
  <p:txStyles>
    <p:titleStyle>
      <a:lvl1pPr algn="l" rtl="0" eaLnBrk="0" fontAlgn="base" hangingPunct="0">
        <a:spcBef>
          <a:spcPct val="0"/>
        </a:spcBef>
        <a:spcAft>
          <a:spcPct val="0"/>
        </a:spcAft>
        <a:defRPr sz="4400">
          <a:solidFill>
            <a:schemeClr val="folHlink"/>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folHlink"/>
          </a:solidFill>
          <a:latin typeface="Arial Narrow" pitchFamily="-111" charset="0"/>
        </a:defRPr>
      </a:lvl6pPr>
      <a:lvl7pPr marL="914400" algn="l" rtl="0" fontAlgn="base">
        <a:spcBef>
          <a:spcPct val="0"/>
        </a:spcBef>
        <a:spcAft>
          <a:spcPct val="0"/>
        </a:spcAft>
        <a:defRPr sz="4400">
          <a:solidFill>
            <a:schemeClr val="folHlink"/>
          </a:solidFill>
          <a:latin typeface="Arial Narrow" pitchFamily="-111" charset="0"/>
        </a:defRPr>
      </a:lvl7pPr>
      <a:lvl8pPr marL="1371600" algn="l" rtl="0" fontAlgn="base">
        <a:spcBef>
          <a:spcPct val="0"/>
        </a:spcBef>
        <a:spcAft>
          <a:spcPct val="0"/>
        </a:spcAft>
        <a:defRPr sz="4400">
          <a:solidFill>
            <a:schemeClr val="folHlink"/>
          </a:solidFill>
          <a:latin typeface="Arial Narrow" pitchFamily="-111" charset="0"/>
        </a:defRPr>
      </a:lvl8pPr>
      <a:lvl9pPr marL="1828800" algn="l" rtl="0" fontAlgn="base">
        <a:spcBef>
          <a:spcPct val="0"/>
        </a:spcBef>
        <a:spcAft>
          <a:spcPct val="0"/>
        </a:spcAft>
        <a:defRPr sz="4400">
          <a:solidFill>
            <a:schemeClr val="folHlink"/>
          </a:solidFill>
          <a:latin typeface="Arial Narrow"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FFFF66"/>
                </a:solidFill>
                <a:latin typeface="Trebuchet MS" charset="0"/>
                <a:ea typeface="Osaka"/>
                <a:cs typeface="Osaka"/>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FFFF66"/>
                </a:solidFill>
                <a:latin typeface="Trebuchet MS" charset="0"/>
                <a:ea typeface="Osaka"/>
                <a:cs typeface="Osaka"/>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FFFF66"/>
                </a:solidFill>
                <a:latin typeface="Trebuchet MS" charset="0"/>
                <a:ea typeface="Osaka" charset="-128"/>
                <a:cs typeface="Osaka" charset="-128"/>
              </a:defRPr>
            </a:lvl1pPr>
          </a:lstStyle>
          <a:p>
            <a:pPr>
              <a:defRPr/>
            </a:pPr>
            <a:fld id="{B50C5D1C-25BA-114F-8AD4-E50DA339BB1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078" r:id="rId1"/>
    <p:sldLayoutId id="2147490079" r:id="rId2"/>
    <p:sldLayoutId id="2147490080" r:id="rId3"/>
    <p:sldLayoutId id="2147490081" r:id="rId4"/>
    <p:sldLayoutId id="2147490082" r:id="rId5"/>
    <p:sldLayoutId id="2147490083" r:id="rId6"/>
    <p:sldLayoutId id="2147490084" r:id="rId7"/>
    <p:sldLayoutId id="2147490085" r:id="rId8"/>
    <p:sldLayoutId id="2147490086" r:id="rId9"/>
    <p:sldLayoutId id="2147490087" r:id="rId10"/>
    <p:sldLayoutId id="2147490088" r:id="rId11"/>
  </p:sldLayoutIdLst>
  <p:transition xmlns:p14="http://schemas.microsoft.com/office/powerpoint/2010/main"/>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1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000000"/>
                </a:solidFill>
                <a:latin typeface="Arial" pitchFamily="-112" charset="0"/>
                <a:ea typeface="ＭＳ Ｐゴシック"/>
                <a:cs typeface="ＭＳ Ｐゴシック"/>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000000"/>
                </a:solidFill>
                <a:latin typeface="Arial" pitchFamily="-112" charset="0"/>
                <a:ea typeface="ＭＳ Ｐゴシック"/>
                <a:cs typeface="ＭＳ Ｐゴシック"/>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000000"/>
                </a:solidFill>
                <a:latin typeface="Arial" charset="0"/>
                <a:ea typeface="ＭＳ Ｐゴシック" charset="-128"/>
                <a:cs typeface="ＭＳ Ｐゴシック" charset="-128"/>
              </a:defRPr>
            </a:lvl1pPr>
          </a:lstStyle>
          <a:p>
            <a:pPr>
              <a:defRPr/>
            </a:pPr>
            <a:fld id="{EC9EC9BA-0855-5A4C-AF0D-415C495079B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89" r:id="rId1"/>
    <p:sldLayoutId id="2147490090" r:id="rId2"/>
    <p:sldLayoutId id="2147490091" r:id="rId3"/>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79"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726020" name="Group 4"/>
          <p:cNvGrpSpPr>
            <a:grpSpLocks/>
          </p:cNvGrpSpPr>
          <p:nvPr/>
        </p:nvGrpSpPr>
        <p:grpSpPr bwMode="auto">
          <a:xfrm>
            <a:off x="0" y="0"/>
            <a:ext cx="1085850" cy="6845300"/>
            <a:chOff x="0" y="0"/>
            <a:chExt cx="684" cy="4312"/>
          </a:xfrm>
        </p:grpSpPr>
        <p:sp>
          <p:nvSpPr>
            <p:cNvPr id="72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726022" name="Group 6"/>
            <p:cNvGrpSpPr>
              <a:grpSpLocks/>
            </p:cNvGrpSpPr>
            <p:nvPr/>
          </p:nvGrpSpPr>
          <p:grpSpPr bwMode="auto">
            <a:xfrm>
              <a:off x="48" y="102"/>
              <a:ext cx="96" cy="4122"/>
              <a:chOff x="48" y="102"/>
              <a:chExt cx="96" cy="4122"/>
            </a:xfrm>
          </p:grpSpPr>
          <p:sp>
            <p:nvSpPr>
              <p:cNvPr id="72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2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Tree>
  </p:cSld>
  <p:clrMap bg1="dk2" tx1="lt1" bg2="dk1" tx2="lt2" accent1="accent1" accent2="accent2" accent3="accent3" accent4="accent4" accent5="accent5" accent6="accent6" hlink="hlink" folHlink="folHlink"/>
  <p:sldLayoutIdLst>
    <p:sldLayoutId id="2147489935" r:id="rId1"/>
    <p:sldLayoutId id="2147489936" r:id="rId2"/>
    <p:sldLayoutId id="2147489937" r:id="rId3"/>
    <p:sldLayoutId id="2147489938" r:id="rId4"/>
    <p:sldLayoutId id="2147489939" r:id="rId5"/>
    <p:sldLayoutId id="2147489940" r:id="rId6"/>
    <p:sldLayoutId id="2147489941" r:id="rId7"/>
    <p:sldLayoutId id="2147489942" r:id="rId8"/>
    <p:sldLayoutId id="2147489943" r:id="rId9"/>
    <p:sldLayoutId id="2147489944" r:id="rId10"/>
    <p:sldLayoutId id="2147489945" r:id="rId11"/>
  </p:sldLayoutIdLst>
  <p:transition xmlns:p14="http://schemas.microsoft.com/office/powerpoint/2010/main"/>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latin typeface="Times" pitchFamily="-111" charset="0"/>
        </a:defRPr>
      </a:lvl6pPr>
      <a:lvl7pPr marL="914400" algn="l" rtl="0" eaLnBrk="0" fontAlgn="base" hangingPunct="0">
        <a:spcBef>
          <a:spcPct val="0"/>
        </a:spcBef>
        <a:spcAft>
          <a:spcPct val="0"/>
        </a:spcAft>
        <a:defRPr sz="4400">
          <a:solidFill>
            <a:schemeClr val="tx2"/>
          </a:solidFill>
          <a:latin typeface="Times" pitchFamily="-111" charset="0"/>
        </a:defRPr>
      </a:lvl7pPr>
      <a:lvl8pPr marL="1371600" algn="l" rtl="0" eaLnBrk="0" fontAlgn="base" hangingPunct="0">
        <a:spcBef>
          <a:spcPct val="0"/>
        </a:spcBef>
        <a:spcAft>
          <a:spcPct val="0"/>
        </a:spcAft>
        <a:defRPr sz="4400">
          <a:solidFill>
            <a:schemeClr val="tx2"/>
          </a:solidFill>
          <a:latin typeface="Times" pitchFamily="-111" charset="0"/>
        </a:defRPr>
      </a:lvl8pPr>
      <a:lvl9pPr marL="1828800" algn="l" rtl="0" eaLnBrk="0" fontAlgn="base" hangingPunct="0">
        <a:spcBef>
          <a:spcPct val="0"/>
        </a:spcBef>
        <a:spcAft>
          <a:spcPct val="0"/>
        </a:spcAft>
        <a:defRPr sz="4400">
          <a:solidFill>
            <a:schemeClr val="tx2"/>
          </a:solidFill>
          <a:latin typeface="Times" pitchFamily="-111"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27042"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43"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44"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27045"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4"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lnSpc>
                <a:spcPct val="100000"/>
              </a:lnSpc>
              <a:buClrTx/>
              <a:buSzTx/>
              <a:buFontTx/>
              <a:buNone/>
              <a:defRPr sz="1400">
                <a:solidFill>
                  <a:srgbClr val="272776"/>
                </a:solidFill>
                <a:latin typeface="Arial" pitchFamily="-112" charset="0"/>
                <a:ea typeface="ＭＳ Ｐゴシック"/>
                <a:cs typeface="ＭＳ Ｐゴシック"/>
              </a:defRPr>
            </a:lvl1pPr>
          </a:lstStyle>
          <a:p>
            <a:pPr>
              <a:defRPr/>
            </a:pPr>
            <a:endParaRPr lang="en-US"/>
          </a:p>
        </p:txBody>
      </p:sp>
      <p:sp>
        <p:nvSpPr>
          <p:cNvPr id="1097735"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lnSpc>
                <a:spcPct val="100000"/>
              </a:lnSpc>
              <a:buClrTx/>
              <a:buSzTx/>
              <a:buFontTx/>
              <a:buNone/>
              <a:defRPr sz="1400">
                <a:solidFill>
                  <a:srgbClr val="272776"/>
                </a:solidFill>
                <a:latin typeface="Arial" pitchFamily="-112" charset="0"/>
                <a:ea typeface="ＭＳ Ｐゴシック"/>
                <a:cs typeface="ＭＳ Ｐゴシック"/>
              </a:defRPr>
            </a:lvl1pPr>
          </a:lstStyle>
          <a:p>
            <a:pPr>
              <a:defRPr/>
            </a:pPr>
            <a:endParaRPr lang="en-US"/>
          </a:p>
        </p:txBody>
      </p:sp>
      <p:sp>
        <p:nvSpPr>
          <p:cNvPr id="1097736"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lnSpc>
                <a:spcPct val="100000"/>
              </a:lnSpc>
              <a:buClrTx/>
              <a:buSzTx/>
              <a:buFontTx/>
              <a:buNone/>
              <a:defRPr sz="1400">
                <a:solidFill>
                  <a:srgbClr val="272776"/>
                </a:solidFill>
                <a:latin typeface="Arial" charset="0"/>
                <a:ea typeface="ＭＳ Ｐゴシック" charset="-128"/>
                <a:cs typeface="ＭＳ Ｐゴシック" charset="-128"/>
              </a:defRPr>
            </a:lvl1pPr>
          </a:lstStyle>
          <a:p>
            <a:pPr>
              <a:defRPr/>
            </a:pPr>
            <a:fld id="{99B8BA13-B30F-EF40-B9B5-2DA7955E2C5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092" r:id="rId1"/>
    <p:sldLayoutId id="2147490093" r:id="rId2"/>
    <p:sldLayoutId id="2147490094" r:id="rId3"/>
    <p:sldLayoutId id="2147490095" r:id="rId4"/>
    <p:sldLayoutId id="2147490096" r:id="rId5"/>
    <p:sldLayoutId id="2147490097" r:id="rId6"/>
    <p:sldLayoutId id="2147490098" r:id="rId7"/>
    <p:sldLayoutId id="2147490099" r:id="rId8"/>
    <p:sldLayoutId id="2147490100" r:id="rId9"/>
    <p:sldLayoutId id="2147490101" r:id="rId10"/>
    <p:sldLayoutId id="2147490102" r:id="rId11"/>
  </p:sldLayoutIdLst>
  <p:transition xmlns:p14="http://schemas.microsoft.com/office/powerpoint/2010/mai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3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400">
                <a:solidFill>
                  <a:srgbClr val="000000"/>
                </a:solidFill>
                <a:latin typeface="Arial" charset="0"/>
                <a:ea typeface="ＭＳ Ｐゴシック"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400">
                <a:solidFill>
                  <a:srgbClr val="000000"/>
                </a:solidFill>
                <a:latin typeface="Arial" charset="0"/>
                <a:ea typeface="ＭＳ Ｐゴシック"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400">
                <a:solidFill>
                  <a:srgbClr val="000000"/>
                </a:solidFill>
                <a:latin typeface="Arial" charset="0"/>
                <a:ea typeface="ＭＳ Ｐゴシック" charset="-128"/>
                <a:cs typeface="ＭＳ Ｐゴシック" charset="-128"/>
              </a:defRPr>
            </a:lvl1pPr>
          </a:lstStyle>
          <a:p>
            <a:pPr>
              <a:defRPr/>
            </a:pPr>
            <a:fld id="{739A9058-1143-7A4C-A7E8-1B3F1DE8AFE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103" r:id="rId1"/>
    <p:sldLayoutId id="2147490104" r:id="rId2"/>
    <p:sldLayoutId id="2147490105" r:id="rId3"/>
    <p:sldLayoutId id="2147490106" r:id="rId4"/>
    <p:sldLayoutId id="2147490107" r:id="rId5"/>
    <p:sldLayoutId id="2147490108" r:id="rId6"/>
    <p:sldLayoutId id="2147490109" r:id="rId7"/>
    <p:sldLayoutId id="2147490110" r:id="rId8"/>
    <p:sldLayoutId id="2147490111" r:id="rId9"/>
    <p:sldLayoutId id="2147490112" r:id="rId10"/>
    <p:sldLayoutId id="2147490113"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1618"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1619"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200">
                <a:solidFill>
                  <a:srgbClr val="FFFFFF"/>
                </a:solidFill>
                <a:latin typeface="Arial" charset="0"/>
                <a:ea typeface="ＭＳ Ｐゴシック" charset="-128"/>
                <a:cs typeface="ＭＳ Ｐゴシック" charset="-128"/>
              </a:defRPr>
            </a:lvl1pPr>
          </a:lstStyle>
          <a:p>
            <a:pPr>
              <a:defRPr/>
            </a:pPr>
            <a:fld id="{F6B75B0B-312B-4844-990E-29852DF54960}" type="slidenum">
              <a:rPr lang="en-US"/>
              <a:pPr>
                <a:defRPr/>
              </a:pPr>
              <a:t>‹#›</a:t>
            </a:fld>
            <a:endParaRPr lang="en-US"/>
          </a:p>
        </p:txBody>
      </p:sp>
      <p:sp>
        <p:nvSpPr>
          <p:cNvPr id="751622"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51623"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51624" name="Group 8"/>
          <p:cNvGrpSpPr>
            <a:grpSpLocks/>
          </p:cNvGrpSpPr>
          <p:nvPr/>
        </p:nvGrpSpPr>
        <p:grpSpPr bwMode="auto">
          <a:xfrm>
            <a:off x="228600" y="457200"/>
            <a:ext cx="1246188" cy="1371600"/>
            <a:chOff x="144" y="288"/>
            <a:chExt cx="785" cy="864"/>
          </a:xfrm>
        </p:grpSpPr>
        <p:sp>
          <p:nvSpPr>
            <p:cNvPr id="751626"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27"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28"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29"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0"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1"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2"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3"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4"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5"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6"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7"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51638"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0114" r:id="rId1"/>
    <p:sldLayoutId id="2147490115" r:id="rId2"/>
    <p:sldLayoutId id="2147490116" r:id="rId3"/>
    <p:sldLayoutId id="2147490117" r:id="rId4"/>
    <p:sldLayoutId id="2147490118" r:id="rId5"/>
    <p:sldLayoutId id="2147490119" r:id="rId6"/>
    <p:sldLayoutId id="2147490120" r:id="rId7"/>
    <p:sldLayoutId id="2147490121" r:id="rId8"/>
    <p:sldLayoutId id="2147490122" r:id="rId9"/>
    <p:sldLayoutId id="2147490123" r:id="rId10"/>
    <p:sldLayoutId id="2147490124" r:id="rId11"/>
    <p:sldLayoutId id="2147490125" r:id="rId12"/>
  </p:sldLayoutIdLst>
  <p:transition xmlns:p14="http://schemas.microsoft.com/office/powerpoint/2010/main"/>
  <p:txStyles>
    <p:titleStyle>
      <a:lvl1pPr algn="l" rtl="0" eaLnBrk="0" fontAlgn="base" hangingPunct="0">
        <a:spcBef>
          <a:spcPct val="0"/>
        </a:spcBef>
        <a:spcAft>
          <a:spcPct val="0"/>
        </a:spcAft>
        <a:defRPr sz="39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64930" name="Rectangle 3"/>
          <p:cNvSpPr>
            <a:spLocks noGrp="1" noChangeArrowheads="1"/>
          </p:cNvSpPr>
          <p:nvPr>
            <p:ph type="body" idx="1"/>
          </p:nvPr>
        </p:nvSpPr>
        <p:spPr bwMode="auto">
          <a:xfrm>
            <a:off x="457200" y="10668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764931" name="Rectangle 9"/>
          <p:cNvSpPr>
            <a:spLocks noGrp="1" noChangeArrowheads="1"/>
          </p:cNvSpPr>
          <p:nvPr>
            <p:ph type="title"/>
          </p:nvPr>
        </p:nvSpPr>
        <p:spPr bwMode="auto">
          <a:xfrm>
            <a:off x="457200" y="5715000"/>
            <a:ext cx="8229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lt1" tx1="dk1" bg2="lt2" tx2="dk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Lst>
  <p:transition xmlns:p14="http://schemas.microsoft.com/office/powerpoint/2010/mai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65954"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lnSpc>
                  <a:spcPct val="100000"/>
                </a:lnSpc>
                <a:buClrTx/>
                <a:buSzTx/>
                <a:buFontTx/>
                <a:buNone/>
                <a:defRPr/>
              </a:pPr>
              <a:endParaRPr lang="en-US">
                <a:solidFill>
                  <a:srgbClr val="FFFFFF"/>
                </a:solidFill>
                <a:latin typeface="Arial" charset="0"/>
                <a:ea typeface="ＭＳ Ｐゴシック" charset="0"/>
                <a:cs typeface="ＭＳ Ｐゴシック" charset="0"/>
              </a:endParaRPr>
            </a:p>
          </p:txBody>
        </p:sp>
        <p:sp>
          <p:nvSpPr>
            <p:cNvPr id="7659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defTabSz="914400" eaLnBrk="1" hangingPunct="1">
              <a:lnSpc>
                <a:spcPct val="100000"/>
              </a:lnSpc>
              <a:buClrTx/>
              <a:buSzTx/>
              <a:buFontTx/>
              <a:buNone/>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defTabSz="914400" eaLnBrk="1" hangingPunct="1">
              <a:lnSpc>
                <a:spcPct val="100000"/>
              </a:lnSpc>
              <a:buClrTx/>
              <a:buSzTx/>
              <a:buFontTx/>
              <a:buNone/>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defTabSz="914400" eaLnBrk="1" hangingPunct="1">
              <a:lnSpc>
                <a:spcPct val="100000"/>
              </a:lnSpc>
              <a:buClrTx/>
              <a:buSzTx/>
              <a:buFontTx/>
              <a:buNone/>
              <a:defRPr sz="1200">
                <a:solidFill>
                  <a:srgbClr val="FFFFFF"/>
                </a:solidFill>
                <a:effectLst>
                  <a:outerShdw blurRad="38100" dist="38100" dir="2700000" algn="tl">
                    <a:srgbClr val="000000"/>
                  </a:outerShdw>
                </a:effectLst>
                <a:latin typeface="Tahoma" charset="0"/>
                <a:ea typeface="ＭＳ Ｐゴシック" charset="-128"/>
                <a:cs typeface="ＭＳ Ｐゴシック" charset="-128"/>
              </a:defRPr>
            </a:lvl1pPr>
          </a:lstStyle>
          <a:p>
            <a:pPr>
              <a:defRPr/>
            </a:pPr>
            <a:fld id="{8BC8B4D4-F7C8-3F41-B361-2138E72F3C9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12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66"/>
            </a:gs>
            <a:gs pos="100000">
              <a:srgbClr val="000080"/>
            </a:gs>
          </a:gsLst>
          <a:lin ang="5400000" scaled="1"/>
        </a:gradFill>
        <a:effectLst/>
      </p:bgPr>
    </p:bg>
    <p:spTree>
      <p:nvGrpSpPr>
        <p:cNvPr id="1" name=""/>
        <p:cNvGrpSpPr/>
        <p:nvPr/>
      </p:nvGrpSpPr>
      <p:grpSpPr>
        <a:xfrm>
          <a:off x="0" y="0"/>
          <a:ext cx="0" cy="0"/>
          <a:chOff x="0" y="0"/>
          <a:chExt cx="0" cy="0"/>
        </a:xfrm>
      </p:grpSpPr>
      <p:grpSp>
        <p:nvGrpSpPr>
          <p:cNvPr id="76802" name="Group 1"/>
          <p:cNvGrpSpPr>
            <a:grpSpLocks/>
          </p:cNvGrpSpPr>
          <p:nvPr/>
        </p:nvGrpSpPr>
        <p:grpSpPr bwMode="auto">
          <a:xfrm>
            <a:off x="0" y="0"/>
            <a:ext cx="9142413" cy="6842125"/>
            <a:chOff x="0" y="0"/>
            <a:chExt cx="5759" cy="4310"/>
          </a:xfrm>
        </p:grpSpPr>
        <p:sp>
          <p:nvSpPr>
            <p:cNvPr id="10242" name="Rectangle 2"/>
            <p:cNvSpPr>
              <a:spLocks noChangeArrowheads="1"/>
            </p:cNvSpPr>
            <p:nvPr/>
          </p:nvSpPr>
          <p:spPr bwMode="auto">
            <a:xfrm>
              <a:off x="0" y="0"/>
              <a:ext cx="5752" cy="4311"/>
            </a:xfrm>
            <a:prstGeom prst="rect">
              <a:avLst/>
            </a:prstGeom>
            <a:gradFill rotWithShape="0">
              <a:gsLst>
                <a:gs pos="0">
                  <a:srgbClr val="000026"/>
                </a:gs>
                <a:gs pos="100000">
                  <a:srgbClr val="00008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43" name="Freeform 3"/>
            <p:cNvSpPr>
              <a:spLocks noChangeArrowheads="1"/>
            </p:cNvSpPr>
            <p:nvPr/>
          </p:nvSpPr>
          <p:spPr bwMode="auto">
            <a:xfrm>
              <a:off x="0" y="73"/>
              <a:ext cx="5760" cy="4165"/>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0244" name="Rectangle 4"/>
          <p:cNvSpPr>
            <a:spLocks noGrp="1" noChangeArrowheads="1"/>
          </p:cNvSpPr>
          <p:nvPr>
            <p:ph type="title"/>
          </p:nvPr>
        </p:nvSpPr>
        <p:spPr bwMode="auto">
          <a:xfrm>
            <a:off x="685800" y="466725"/>
            <a:ext cx="7767638" cy="1425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360" tIns="44280" rIns="90360" bIns="44280" numCol="1" anchor="ctr" anchorCtr="0" compatLnSpc="1">
            <a:prstTxWarp prst="textNoShape">
              <a:avLst/>
            </a:prstTxWarp>
          </a:bodyPr>
          <a:lstStyle/>
          <a:p>
            <a:pPr lvl="0"/>
            <a:r>
              <a:rPr lang="en-GB"/>
              <a:t>Click to edit the title text format</a:t>
            </a:r>
          </a:p>
        </p:txBody>
      </p:sp>
      <p:sp>
        <p:nvSpPr>
          <p:cNvPr id="10245" name="Rectangle 5"/>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360" tIns="44280" rIns="90360" bIns="4428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469" r:id="rId1"/>
    <p:sldLayoutId id="2147489470" r:id="rId2"/>
    <p:sldLayoutId id="2147489471" r:id="rId3"/>
    <p:sldLayoutId id="2147489472" r:id="rId4"/>
    <p:sldLayoutId id="2147489473" r:id="rId5"/>
    <p:sldLayoutId id="2147489474" r:id="rId6"/>
    <p:sldLayoutId id="2147489475" r:id="rId7"/>
    <p:sldLayoutId id="2147489476" r:id="rId8"/>
    <p:sldLayoutId id="2147489477" r:id="rId9"/>
    <p:sldLayoutId id="2147489478" r:id="rId10"/>
    <p:sldLayoutId id="2147489479" r:id="rId11"/>
    <p:sldLayoutId id="2147489480" r:id="rId12"/>
  </p:sldLayoutIdLst>
  <p:txStyles>
    <p:titleStyle>
      <a:lvl1pPr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mj-lt"/>
          <a:ea typeface="+mj-ea"/>
          <a:cs typeface="+mj-cs"/>
        </a:defRPr>
      </a:lvl1pPr>
      <a:lvl2pPr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2pPr>
      <a:lvl3pPr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3pPr>
      <a:lvl4pPr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4pPr>
      <a:lvl5pPr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5pPr>
      <a:lvl6pPr marL="457200"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6pPr>
      <a:lvl7pPr marL="914400"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7pPr>
      <a:lvl8pPr marL="1371600"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8pPr>
      <a:lvl9pPr marL="1828800" algn="ctr" defTabSz="449263" rtl="0" eaLnBrk="0" fontAlgn="base" hangingPunct="0">
        <a:lnSpc>
          <a:spcPct val="81000"/>
        </a:lnSpc>
        <a:spcBef>
          <a:spcPct val="0"/>
        </a:spcBef>
        <a:spcAft>
          <a:spcPct val="0"/>
        </a:spcAft>
        <a:buClr>
          <a:srgbClr val="FFFF00"/>
        </a:buClr>
        <a:buSzPct val="100000"/>
        <a:buFont typeface="Arial" charset="0"/>
        <a:defRPr sz="4400">
          <a:solidFill>
            <a:srgbClr val="FFFF00"/>
          </a:solidFill>
          <a:latin typeface="Arial" charset="0"/>
          <a:ea typeface="MS Gothic" charset="0"/>
          <a:cs typeface="MS Gothic" charset="0"/>
        </a:defRPr>
      </a:lvl9pPr>
    </p:titleStyle>
    <p:bodyStyle>
      <a:lvl1pPr marL="338138" indent="-338138" algn="l" defTabSz="449263" rtl="0" eaLnBrk="0" fontAlgn="base" hangingPunct="0">
        <a:lnSpc>
          <a:spcPct val="81000"/>
        </a:lnSpc>
        <a:spcBef>
          <a:spcPts val="800"/>
        </a:spcBef>
        <a:spcAft>
          <a:spcPct val="0"/>
        </a:spcAft>
        <a:buClr>
          <a:srgbClr val="FFFF00"/>
        </a:buClr>
        <a:buSzPct val="75000"/>
        <a:buFont typeface="Monotype Sorts"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81000"/>
        </a:lnSpc>
        <a:spcBef>
          <a:spcPts val="700"/>
        </a:spcBef>
        <a:spcAft>
          <a:spcPct val="0"/>
        </a:spcAft>
        <a:buClr>
          <a:srgbClr val="FFFF00"/>
        </a:buClr>
        <a:buSzPct val="136000"/>
        <a:buFont typeface="Arial"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81000"/>
        </a:lnSpc>
        <a:spcBef>
          <a:spcPts val="600"/>
        </a:spcBef>
        <a:spcAft>
          <a:spcPct val="0"/>
        </a:spcAft>
        <a:buClr>
          <a:srgbClr val="FFFF00"/>
        </a:buClr>
        <a:buSzPct val="100000"/>
        <a:buFont typeface="Arial" charset="0"/>
        <a:buChar char="•"/>
        <a:defRPr sz="2400">
          <a:solidFill>
            <a:srgbClr val="FFFFFF"/>
          </a:solidFill>
          <a:latin typeface="+mn-lt"/>
          <a:ea typeface="+mn-ea"/>
          <a:cs typeface="+mn-cs"/>
        </a:defRPr>
      </a:lvl3pPr>
      <a:lvl4pPr marL="16002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4pPr>
      <a:lvl5pPr marL="20574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5pPr>
      <a:lvl6pPr marL="25146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6pPr>
      <a:lvl7pPr marL="29718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7pPr>
      <a:lvl8pPr marL="34290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8pPr>
      <a:lvl9pPr marL="3886200" indent="-228600" algn="l" defTabSz="449263" rtl="0" eaLnBrk="0" fontAlgn="base" hangingPunct="0">
        <a:lnSpc>
          <a:spcPct val="81000"/>
        </a:lnSpc>
        <a:spcBef>
          <a:spcPts val="500"/>
        </a:spcBef>
        <a:spcAft>
          <a:spcPct val="0"/>
        </a:spcAft>
        <a:buClr>
          <a:srgbClr val="FFFF00"/>
        </a:buClr>
        <a:buSzPct val="100000"/>
        <a:buFont typeface="Arial"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lnSpc>
                <a:spcPct val="100000"/>
              </a:lnSpc>
              <a:buClrTx/>
              <a:buSzTx/>
              <a:buFontTx/>
              <a:buNone/>
              <a:defRPr sz="1200">
                <a:solidFill>
                  <a:srgbClr val="FFFFFF"/>
                </a:solidFill>
                <a:latin typeface="Arial" charset="0"/>
                <a:ea typeface="ＭＳ Ｐゴシック" charset="-128"/>
                <a:cs typeface="ＭＳ Ｐゴシック" charset="-128"/>
              </a:defRPr>
            </a:lvl1pPr>
          </a:lstStyle>
          <a:p>
            <a:pPr>
              <a:defRPr/>
            </a:pPr>
            <a:fld id="{717480AD-37D1-024F-A681-531A152CB32B}" type="slidenum">
              <a:rPr lang="en-US"/>
              <a:pPr>
                <a:defRPr/>
              </a:pPr>
              <a:t>‹#›</a:t>
            </a:fld>
            <a:endParaRPr lang="en-US"/>
          </a:p>
        </p:txBody>
      </p:sp>
      <p:sp>
        <p:nvSpPr>
          <p:cNvPr id="768006"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07"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68008" name="Group 8"/>
          <p:cNvGrpSpPr>
            <a:grpSpLocks/>
          </p:cNvGrpSpPr>
          <p:nvPr/>
        </p:nvGrpSpPr>
        <p:grpSpPr bwMode="auto">
          <a:xfrm>
            <a:off x="228600" y="457200"/>
            <a:ext cx="1246188" cy="1371600"/>
            <a:chOff x="144" y="288"/>
            <a:chExt cx="785" cy="864"/>
          </a:xfrm>
        </p:grpSpPr>
        <p:sp>
          <p:nvSpPr>
            <p:cNvPr id="768010"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1"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2"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3"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4"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5"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6"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7"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8"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19"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20"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21"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768022"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a:lnSpc>
                <a:spcPct val="100000"/>
              </a:lnSpc>
              <a:buClrTx/>
              <a:buSzTx/>
              <a:buFontTx/>
              <a:buNone/>
              <a:defRPr sz="1200">
                <a:solidFill>
                  <a:srgbClr val="FFFFFF"/>
                </a:solidFill>
                <a:latin typeface="Arial" pitchFamily="-112"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0127" r:id="rId1"/>
    <p:sldLayoutId id="2147490128" r:id="rId2"/>
    <p:sldLayoutId id="2147490129" r:id="rId3"/>
    <p:sldLayoutId id="2147490130" r:id="rId4"/>
    <p:sldLayoutId id="2147490131" r:id="rId5"/>
    <p:sldLayoutId id="2147490132" r:id="rId6"/>
    <p:sldLayoutId id="2147490133" r:id="rId7"/>
    <p:sldLayoutId id="2147490134" r:id="rId8"/>
    <p:sldLayoutId id="2147490135" r:id="rId9"/>
    <p:sldLayoutId id="2147490136" r:id="rId10"/>
    <p:sldLayoutId id="2147490137" r:id="rId11"/>
    <p:sldLayoutId id="2147490138" r:id="rId12"/>
  </p:sldLayoutIdLst>
  <p:transition xmlns:p14="http://schemas.microsoft.com/office/powerpoint/2010/main"/>
  <p:txStyles>
    <p:titleStyle>
      <a:lvl1pPr algn="l" rtl="0" eaLnBrk="0" fontAlgn="base" hangingPunct="0">
        <a:spcBef>
          <a:spcPct val="0"/>
        </a:spcBef>
        <a:spcAft>
          <a:spcPct val="0"/>
        </a:spcAft>
        <a:defRPr sz="39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defTabSz="914400">
              <a:lnSpc>
                <a:spcPct val="100000"/>
              </a:lnSpc>
              <a:buClrTx/>
              <a:buSzTx/>
              <a:buFontTx/>
              <a:buNone/>
              <a:defRPr sz="1400">
                <a:solidFill>
                  <a:srgbClr val="FFFFFF"/>
                </a:solidFill>
                <a:latin typeface="Arial" pitchFamily="-112" charset="0"/>
                <a:ea typeface="+mn-ea"/>
                <a:cs typeface="+mn-cs"/>
              </a:defRPr>
            </a:lvl1pPr>
          </a:lstStyle>
          <a:p>
            <a:pPr>
              <a:defRPr/>
            </a:pPr>
            <a:endParaRPr lang="en-US"/>
          </a:p>
        </p:txBody>
      </p:sp>
      <p:sp>
        <p:nvSpPr>
          <p:cNvPr id="1484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defTabSz="914400">
              <a:lnSpc>
                <a:spcPct val="100000"/>
              </a:lnSpc>
              <a:buClrTx/>
              <a:buSzTx/>
              <a:buFontTx/>
              <a:buNone/>
              <a:defRPr sz="1400">
                <a:solidFill>
                  <a:srgbClr val="FFFFFF"/>
                </a:solidFill>
                <a:latin typeface="Arial" pitchFamily="-112" charset="0"/>
                <a:ea typeface="+mn-ea"/>
                <a:cs typeface="+mn-cs"/>
              </a:defRPr>
            </a:lvl1pPr>
          </a:lstStyle>
          <a:p>
            <a:pPr>
              <a:defRPr/>
            </a:pPr>
            <a:endParaRPr lang="en-US"/>
          </a:p>
        </p:txBody>
      </p:sp>
      <p:sp>
        <p:nvSpPr>
          <p:cNvPr id="1484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defTabSz="914400">
              <a:lnSpc>
                <a:spcPct val="100000"/>
              </a:lnSpc>
              <a:buClrTx/>
              <a:buSzTx/>
              <a:buFontTx/>
              <a:buNone/>
              <a:defRPr sz="1400">
                <a:solidFill>
                  <a:srgbClr val="FFFFFF"/>
                </a:solidFill>
                <a:latin typeface="Arial" charset="0"/>
                <a:ea typeface="ＭＳ Ｐゴシック" charset="-128"/>
                <a:cs typeface="ＭＳ Ｐゴシック" charset="-128"/>
              </a:defRPr>
            </a:lvl1pPr>
          </a:lstStyle>
          <a:p>
            <a:pPr>
              <a:defRPr/>
            </a:pPr>
            <a:fld id="{B493842B-EA14-7441-A8F9-D753DCFEAF5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139" r:id="rId1"/>
    <p:sldLayoutId id="2147490140" r:id="rId2"/>
    <p:sldLayoutId id="2147490141" r:id="rId3"/>
    <p:sldLayoutId id="2147490142" r:id="rId4"/>
    <p:sldLayoutId id="2147490143" r:id="rId5"/>
    <p:sldLayoutId id="2147490144" r:id="rId6"/>
    <p:sldLayoutId id="2147490145" r:id="rId7"/>
    <p:sldLayoutId id="2147490146" r:id="rId8"/>
    <p:sldLayoutId id="2147490147" r:id="rId9"/>
    <p:sldLayoutId id="2147490148" r:id="rId10"/>
    <p:sldLayoutId id="2147490149" r:id="rId11"/>
  </p:sldLayoutIdLst>
  <p:transition xmlns:p14="http://schemas.microsoft.com/office/powerpoint/2010/mai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lnSpc>
                  <a:spcPct val="100000"/>
                </a:lnSpc>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lnSpc>
                <a:spcPct val="100000"/>
              </a:lnSpc>
              <a:buClrTx/>
              <a:buSzTx/>
              <a:buFontTx/>
              <a:buNone/>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lnSpc>
                <a:spcPct val="100000"/>
              </a:lnSpc>
              <a:buClrTx/>
              <a:buSzTx/>
              <a:buFontTx/>
              <a:buNone/>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a:lnSpc>
                <a:spcPct val="100000"/>
              </a:lnSpc>
              <a:buClrTx/>
              <a:buSzTx/>
              <a:buFontTx/>
              <a:buNone/>
              <a:defRPr/>
            </a:pPr>
            <a:fld id="{61F442D0-A11F-2640-8129-5D1BEF7A3C1E}" type="slidenum">
              <a:rPr lang="en-US"/>
              <a:pPr defTabSz="914400">
                <a:lnSpc>
                  <a:spcPct val="100000"/>
                </a:lnSpc>
                <a:buClrTx/>
                <a:buSzTx/>
                <a:buFontTx/>
                <a:buNone/>
                <a:defRPr/>
              </a:pPr>
              <a:t>‹#›</a:t>
            </a:fld>
            <a:endParaRPr lang="en-US"/>
          </a:p>
        </p:txBody>
      </p:sp>
    </p:spTree>
    <p:extLst>
      <p:ext uri="{BB962C8B-B14F-4D97-AF65-F5344CB8AC3E}">
        <p14:creationId xmlns:p14="http://schemas.microsoft.com/office/powerpoint/2010/main" val="2846931914"/>
      </p:ext>
    </p:extLst>
  </p:cSld>
  <p:clrMap bg1="dk2" tx1="lt1" bg2="dk1" tx2="lt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66CC"/>
        </a:solidFill>
        <a:effectLst/>
      </p:bgPr>
    </p:bg>
    <p:spTree>
      <p:nvGrpSpPr>
        <p:cNvPr id="1" name=""/>
        <p:cNvGrpSpPr/>
        <p:nvPr/>
      </p:nvGrpSpPr>
      <p:grpSpPr>
        <a:xfrm>
          <a:off x="0" y="0"/>
          <a:ext cx="0" cy="0"/>
          <a:chOff x="0" y="0"/>
          <a:chExt cx="0" cy="0"/>
        </a:xfrm>
      </p:grpSpPr>
      <p:grpSp>
        <p:nvGrpSpPr>
          <p:cNvPr id="77826" name="Group 1"/>
          <p:cNvGrpSpPr>
            <a:grpSpLocks/>
          </p:cNvGrpSpPr>
          <p:nvPr/>
        </p:nvGrpSpPr>
        <p:grpSpPr bwMode="auto">
          <a:xfrm>
            <a:off x="685800" y="117475"/>
            <a:ext cx="8453438" cy="6735763"/>
            <a:chOff x="432" y="74"/>
            <a:chExt cx="5325" cy="4243"/>
          </a:xfrm>
        </p:grpSpPr>
        <p:sp>
          <p:nvSpPr>
            <p:cNvPr id="11266" name="Rectangle 2"/>
            <p:cNvSpPr>
              <a:spLocks noChangeArrowheads="1"/>
            </p:cNvSpPr>
            <p:nvPr/>
          </p:nvSpPr>
          <p:spPr bwMode="auto">
            <a:xfrm>
              <a:off x="432" y="4175"/>
              <a:ext cx="2207" cy="143"/>
            </a:xfrm>
            <a:prstGeom prst="rect">
              <a:avLst/>
            </a:prstGeom>
            <a:solidFill>
              <a:srgbClr val="33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77833" name="Group 3"/>
            <p:cNvGrpSpPr>
              <a:grpSpLocks/>
            </p:cNvGrpSpPr>
            <p:nvPr/>
          </p:nvGrpSpPr>
          <p:grpSpPr bwMode="auto">
            <a:xfrm>
              <a:off x="2858" y="4249"/>
              <a:ext cx="2726" cy="39"/>
              <a:chOff x="2858" y="4249"/>
              <a:chExt cx="2726" cy="39"/>
            </a:xfrm>
          </p:grpSpPr>
          <p:sp>
            <p:nvSpPr>
              <p:cNvPr id="11268" name="Oval 4"/>
              <p:cNvSpPr>
                <a:spLocks noChangeArrowheads="1"/>
              </p:cNvSpPr>
              <p:nvPr/>
            </p:nvSpPr>
            <p:spPr bwMode="auto">
              <a:xfrm>
                <a:off x="2858" y="4249"/>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69" name="Oval 5"/>
              <p:cNvSpPr>
                <a:spLocks noChangeArrowheads="1"/>
              </p:cNvSpPr>
              <p:nvPr/>
            </p:nvSpPr>
            <p:spPr bwMode="auto">
              <a:xfrm>
                <a:off x="3242" y="4249"/>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0" name="Oval 6"/>
              <p:cNvSpPr>
                <a:spLocks noChangeArrowheads="1"/>
              </p:cNvSpPr>
              <p:nvPr/>
            </p:nvSpPr>
            <p:spPr bwMode="auto">
              <a:xfrm>
                <a:off x="3626" y="4249"/>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1" name="Oval 7"/>
              <p:cNvSpPr>
                <a:spLocks noChangeArrowheads="1"/>
              </p:cNvSpPr>
              <p:nvPr/>
            </p:nvSpPr>
            <p:spPr bwMode="auto">
              <a:xfrm>
                <a:off x="4009" y="4249"/>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2" name="Oval 8"/>
              <p:cNvSpPr>
                <a:spLocks noChangeArrowheads="1"/>
              </p:cNvSpPr>
              <p:nvPr/>
            </p:nvSpPr>
            <p:spPr bwMode="auto">
              <a:xfrm>
                <a:off x="4393" y="4249"/>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3" name="Oval 9"/>
              <p:cNvSpPr>
                <a:spLocks noChangeArrowheads="1"/>
              </p:cNvSpPr>
              <p:nvPr/>
            </p:nvSpPr>
            <p:spPr bwMode="auto">
              <a:xfrm>
                <a:off x="4777" y="4249"/>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4" name="Oval 10"/>
              <p:cNvSpPr>
                <a:spLocks noChangeArrowheads="1"/>
              </p:cNvSpPr>
              <p:nvPr/>
            </p:nvSpPr>
            <p:spPr bwMode="auto">
              <a:xfrm>
                <a:off x="5161" y="4249"/>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5" name="Oval 11"/>
              <p:cNvSpPr>
                <a:spLocks noChangeArrowheads="1"/>
              </p:cNvSpPr>
              <p:nvPr/>
            </p:nvSpPr>
            <p:spPr bwMode="auto">
              <a:xfrm>
                <a:off x="5545" y="4249"/>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1276" name="Rectangle 12"/>
            <p:cNvSpPr>
              <a:spLocks noChangeArrowheads="1"/>
            </p:cNvSpPr>
            <p:nvPr/>
          </p:nvSpPr>
          <p:spPr bwMode="auto">
            <a:xfrm>
              <a:off x="480" y="480"/>
              <a:ext cx="5278" cy="480"/>
            </a:xfrm>
            <a:prstGeom prst="rect">
              <a:avLst/>
            </a:prstGeom>
            <a:solidFill>
              <a:srgbClr val="33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7" name="Oval 13"/>
            <p:cNvSpPr>
              <a:spLocks noChangeArrowheads="1"/>
            </p:cNvSpPr>
            <p:nvPr/>
          </p:nvSpPr>
          <p:spPr bwMode="auto">
            <a:xfrm>
              <a:off x="507" y="74"/>
              <a:ext cx="42" cy="42"/>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8" name="Oval 14"/>
            <p:cNvSpPr>
              <a:spLocks noChangeArrowheads="1"/>
            </p:cNvSpPr>
            <p:nvPr/>
          </p:nvSpPr>
          <p:spPr bwMode="auto">
            <a:xfrm>
              <a:off x="507" y="219"/>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279" name="Oval 15"/>
            <p:cNvSpPr>
              <a:spLocks noChangeArrowheads="1"/>
            </p:cNvSpPr>
            <p:nvPr/>
          </p:nvSpPr>
          <p:spPr bwMode="auto">
            <a:xfrm>
              <a:off x="507" y="362"/>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1280" name="Rectangle 16"/>
          <p:cNvSpPr>
            <a:spLocks noGrp="1" noChangeArrowheads="1"/>
          </p:cNvSpPr>
          <p:nvPr>
            <p:ph type="title"/>
          </p:nvPr>
        </p:nvSpPr>
        <p:spPr bwMode="auto">
          <a:xfrm>
            <a:off x="685800" y="6096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160" tIns="46080" rIns="92160" bIns="46080" numCol="1" anchor="ctr" anchorCtr="0" compatLnSpc="1">
            <a:prstTxWarp prst="textNoShape">
              <a:avLst/>
            </a:prstTxWarp>
          </a:bodyPr>
          <a:lstStyle/>
          <a:p>
            <a:pPr lvl="0"/>
            <a:r>
              <a:rPr lang="en-GB"/>
              <a:t>Click to edit the title text format</a:t>
            </a:r>
          </a:p>
        </p:txBody>
      </p:sp>
      <p:sp>
        <p:nvSpPr>
          <p:cNvPr id="11281" name="Rectangle 17"/>
          <p:cNvSpPr>
            <a:spLocks noGrp="1" noChangeArrowheads="1"/>
          </p:cNvSpPr>
          <p:nvPr>
            <p:ph type="body" idx="1"/>
          </p:nvPr>
        </p:nvSpPr>
        <p:spPr bwMode="auto">
          <a:xfrm>
            <a:off x="685800" y="1981200"/>
            <a:ext cx="7767638" cy="4110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160" tIns="46080" rIns="92160" bIns="4608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1282" name="Rectangle 18"/>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spcBef>
                <a:spcPts val="875"/>
              </a:spcBef>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endParaRPr lang="en-GB"/>
          </a:p>
        </p:txBody>
      </p:sp>
      <p:sp>
        <p:nvSpPr>
          <p:cNvPr id="11283" name="Rectangle 19"/>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spcBef>
                <a:spcPts val="875"/>
              </a:spcBef>
              <a:buClr>
                <a:srgbClr val="000000"/>
              </a:buClr>
              <a:buFont typeface="Wingdings" charset="0"/>
              <a:buNone/>
              <a:tabLst>
                <a:tab pos="723900" algn="l"/>
                <a:tab pos="1447800" algn="l"/>
                <a:tab pos="2171700" algn="l"/>
              </a:tabLst>
              <a:defRPr sz="1400">
                <a:solidFill>
                  <a:srgbClr val="000000"/>
                </a:solidFill>
                <a:cs typeface="Lucida Sans Unicode" charset="0"/>
              </a:defRPr>
            </a:lvl1pPr>
          </a:lstStyle>
          <a:p>
            <a:pPr>
              <a:defRPr/>
            </a:pPr>
            <a:endParaRPr lang="en-GB"/>
          </a:p>
        </p:txBody>
      </p:sp>
      <p:sp>
        <p:nvSpPr>
          <p:cNvPr id="11284" name="Rectangle 20"/>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spcBef>
                <a:spcPts val="875"/>
              </a:spcBef>
              <a:buClr>
                <a:srgbClr val="000000"/>
              </a:buClr>
              <a:buFont typeface="Wingdings" charset="0"/>
              <a:buNone/>
              <a:tabLst>
                <a:tab pos="723900" algn="l"/>
                <a:tab pos="1447800" algn="l"/>
              </a:tabLst>
              <a:defRPr sz="1400">
                <a:solidFill>
                  <a:srgbClr val="000000"/>
                </a:solidFill>
                <a:cs typeface="Lucida Sans Unicode" charset="0"/>
              </a:defRPr>
            </a:lvl1pPr>
          </a:lstStyle>
          <a:p>
            <a:pPr>
              <a:defRPr/>
            </a:pPr>
            <a:fld id="{E72B6FEF-B716-3A4C-B22C-1BF52EF8E867}"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481" r:id="rId1"/>
    <p:sldLayoutId id="2147489482" r:id="rId2"/>
    <p:sldLayoutId id="2147489483" r:id="rId3"/>
    <p:sldLayoutId id="2147489484" r:id="rId4"/>
    <p:sldLayoutId id="2147489485" r:id="rId5"/>
    <p:sldLayoutId id="2147489486" r:id="rId6"/>
    <p:sldLayoutId id="2147489487" r:id="rId7"/>
    <p:sldLayoutId id="2147489488" r:id="rId8"/>
    <p:sldLayoutId id="2147489489" r:id="rId9"/>
    <p:sldLayoutId id="2147489490" r:id="rId10"/>
    <p:sldLayoutId id="2147489491" r:id="rId11"/>
  </p:sldLayoutIdLst>
  <p:txStyles>
    <p:titleStyle>
      <a:lvl1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mj-lt"/>
          <a:ea typeface="+mj-ea"/>
          <a:cs typeface="+mj-cs"/>
        </a:defRPr>
      </a:lvl1pPr>
      <a:lvl2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2pPr>
      <a:lvl3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3pPr>
      <a:lvl4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4pPr>
      <a:lvl5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5pPr>
      <a:lvl6pPr marL="4572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6pPr>
      <a:lvl7pPr marL="9144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7pPr>
      <a:lvl8pPr marL="13716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8pPr>
      <a:lvl9pPr marL="18288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9pPr>
    </p:titleStyle>
    <p:bodyStyle>
      <a:lvl1pPr marL="338138" indent="-338138" algn="l" defTabSz="449263" rtl="0" eaLnBrk="0" fontAlgn="base" hangingPunct="0">
        <a:lnSpc>
          <a:spcPct val="86000"/>
        </a:lnSpc>
        <a:spcBef>
          <a:spcPts val="800"/>
        </a:spcBef>
        <a:spcAft>
          <a:spcPct val="0"/>
        </a:spcAft>
        <a:buClr>
          <a:srgbClr val="FFFFFF"/>
        </a:buClr>
        <a:buSzPct val="100000"/>
        <a:buFont typeface="Times New Roman" charset="0"/>
        <a:buBlip>
          <a:blip r:embed="rId13"/>
        </a:buBlip>
        <a:defRPr sz="3200">
          <a:solidFill>
            <a:srgbClr val="FFFFFF"/>
          </a:solidFill>
          <a:latin typeface="+mn-lt"/>
          <a:ea typeface="+mn-ea"/>
          <a:cs typeface="+mn-cs"/>
        </a:defRPr>
      </a:lvl1pPr>
      <a:lvl2pPr marL="738188" indent="-280988" algn="l" defTabSz="449263" rtl="0" eaLnBrk="0" fontAlgn="base" hangingPunct="0">
        <a:lnSpc>
          <a:spcPct val="86000"/>
        </a:lnSpc>
        <a:spcBef>
          <a:spcPts val="700"/>
        </a:spcBef>
        <a:spcAft>
          <a:spcPct val="0"/>
        </a:spcAft>
        <a:buClr>
          <a:srgbClr val="FFFFFF"/>
        </a:buClr>
        <a:buSzPct val="136000"/>
        <a:buFont typeface="Times New Roman" charset="0"/>
        <a:buBlip>
          <a:blip r:embed="rId14"/>
        </a:buBlip>
        <a:defRPr sz="2800">
          <a:solidFill>
            <a:srgbClr val="FFFFFF"/>
          </a:solidFill>
          <a:latin typeface="+mn-lt"/>
          <a:ea typeface="+mn-ea"/>
          <a:cs typeface="+mn-cs"/>
        </a:defRPr>
      </a:lvl2pPr>
      <a:lvl3pPr marL="1143000" indent="-228600" algn="l" defTabSz="449263" rtl="0" eaLnBrk="0" fontAlgn="base" hangingPunct="0">
        <a:lnSpc>
          <a:spcPct val="86000"/>
        </a:lnSpc>
        <a:spcBef>
          <a:spcPts val="600"/>
        </a:spcBef>
        <a:spcAft>
          <a:spcPct val="0"/>
        </a:spcAft>
        <a:buClr>
          <a:srgbClr val="FFFFFF"/>
        </a:buClr>
        <a:buSzPct val="100000"/>
        <a:buFont typeface="Times New Roman" charset="0"/>
        <a:buChar char="•"/>
        <a:defRPr sz="2400">
          <a:solidFill>
            <a:srgbClr val="FFFFFF"/>
          </a:solidFill>
          <a:latin typeface="+mn-lt"/>
          <a:ea typeface="+mn-ea"/>
          <a:cs typeface="+mn-cs"/>
        </a:defRPr>
      </a:lvl3pPr>
      <a:lvl4pPr marL="16002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4pPr>
      <a:lvl5pPr marL="20574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5pPr>
      <a:lvl6pPr marL="25146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6pPr>
      <a:lvl7pPr marL="29718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7pPr>
      <a:lvl8pPr marL="34290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8pPr>
      <a:lvl9pPr marL="38862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066CC"/>
        </a:solidFill>
        <a:effectLst/>
      </p:bgPr>
    </p:bg>
    <p:spTree>
      <p:nvGrpSpPr>
        <p:cNvPr id="1" name=""/>
        <p:cNvGrpSpPr/>
        <p:nvPr/>
      </p:nvGrpSpPr>
      <p:grpSpPr>
        <a:xfrm>
          <a:off x="0" y="0"/>
          <a:ext cx="0" cy="0"/>
          <a:chOff x="0" y="0"/>
          <a:chExt cx="0" cy="0"/>
        </a:xfrm>
      </p:grpSpPr>
      <p:grpSp>
        <p:nvGrpSpPr>
          <p:cNvPr id="90114" name="Group 1"/>
          <p:cNvGrpSpPr>
            <a:grpSpLocks/>
          </p:cNvGrpSpPr>
          <p:nvPr/>
        </p:nvGrpSpPr>
        <p:grpSpPr bwMode="auto">
          <a:xfrm>
            <a:off x="0" y="117475"/>
            <a:ext cx="9139238" cy="6735763"/>
            <a:chOff x="0" y="74"/>
            <a:chExt cx="5757" cy="4243"/>
          </a:xfrm>
        </p:grpSpPr>
        <p:sp>
          <p:nvSpPr>
            <p:cNvPr id="12290" name="Rectangle 2"/>
            <p:cNvSpPr>
              <a:spLocks noChangeArrowheads="1"/>
            </p:cNvSpPr>
            <p:nvPr/>
          </p:nvSpPr>
          <p:spPr bwMode="auto">
            <a:xfrm>
              <a:off x="432" y="4112"/>
              <a:ext cx="2208" cy="206"/>
            </a:xfrm>
            <a:prstGeom prst="rect">
              <a:avLst/>
            </a:prstGeom>
            <a:solidFill>
              <a:srgbClr val="33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1" name="Rectangle 3"/>
            <p:cNvSpPr>
              <a:spLocks noChangeArrowheads="1"/>
            </p:cNvSpPr>
            <p:nvPr/>
          </p:nvSpPr>
          <p:spPr bwMode="auto">
            <a:xfrm>
              <a:off x="432" y="1535"/>
              <a:ext cx="5326" cy="480"/>
            </a:xfrm>
            <a:prstGeom prst="rect">
              <a:avLst/>
            </a:prstGeom>
            <a:solidFill>
              <a:srgbClr val="3300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2" name="Oval 4"/>
            <p:cNvSpPr>
              <a:spLocks noChangeArrowheads="1"/>
            </p:cNvSpPr>
            <p:nvPr/>
          </p:nvSpPr>
          <p:spPr bwMode="auto">
            <a:xfrm>
              <a:off x="555" y="74"/>
              <a:ext cx="42" cy="42"/>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3" name="Oval 5"/>
            <p:cNvSpPr>
              <a:spLocks noChangeArrowheads="1"/>
            </p:cNvSpPr>
            <p:nvPr/>
          </p:nvSpPr>
          <p:spPr bwMode="auto">
            <a:xfrm>
              <a:off x="555" y="219"/>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4" name="Oval 6"/>
            <p:cNvSpPr>
              <a:spLocks noChangeArrowheads="1"/>
            </p:cNvSpPr>
            <p:nvPr/>
          </p:nvSpPr>
          <p:spPr bwMode="auto">
            <a:xfrm>
              <a:off x="555" y="362"/>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5" name="Oval 7"/>
            <p:cNvSpPr>
              <a:spLocks noChangeArrowheads="1"/>
            </p:cNvSpPr>
            <p:nvPr/>
          </p:nvSpPr>
          <p:spPr bwMode="auto">
            <a:xfrm>
              <a:off x="555" y="651"/>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6" name="Oval 8"/>
            <p:cNvSpPr>
              <a:spLocks noChangeArrowheads="1"/>
            </p:cNvSpPr>
            <p:nvPr/>
          </p:nvSpPr>
          <p:spPr bwMode="auto">
            <a:xfrm>
              <a:off x="555" y="794"/>
              <a:ext cx="42" cy="42"/>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7" name="Oval 9"/>
            <p:cNvSpPr>
              <a:spLocks noChangeArrowheads="1"/>
            </p:cNvSpPr>
            <p:nvPr/>
          </p:nvSpPr>
          <p:spPr bwMode="auto">
            <a:xfrm>
              <a:off x="555" y="939"/>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8" name="Oval 10"/>
            <p:cNvSpPr>
              <a:spLocks noChangeArrowheads="1"/>
            </p:cNvSpPr>
            <p:nvPr/>
          </p:nvSpPr>
          <p:spPr bwMode="auto">
            <a:xfrm>
              <a:off x="555" y="1081"/>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299" name="Oval 11"/>
            <p:cNvSpPr>
              <a:spLocks noChangeArrowheads="1"/>
            </p:cNvSpPr>
            <p:nvPr/>
          </p:nvSpPr>
          <p:spPr bwMode="auto">
            <a:xfrm>
              <a:off x="555" y="1227"/>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0" name="Oval 12"/>
            <p:cNvSpPr>
              <a:spLocks noChangeArrowheads="1"/>
            </p:cNvSpPr>
            <p:nvPr/>
          </p:nvSpPr>
          <p:spPr bwMode="auto">
            <a:xfrm>
              <a:off x="555" y="1371"/>
              <a:ext cx="42" cy="41"/>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90131" name="Group 13"/>
            <p:cNvGrpSpPr>
              <a:grpSpLocks/>
            </p:cNvGrpSpPr>
            <p:nvPr/>
          </p:nvGrpSpPr>
          <p:grpSpPr bwMode="auto">
            <a:xfrm>
              <a:off x="2858" y="4201"/>
              <a:ext cx="2726" cy="39"/>
              <a:chOff x="2858" y="4201"/>
              <a:chExt cx="2726" cy="39"/>
            </a:xfrm>
          </p:grpSpPr>
          <p:sp>
            <p:nvSpPr>
              <p:cNvPr id="12302" name="Oval 14"/>
              <p:cNvSpPr>
                <a:spLocks noChangeArrowheads="1"/>
              </p:cNvSpPr>
              <p:nvPr/>
            </p:nvSpPr>
            <p:spPr bwMode="auto">
              <a:xfrm>
                <a:off x="2858" y="4201"/>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3" name="Oval 15"/>
              <p:cNvSpPr>
                <a:spLocks noChangeArrowheads="1"/>
              </p:cNvSpPr>
              <p:nvPr/>
            </p:nvSpPr>
            <p:spPr bwMode="auto">
              <a:xfrm>
                <a:off x="3242" y="4201"/>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4" name="Oval 16"/>
              <p:cNvSpPr>
                <a:spLocks noChangeArrowheads="1"/>
              </p:cNvSpPr>
              <p:nvPr/>
            </p:nvSpPr>
            <p:spPr bwMode="auto">
              <a:xfrm>
                <a:off x="3626" y="4201"/>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5" name="Oval 17"/>
              <p:cNvSpPr>
                <a:spLocks noChangeArrowheads="1"/>
              </p:cNvSpPr>
              <p:nvPr/>
            </p:nvSpPr>
            <p:spPr bwMode="auto">
              <a:xfrm>
                <a:off x="4009" y="4201"/>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6" name="Oval 18"/>
              <p:cNvSpPr>
                <a:spLocks noChangeArrowheads="1"/>
              </p:cNvSpPr>
              <p:nvPr/>
            </p:nvSpPr>
            <p:spPr bwMode="auto">
              <a:xfrm>
                <a:off x="4393" y="4201"/>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7" name="Oval 19"/>
              <p:cNvSpPr>
                <a:spLocks noChangeArrowheads="1"/>
              </p:cNvSpPr>
              <p:nvPr/>
            </p:nvSpPr>
            <p:spPr bwMode="auto">
              <a:xfrm>
                <a:off x="4777" y="4201"/>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8" name="Oval 20"/>
              <p:cNvSpPr>
                <a:spLocks noChangeArrowheads="1"/>
              </p:cNvSpPr>
              <p:nvPr/>
            </p:nvSpPr>
            <p:spPr bwMode="auto">
              <a:xfrm>
                <a:off x="5161" y="4201"/>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09" name="Oval 21"/>
              <p:cNvSpPr>
                <a:spLocks noChangeArrowheads="1"/>
              </p:cNvSpPr>
              <p:nvPr/>
            </p:nvSpPr>
            <p:spPr bwMode="auto">
              <a:xfrm>
                <a:off x="5545" y="4201"/>
                <a:ext cx="41"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2310" name="Oval 22"/>
            <p:cNvSpPr>
              <a:spLocks noChangeArrowheads="1"/>
            </p:cNvSpPr>
            <p:nvPr/>
          </p:nvSpPr>
          <p:spPr bwMode="auto">
            <a:xfrm>
              <a:off x="555" y="507"/>
              <a:ext cx="42" cy="40"/>
            </a:xfrm>
            <a:prstGeom prst="ellipse">
              <a:avLst/>
            </a:pr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90133" name="Group 23"/>
            <p:cNvGrpSpPr>
              <a:grpSpLocks/>
            </p:cNvGrpSpPr>
            <p:nvPr/>
          </p:nvGrpSpPr>
          <p:grpSpPr bwMode="auto">
            <a:xfrm>
              <a:off x="0" y="2326"/>
              <a:ext cx="1200" cy="1201"/>
              <a:chOff x="0" y="2326"/>
              <a:chExt cx="1200" cy="1201"/>
            </a:xfrm>
          </p:grpSpPr>
          <p:sp>
            <p:nvSpPr>
              <p:cNvPr id="12312" name="Freeform 24"/>
              <p:cNvSpPr>
                <a:spLocks noChangeArrowheads="1"/>
              </p:cNvSpPr>
              <p:nvPr/>
            </p:nvSpPr>
            <p:spPr bwMode="auto">
              <a:xfrm>
                <a:off x="0" y="2393"/>
                <a:ext cx="442" cy="1032"/>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cu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13" name="Freeform 25"/>
              <p:cNvSpPr>
                <a:spLocks noChangeArrowheads="1"/>
              </p:cNvSpPr>
              <p:nvPr/>
            </p:nvSpPr>
            <p:spPr bwMode="auto">
              <a:xfrm>
                <a:off x="378" y="2326"/>
                <a:ext cx="823" cy="1202"/>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cu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2314" name="Freeform 26"/>
              <p:cNvSpPr>
                <a:spLocks noChangeArrowheads="1"/>
              </p:cNvSpPr>
              <p:nvPr/>
            </p:nvSpPr>
            <p:spPr bwMode="auto">
              <a:xfrm>
                <a:off x="529" y="2833"/>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custGeom>
              <a:solidFill>
                <a:srgbClr val="CBCBCB"/>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2315" name="Rectangle 27"/>
          <p:cNvSpPr>
            <a:spLocks noGrp="1" noChangeArrowheads="1"/>
          </p:cNvSpPr>
          <p:nvPr>
            <p:ph type="title"/>
          </p:nvPr>
        </p:nvSpPr>
        <p:spPr bwMode="auto">
          <a:xfrm>
            <a:off x="685800" y="2286000"/>
            <a:ext cx="7767638" cy="113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160" tIns="46080" rIns="92160" bIns="46080" numCol="1" anchor="ctr" anchorCtr="0" compatLnSpc="1">
            <a:prstTxWarp prst="textNoShape">
              <a:avLst/>
            </a:prstTxWarp>
          </a:bodyPr>
          <a:lstStyle/>
          <a:p>
            <a:pPr lvl="0"/>
            <a:r>
              <a:rPr lang="en-GB"/>
              <a:t>Click to edit the title text format</a:t>
            </a:r>
          </a:p>
        </p:txBody>
      </p:sp>
      <p:sp>
        <p:nvSpPr>
          <p:cNvPr id="12316" name="Rectangle 28"/>
          <p:cNvSpPr>
            <a:spLocks noGrp="1" noChangeArrowheads="1"/>
          </p:cNvSpPr>
          <p:nvPr>
            <p:ph type="dt"/>
          </p:nvPr>
        </p:nvSpPr>
        <p:spPr bwMode="auto">
          <a:xfrm>
            <a:off x="6858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eaLnBrk="0" hangingPunct="0">
              <a:lnSpc>
                <a:spcPct val="100000"/>
              </a:lnSpc>
              <a:spcBef>
                <a:spcPts val="875"/>
              </a:spcBef>
              <a:buClr>
                <a:srgbClr val="FFFFFF"/>
              </a:buClr>
              <a:tabLst>
                <a:tab pos="723900" algn="l"/>
                <a:tab pos="1447800" algn="l"/>
              </a:tabLst>
              <a:defRPr sz="1400">
                <a:solidFill>
                  <a:srgbClr val="FFFFFF"/>
                </a:solidFill>
                <a:cs typeface="Lucida Sans Unicode" charset="0"/>
              </a:defRPr>
            </a:lvl1pPr>
          </a:lstStyle>
          <a:p>
            <a:pPr>
              <a:defRPr/>
            </a:pPr>
            <a:endParaRPr lang="en-GB"/>
          </a:p>
        </p:txBody>
      </p:sp>
      <p:sp>
        <p:nvSpPr>
          <p:cNvPr id="12317" name="Rectangle 29"/>
          <p:cNvSpPr>
            <a:spLocks noGrp="1" noChangeArrowheads="1"/>
          </p:cNvSpPr>
          <p:nvPr>
            <p:ph type="ftr"/>
          </p:nvPr>
        </p:nvSpPr>
        <p:spPr bwMode="auto">
          <a:xfrm>
            <a:off x="3124200" y="6248400"/>
            <a:ext cx="28908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ctr" eaLnBrk="0" hangingPunct="0">
              <a:lnSpc>
                <a:spcPct val="100000"/>
              </a:lnSpc>
              <a:spcBef>
                <a:spcPts val="875"/>
              </a:spcBef>
              <a:buClr>
                <a:srgbClr val="FFFFFF"/>
              </a:buClr>
              <a:tabLst>
                <a:tab pos="723900" algn="l"/>
                <a:tab pos="1447800" algn="l"/>
                <a:tab pos="2171700" algn="l"/>
              </a:tabLst>
              <a:defRPr sz="1400">
                <a:solidFill>
                  <a:srgbClr val="FFFFFF"/>
                </a:solidFill>
                <a:cs typeface="Lucida Sans Unicode" charset="0"/>
              </a:defRPr>
            </a:lvl1pPr>
          </a:lstStyle>
          <a:p>
            <a:pPr>
              <a:defRPr/>
            </a:pPr>
            <a:endParaRPr lang="en-GB"/>
          </a:p>
        </p:txBody>
      </p:sp>
      <p:sp>
        <p:nvSpPr>
          <p:cNvPr id="12318" name="Rectangle 30"/>
          <p:cNvSpPr>
            <a:spLocks noGrp="1" noChangeArrowheads="1"/>
          </p:cNvSpPr>
          <p:nvPr>
            <p:ph type="sldNum"/>
          </p:nvPr>
        </p:nvSpPr>
        <p:spPr bwMode="auto">
          <a:xfrm>
            <a:off x="6553200" y="6248400"/>
            <a:ext cx="1900238"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lvl1pPr algn="r" eaLnBrk="0" hangingPunct="0">
              <a:lnSpc>
                <a:spcPct val="100000"/>
              </a:lnSpc>
              <a:spcBef>
                <a:spcPts val="875"/>
              </a:spcBef>
              <a:buClr>
                <a:srgbClr val="FFFFFF"/>
              </a:buClr>
              <a:tabLst>
                <a:tab pos="723900" algn="l"/>
                <a:tab pos="1447800" algn="l"/>
              </a:tabLst>
              <a:defRPr sz="1400">
                <a:solidFill>
                  <a:srgbClr val="FFFFFF"/>
                </a:solidFill>
                <a:cs typeface="Lucida Sans Unicode" charset="0"/>
              </a:defRPr>
            </a:lvl1pPr>
          </a:lstStyle>
          <a:p>
            <a:pPr>
              <a:defRPr/>
            </a:pPr>
            <a:fld id="{0539B4FD-4215-9C4A-92DF-B2B5AE7FF329}" type="slidenum">
              <a:rPr lang="en-GB"/>
              <a:pPr>
                <a:defRPr/>
              </a:pPr>
              <a:t>‹#›</a:t>
            </a:fld>
            <a:endParaRPr lang="en-GB"/>
          </a:p>
        </p:txBody>
      </p:sp>
      <p:sp>
        <p:nvSpPr>
          <p:cNvPr id="12319" name="Rectangle 31"/>
          <p:cNvSpPr>
            <a:spLocks noGrp="1" noChangeArrowheads="1"/>
          </p:cNvSpPr>
          <p:nvPr>
            <p:ph type="body" idx="1"/>
          </p:nvPr>
        </p:nvSpPr>
        <p:spPr bwMode="auto">
          <a:xfrm>
            <a:off x="457200" y="1604963"/>
            <a:ext cx="8224838" cy="452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9492" r:id="rId1"/>
    <p:sldLayoutId id="2147489493" r:id="rId2"/>
    <p:sldLayoutId id="2147489494" r:id="rId3"/>
    <p:sldLayoutId id="2147489495" r:id="rId4"/>
    <p:sldLayoutId id="2147489496" r:id="rId5"/>
    <p:sldLayoutId id="2147489497" r:id="rId6"/>
    <p:sldLayoutId id="2147489498" r:id="rId7"/>
    <p:sldLayoutId id="2147489499" r:id="rId8"/>
    <p:sldLayoutId id="2147489500" r:id="rId9"/>
    <p:sldLayoutId id="2147489501" r:id="rId10"/>
    <p:sldLayoutId id="2147489502" r:id="rId11"/>
    <p:sldLayoutId id="2147489503" r:id="rId12"/>
  </p:sldLayoutIdLst>
  <p:txStyles>
    <p:titleStyle>
      <a:lvl1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mj-lt"/>
          <a:ea typeface="+mj-ea"/>
          <a:cs typeface="+mj-cs"/>
        </a:defRPr>
      </a:lvl1pPr>
      <a:lvl2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2pPr>
      <a:lvl3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3pPr>
      <a:lvl4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4pPr>
      <a:lvl5pPr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5pPr>
      <a:lvl6pPr marL="4572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6pPr>
      <a:lvl7pPr marL="9144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7pPr>
      <a:lvl8pPr marL="13716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8pPr>
      <a:lvl9pPr marL="1828800" algn="ctr" defTabSz="449263" rtl="0" eaLnBrk="0" fontAlgn="base" hangingPunct="0">
        <a:lnSpc>
          <a:spcPct val="86000"/>
        </a:lnSpc>
        <a:spcBef>
          <a:spcPct val="0"/>
        </a:spcBef>
        <a:spcAft>
          <a:spcPct val="0"/>
        </a:spcAft>
        <a:buClr>
          <a:srgbClr val="CBCBCB"/>
        </a:buClr>
        <a:buSzPct val="100000"/>
        <a:buFont typeface="Times New Roman" charset="0"/>
        <a:defRPr sz="4400">
          <a:solidFill>
            <a:srgbClr val="CBCBCB"/>
          </a:solidFill>
          <a:latin typeface="Times New Roman" charset="0"/>
          <a:ea typeface="MS Gothic" charset="0"/>
          <a:cs typeface="MS Gothic" charset="0"/>
        </a:defRPr>
      </a:lvl9pPr>
    </p:titleStyle>
    <p:bodyStyle>
      <a:lvl1pPr marL="338138" indent="-338138" algn="l" defTabSz="449263" rtl="0" eaLnBrk="0" fontAlgn="base" hangingPunct="0">
        <a:lnSpc>
          <a:spcPct val="86000"/>
        </a:lnSpc>
        <a:spcBef>
          <a:spcPts val="800"/>
        </a:spcBef>
        <a:spcAft>
          <a:spcPct val="0"/>
        </a:spcAft>
        <a:buClr>
          <a:srgbClr val="FFFFFF"/>
        </a:buClr>
        <a:buSzPct val="100000"/>
        <a:buFont typeface="Times New Roman" charset="0"/>
        <a:buBlip>
          <a:blip r:embed="rId14"/>
        </a:buBlip>
        <a:defRPr sz="3200">
          <a:solidFill>
            <a:srgbClr val="FFFFFF"/>
          </a:solidFill>
          <a:latin typeface="+mn-lt"/>
          <a:ea typeface="+mn-ea"/>
          <a:cs typeface="+mn-cs"/>
        </a:defRPr>
      </a:lvl1pPr>
      <a:lvl2pPr marL="738188" indent="-280988" algn="l" defTabSz="449263" rtl="0" eaLnBrk="0" fontAlgn="base" hangingPunct="0">
        <a:lnSpc>
          <a:spcPct val="86000"/>
        </a:lnSpc>
        <a:spcBef>
          <a:spcPts val="700"/>
        </a:spcBef>
        <a:spcAft>
          <a:spcPct val="0"/>
        </a:spcAft>
        <a:buClr>
          <a:srgbClr val="FFFFFF"/>
        </a:buClr>
        <a:buSzPct val="136000"/>
        <a:buFont typeface="Times New Roman" charset="0"/>
        <a:buBlip>
          <a:blip r:embed="rId15"/>
        </a:buBlip>
        <a:defRPr sz="2800">
          <a:solidFill>
            <a:srgbClr val="FFFFFF"/>
          </a:solidFill>
          <a:latin typeface="+mn-lt"/>
          <a:ea typeface="+mn-ea"/>
          <a:cs typeface="+mn-cs"/>
        </a:defRPr>
      </a:lvl2pPr>
      <a:lvl3pPr marL="1143000" indent="-228600" algn="l" defTabSz="449263" rtl="0" eaLnBrk="0" fontAlgn="base" hangingPunct="0">
        <a:lnSpc>
          <a:spcPct val="86000"/>
        </a:lnSpc>
        <a:spcBef>
          <a:spcPts val="600"/>
        </a:spcBef>
        <a:spcAft>
          <a:spcPct val="0"/>
        </a:spcAft>
        <a:buClr>
          <a:srgbClr val="FFFFFF"/>
        </a:buClr>
        <a:buSzPct val="100000"/>
        <a:buFont typeface="Times New Roman" charset="0"/>
        <a:buChar char="•"/>
        <a:defRPr sz="2400">
          <a:solidFill>
            <a:srgbClr val="FFFFFF"/>
          </a:solidFill>
          <a:latin typeface="+mn-lt"/>
          <a:ea typeface="+mn-ea"/>
          <a:cs typeface="+mn-cs"/>
        </a:defRPr>
      </a:lvl3pPr>
      <a:lvl4pPr marL="16002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4pPr>
      <a:lvl5pPr marL="20574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5pPr>
      <a:lvl6pPr marL="25146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6pPr>
      <a:lvl7pPr marL="29718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7pPr>
      <a:lvl8pPr marL="34290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8pPr>
      <a:lvl9pPr marL="3886200" indent="-228600" algn="l" defTabSz="449263" rtl="0" eaLnBrk="0" fontAlgn="base" hangingPunct="0">
        <a:lnSpc>
          <a:spcPct val="86000"/>
        </a:lnSpc>
        <a:spcBef>
          <a:spcPts val="500"/>
        </a:spcBef>
        <a:spcAft>
          <a:spcPct val="0"/>
        </a:spcAft>
        <a:buClr>
          <a:srgbClr val="FFFFFF"/>
        </a:buClr>
        <a:buSzPct val="100000"/>
        <a:buFont typeface="Times New Roman" charset="0"/>
        <a:buChar char="•"/>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emf"/><Relationship Id="rId1" Type="http://schemas.openxmlformats.org/officeDocument/2006/relationships/slideLayout" Target="../slideLayouts/slideLayout6.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 Id="rId3" Type="http://schemas.openxmlformats.org/officeDocument/2006/relationships/image" Target="../media/image57.jpeg"/></Relationships>
</file>

<file path=ppt/slides/_rels/slide100.xml.rels><?xml version="1.0" encoding="UTF-8" standalone="yes"?>
<Relationships xmlns="http://schemas.openxmlformats.org/package/2006/relationships"><Relationship Id="rId3" Type="http://schemas.openxmlformats.org/officeDocument/2006/relationships/image" Target="../media/image173.jpeg"/><Relationship Id="rId4" Type="http://schemas.openxmlformats.org/officeDocument/2006/relationships/image" Target="../media/image174.jpeg"/><Relationship Id="rId5" Type="http://schemas.openxmlformats.org/officeDocument/2006/relationships/image" Target="../media/image175.jpeg"/><Relationship Id="rId1" Type="http://schemas.openxmlformats.org/officeDocument/2006/relationships/slideLayout" Target="../slideLayouts/slideLayout536.xml"/><Relationship Id="rId2" Type="http://schemas.openxmlformats.org/officeDocument/2006/relationships/notesSlide" Target="../notesSlides/notesSlide8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36.xml"/><Relationship Id="rId2" Type="http://schemas.openxmlformats.org/officeDocument/2006/relationships/notesSlide" Target="../notesSlides/notesSlide81.xml"/><Relationship Id="rId3" Type="http://schemas.openxmlformats.org/officeDocument/2006/relationships/image" Target="../media/image176.jpeg"/></Relationships>
</file>

<file path=ppt/slides/_rels/slide102.xml.rels><?xml version="1.0" encoding="UTF-8" standalone="yes"?>
<Relationships xmlns="http://schemas.openxmlformats.org/package/2006/relationships"><Relationship Id="rId3" Type="http://schemas.openxmlformats.org/officeDocument/2006/relationships/image" Target="../media/image177.jpeg"/><Relationship Id="rId4" Type="http://schemas.openxmlformats.org/officeDocument/2006/relationships/image" Target="../media/image178.jpeg"/><Relationship Id="rId5" Type="http://schemas.openxmlformats.org/officeDocument/2006/relationships/image" Target="../media/image179.jpeg"/><Relationship Id="rId6" Type="http://schemas.openxmlformats.org/officeDocument/2006/relationships/image" Target="../media/image180.jpeg"/><Relationship Id="rId1" Type="http://schemas.openxmlformats.org/officeDocument/2006/relationships/slideLayout" Target="../slideLayouts/slideLayout570.xml"/><Relationship Id="rId2" Type="http://schemas.openxmlformats.org/officeDocument/2006/relationships/notesSlide" Target="../notesSlides/notesSlide8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83.xml"/><Relationship Id="rId3" Type="http://schemas.openxmlformats.org/officeDocument/2006/relationships/image" Target="../media/image181.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14.xml"/><Relationship Id="rId2" Type="http://schemas.openxmlformats.org/officeDocument/2006/relationships/notesSlide" Target="../notesSlides/notesSlide84.xml"/><Relationship Id="rId3" Type="http://schemas.openxmlformats.org/officeDocument/2006/relationships/image" Target="../media/image182.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85.xml"/><Relationship Id="rId3" Type="http://schemas.openxmlformats.org/officeDocument/2006/relationships/image" Target="../media/image183.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8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8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8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89.xml"/></Relationships>
</file>

<file path=ppt/slides/_rels/slide11.xml.rels><?xml version="1.0" encoding="UTF-8" standalone="yes"?>
<Relationships xmlns="http://schemas.openxmlformats.org/package/2006/relationships"><Relationship Id="rId3" Type="http://schemas.openxmlformats.org/officeDocument/2006/relationships/image" Target="../media/image58.png"/><Relationship Id="rId4" Type="http://schemas.openxmlformats.org/officeDocument/2006/relationships/image" Target="../media/image59.gif"/><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30.xml"/><Relationship Id="rId2" Type="http://schemas.openxmlformats.org/officeDocument/2006/relationships/notesSlide" Target="../notesSlides/notesSlide9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35.xml"/><Relationship Id="rId2" Type="http://schemas.openxmlformats.org/officeDocument/2006/relationships/notesSlide" Target="../notesSlides/notesSlide9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35.xml"/><Relationship Id="rId2" Type="http://schemas.openxmlformats.org/officeDocument/2006/relationships/notesSlide" Target="../notesSlides/notesSlide9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35.xml"/><Relationship Id="rId2" Type="http://schemas.openxmlformats.org/officeDocument/2006/relationships/notesSlide" Target="../notesSlides/notesSlide9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45.xml"/><Relationship Id="rId2" Type="http://schemas.openxmlformats.org/officeDocument/2006/relationships/image" Target="../media/image183.jpe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45.xml"/><Relationship Id="rId2" Type="http://schemas.openxmlformats.org/officeDocument/2006/relationships/notesSlide" Target="../notesSlides/notesSlide94.xml"/><Relationship Id="rId3" Type="http://schemas.openxmlformats.org/officeDocument/2006/relationships/image" Target="../media/image184.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4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95.xml"/><Relationship Id="rId3" Type="http://schemas.openxmlformats.org/officeDocument/2006/relationships/image" Target="../media/image185.jpeg"/></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648.xml"/><Relationship Id="rId4" Type="http://schemas.openxmlformats.org/officeDocument/2006/relationships/audio" Target="../media/audio4.bin"/><Relationship Id="rId5" Type="http://schemas.openxmlformats.org/officeDocument/2006/relationships/image" Target="../media/image186.gif"/><Relationship Id="rId6" Type="http://schemas.openxmlformats.org/officeDocument/2006/relationships/image" Target="../media/image67.png"/><Relationship Id="rId1" Type="http://schemas.microsoft.com/office/2007/relationships/media" Target="file:///C:\Program%20Files\Microsoft%20Office\Clipart\corpmm\themesnd\j0074312.mid" TargetMode="External"/><Relationship Id="rId2" Type="http://schemas.openxmlformats.org/officeDocument/2006/relationships/audio" Target="file:///C:\Program%20Files\Microsoft%20Office\Clipart\corpmm\themesnd\j0074312.mid" TargetMode="Externa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2.xml.rels><?xml version="1.0" encoding="UTF-8" standalone="yes"?>
<Relationships xmlns="http://schemas.openxmlformats.org/package/2006/relationships"><Relationship Id="rId3" Type="http://schemas.openxmlformats.org/officeDocument/2006/relationships/image" Target="../media/image60.jpeg"/><Relationship Id="rId4" Type="http://schemas.openxmlformats.org/officeDocument/2006/relationships/image" Target="../media/image61.gif"/><Relationship Id="rId1" Type="http://schemas.openxmlformats.org/officeDocument/2006/relationships/slideLayout" Target="../slideLayouts/slideLayout363.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9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72.xml"/><Relationship Id="rId2" Type="http://schemas.openxmlformats.org/officeDocument/2006/relationships/notesSlide" Target="../notesSlides/notesSlide97.xml"/><Relationship Id="rId3" Type="http://schemas.openxmlformats.org/officeDocument/2006/relationships/image" Target="../media/image187.jpe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98.xml"/><Relationship Id="rId3" Type="http://schemas.openxmlformats.org/officeDocument/2006/relationships/image" Target="../media/image188.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62.xml"/><Relationship Id="rId2" Type="http://schemas.openxmlformats.org/officeDocument/2006/relationships/notesSlide" Target="../notesSlides/notesSlide99.xml"/><Relationship Id="rId3" Type="http://schemas.openxmlformats.org/officeDocument/2006/relationships/image" Target="../media/image189.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72.xml"/><Relationship Id="rId2" Type="http://schemas.openxmlformats.org/officeDocument/2006/relationships/notesSlide" Target="../notesSlides/notesSlide100.xml"/><Relationship Id="rId3" Type="http://schemas.openxmlformats.org/officeDocument/2006/relationships/image" Target="../media/image190.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101.xml"/><Relationship Id="rId3" Type="http://schemas.openxmlformats.org/officeDocument/2006/relationships/image" Target="../media/image188.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67.xml"/><Relationship Id="rId2" Type="http://schemas.openxmlformats.org/officeDocument/2006/relationships/notesSlide" Target="../notesSlides/notesSlide102.xml"/><Relationship Id="rId3" Type="http://schemas.openxmlformats.org/officeDocument/2006/relationships/image" Target="../media/image191.jpe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67.xml"/><Relationship Id="rId2" Type="http://schemas.openxmlformats.org/officeDocument/2006/relationships/notesSlide" Target="../notesSlides/notesSlide103.xml"/><Relationship Id="rId3" Type="http://schemas.openxmlformats.org/officeDocument/2006/relationships/image" Target="../media/image192.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68.xml"/><Relationship Id="rId2" Type="http://schemas.openxmlformats.org/officeDocument/2006/relationships/notesSlide" Target="../notesSlides/notesSlide104.xml"/><Relationship Id="rId3" Type="http://schemas.openxmlformats.org/officeDocument/2006/relationships/image" Target="../media/image193.jpe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105.xml"/><Relationship Id="rId3" Type="http://schemas.openxmlformats.org/officeDocument/2006/relationships/image" Target="../media/image188.jpeg"/></Relationships>
</file>

<file path=ppt/slides/_rels/slide13.xml.rels><?xml version="1.0" encoding="UTF-8" standalone="yes"?>
<Relationships xmlns="http://schemas.openxmlformats.org/package/2006/relationships"><Relationship Id="rId3" Type="http://schemas.openxmlformats.org/officeDocument/2006/relationships/image" Target="../media/image62.gif"/><Relationship Id="rId4" Type="http://schemas.openxmlformats.org/officeDocument/2006/relationships/image" Target="../media/image63.png"/><Relationship Id="rId5" Type="http://schemas.openxmlformats.org/officeDocument/2006/relationships/image" Target="../media/image64.png"/><Relationship Id="rId1" Type="http://schemas.openxmlformats.org/officeDocument/2006/relationships/slideLayout" Target="../slideLayouts/slideLayout355.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75.xml"/><Relationship Id="rId2" Type="http://schemas.openxmlformats.org/officeDocument/2006/relationships/notesSlide" Target="../notesSlides/notesSlide106.xml"/><Relationship Id="rId3" Type="http://schemas.openxmlformats.org/officeDocument/2006/relationships/image" Target="../media/image194.png"/></Relationships>
</file>

<file path=ppt/slides/_rels/slide131.xml.rels><?xml version="1.0" encoding="UTF-8" standalone="yes"?>
<Relationships xmlns="http://schemas.openxmlformats.org/package/2006/relationships"><Relationship Id="rId3" Type="http://schemas.openxmlformats.org/officeDocument/2006/relationships/image" Target="../media/image196.emf"/><Relationship Id="rId4" Type="http://schemas.openxmlformats.org/officeDocument/2006/relationships/image" Target="../media/image197.emf"/><Relationship Id="rId5" Type="http://schemas.openxmlformats.org/officeDocument/2006/relationships/image" Target="../media/image198.gif"/><Relationship Id="rId1" Type="http://schemas.openxmlformats.org/officeDocument/2006/relationships/slideLayout" Target="../slideLayouts/slideLayout527.xml"/><Relationship Id="rId2" Type="http://schemas.openxmlformats.org/officeDocument/2006/relationships/image" Target="../media/image195.emf"/></Relationships>
</file>

<file path=ppt/slides/_rels/slide132.xml.rels><?xml version="1.0" encoding="UTF-8" standalone="yes"?>
<Relationships xmlns="http://schemas.openxmlformats.org/package/2006/relationships"><Relationship Id="rId3" Type="http://schemas.openxmlformats.org/officeDocument/2006/relationships/oleObject" Target="../embeddings/Microsoft_Word_97_-_2004_Document1.doc"/><Relationship Id="rId4" Type="http://schemas.openxmlformats.org/officeDocument/2006/relationships/image" Target="../media/image199.emf"/><Relationship Id="rId1" Type="http://schemas.openxmlformats.org/officeDocument/2006/relationships/vmlDrawing" Target="../drawings/vmlDrawing3.vml"/><Relationship Id="rId2" Type="http://schemas.openxmlformats.org/officeDocument/2006/relationships/slideLayout" Target="../slideLayouts/slideLayout68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0.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1.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0.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2.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0.jpe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3.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98.xml"/><Relationship Id="rId2" Type="http://schemas.openxmlformats.org/officeDocument/2006/relationships/image" Target="../media/image200.jpeg"/></Relationships>
</file>

<file path=ppt/slides/_rels/slide14.xml.rels><?xml version="1.0" encoding="UTF-8" standalone="yes"?>
<Relationships xmlns="http://schemas.openxmlformats.org/package/2006/relationships"><Relationship Id="rId3" Type="http://schemas.openxmlformats.org/officeDocument/2006/relationships/image" Target="../media/image65.png"/><Relationship Id="rId4" Type="http://schemas.openxmlformats.org/officeDocument/2006/relationships/image" Target="../media/image66.gif"/><Relationship Id="rId5" Type="http://schemas.openxmlformats.org/officeDocument/2006/relationships/image" Target="../media/image67.png"/><Relationship Id="rId1" Type="http://schemas.openxmlformats.org/officeDocument/2006/relationships/slideLayout" Target="../slideLayouts/slideLayout339.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4.jpe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5.jpe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5.jpeg"/><Relationship Id="rId3" Type="http://schemas.openxmlformats.org/officeDocument/2006/relationships/image" Target="../media/image206.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7.jpeg"/><Relationship Id="rId3" Type="http://schemas.openxmlformats.org/officeDocument/2006/relationships/image" Target="../media/image208.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7.jpeg"/><Relationship Id="rId3" Type="http://schemas.openxmlformats.org/officeDocument/2006/relationships/image" Target="../media/image209.jpe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07.jpeg"/><Relationship Id="rId3" Type="http://schemas.openxmlformats.org/officeDocument/2006/relationships/image" Target="../media/image210.jpe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82.xml"/><Relationship Id="rId2" Type="http://schemas.openxmlformats.org/officeDocument/2006/relationships/image" Target="../media/image211.jpeg"/><Relationship Id="rId3" Type="http://schemas.openxmlformats.org/officeDocument/2006/relationships/image" Target="../media/image212.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107.xml"/><Relationship Id="rId3" Type="http://schemas.openxmlformats.org/officeDocument/2006/relationships/image" Target="../media/image213.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27.xml"/><Relationship Id="rId2" Type="http://schemas.openxmlformats.org/officeDocument/2006/relationships/audio" Target="../media/audio10.bin"/><Relationship Id="rId3" Type="http://schemas.openxmlformats.org/officeDocument/2006/relationships/image" Target="../media/image112.emf"/></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08.xml"/><Relationship Id="rId2" Type="http://schemas.openxmlformats.org/officeDocument/2006/relationships/notesSlide" Target="../notesSlides/notesSlide15.xml"/><Relationship Id="rId3" Type="http://schemas.openxmlformats.org/officeDocument/2006/relationships/image" Target="../media/image68.emf"/></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53.xml"/><Relationship Id="rId2" Type="http://schemas.openxmlformats.org/officeDocument/2006/relationships/image" Target="../media/image154.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59.xml"/><Relationship Id="rId2" Type="http://schemas.openxmlformats.org/officeDocument/2006/relationships/image" Target="../media/image214.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07.xml"/><Relationship Id="rId2" Type="http://schemas.openxmlformats.org/officeDocument/2006/relationships/audio" Target="../media/audio10.bin"/><Relationship Id="rId3" Type="http://schemas.openxmlformats.org/officeDocument/2006/relationships/image" Target="../media/image112.emf"/></Relationships>
</file>

<file path=ppt/slides/_rels/slide153.xml.rels><?xml version="1.0" encoding="UTF-8" standalone="yes"?>
<Relationships xmlns="http://schemas.openxmlformats.org/package/2006/relationships"><Relationship Id="rId3" Type="http://schemas.openxmlformats.org/officeDocument/2006/relationships/image" Target="../media/image216.gif"/><Relationship Id="rId4" Type="http://schemas.openxmlformats.org/officeDocument/2006/relationships/image" Target="../media/image217.jpeg"/><Relationship Id="rId1" Type="http://schemas.openxmlformats.org/officeDocument/2006/relationships/slideLayout" Target="../slideLayouts/slideLayout648.xml"/><Relationship Id="rId2" Type="http://schemas.openxmlformats.org/officeDocument/2006/relationships/image" Target="../media/image215.jpe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64.xml"/><Relationship Id="rId2" Type="http://schemas.openxmlformats.org/officeDocument/2006/relationships/notesSlide" Target="../notesSlides/notesSlide108.xml"/><Relationship Id="rId3" Type="http://schemas.openxmlformats.org/officeDocument/2006/relationships/image" Target="../media/image218.jpeg"/></Relationships>
</file>

<file path=ppt/slides/_rels/slide156.xml.rels><?xml version="1.0" encoding="UTF-8" standalone="yes"?>
<Relationships xmlns="http://schemas.openxmlformats.org/package/2006/relationships"><Relationship Id="rId3" Type="http://schemas.openxmlformats.org/officeDocument/2006/relationships/image" Target="../media/image219.jpeg"/><Relationship Id="rId4" Type="http://schemas.openxmlformats.org/officeDocument/2006/relationships/image" Target="../media/image218.jpeg"/><Relationship Id="rId1" Type="http://schemas.openxmlformats.org/officeDocument/2006/relationships/slideLayout" Target="../slideLayouts/slideLayout564.xml"/><Relationship Id="rId2" Type="http://schemas.openxmlformats.org/officeDocument/2006/relationships/notesSlide" Target="../notesSlides/notesSlide10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64.xml"/><Relationship Id="rId2" Type="http://schemas.openxmlformats.org/officeDocument/2006/relationships/notesSlide" Target="../notesSlides/notesSlide110.xml"/><Relationship Id="rId3" Type="http://schemas.openxmlformats.org/officeDocument/2006/relationships/image" Target="../media/image220.jpe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1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08.xml"/><Relationship Id="rId2" Type="http://schemas.openxmlformats.org/officeDocument/2006/relationships/notesSlide" Target="../notesSlides/notesSlide16.xml"/><Relationship Id="rId3" Type="http://schemas.openxmlformats.org/officeDocument/2006/relationships/image" Target="../media/image68.emf"/></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60.xml"/><Relationship Id="rId2" Type="http://schemas.openxmlformats.org/officeDocument/2006/relationships/image" Target="../media/image221.jpe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60.xml"/><Relationship Id="rId2" Type="http://schemas.openxmlformats.org/officeDocument/2006/relationships/image" Target="../media/image222.jpeg"/></Relationships>
</file>

<file path=ppt/slides/_rels/slide162.xml.rels><?xml version="1.0" encoding="UTF-8" standalone="yes"?>
<Relationships xmlns="http://schemas.openxmlformats.org/package/2006/relationships"><Relationship Id="rId3" Type="http://schemas.openxmlformats.org/officeDocument/2006/relationships/image" Target="../media/image223.jpeg"/><Relationship Id="rId4" Type="http://schemas.openxmlformats.org/officeDocument/2006/relationships/image" Target="../media/image224.jpeg"/><Relationship Id="rId1" Type="http://schemas.openxmlformats.org/officeDocument/2006/relationships/slideLayout" Target="../slideLayouts/slideLayout559.xml"/><Relationship Id="rId2" Type="http://schemas.openxmlformats.org/officeDocument/2006/relationships/notesSlide" Target="../notesSlides/notesSlide11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560.xml"/><Relationship Id="rId2" Type="http://schemas.openxmlformats.org/officeDocument/2006/relationships/notesSlide" Target="../notesSlides/notesSlide112.xml"/><Relationship Id="rId3" Type="http://schemas.openxmlformats.org/officeDocument/2006/relationships/image" Target="../media/image225.jpe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26.xml"/><Relationship Id="rId2" Type="http://schemas.openxmlformats.org/officeDocument/2006/relationships/notesSlide" Target="../notesSlides/notesSlide113.xml"/><Relationship Id="rId3" Type="http://schemas.openxmlformats.org/officeDocument/2006/relationships/image" Target="../media/image226.jpe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26.xml"/><Relationship Id="rId2" Type="http://schemas.openxmlformats.org/officeDocument/2006/relationships/notesSlide" Target="../notesSlides/notesSlide114.xml"/><Relationship Id="rId3" Type="http://schemas.openxmlformats.org/officeDocument/2006/relationships/image" Target="../media/image226.jpe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26.xml"/><Relationship Id="rId2" Type="http://schemas.openxmlformats.org/officeDocument/2006/relationships/notesSlide" Target="../notesSlides/notesSlide115.xml"/><Relationship Id="rId3" Type="http://schemas.openxmlformats.org/officeDocument/2006/relationships/image" Target="../media/image226.jpe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1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73.xml"/><Relationship Id="rId2" Type="http://schemas.openxmlformats.org/officeDocument/2006/relationships/notesSlide" Target="../notesSlides/notesSlide117.xml"/><Relationship Id="rId3" Type="http://schemas.openxmlformats.org/officeDocument/2006/relationships/image" Target="../media/image227.jpe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21.xml"/><Relationship Id="rId2" Type="http://schemas.openxmlformats.org/officeDocument/2006/relationships/notesSlide" Target="../notesSlides/notesSlide118.xml"/><Relationship Id="rId3" Type="http://schemas.openxmlformats.org/officeDocument/2006/relationships/image" Target="../media/image22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08.xml"/><Relationship Id="rId2" Type="http://schemas.openxmlformats.org/officeDocument/2006/relationships/notesSlide" Target="../notesSlides/notesSlide17.xml"/><Relationship Id="rId3" Type="http://schemas.openxmlformats.org/officeDocument/2006/relationships/image" Target="../media/image68.em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21.xml"/><Relationship Id="rId2" Type="http://schemas.openxmlformats.org/officeDocument/2006/relationships/notesSlide" Target="../notesSlides/notesSlide119.xm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20.xml"/><Relationship Id="rId4" Type="http://schemas.openxmlformats.org/officeDocument/2006/relationships/oleObject" Target="../embeddings/oleObject3.bin"/><Relationship Id="rId5" Type="http://schemas.openxmlformats.org/officeDocument/2006/relationships/image" Target="../media/image49.emf"/><Relationship Id="rId1" Type="http://schemas.openxmlformats.org/officeDocument/2006/relationships/vmlDrawing" Target="../drawings/vmlDrawing4.vml"/><Relationship Id="rId2" Type="http://schemas.openxmlformats.org/officeDocument/2006/relationships/slideLayout" Target="../slideLayouts/slideLayout80.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21.xml"/><Relationship Id="rId2" Type="http://schemas.openxmlformats.org/officeDocument/2006/relationships/notesSlide" Target="../notesSlides/notesSlide12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2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2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2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25.xml"/></Relationships>
</file>

<file path=ppt/slides/_rels/slide177.xml.rels><?xml version="1.0" encoding="UTF-8" standalone="yes"?>
<Relationships xmlns="http://schemas.openxmlformats.org/package/2006/relationships"><Relationship Id="rId3" Type="http://schemas.openxmlformats.org/officeDocument/2006/relationships/image" Target="../media/image229.png"/><Relationship Id="rId4" Type="http://schemas.openxmlformats.org/officeDocument/2006/relationships/image" Target="../media/image230.png"/><Relationship Id="rId5" Type="http://schemas.openxmlformats.org/officeDocument/2006/relationships/image" Target="../media/image231.png"/><Relationship Id="rId1" Type="http://schemas.openxmlformats.org/officeDocument/2006/relationships/slideLayout" Target="../slideLayouts/slideLayout442.xml"/><Relationship Id="rId2" Type="http://schemas.openxmlformats.org/officeDocument/2006/relationships/notesSlide" Target="../notesSlides/notesSlide126.xml"/></Relationships>
</file>

<file path=ppt/slides/_rels/slide178.xml.rels><?xml version="1.0" encoding="UTF-8" standalone="yes"?>
<Relationships xmlns="http://schemas.openxmlformats.org/package/2006/relationships"><Relationship Id="rId3" Type="http://schemas.openxmlformats.org/officeDocument/2006/relationships/image" Target="../media/image232.gif"/><Relationship Id="rId4" Type="http://schemas.openxmlformats.org/officeDocument/2006/relationships/image" Target="../media/image233.emf"/><Relationship Id="rId1" Type="http://schemas.openxmlformats.org/officeDocument/2006/relationships/slideLayout" Target="../slideLayouts/slideLayout378.xml"/><Relationship Id="rId2" Type="http://schemas.openxmlformats.org/officeDocument/2006/relationships/notesSlide" Target="../notesSlides/notesSlide12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128.xml"/><Relationship Id="rId3" Type="http://schemas.openxmlformats.org/officeDocument/2006/relationships/image" Target="../media/image234.jpeg"/></Relationships>
</file>

<file path=ppt/slides/_rels/slide18.xml.rels><?xml version="1.0" encoding="UTF-8" standalone="yes"?>
<Relationships xmlns="http://schemas.openxmlformats.org/package/2006/relationships"><Relationship Id="rId3" Type="http://schemas.openxmlformats.org/officeDocument/2006/relationships/image" Target="../media/image69.gif"/><Relationship Id="rId4" Type="http://schemas.openxmlformats.org/officeDocument/2006/relationships/image" Target="../media/image70.gif"/><Relationship Id="rId5" Type="http://schemas.openxmlformats.org/officeDocument/2006/relationships/image" Target="../media/image61.gif"/><Relationship Id="rId6" Type="http://schemas.openxmlformats.org/officeDocument/2006/relationships/image" Target="../media/image67.png"/><Relationship Id="rId1" Type="http://schemas.openxmlformats.org/officeDocument/2006/relationships/slideLayout" Target="../slideLayouts/slideLayout339.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29.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130.xml"/><Relationship Id="rId3" Type="http://schemas.openxmlformats.org/officeDocument/2006/relationships/image" Target="../media/image74.jpe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131.xml"/><Relationship Id="rId3" Type="http://schemas.openxmlformats.org/officeDocument/2006/relationships/image" Target="../media/image235.jpeg"/></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78.xml"/><Relationship Id="rId2" Type="http://schemas.openxmlformats.org/officeDocument/2006/relationships/notesSlide" Target="../notesSlides/notesSlide13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51.xml"/><Relationship Id="rId2" Type="http://schemas.openxmlformats.org/officeDocument/2006/relationships/notesSlide" Target="../notesSlides/notesSlide133.xml"/><Relationship Id="rId3" Type="http://schemas.openxmlformats.org/officeDocument/2006/relationships/image" Target="../media/image236.jpe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376.xml"/><Relationship Id="rId2" Type="http://schemas.openxmlformats.org/officeDocument/2006/relationships/notesSlide" Target="../notesSlides/notesSlide134.xml"/><Relationship Id="rId3" Type="http://schemas.openxmlformats.org/officeDocument/2006/relationships/image" Target="../media/image237.emf"/></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35.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notesSlide" Target="../notesSlides/notesSlide136.xml"/></Relationships>
</file>

<file path=ppt/slides/_rels/slide188.xml.rels><?xml version="1.0" encoding="UTF-8" standalone="yes"?>
<Relationships xmlns="http://schemas.openxmlformats.org/package/2006/relationships"><Relationship Id="rId3" Type="http://schemas.openxmlformats.org/officeDocument/2006/relationships/image" Target="../media/image239.png"/><Relationship Id="rId4" Type="http://schemas.openxmlformats.org/officeDocument/2006/relationships/image" Target="../media/image240.jpeg"/><Relationship Id="rId1" Type="http://schemas.openxmlformats.org/officeDocument/2006/relationships/slideLayout" Target="../slideLayouts/slideLayout278.xml"/><Relationship Id="rId2" Type="http://schemas.openxmlformats.org/officeDocument/2006/relationships/image" Target="../media/image238.jpeg"/></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0.xml"/><Relationship Id="rId2" Type="http://schemas.openxmlformats.org/officeDocument/2006/relationships/notesSlide" Target="../notesSlides/notesSlide13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29.xml"/><Relationship Id="rId2" Type="http://schemas.openxmlformats.org/officeDocument/2006/relationships/notesSlide" Target="../notesSlides/notesSlide19.xml"/><Relationship Id="rId3" Type="http://schemas.openxmlformats.org/officeDocument/2006/relationships/image" Target="../media/image71.gif"/></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50.xml"/><Relationship Id="rId2" Type="http://schemas.openxmlformats.org/officeDocument/2006/relationships/notesSlide" Target="../notesSlides/notesSlide138.xml"/></Relationships>
</file>

<file path=ppt/slides/_rels/slide191.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241.jpeg"/><Relationship Id="rId1" Type="http://schemas.openxmlformats.org/officeDocument/2006/relationships/slideLayout" Target="../slideLayouts/slideLayout150.xml"/><Relationship Id="rId2" Type="http://schemas.openxmlformats.org/officeDocument/2006/relationships/notesSlide" Target="../notesSlides/notesSlide139.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33.xml"/><Relationship Id="rId2" Type="http://schemas.openxmlformats.org/officeDocument/2006/relationships/notesSlide" Target="../notesSlides/notesSlide140.xml"/><Relationship Id="rId3" Type="http://schemas.openxmlformats.org/officeDocument/2006/relationships/image" Target="../media/image242.jpe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27.xml"/><Relationship Id="rId2" Type="http://schemas.openxmlformats.org/officeDocument/2006/relationships/notesSlide" Target="../notesSlides/notesSlide141.xml"/><Relationship Id="rId3" Type="http://schemas.openxmlformats.org/officeDocument/2006/relationships/image" Target="../media/image243.jpe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27.xml"/><Relationship Id="rId2" Type="http://schemas.openxmlformats.org/officeDocument/2006/relationships/notesSlide" Target="../notesSlides/notesSlide142.xml"/><Relationship Id="rId3" Type="http://schemas.openxmlformats.org/officeDocument/2006/relationships/image" Target="../media/image244.jpe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27.xml"/><Relationship Id="rId2" Type="http://schemas.openxmlformats.org/officeDocument/2006/relationships/notesSlide" Target="../notesSlides/notesSlide143.xml"/><Relationship Id="rId3" Type="http://schemas.openxmlformats.org/officeDocument/2006/relationships/image" Target="../media/image244.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98.xml"/><Relationship Id="rId2" Type="http://schemas.openxmlformats.org/officeDocument/2006/relationships/notesSlide" Target="../notesSlides/notesSlide144.xml"/><Relationship Id="rId3" Type="http://schemas.openxmlformats.org/officeDocument/2006/relationships/image" Target="../media/image245.png"/></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26.xml"/><Relationship Id="rId2" Type="http://schemas.openxmlformats.org/officeDocument/2006/relationships/notesSlide" Target="../notesSlides/notesSlide14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4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47.xml"/><Relationship Id="rId3" Type="http://schemas.openxmlformats.org/officeDocument/2006/relationships/image" Target="../media/image246.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2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148.xml"/><Relationship Id="rId3" Type="http://schemas.openxmlformats.org/officeDocument/2006/relationships/image" Target="../media/image247.jpeg"/></Relationships>
</file>

<file path=ppt/slides/_rels/slide201.xml.rels><?xml version="1.0" encoding="UTF-8" standalone="yes"?>
<Relationships xmlns="http://schemas.openxmlformats.org/package/2006/relationships"><Relationship Id="rId3" Type="http://schemas.openxmlformats.org/officeDocument/2006/relationships/image" Target="../media/image248.png"/><Relationship Id="rId4" Type="http://schemas.openxmlformats.org/officeDocument/2006/relationships/image" Target="../media/image249.gif"/><Relationship Id="rId5" Type="http://schemas.openxmlformats.org/officeDocument/2006/relationships/image" Target="../media/image250.gif"/><Relationship Id="rId6" Type="http://schemas.openxmlformats.org/officeDocument/2006/relationships/image" Target="../media/image251.gif"/><Relationship Id="rId7" Type="http://schemas.openxmlformats.org/officeDocument/2006/relationships/image" Target="../media/image252.gif"/><Relationship Id="rId8" Type="http://schemas.openxmlformats.org/officeDocument/2006/relationships/image" Target="../media/image253.gif"/><Relationship Id="rId9" Type="http://schemas.openxmlformats.org/officeDocument/2006/relationships/image" Target="../media/image254.jpeg"/><Relationship Id="rId1" Type="http://schemas.openxmlformats.org/officeDocument/2006/relationships/slideLayout" Target="../slideLayouts/slideLayout378.xml"/><Relationship Id="rId2" Type="http://schemas.openxmlformats.org/officeDocument/2006/relationships/notesSlide" Target="../notesSlides/notesSlide149.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78.xml"/><Relationship Id="rId2" Type="http://schemas.openxmlformats.org/officeDocument/2006/relationships/notesSlide" Target="../notesSlides/notesSlide15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378.xml"/><Relationship Id="rId2" Type="http://schemas.openxmlformats.org/officeDocument/2006/relationships/notesSlide" Target="../notesSlides/notesSlide15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78.xml"/><Relationship Id="rId2" Type="http://schemas.openxmlformats.org/officeDocument/2006/relationships/notesSlide" Target="../notesSlides/notesSlide15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378.xml"/><Relationship Id="rId2" Type="http://schemas.openxmlformats.org/officeDocument/2006/relationships/notesSlide" Target="../notesSlides/notesSlide153.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15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155.xml"/><Relationship Id="rId3" Type="http://schemas.openxmlformats.org/officeDocument/2006/relationships/image" Target="../media/image74.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6.xml"/><Relationship Id="rId3" Type="http://schemas.openxmlformats.org/officeDocument/2006/relationships/image" Target="../media/image52.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65.xml"/><Relationship Id="rId2" Type="http://schemas.openxmlformats.org/officeDocument/2006/relationships/notesSlide" Target="../notesSlides/notesSlide157.xml"/></Relationships>
</file>

<file path=ppt/slides/_rels/slide21.xml.rels><?xml version="1.0" encoding="UTF-8" standalone="yes"?>
<Relationships xmlns="http://schemas.openxmlformats.org/package/2006/relationships"><Relationship Id="rId3" Type="http://schemas.openxmlformats.org/officeDocument/2006/relationships/image" Target="../media/image72.png"/><Relationship Id="rId4" Type="http://schemas.openxmlformats.org/officeDocument/2006/relationships/image" Target="../media/image73.png"/><Relationship Id="rId1" Type="http://schemas.openxmlformats.org/officeDocument/2006/relationships/slideLayout" Target="../slideLayouts/slideLayout442.xml"/><Relationship Id="rId2" Type="http://schemas.openxmlformats.org/officeDocument/2006/relationships/notesSlide" Target="../notesSlides/notesSlide2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158.xml"/><Relationship Id="rId3" Type="http://schemas.openxmlformats.org/officeDocument/2006/relationships/image" Target="../media/image255.jpe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159.xml"/><Relationship Id="rId3" Type="http://schemas.openxmlformats.org/officeDocument/2006/relationships/image" Target="../media/image234.jpe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54.xml"/></Relationships>
</file>

<file path=ppt/slides/_rels/slide213.xml.rels><?xml version="1.0" encoding="UTF-8" standalone="yes"?>
<Relationships xmlns="http://schemas.openxmlformats.org/package/2006/relationships"><Relationship Id="rId3" Type="http://schemas.openxmlformats.org/officeDocument/2006/relationships/image" Target="../media/image256.png"/><Relationship Id="rId4" Type="http://schemas.openxmlformats.org/officeDocument/2006/relationships/image" Target="../media/image257.png"/><Relationship Id="rId1" Type="http://schemas.openxmlformats.org/officeDocument/2006/relationships/slideLayout" Target="../slideLayouts/slideLayout760.xml"/><Relationship Id="rId2" Type="http://schemas.openxmlformats.org/officeDocument/2006/relationships/notesSlide" Target="../notesSlides/notesSlide16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23.xml"/><Relationship Id="rId3" Type="http://schemas.openxmlformats.org/officeDocument/2006/relationships/image" Target="../media/image74.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3" Type="http://schemas.openxmlformats.org/officeDocument/2006/relationships/image" Target="../media/image75.gif"/><Relationship Id="rId4" Type="http://schemas.openxmlformats.org/officeDocument/2006/relationships/image" Target="../media/image76.jpeg"/><Relationship Id="rId5" Type="http://schemas.openxmlformats.org/officeDocument/2006/relationships/image" Target="../media/image77.gif"/><Relationship Id="rId1" Type="http://schemas.openxmlformats.org/officeDocument/2006/relationships/slideLayout" Target="../slideLayouts/slideLayout34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3" Type="http://schemas.openxmlformats.org/officeDocument/2006/relationships/audio" Target="../media/audio2.bin"/><Relationship Id="rId4" Type="http://schemas.openxmlformats.org/officeDocument/2006/relationships/image" Target="../media/image78.jpeg"/><Relationship Id="rId5" Type="http://schemas.openxmlformats.org/officeDocument/2006/relationships/image" Target="../media/image79.gif"/><Relationship Id="rId6" Type="http://schemas.openxmlformats.org/officeDocument/2006/relationships/image" Target="../media/image80.emf"/><Relationship Id="rId1" Type="http://schemas.openxmlformats.org/officeDocument/2006/relationships/slideLayout" Target="../slideLayouts/slideLayout737.xml"/><Relationship Id="rId2" Type="http://schemas.openxmlformats.org/officeDocument/2006/relationships/audio" Target="../media/audio1.bin"/></Relationships>
</file>

<file path=ppt/slides/_rels/slide27.xml.rels><?xml version="1.0" encoding="UTF-8" standalone="yes"?>
<Relationships xmlns="http://schemas.openxmlformats.org/package/2006/relationships"><Relationship Id="rId3" Type="http://schemas.openxmlformats.org/officeDocument/2006/relationships/image" Target="../media/image81.emf"/><Relationship Id="rId4" Type="http://schemas.openxmlformats.org/officeDocument/2006/relationships/image" Target="../media/image82.emf"/><Relationship Id="rId1" Type="http://schemas.openxmlformats.org/officeDocument/2006/relationships/slideLayout" Target="../slideLayouts/slideLayout333.xml"/><Relationship Id="rId2" Type="http://schemas.openxmlformats.org/officeDocument/2006/relationships/audio" Target="../media/audio3.bin"/></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83.xml"/><Relationship Id="rId2" Type="http://schemas.openxmlformats.org/officeDocument/2006/relationships/notesSlide" Target="../notesSlides/notesSlide26.xml"/><Relationship Id="rId3" Type="http://schemas.openxmlformats.org/officeDocument/2006/relationships/image" Target="../media/image74.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21.xml"/><Relationship Id="rId2" Type="http://schemas.openxmlformats.org/officeDocument/2006/relationships/notesSlide" Target="../notesSlides/notesSlide27.xml"/><Relationship Id="rId3" Type="http://schemas.openxmlformats.org/officeDocument/2006/relationships/image" Target="../media/image83.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46.png"/></Relationships>
</file>

<file path=ppt/slides/_rels/slide30.xml.rels><?xml version="1.0" encoding="UTF-8" standalone="yes"?>
<Relationships xmlns="http://schemas.openxmlformats.org/package/2006/relationships"><Relationship Id="rId3" Type="http://schemas.openxmlformats.org/officeDocument/2006/relationships/image" Target="../media/image84.jpeg"/><Relationship Id="rId4" Type="http://schemas.openxmlformats.org/officeDocument/2006/relationships/image" Target="../media/image15.png"/><Relationship Id="rId1" Type="http://schemas.openxmlformats.org/officeDocument/2006/relationships/slideLayout" Target="../slideLayouts/slideLayout421.xml"/><Relationship Id="rId2" Type="http://schemas.openxmlformats.org/officeDocument/2006/relationships/notesSlide" Target="../notesSlides/notesSlide28.xml"/></Relationships>
</file>

<file path=ppt/slides/_rels/slide31.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png"/><Relationship Id="rId1" Type="http://schemas.openxmlformats.org/officeDocument/2006/relationships/slideLayout" Target="../slideLayouts/slideLayout442.xml"/><Relationship Id="rId2" Type="http://schemas.openxmlformats.org/officeDocument/2006/relationships/notesSlide" Target="../notesSlides/notesSlide2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3.xml"/><Relationship Id="rId2" Type="http://schemas.openxmlformats.org/officeDocument/2006/relationships/notesSlide" Target="../notesSlides/notesSlide31.xml"/><Relationship Id="rId3" Type="http://schemas.openxmlformats.org/officeDocument/2006/relationships/image" Target="../media/image87.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2.xml"/><Relationship Id="rId4" Type="http://schemas.openxmlformats.org/officeDocument/2006/relationships/image" Target="../media/image89.jpeg"/><Relationship Id="rId5" Type="http://schemas.openxmlformats.org/officeDocument/2006/relationships/oleObject" Target="../embeddings/oleObject1.bin"/><Relationship Id="rId6" Type="http://schemas.openxmlformats.org/officeDocument/2006/relationships/image" Target="../media/image88.emf"/><Relationship Id="rId1" Type="http://schemas.openxmlformats.org/officeDocument/2006/relationships/vmlDrawing" Target="../drawings/vmlDrawing1.vml"/><Relationship Id="rId2" Type="http://schemas.openxmlformats.org/officeDocument/2006/relationships/slideLayout" Target="../slideLayouts/slideLayout27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22.xml"/><Relationship Id="rId2" Type="http://schemas.openxmlformats.org/officeDocument/2006/relationships/notesSlide" Target="../notesSlides/notesSlide33.xml"/></Relationships>
</file>

<file path=ppt/slides/_rels/slide36.xml.rels><?xml version="1.0" encoding="UTF-8" standalone="yes"?>
<Relationships xmlns="http://schemas.openxmlformats.org/package/2006/relationships"><Relationship Id="rId3" Type="http://schemas.openxmlformats.org/officeDocument/2006/relationships/image" Target="../media/image90.jpeg"/><Relationship Id="rId4" Type="http://schemas.openxmlformats.org/officeDocument/2006/relationships/image" Target="../media/image91.jpeg"/><Relationship Id="rId5" Type="http://schemas.openxmlformats.org/officeDocument/2006/relationships/image" Target="../media/image92.jpeg"/><Relationship Id="rId6" Type="http://schemas.openxmlformats.org/officeDocument/2006/relationships/image" Target="../media/image93.jpeg"/><Relationship Id="rId1" Type="http://schemas.openxmlformats.org/officeDocument/2006/relationships/slideLayout" Target="../slideLayouts/slideLayout740.xml"/><Relationship Id="rId2" Type="http://schemas.openxmlformats.org/officeDocument/2006/relationships/notesSlide" Target="../notesSlides/notesSlide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35.xml"/><Relationship Id="rId3" Type="http://schemas.openxmlformats.org/officeDocument/2006/relationships/image" Target="../media/image94.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36.xml"/><Relationship Id="rId3" Type="http://schemas.openxmlformats.org/officeDocument/2006/relationships/image" Target="../media/image95.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37.xml"/><Relationship Id="rId3" Type="http://schemas.openxmlformats.org/officeDocument/2006/relationships/image" Target="../media/image96.jpeg"/></Relationships>
</file>

<file path=ppt/slides/_rels/slide4.xml.rels><?xml version="1.0" encoding="UTF-8" standalone="yes"?>
<Relationships xmlns="http://schemas.openxmlformats.org/package/2006/relationships"><Relationship Id="rId3" Type="http://schemas.openxmlformats.org/officeDocument/2006/relationships/image" Target="../media/image47.emf"/><Relationship Id="rId4" Type="http://schemas.openxmlformats.org/officeDocument/2006/relationships/image" Target="../media/image48.png"/><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4" Type="http://schemas.openxmlformats.org/officeDocument/2006/relationships/image" Target="../media/image97.jpeg"/><Relationship Id="rId5"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6" Type="http://schemas.openxmlformats.org/officeDocument/2006/relationships/image" Target="../media/image98.jpeg"/><Relationship Id="rId7" Type="http://schemas.openxmlformats.org/officeDocument/2006/relationships/hyperlink" Target="http://www.abc.ca.gov/images/chainedbean.gif" TargetMode="External"/><Relationship Id="rId8" Type="http://schemas.openxmlformats.org/officeDocument/2006/relationships/image" Target="../media/image99.jpeg"/><Relationship Id="rId1" Type="http://schemas.openxmlformats.org/officeDocument/2006/relationships/slideLayout" Target="../slideLayouts/slideLayout353.xml"/><Relationship Id="rId2" Type="http://schemas.openxmlformats.org/officeDocument/2006/relationships/notesSlide" Target="../notesSlides/notesSlide3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39.xml"/><Relationship Id="rId3" Type="http://schemas.openxmlformats.org/officeDocument/2006/relationships/image" Target="../media/image100.jpeg"/></Relationships>
</file>

<file path=ppt/slides/_rels/slide42.xml.rels><?xml version="1.0" encoding="UTF-8" standalone="yes"?>
<Relationships xmlns="http://schemas.openxmlformats.org/package/2006/relationships"><Relationship Id="rId3" Type="http://schemas.openxmlformats.org/officeDocument/2006/relationships/image" Target="../media/image101.jpeg"/><Relationship Id="rId4" Type="http://schemas.openxmlformats.org/officeDocument/2006/relationships/image" Target="../media/image102.jpeg"/><Relationship Id="rId5" Type="http://schemas.openxmlformats.org/officeDocument/2006/relationships/image" Target="../media/image103.jpeg"/><Relationship Id="rId1" Type="http://schemas.openxmlformats.org/officeDocument/2006/relationships/slideLayout" Target="../slideLayouts/slideLayout357.xml"/><Relationship Id="rId2" Type="http://schemas.openxmlformats.org/officeDocument/2006/relationships/notesSlide" Target="../notesSlides/notesSlide40.xml"/></Relationships>
</file>

<file path=ppt/slides/_rels/slide43.xml.rels><?xml version="1.0" encoding="UTF-8" standalone="yes"?>
<Relationships xmlns="http://schemas.openxmlformats.org/package/2006/relationships"><Relationship Id="rId3" Type="http://schemas.openxmlformats.org/officeDocument/2006/relationships/image" Target="../media/image104.jpeg"/><Relationship Id="rId4" Type="http://schemas.openxmlformats.org/officeDocument/2006/relationships/image" Target="../media/image105.jpeg"/><Relationship Id="rId1" Type="http://schemas.openxmlformats.org/officeDocument/2006/relationships/slideLayout" Target="../slideLayouts/slideLayout353.xml"/><Relationship Id="rId2" Type="http://schemas.openxmlformats.org/officeDocument/2006/relationships/notesSlide" Target="../notesSlides/notesSlide4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42.xml"/><Relationship Id="rId3" Type="http://schemas.openxmlformats.org/officeDocument/2006/relationships/image" Target="../media/image106.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43.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4.xml"/><Relationship Id="rId4" Type="http://schemas.openxmlformats.org/officeDocument/2006/relationships/image" Target="../media/image89.jpeg"/><Relationship Id="rId5" Type="http://schemas.openxmlformats.org/officeDocument/2006/relationships/oleObject" Target="../embeddings/oleObject2.bin"/><Relationship Id="rId6" Type="http://schemas.openxmlformats.org/officeDocument/2006/relationships/image" Target="../media/image107.emf"/><Relationship Id="rId1" Type="http://schemas.openxmlformats.org/officeDocument/2006/relationships/vmlDrawing" Target="../drawings/vmlDrawing2.vml"/><Relationship Id="rId2" Type="http://schemas.openxmlformats.org/officeDocument/2006/relationships/slideLayout" Target="../slideLayouts/slideLayout43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45.xml"/><Relationship Id="rId3" Type="http://schemas.openxmlformats.org/officeDocument/2006/relationships/image" Target="../media/image74.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4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47.xml"/><Relationship Id="rId3" Type="http://schemas.openxmlformats.org/officeDocument/2006/relationships/image" Target="../media/image74.jpeg"/></Relationships>
</file>

<file path=ppt/slides/_rels/slide5.xml.rels><?xml version="1.0" encoding="UTF-8" standalone="yes"?>
<Relationships xmlns="http://schemas.openxmlformats.org/package/2006/relationships"><Relationship Id="rId3" Type="http://schemas.openxmlformats.org/officeDocument/2006/relationships/image" Target="../media/image49.emf"/><Relationship Id="rId4" Type="http://schemas.openxmlformats.org/officeDocument/2006/relationships/image" Target="../media/image50.png"/><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3" Type="http://schemas.openxmlformats.org/officeDocument/2006/relationships/image" Target="../media/image108.png"/><Relationship Id="rId4" Type="http://schemas.openxmlformats.org/officeDocument/2006/relationships/image" Target="../media/image109.emf"/><Relationship Id="rId5" Type="http://schemas.openxmlformats.org/officeDocument/2006/relationships/image" Target="../media/image110.emf"/><Relationship Id="rId1" Type="http://schemas.openxmlformats.org/officeDocument/2006/relationships/slideLayout" Target="../slideLayouts/slideLayout333.xml"/><Relationship Id="rId2" Type="http://schemas.openxmlformats.org/officeDocument/2006/relationships/notesSlide" Target="../notesSlides/notesSlide4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49.xml"/><Relationship Id="rId3" Type="http://schemas.openxmlformats.org/officeDocument/2006/relationships/image" Target="../media/image111.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3.xml"/><Relationship Id="rId2" Type="http://schemas.openxmlformats.org/officeDocument/2006/relationships/notesSlide" Target="../notesSlides/notesSlide50.xml"/><Relationship Id="rId3" Type="http://schemas.openxmlformats.org/officeDocument/2006/relationships/image" Target="../media/image112.emf"/></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51.xml"/><Relationship Id="rId3" Type="http://schemas.openxmlformats.org/officeDocument/2006/relationships/image" Target="../media/image113.jpeg"/></Relationships>
</file>

<file path=ppt/slides/_rels/slide54.xml.rels><?xml version="1.0" encoding="UTF-8" standalone="yes"?>
<Relationships xmlns="http://schemas.openxmlformats.org/package/2006/relationships"><Relationship Id="rId3" Type="http://schemas.openxmlformats.org/officeDocument/2006/relationships/image" Target="../media/image114.jpeg"/><Relationship Id="rId4" Type="http://schemas.openxmlformats.org/officeDocument/2006/relationships/image" Target="../media/image115.jpeg"/><Relationship Id="rId1" Type="http://schemas.openxmlformats.org/officeDocument/2006/relationships/slideLayout" Target="../slideLayouts/slideLayout353.xml"/><Relationship Id="rId2" Type="http://schemas.openxmlformats.org/officeDocument/2006/relationships/notesSlide" Target="../notesSlides/notesSlide52.xml"/></Relationships>
</file>

<file path=ppt/slides/_rels/slide55.xml.rels><?xml version="1.0" encoding="UTF-8" standalone="yes"?>
<Relationships xmlns="http://schemas.openxmlformats.org/package/2006/relationships"><Relationship Id="rId3" Type="http://schemas.openxmlformats.org/officeDocument/2006/relationships/image" Target="../media/image116.jpeg"/><Relationship Id="rId4" Type="http://schemas.openxmlformats.org/officeDocument/2006/relationships/image" Target="../media/image117.jpeg"/><Relationship Id="rId5" Type="http://schemas.openxmlformats.org/officeDocument/2006/relationships/image" Target="../media/image118.png"/><Relationship Id="rId6" Type="http://schemas.openxmlformats.org/officeDocument/2006/relationships/image" Target="../media/image119.png"/><Relationship Id="rId7" Type="http://schemas.openxmlformats.org/officeDocument/2006/relationships/image" Target="../media/image120.png"/><Relationship Id="rId1" Type="http://schemas.openxmlformats.org/officeDocument/2006/relationships/slideLayout" Target="../slideLayouts/slideLayout278.xml"/><Relationship Id="rId2" Type="http://schemas.openxmlformats.org/officeDocument/2006/relationships/notesSlide" Target="../notesSlides/notesSlide5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3.xml"/><Relationship Id="rId2" Type="http://schemas.openxmlformats.org/officeDocument/2006/relationships/notesSlide" Target="../notesSlides/notesSlide54.xml"/><Relationship Id="rId3" Type="http://schemas.openxmlformats.org/officeDocument/2006/relationships/image" Target="../media/image121.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5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56.xml"/><Relationship Id="rId3" Type="http://schemas.openxmlformats.org/officeDocument/2006/relationships/image" Target="../media/image74.jpe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1.xml"/><Relationship Id="rId2" Type="http://schemas.openxmlformats.org/officeDocument/2006/relationships/notesSlide" Target="../notesSlides/notesSlide57.xml"/><Relationship Id="rId3" Type="http://schemas.openxmlformats.org/officeDocument/2006/relationships/image" Target="../media/image122.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7.xml"/><Relationship Id="rId2" Type="http://schemas.openxmlformats.org/officeDocument/2006/relationships/notesSlide" Target="../notesSlides/notesSlide6.xml"/><Relationship Id="rId3" Type="http://schemas.openxmlformats.org/officeDocument/2006/relationships/image" Target="../media/image51.jpeg"/></Relationships>
</file>

<file path=ppt/slides/_rels/slide60.xml.rels><?xml version="1.0" encoding="UTF-8" standalone="yes"?>
<Relationships xmlns="http://schemas.openxmlformats.org/package/2006/relationships"><Relationship Id="rId3" Type="http://schemas.openxmlformats.org/officeDocument/2006/relationships/image" Target="../media/image123.jpeg"/><Relationship Id="rId4" Type="http://schemas.openxmlformats.org/officeDocument/2006/relationships/image" Target="../media/image124.png"/><Relationship Id="rId1" Type="http://schemas.openxmlformats.org/officeDocument/2006/relationships/slideLayout" Target="../slideLayouts/slideLayout229.xml"/><Relationship Id="rId2" Type="http://schemas.openxmlformats.org/officeDocument/2006/relationships/notesSlide" Target="../notesSlides/notesSlide5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73.xml"/><Relationship Id="rId2" Type="http://schemas.openxmlformats.org/officeDocument/2006/relationships/notesSlide" Target="../notesSlides/notesSlide59.xml"/><Relationship Id="rId3" Type="http://schemas.openxmlformats.org/officeDocument/2006/relationships/image" Target="../media/image125.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notesSlide" Target="../notesSlides/notesSlide60.xml"/><Relationship Id="rId3" Type="http://schemas.openxmlformats.org/officeDocument/2006/relationships/image" Target="../media/image126.jpe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42.xml"/><Relationship Id="rId2" Type="http://schemas.openxmlformats.org/officeDocument/2006/relationships/notesSlide" Target="../notesSlides/notesSlide6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62.xml"/><Relationship Id="rId3" Type="http://schemas.openxmlformats.org/officeDocument/2006/relationships/image" Target="../media/image74.jpe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34.xml"/><Relationship Id="rId2" Type="http://schemas.openxmlformats.org/officeDocument/2006/relationships/image" Target="../media/image127.jpeg"/></Relationships>
</file>

<file path=ppt/slides/_rels/slide66.xml.rels><?xml version="1.0" encoding="UTF-8" standalone="yes"?>
<Relationships xmlns="http://schemas.openxmlformats.org/package/2006/relationships"><Relationship Id="rId3" Type="http://schemas.openxmlformats.org/officeDocument/2006/relationships/image" Target="../media/image128.jpeg"/><Relationship Id="rId4" Type="http://schemas.openxmlformats.org/officeDocument/2006/relationships/image" Target="../media/image129.jpeg"/><Relationship Id="rId1" Type="http://schemas.openxmlformats.org/officeDocument/2006/relationships/slideLayout" Target="../slideLayouts/slideLayout534.xml"/><Relationship Id="rId2" Type="http://schemas.openxmlformats.org/officeDocument/2006/relationships/notesSlide" Target="../notesSlides/notesSlide6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34.xml"/><Relationship Id="rId2" Type="http://schemas.openxmlformats.org/officeDocument/2006/relationships/image" Target="../media/image130.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64.xml"/><Relationship Id="rId3" Type="http://schemas.openxmlformats.org/officeDocument/2006/relationships/image" Target="../media/image131.jpe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65.xml"/><Relationship Id="rId3" Type="http://schemas.openxmlformats.org/officeDocument/2006/relationships/image" Target="../media/image132.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52.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66.xml"/><Relationship Id="rId3" Type="http://schemas.openxmlformats.org/officeDocument/2006/relationships/image" Target="../media/image133.jpeg"/></Relationships>
</file>

<file path=ppt/slides/_rels/slide71.xml.rels><?xml version="1.0" encoding="UTF-8" standalone="yes"?>
<Relationships xmlns="http://schemas.openxmlformats.org/package/2006/relationships"><Relationship Id="rId3" Type="http://schemas.openxmlformats.org/officeDocument/2006/relationships/image" Target="../media/image134.jpeg"/><Relationship Id="rId4" Type="http://schemas.openxmlformats.org/officeDocument/2006/relationships/image" Target="../media/image135.jpeg"/><Relationship Id="rId1" Type="http://schemas.openxmlformats.org/officeDocument/2006/relationships/slideLayout" Target="../slideLayouts/slideLayout535.xml"/><Relationship Id="rId2" Type="http://schemas.openxmlformats.org/officeDocument/2006/relationships/notesSlide" Target="../notesSlides/notesSlide67.xml"/></Relationships>
</file>

<file path=ppt/slides/_rels/slide72.xml.rels><?xml version="1.0" encoding="UTF-8" standalone="yes"?>
<Relationships xmlns="http://schemas.openxmlformats.org/package/2006/relationships"><Relationship Id="rId3" Type="http://schemas.openxmlformats.org/officeDocument/2006/relationships/image" Target="../media/image136.jpeg"/><Relationship Id="rId4" Type="http://schemas.openxmlformats.org/officeDocument/2006/relationships/image" Target="../media/image135.jpeg"/><Relationship Id="rId1" Type="http://schemas.openxmlformats.org/officeDocument/2006/relationships/slideLayout" Target="../slideLayouts/slideLayout535.xml"/><Relationship Id="rId2" Type="http://schemas.openxmlformats.org/officeDocument/2006/relationships/notesSlide" Target="../notesSlides/notesSlide6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6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70.xml"/><Relationship Id="rId3" Type="http://schemas.openxmlformats.org/officeDocument/2006/relationships/image" Target="../media/image137.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35.xml"/><Relationship Id="rId2" Type="http://schemas.openxmlformats.org/officeDocument/2006/relationships/notesSlide" Target="../notesSlides/notesSlide71.xml"/><Relationship Id="rId3" Type="http://schemas.openxmlformats.org/officeDocument/2006/relationships/image" Target="../media/image138.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40.xml"/><Relationship Id="rId2" Type="http://schemas.openxmlformats.org/officeDocument/2006/relationships/image" Target="../media/image139.jpeg"/><Relationship Id="rId3" Type="http://schemas.openxmlformats.org/officeDocument/2006/relationships/image" Target="../media/image140.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40.xml"/><Relationship Id="rId2" Type="http://schemas.openxmlformats.org/officeDocument/2006/relationships/image" Target="../media/image141.jpeg"/><Relationship Id="rId3" Type="http://schemas.openxmlformats.org/officeDocument/2006/relationships/image" Target="../media/image142.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47.xml"/><Relationship Id="rId2" Type="http://schemas.openxmlformats.org/officeDocument/2006/relationships/image" Target="../media/image143.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47.xml"/><Relationship Id="rId2" Type="http://schemas.openxmlformats.org/officeDocument/2006/relationships/image" Target="../media/image144.jpeg"/></Relationships>
</file>

<file path=ppt/slides/_rels/slide8.xml.rels><?xml version="1.0" encoding="UTF-8" standalone="yes"?>
<Relationships xmlns="http://schemas.openxmlformats.org/package/2006/relationships"><Relationship Id="rId3" Type="http://schemas.openxmlformats.org/officeDocument/2006/relationships/image" Target="../media/image53.png"/><Relationship Id="rId4" Type="http://schemas.openxmlformats.org/officeDocument/2006/relationships/image" Target="../media/image54.gif"/><Relationship Id="rId5" Type="http://schemas.openxmlformats.org/officeDocument/2006/relationships/image" Target="../media/image55.gif"/><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3" Type="http://schemas.openxmlformats.org/officeDocument/2006/relationships/image" Target="../media/image146.jpeg"/><Relationship Id="rId4" Type="http://schemas.openxmlformats.org/officeDocument/2006/relationships/image" Target="../media/image147.jpeg"/><Relationship Id="rId1" Type="http://schemas.openxmlformats.org/officeDocument/2006/relationships/slideLayout" Target="../slideLayouts/slideLayout549.xml"/><Relationship Id="rId2" Type="http://schemas.openxmlformats.org/officeDocument/2006/relationships/image" Target="../media/image145.jpeg"/></Relationships>
</file>

<file path=ppt/slides/_rels/slide81.xml.rels><?xml version="1.0" encoding="UTF-8" standalone="yes"?>
<Relationships xmlns="http://schemas.openxmlformats.org/package/2006/relationships"><Relationship Id="rId11" Type="http://schemas.openxmlformats.org/officeDocument/2006/relationships/image" Target="../media/image150.gif"/><Relationship Id="rId12" Type="http://schemas.openxmlformats.org/officeDocument/2006/relationships/image" Target="../media/image151.gif"/><Relationship Id="rId13" Type="http://schemas.openxmlformats.org/officeDocument/2006/relationships/image" Target="../media/image152.emf"/><Relationship Id="rId14" Type="http://schemas.openxmlformats.org/officeDocument/2006/relationships/image" Target="../media/image153.emf"/><Relationship Id="rId1" Type="http://schemas.openxmlformats.org/officeDocument/2006/relationships/slideLayout" Target="../slideLayouts/slideLayout528.xml"/><Relationship Id="rId2" Type="http://schemas.openxmlformats.org/officeDocument/2006/relationships/audio" Target="../media/audio2.bin"/><Relationship Id="rId3" Type="http://schemas.openxmlformats.org/officeDocument/2006/relationships/audio" Target="../media/audio4.bin"/><Relationship Id="rId4" Type="http://schemas.openxmlformats.org/officeDocument/2006/relationships/audio" Target="../media/audio1.bin"/><Relationship Id="rId5" Type="http://schemas.openxmlformats.org/officeDocument/2006/relationships/audio" Target="../media/audio5.bin"/><Relationship Id="rId6" Type="http://schemas.openxmlformats.org/officeDocument/2006/relationships/audio" Target="../media/audio6.bin"/><Relationship Id="rId7" Type="http://schemas.openxmlformats.org/officeDocument/2006/relationships/audio" Target="../media/audio7.bin"/><Relationship Id="rId8" Type="http://schemas.openxmlformats.org/officeDocument/2006/relationships/audio" Target="../media/audio8.bin"/><Relationship Id="rId9" Type="http://schemas.openxmlformats.org/officeDocument/2006/relationships/image" Target="../media/image148.gif"/><Relationship Id="rId10" Type="http://schemas.openxmlformats.org/officeDocument/2006/relationships/image" Target="../media/image149.gif"/></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53.xml"/><Relationship Id="rId2" Type="http://schemas.openxmlformats.org/officeDocument/2006/relationships/image" Target="../media/image154.jpeg"/></Relationships>
</file>

<file path=ppt/slides/_rels/slide84.xml.rels><?xml version="1.0" encoding="UTF-8" standalone="yes"?>
<Relationships xmlns="http://schemas.openxmlformats.org/package/2006/relationships"><Relationship Id="rId3" Type="http://schemas.openxmlformats.org/officeDocument/2006/relationships/image" Target="../media/image155.jpeg"/><Relationship Id="rId4" Type="http://schemas.openxmlformats.org/officeDocument/2006/relationships/image" Target="../media/image156.gif"/><Relationship Id="rId5" Type="http://schemas.openxmlformats.org/officeDocument/2006/relationships/image" Target="../media/image157.gif"/><Relationship Id="rId1" Type="http://schemas.openxmlformats.org/officeDocument/2006/relationships/slideLayout" Target="../slideLayouts/slideLayout525.xml"/><Relationship Id="rId2" Type="http://schemas.openxmlformats.org/officeDocument/2006/relationships/audio" Target="../media/audio9.bin"/></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7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73.xml"/><Relationship Id="rId3" Type="http://schemas.openxmlformats.org/officeDocument/2006/relationships/image" Target="../media/image158.jpe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74.xml"/><Relationship Id="rId3" Type="http://schemas.openxmlformats.org/officeDocument/2006/relationships/image" Target="../media/image159.jpe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82.xml"/><Relationship Id="rId2" Type="http://schemas.openxmlformats.org/officeDocument/2006/relationships/image" Target="../media/image160.jpe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01.xml"/><Relationship Id="rId2" Type="http://schemas.openxmlformats.org/officeDocument/2006/relationships/image" Target="../media/image161.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 Id="rId3" Type="http://schemas.openxmlformats.org/officeDocument/2006/relationships/image" Target="../media/image56.png"/></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528.xml"/><Relationship Id="rId4" Type="http://schemas.openxmlformats.org/officeDocument/2006/relationships/image" Target="../media/image162.emf"/><Relationship Id="rId5" Type="http://schemas.openxmlformats.org/officeDocument/2006/relationships/image" Target="../media/image67.png"/><Relationship Id="rId1" Type="http://schemas.microsoft.com/office/2007/relationships/media" Target="file:///C:\Program%20Files\Microsoft%20Office\Clipart\corpmm\themesnd\j0074308.mid" TargetMode="External"/><Relationship Id="rId2" Type="http://schemas.openxmlformats.org/officeDocument/2006/relationships/audio" Target="file:///C:\Program%20Files\Microsoft%20Office\Clipart\corpmm\themesnd\j0074308.mid"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163.jpeg"/><Relationship Id="rId4" Type="http://schemas.openxmlformats.org/officeDocument/2006/relationships/image" Target="../media/image164.jpeg"/><Relationship Id="rId1" Type="http://schemas.openxmlformats.org/officeDocument/2006/relationships/slideLayout" Target="../slideLayouts/slideLayout603.xml"/><Relationship Id="rId2" Type="http://schemas.openxmlformats.org/officeDocument/2006/relationships/notesSlide" Target="../notesSlides/notesSlide7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03.xml"/><Relationship Id="rId2" Type="http://schemas.openxmlformats.org/officeDocument/2006/relationships/image" Target="../media/image165.jpeg"/><Relationship Id="rId3" Type="http://schemas.openxmlformats.org/officeDocument/2006/relationships/image" Target="../media/image166.jpe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81.xml"/><Relationship Id="rId2" Type="http://schemas.openxmlformats.org/officeDocument/2006/relationships/image" Target="../media/image167.jpeg"/><Relationship Id="rId3" Type="http://schemas.openxmlformats.org/officeDocument/2006/relationships/image" Target="../media/image168.jpe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01.xml"/><Relationship Id="rId2" Type="http://schemas.openxmlformats.org/officeDocument/2006/relationships/image" Target="../media/image169.jpe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70.xml"/><Relationship Id="rId2" Type="http://schemas.openxmlformats.org/officeDocument/2006/relationships/notesSlide" Target="../notesSlides/notesSlide76.xml"/></Relationships>
</file>

<file path=ppt/slides/_rels/slide97.xml.rels><?xml version="1.0" encoding="UTF-8" standalone="yes"?>
<Relationships xmlns="http://schemas.openxmlformats.org/package/2006/relationships"><Relationship Id="rId3" Type="http://schemas.openxmlformats.org/officeDocument/2006/relationships/image" Target="../media/image170.jpeg"/><Relationship Id="rId4" Type="http://schemas.openxmlformats.org/officeDocument/2006/relationships/image" Target="../media/image171.jpeg"/><Relationship Id="rId1" Type="http://schemas.openxmlformats.org/officeDocument/2006/relationships/slideLayout" Target="../slideLayouts/slideLayout538.xml"/><Relationship Id="rId2" Type="http://schemas.openxmlformats.org/officeDocument/2006/relationships/notesSlide" Target="../notesSlides/notesSlide77.xml"/></Relationships>
</file>

<file path=ppt/slides/_rels/slide98.xml.rels><?xml version="1.0" encoding="UTF-8" standalone="yes"?>
<Relationships xmlns="http://schemas.openxmlformats.org/package/2006/relationships"><Relationship Id="rId3" Type="http://schemas.openxmlformats.org/officeDocument/2006/relationships/image" Target="../media/image170.jpeg"/><Relationship Id="rId4" Type="http://schemas.openxmlformats.org/officeDocument/2006/relationships/image" Target="../media/image171.jpeg"/><Relationship Id="rId1" Type="http://schemas.openxmlformats.org/officeDocument/2006/relationships/slideLayout" Target="../slideLayouts/slideLayout538.xml"/><Relationship Id="rId2" Type="http://schemas.openxmlformats.org/officeDocument/2006/relationships/notesSlide" Target="../notesSlides/notesSlide7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36.xml"/><Relationship Id="rId2" Type="http://schemas.openxmlformats.org/officeDocument/2006/relationships/notesSlide" Target="../notesSlides/notesSlide79.xml"/><Relationship Id="rId3" Type="http://schemas.openxmlformats.org/officeDocument/2006/relationships/image" Target="../media/image17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1"/>
          <p:cNvSpPr>
            <a:spLocks noGrp="1" noChangeArrowheads="1"/>
          </p:cNvSpPr>
          <p:nvPr>
            <p:ph type="title"/>
          </p:nvPr>
        </p:nvSpPr>
        <p:spPr>
          <a:xfrm>
            <a:off x="685800" y="6096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AppleGothic" charset="0"/>
                <a:cs typeface="AppleGothic" charset="0"/>
              </a:rPr>
              <a:t>로마서</a:t>
            </a:r>
            <a:endParaRPr lang="en-GB" smtClean="0"/>
          </a:p>
        </p:txBody>
      </p:sp>
      <p:pic>
        <p:nvPicPr>
          <p:cNvPr id="5939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02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9395"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68638" y="3048000"/>
            <a:ext cx="3006725" cy="34464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9396" name="WordArt 4"/>
          <p:cNvSpPr>
            <a:spLocks noChangeArrowheads="1" noChangeShapeType="1" noTextEdit="1"/>
          </p:cNvSpPr>
          <p:nvPr/>
        </p:nvSpPr>
        <p:spPr bwMode="auto">
          <a:xfrm>
            <a:off x="1257300" y="1600200"/>
            <a:ext cx="6667500" cy="1638300"/>
          </a:xfrm>
          <a:prstGeom prst="rect">
            <a:avLst/>
          </a:prstGeom>
        </p:spPr>
        <p:txBody>
          <a:bodyPr wrap="none" fromWordArt="1">
            <a:prstTxWarp prst="textFadeUp">
              <a:avLst>
                <a:gd name="adj" fmla="val 6727"/>
              </a:avLst>
            </a:prstTxWarp>
          </a:bodyPr>
          <a:lstStyle/>
          <a:p>
            <a:pPr algn="ctr"/>
            <a:r>
              <a:rPr lang="ko-KR" altLang="en-US" sz="3600" kern="10">
                <a:ln w="12600">
                  <a:solidFill>
                    <a:srgbClr val="B2B2B2"/>
                  </a:solidFill>
                  <a:miter lim="800000"/>
                  <a:headEnd/>
                  <a:tailEnd/>
                </a:ln>
                <a:gradFill rotWithShape="1">
                  <a:gsLst>
                    <a:gs pos="0">
                      <a:srgbClr val="520402"/>
                    </a:gs>
                    <a:gs pos="100000">
                      <a:srgbClr val="FFCC00"/>
                    </a:gs>
                  </a:gsLst>
                  <a:lin ang="5400000" scaled="1"/>
                </a:gradFill>
                <a:effectLst>
                  <a:outerShdw blurRad="63500" dist="17819" dir="2700000" algn="ctr" rotWithShape="0">
                    <a:srgbClr val="875B0D">
                      <a:alpha val="74997"/>
                    </a:srgbClr>
                  </a:outerShdw>
                </a:effectLst>
                <a:latin typeface="Arial Black"/>
                <a:ea typeface="Arial Black"/>
                <a:cs typeface="Arial Black"/>
              </a:rPr>
              <a:t>로마서</a:t>
            </a:r>
            <a:endParaRPr lang="en-US" sz="3600" kern="10">
              <a:ln w="12600">
                <a:solidFill>
                  <a:srgbClr val="B2B2B2"/>
                </a:solidFill>
                <a:miter lim="800000"/>
                <a:headEnd/>
                <a:tailEnd/>
              </a:ln>
              <a:gradFill rotWithShape="1">
                <a:gsLst>
                  <a:gs pos="0">
                    <a:srgbClr val="520402"/>
                  </a:gs>
                  <a:gs pos="100000">
                    <a:srgbClr val="FFCC00"/>
                  </a:gs>
                </a:gsLst>
                <a:lin ang="5400000" scaled="1"/>
              </a:gradFill>
              <a:effectLst>
                <a:outerShdw blurRad="63500" dist="17819" dir="2700000" algn="ctr" rotWithShape="0">
                  <a:srgbClr val="875B0D">
                    <a:alpha val="74997"/>
                  </a:srgbClr>
                </a:outerShdw>
              </a:effectLst>
              <a:latin typeface="Arial Black"/>
              <a:ea typeface="Arial Black"/>
              <a:cs typeface="Arial Black"/>
            </a:endParaRPr>
          </a:p>
        </p:txBody>
      </p:sp>
      <p:sp>
        <p:nvSpPr>
          <p:cNvPr id="59397" name="Rectangle 5"/>
          <p:cNvSpPr>
            <a:spLocks noChangeArrowheads="1"/>
          </p:cNvSpPr>
          <p:nvPr/>
        </p:nvSpPr>
        <p:spPr bwMode="auto">
          <a:xfrm>
            <a:off x="1828800" y="1524000"/>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59398" name="Text Box 6"/>
          <p:cNvSpPr txBox="1">
            <a:spLocks noChangeArrowheads="1"/>
          </p:cNvSpPr>
          <p:nvPr/>
        </p:nvSpPr>
        <p:spPr bwMode="auto">
          <a:xfrm>
            <a:off x="2514600" y="152400"/>
            <a:ext cx="41148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1750"/>
              </a:spcBef>
              <a:buClr>
                <a:srgbClr val="000000"/>
              </a:buClr>
              <a:defRPr/>
            </a:pPr>
            <a:r>
              <a:rPr lang="ja-JP" altLang="en-GB" sz="2800" b="1" smtClean="0">
                <a:solidFill>
                  <a:srgbClr val="000000"/>
                </a:solidFill>
                <a:ea typeface="AppleGothic" charset="0"/>
                <a:cs typeface="AppleGothic" charset="0"/>
              </a:rPr>
              <a:t>사도</a:t>
            </a:r>
            <a:r>
              <a:rPr lang="en-GB" sz="2800" b="1" smtClean="0">
                <a:solidFill>
                  <a:srgbClr val="000000"/>
                </a:solidFill>
              </a:rPr>
              <a:t> </a:t>
            </a:r>
            <a:r>
              <a:rPr lang="ja-JP" altLang="en-GB" sz="2800" b="1" smtClean="0">
                <a:solidFill>
                  <a:srgbClr val="000000"/>
                </a:solidFill>
                <a:ea typeface="AppleGothic" charset="0"/>
                <a:cs typeface="AppleGothic" charset="0"/>
              </a:rPr>
              <a:t>바울의</a:t>
            </a:r>
            <a:r>
              <a:rPr lang="en-GB" sz="2800" b="1" smtClean="0">
                <a:solidFill>
                  <a:srgbClr val="000000"/>
                </a:solidFill>
              </a:rPr>
              <a:t> </a:t>
            </a:r>
            <a:r>
              <a:rPr lang="ja-JP" altLang="en-GB" sz="2800" b="1" smtClean="0">
                <a:solidFill>
                  <a:srgbClr val="000000"/>
                </a:solidFill>
                <a:ea typeface="AppleGothic" charset="0"/>
                <a:cs typeface="AppleGothic" charset="0"/>
              </a:rPr>
              <a:t>서</a:t>
            </a:r>
            <a:r>
              <a:rPr lang="ko-KR" altLang="en-US" sz="2800" b="1" smtClean="0">
                <a:solidFill>
                  <a:srgbClr val="000000"/>
                </a:solidFill>
                <a:ea typeface="Gulim" charset="0"/>
                <a:cs typeface="Gulim" charset="0"/>
              </a:rPr>
              <a:t>신</a:t>
            </a:r>
            <a:endParaRPr lang="ko-KR" altLang="en-GB" sz="2800" b="1" smtClean="0">
              <a:solidFill>
                <a:srgbClr val="000000"/>
              </a:solidFill>
              <a:ea typeface="Gulim" charset="0"/>
              <a:cs typeface="Gulim" charset="0"/>
            </a:endParaRPr>
          </a:p>
        </p:txBody>
      </p:sp>
      <p:sp>
        <p:nvSpPr>
          <p:cNvPr id="59399" name="Text Box 7"/>
          <p:cNvSpPr txBox="1">
            <a:spLocks noChangeArrowheads="1"/>
          </p:cNvSpPr>
          <p:nvPr/>
        </p:nvSpPr>
        <p:spPr bwMode="auto">
          <a:xfrm>
            <a:off x="0" y="6553200"/>
            <a:ext cx="9144000" cy="304800"/>
          </a:xfrm>
          <a:prstGeom prst="rect">
            <a:avLst/>
          </a:prstGeom>
          <a:solidFill>
            <a:schemeClr val="tx1"/>
          </a:solidFill>
          <a:ln>
            <a:noFill/>
          </a:ln>
          <a:effectLs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Garamond" charset="0"/>
              <a:buNone/>
              <a:defRPr/>
            </a:pPr>
            <a:r>
              <a:rPr lang="ja-JP" altLang="en-GB" sz="1600" b="1" i="1" smtClean="0">
                <a:solidFill>
                  <a:srgbClr val="FFFFFF"/>
                </a:solidFill>
                <a:latin typeface="Garamond" charset="0"/>
                <a:ea typeface="AppleGothic" charset="0"/>
                <a:cs typeface="AppleGothic" charset="0"/>
              </a:rPr>
              <a:t>수업</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프레즌테이션</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릭</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그리프스</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박사</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싱가폴</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바이블</a:t>
            </a:r>
            <a:r>
              <a:rPr lang="en-GB" sz="1600" b="1" i="1" smtClean="0">
                <a:solidFill>
                  <a:srgbClr val="FFFFFF"/>
                </a:solidFill>
                <a:latin typeface="Garamond" charset="0"/>
              </a:rPr>
              <a:t> </a:t>
            </a:r>
            <a:r>
              <a:rPr lang="ja-JP" altLang="en-GB" sz="1600" b="1" i="1" smtClean="0">
                <a:solidFill>
                  <a:srgbClr val="FFFFFF"/>
                </a:solidFill>
                <a:latin typeface="Garamond" charset="0"/>
                <a:ea typeface="AppleGothic" charset="0"/>
                <a:cs typeface="AppleGothic" charset="0"/>
              </a:rPr>
              <a:t>콜리지</a:t>
            </a:r>
            <a:endParaRPr lang="en-GB" sz="1600" b="1" i="1" smtClean="0">
              <a:solidFill>
                <a:srgbClr val="FFFFFF"/>
              </a:solidFill>
              <a:latin typeface="Garamond" charset="0"/>
            </a:endParaRP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59394"/>
                                        </p:tgtEl>
                                        <p:attrNameLst>
                                          <p:attrName>style.visibility</p:attrName>
                                        </p:attrNameLst>
                                      </p:cBhvr>
                                      <p:to>
                                        <p:strVal val="visible"/>
                                      </p:to>
                                    </p:set>
                                    <p:animEffect transition="in" filter="dissolve">
                                      <p:cBhvr additive="repl">
                                        <p:cTn id="7" dur="500"/>
                                        <p:tgtEl>
                                          <p:spTgt spid="59394"/>
                                        </p:tgtEl>
                                      </p:cBhvr>
                                    </p:animEffect>
                                  </p:childTnLst>
                                </p:cTn>
                              </p:par>
                            </p:childTnLst>
                          </p:cTn>
                        </p:par>
                        <p:par>
                          <p:cTn id="8" fill="hold" nodeType="afterGroup">
                            <p:stCondLst>
                              <p:cond delay="500"/>
                            </p:stCondLst>
                            <p:childTnLst>
                              <p:par>
                                <p:cTn id="9" presetID="7" presetClass="entr" presetSubtype="4" fill="hold" nodeType="afterEffect">
                                  <p:stCondLst>
                                    <p:cond delay="0"/>
                                  </p:stCondLst>
                                  <p:iterate type="wd">
                                    <p:tmPct val="100000"/>
                                  </p:iterate>
                                  <p:childTnLst>
                                    <p:set>
                                      <p:cBhvr additive="repl">
                                        <p:cTn id="10" dur="1" fill="hold">
                                          <p:stCondLst>
                                            <p:cond delay="0"/>
                                          </p:stCondLst>
                                        </p:cTn>
                                        <p:tgtEl>
                                          <p:spTgt spid="59398"/>
                                        </p:tgtEl>
                                        <p:attrNameLst>
                                          <p:attrName>style.visibility</p:attrName>
                                        </p:attrNameLst>
                                      </p:cBhvr>
                                      <p:to>
                                        <p:strVal val="visible"/>
                                      </p:to>
                                    </p:set>
                                    <p:anim calcmode="lin" valueType="num">
                                      <p:cBhvr additive="repl">
                                        <p:cTn id="11" dur="1000" fill="hold"/>
                                        <p:tgtEl>
                                          <p:spTgt spid="59398"/>
                                        </p:tgtEl>
                                        <p:attrNameLst>
                                          <p:attrName>ppt_x</p:attrName>
                                        </p:attrNameLst>
                                      </p:cBhvr>
                                      <p:tavLst>
                                        <p:tav>
                                          <p:val>
                                            <p:strVal val="#ppt_x"/>
                                          </p:val>
                                        </p:tav>
                                        <p:tav>
                                          <p:val>
                                            <p:strVal val="#ppt_x"/>
                                          </p:val>
                                        </p:tav>
                                      </p:tavLst>
                                    </p:anim>
                                    <p:anim calcmode="lin" valueType="num">
                                      <p:cBhvr additive="repl">
                                        <p:cTn id="12" dur="1000" fill="hold"/>
                                        <p:tgtEl>
                                          <p:spTgt spid="59398"/>
                                        </p:tgtEl>
                                        <p:attrNameLst>
                                          <p:attrName>ppt_y</p:attrName>
                                        </p:attrNameLst>
                                      </p:cBhvr>
                                      <p:tavLst>
                                        <p:tav>
                                          <p:val>
                                            <p:strVal val="1+#ppt_h/2"/>
                                          </p:val>
                                        </p:tav>
                                        <p:tav>
                                          <p:val>
                                            <p:strVal val="#ppt_y"/>
                                          </p:val>
                                        </p:tav>
                                      </p:tavLst>
                                    </p:anim>
                                  </p:childTnLst>
                                </p:cTn>
                              </p:par>
                            </p:childTnLst>
                          </p:cTn>
                        </p:par>
                        <p:par>
                          <p:cTn id="13" fill="hold" nodeType="afterGroup">
                            <p:stCondLst>
                              <p:cond delay="4500"/>
                            </p:stCondLst>
                            <p:childTnLst>
                              <p:par>
                                <p:cTn id="14" presetID="9" presetClass="entr" fill="hold" nodeType="afterEffect">
                                  <p:stCondLst>
                                    <p:cond delay="0"/>
                                  </p:stCondLst>
                                  <p:childTnLst>
                                    <p:set>
                                      <p:cBhvr additive="repl">
                                        <p:cTn id="15" dur="1" fill="hold">
                                          <p:stCondLst>
                                            <p:cond delay="0"/>
                                          </p:stCondLst>
                                        </p:cTn>
                                        <p:tgtEl>
                                          <p:spTgt spid="59395"/>
                                        </p:tgtEl>
                                        <p:attrNameLst>
                                          <p:attrName>style.visibility</p:attrName>
                                        </p:attrNameLst>
                                      </p:cBhvr>
                                      <p:to>
                                        <p:strVal val="visible"/>
                                      </p:to>
                                    </p:set>
                                    <p:animEffect transition="in" filter="dissolve">
                                      <p:cBhvr additive="repl">
                                        <p:cTn id="16" dur="500"/>
                                        <p:tgtEl>
                                          <p:spTgt spid="59395"/>
                                        </p:tgtEl>
                                      </p:cBhvr>
                                    </p:animEffect>
                                  </p:childTnLst>
                                </p:cTn>
                              </p:par>
                            </p:childTnLst>
                          </p:cTn>
                        </p:par>
                        <p:par>
                          <p:cTn id="17" fill="hold" nodeType="afterGroup">
                            <p:stCondLst>
                              <p:cond delay="5000"/>
                            </p:stCondLst>
                            <p:childTnLst>
                              <p:par>
                                <p:cTn id="18" presetID="23" presetClass="entr" presetSubtype="288" fill="hold" grpId="0" nodeType="afterEffect">
                                  <p:stCondLst>
                                    <p:cond delay="0"/>
                                  </p:stCondLst>
                                  <p:childTnLst>
                                    <p:set>
                                      <p:cBhvr additive="repl">
                                        <p:cTn id="19" dur="1" fill="hold">
                                          <p:stCondLst>
                                            <p:cond delay="0"/>
                                          </p:stCondLst>
                                        </p:cTn>
                                        <p:tgtEl>
                                          <p:spTgt spid="59396"/>
                                        </p:tgtEl>
                                        <p:attrNameLst>
                                          <p:attrName>style.visibility</p:attrName>
                                        </p:attrNameLst>
                                      </p:cBhvr>
                                      <p:to>
                                        <p:strVal val="visible"/>
                                      </p:to>
                                    </p:set>
                                    <p:anim calcmode="lin" valueType="num">
                                      <p:cBhvr additive="repl">
                                        <p:cTn id="20" dur="500" fill="hold"/>
                                        <p:tgtEl>
                                          <p:spTgt spid="59396"/>
                                        </p:tgtEl>
                                        <p:attrNameLst>
                                          <p:attrName>ppt_w</p:attrName>
                                        </p:attrNameLst>
                                      </p:cBhvr>
                                      <p:tavLst>
                                        <p:tav>
                                          <p:val>
                                            <p:strVal val="4/3*#ppt_w"/>
                                          </p:val>
                                        </p:tav>
                                        <p:tav>
                                          <p:val>
                                            <p:strVal val="#ppt_w"/>
                                          </p:val>
                                        </p:tav>
                                      </p:tavLst>
                                    </p:anim>
                                    <p:anim calcmode="lin" valueType="num">
                                      <p:cBhvr additive="repl">
                                        <p:cTn id="21" dur="500" fill="hold"/>
                                        <p:tgtEl>
                                          <p:spTgt spid="59396"/>
                                        </p:tgtEl>
                                        <p:attrNameLst>
                                          <p:attrName>ppt_h</p:attrName>
                                        </p:attrNameLst>
                                      </p:cBhvr>
                                      <p:tavLst>
                                        <p:tav>
                                          <p:val>
                                            <p:strVal val="4/3*#ppt_h"/>
                                          </p:val>
                                        </p:tav>
                                        <p:tav>
                                          <p:val>
                                            <p:strVal val="#ppt_h"/>
                                          </p:val>
                                        </p:tav>
                                      </p:tavLst>
                                    </p:anim>
                                  </p:childTnLst>
                                </p:cTn>
                              </p:par>
                            </p:childTnLst>
                          </p:cTn>
                        </p:par>
                      </p:childTnLst>
                    </p:cTn>
                  </p:par>
                  <p:par>
                    <p:cTn id="22"/>
                  </p:par>
                </p:childTnLst>
              </p:cTn>
              <p:prevCondLst>
                <p:cond evt="onPrev" delay="0">
                  <p:tgtEl>
                    <p:sldTgt/>
                  </p:tgtEl>
                </p:cond>
              </p:prevCondLst>
              <p:nextCondLst>
                <p:cond evt="onNext" delay="0">
                  <p:tgtEl>
                    <p:sldTgt/>
                  </p:tgtEl>
                </p:cond>
              </p:nextCondLst>
            </p:seq>
          </p:childTnLst>
        </p:cTn>
      </p:par>
    </p:tnLst>
    <p:bldLst>
      <p:bldP spid="5939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11238"/>
            <a:ext cx="9144000" cy="5694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8610" name="Rectangle 2"/>
          <p:cNvSpPr>
            <a:spLocks noGrp="1" noChangeArrowheads="1"/>
          </p:cNvSpPr>
          <p:nvPr>
            <p:ph type="title"/>
          </p:nvPr>
        </p:nvSpPr>
        <p:spPr>
          <a:xfrm>
            <a:off x="685800" y="-1588"/>
            <a:ext cx="7772400" cy="76358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AppleGothic" charset="0"/>
                <a:cs typeface="AppleGothic" charset="0"/>
              </a:rPr>
              <a:t>로마</a:t>
            </a:r>
            <a:r>
              <a:rPr lang="en-GB" smtClean="0"/>
              <a:t> </a:t>
            </a:r>
            <a:r>
              <a:rPr lang="ja-JP" altLang="en-GB" smtClean="0">
                <a:ea typeface="AppleGothic" charset="0"/>
                <a:cs typeface="AppleGothic" charset="0"/>
              </a:rPr>
              <a:t>시</a:t>
            </a:r>
            <a:endParaRPr lang="en-GB" smtClean="0"/>
          </a:p>
        </p:txBody>
      </p:sp>
      <p:sp>
        <p:nvSpPr>
          <p:cNvPr id="68611" name="Rectangle 3"/>
          <p:cNvSpPr>
            <a:spLocks noGrp="1" noChangeArrowheads="1"/>
          </p:cNvSpPr>
          <p:nvPr>
            <p:ph type="body" idx="1"/>
          </p:nvPr>
        </p:nvSpPr>
        <p:spPr>
          <a:xfrm>
            <a:off x="228600" y="3810000"/>
            <a:ext cx="8686800" cy="286861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90000"/>
              </a:lnSpc>
              <a:spcBef>
                <a:spcPts val="700"/>
              </a:spcBef>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ja-JP" altLang="en-GB" sz="2800" b="1" smtClean="0">
                <a:ea typeface="Gulim" charset="0"/>
                <a:cs typeface="Gulim" charset="0"/>
              </a:rPr>
              <a:t>로마는</a:t>
            </a:r>
            <a:r>
              <a:rPr lang="en-GB" sz="2800" b="1" smtClean="0">
                <a:ea typeface="Gulim" charset="0"/>
                <a:cs typeface="Gulim" charset="0"/>
              </a:rPr>
              <a:t> </a:t>
            </a:r>
            <a:r>
              <a:rPr lang="ja-JP" altLang="en-GB" sz="2800" b="1" smtClean="0">
                <a:latin typeface="Arial"/>
                <a:ea typeface="Gulim" charset="0"/>
                <a:cs typeface="Gulim" charset="0"/>
              </a:rPr>
              <a:t>“</a:t>
            </a:r>
            <a:r>
              <a:rPr lang="ja-JP" altLang="en-GB" sz="2800" b="1" smtClean="0">
                <a:ea typeface="Gulim" charset="0"/>
                <a:cs typeface="Gulim" charset="0"/>
              </a:rPr>
              <a:t>인류의</a:t>
            </a:r>
            <a:r>
              <a:rPr lang="en-GB" sz="2800" b="1" smtClean="0">
                <a:ea typeface="Gulim" charset="0"/>
                <a:cs typeface="Gulim" charset="0"/>
              </a:rPr>
              <a:t> </a:t>
            </a:r>
            <a:r>
              <a:rPr lang="ja-JP" altLang="en-GB" sz="2800" b="1" smtClean="0">
                <a:ea typeface="Gulim" charset="0"/>
                <a:cs typeface="Gulim" charset="0"/>
              </a:rPr>
              <a:t>영광스러운</a:t>
            </a:r>
            <a:r>
              <a:rPr lang="en-GB" sz="2800" b="1" smtClean="0">
                <a:ea typeface="Gulim" charset="0"/>
                <a:cs typeface="Gulim" charset="0"/>
              </a:rPr>
              <a:t> </a:t>
            </a:r>
            <a:r>
              <a:rPr lang="ja-JP" altLang="en-GB" sz="2800" b="1" smtClean="0">
                <a:ea typeface="Gulim" charset="0"/>
                <a:cs typeface="Gulim" charset="0"/>
              </a:rPr>
              <a:t>관을</a:t>
            </a:r>
            <a:r>
              <a:rPr lang="en-GB" sz="2800" b="1" smtClean="0">
                <a:ea typeface="Gulim" charset="0"/>
                <a:cs typeface="Gulim" charset="0"/>
              </a:rPr>
              <a:t> </a:t>
            </a:r>
            <a:r>
              <a:rPr lang="ja-JP" altLang="en-GB" sz="2800" b="1" smtClean="0">
                <a:ea typeface="Gulim" charset="0"/>
                <a:cs typeface="Gulim" charset="0"/>
              </a:rPr>
              <a:t>씌우는</a:t>
            </a:r>
            <a:r>
              <a:rPr lang="en-GB" sz="2800" b="1" smtClean="0">
                <a:ea typeface="Gulim" charset="0"/>
                <a:cs typeface="Gulim" charset="0"/>
              </a:rPr>
              <a:t> </a:t>
            </a:r>
            <a:r>
              <a:rPr lang="ja-JP" altLang="en-GB" sz="2800" b="1" smtClean="0">
                <a:ea typeface="Gulim" charset="0"/>
                <a:cs typeface="Gulim" charset="0"/>
              </a:rPr>
              <a:t>공적</a:t>
            </a:r>
            <a:r>
              <a:rPr lang="ja-JP" altLang="en-GB" sz="2800" b="1" smtClean="0">
                <a:latin typeface="Arial"/>
                <a:ea typeface="Gulim" charset="0"/>
                <a:cs typeface="Gulim" charset="0"/>
              </a:rPr>
              <a:t>”</a:t>
            </a:r>
            <a:r>
              <a:rPr lang="en-GB" sz="2800" b="1" smtClean="0">
                <a:ea typeface="Gulim" charset="0"/>
                <a:cs typeface="Gulim" charset="0"/>
              </a:rPr>
              <a:t> </a:t>
            </a:r>
            <a:r>
              <a:rPr lang="ja-JP" altLang="en-GB" sz="2800" b="1" smtClean="0">
                <a:ea typeface="Gulim" charset="0"/>
                <a:cs typeface="Gulim" charset="0"/>
              </a:rPr>
              <a:t>과</a:t>
            </a:r>
            <a:r>
              <a:rPr lang="en-GB" sz="2800" b="1" smtClean="0">
                <a:ea typeface="Gulim" charset="0"/>
                <a:cs typeface="Gulim" charset="0"/>
              </a:rPr>
              <a:t> </a:t>
            </a:r>
            <a:r>
              <a:rPr lang="ja-JP" altLang="en-GB" sz="2800" b="1" smtClean="0">
                <a:latin typeface="Arial"/>
                <a:ea typeface="Gulim" charset="0"/>
                <a:cs typeface="Gulim" charset="0"/>
              </a:rPr>
              <a:t>“</a:t>
            </a:r>
            <a:r>
              <a:rPr lang="ja-JP" altLang="en-GB" sz="2800" b="1" smtClean="0">
                <a:ea typeface="Gulim" charset="0"/>
                <a:cs typeface="Gulim" charset="0"/>
              </a:rPr>
              <a:t>제국의</a:t>
            </a:r>
            <a:r>
              <a:rPr lang="en-GB" sz="2800" b="1" smtClean="0">
                <a:ea typeface="Gulim" charset="0"/>
                <a:cs typeface="Gulim" charset="0"/>
              </a:rPr>
              <a:t> </a:t>
            </a:r>
            <a:r>
              <a:rPr lang="ja-JP" altLang="en-GB" sz="2800" b="1" smtClean="0">
                <a:ea typeface="Gulim" charset="0"/>
                <a:cs typeface="Gulim" charset="0"/>
              </a:rPr>
              <a:t>각</a:t>
            </a:r>
            <a:r>
              <a:rPr lang="en-GB" sz="2800" b="1" smtClean="0">
                <a:ea typeface="Gulim" charset="0"/>
                <a:cs typeface="Gulim" charset="0"/>
              </a:rPr>
              <a:t> </a:t>
            </a:r>
            <a:r>
              <a:rPr lang="ja-JP" altLang="en-GB" sz="2800" b="1" smtClean="0">
                <a:ea typeface="Gulim" charset="0"/>
                <a:cs typeface="Gulim" charset="0"/>
              </a:rPr>
              <a:t>구석에서</a:t>
            </a:r>
            <a:r>
              <a:rPr lang="en-GB" sz="2800" b="1" smtClean="0">
                <a:ea typeface="Gulim" charset="0"/>
                <a:cs typeface="Gulim" charset="0"/>
              </a:rPr>
              <a:t> </a:t>
            </a:r>
            <a:r>
              <a:rPr lang="ja-JP" altLang="en-GB" sz="2800" b="1" smtClean="0">
                <a:ea typeface="Gulim" charset="0"/>
                <a:cs typeface="Gulim" charset="0"/>
              </a:rPr>
              <a:t>모든</a:t>
            </a:r>
            <a:r>
              <a:rPr lang="en-GB" sz="2800" b="1" smtClean="0">
                <a:ea typeface="Gulim" charset="0"/>
                <a:cs typeface="Gulim" charset="0"/>
              </a:rPr>
              <a:t> </a:t>
            </a:r>
            <a:r>
              <a:rPr lang="ja-JP" altLang="en-GB" sz="2800" b="1" smtClean="0">
                <a:ea typeface="Gulim" charset="0"/>
                <a:cs typeface="Gulim" charset="0"/>
              </a:rPr>
              <a:t>찌끼가</a:t>
            </a:r>
            <a:r>
              <a:rPr lang="en-GB" sz="2800" b="1" smtClean="0">
                <a:ea typeface="Gulim" charset="0"/>
                <a:cs typeface="Gulim" charset="0"/>
              </a:rPr>
              <a:t> </a:t>
            </a:r>
            <a:r>
              <a:rPr lang="ja-JP" altLang="en-GB" sz="2800" b="1" smtClean="0">
                <a:ea typeface="Gulim" charset="0"/>
                <a:cs typeface="Gulim" charset="0"/>
              </a:rPr>
              <a:t>모인</a:t>
            </a:r>
            <a:r>
              <a:rPr lang="en-GB" sz="2800" b="1" smtClean="0">
                <a:ea typeface="Gulim" charset="0"/>
                <a:cs typeface="Gulim" charset="0"/>
              </a:rPr>
              <a:t> </a:t>
            </a:r>
            <a:r>
              <a:rPr lang="ja-JP" altLang="en-GB" sz="2800" b="1" smtClean="0">
                <a:ea typeface="Gulim" charset="0"/>
                <a:cs typeface="Gulim" charset="0"/>
              </a:rPr>
              <a:t>우주의</a:t>
            </a:r>
            <a:r>
              <a:rPr lang="en-GB" sz="2800" b="1" smtClean="0">
                <a:ea typeface="Gulim" charset="0"/>
                <a:cs typeface="Gulim" charset="0"/>
              </a:rPr>
              <a:t> </a:t>
            </a:r>
            <a:r>
              <a:rPr lang="ja-JP" altLang="en-GB" sz="2800" b="1" smtClean="0">
                <a:ea typeface="Gulim" charset="0"/>
                <a:cs typeface="Gulim" charset="0"/>
              </a:rPr>
              <a:t>하수구</a:t>
            </a:r>
            <a:r>
              <a:rPr lang="ja-JP" altLang="en-GB" sz="2800" b="1" smtClean="0">
                <a:latin typeface="Arial"/>
                <a:ea typeface="Gulim" charset="0"/>
                <a:cs typeface="Gulim" charset="0"/>
              </a:rPr>
              <a:t>”</a:t>
            </a:r>
            <a:r>
              <a:rPr lang="en-GB" sz="2800" b="1" smtClean="0">
                <a:ea typeface="Gulim" charset="0"/>
                <a:cs typeface="Gulim" charset="0"/>
              </a:rPr>
              <a:t>  </a:t>
            </a:r>
            <a:r>
              <a:rPr lang="ja-JP" altLang="en-GB" sz="2800" b="1" smtClean="0">
                <a:ea typeface="Gulim" charset="0"/>
                <a:cs typeface="Gulim" charset="0"/>
              </a:rPr>
              <a:t>이라는</a:t>
            </a:r>
            <a:r>
              <a:rPr lang="en-GB" sz="2800" b="1" smtClean="0">
                <a:ea typeface="Gulim" charset="0"/>
                <a:cs typeface="Gulim" charset="0"/>
              </a:rPr>
              <a:t> </a:t>
            </a:r>
            <a:r>
              <a:rPr lang="ja-JP" altLang="en-GB" sz="2800" b="1" smtClean="0">
                <a:ea typeface="Gulim" charset="0"/>
                <a:cs typeface="Gulim" charset="0"/>
              </a:rPr>
              <a:t>표현으로</a:t>
            </a:r>
            <a:r>
              <a:rPr lang="en-GB" sz="2800" b="1" smtClean="0">
                <a:ea typeface="Gulim" charset="0"/>
                <a:cs typeface="Gulim" charset="0"/>
              </a:rPr>
              <a:t> </a:t>
            </a:r>
            <a:r>
              <a:rPr lang="ja-JP" altLang="en-GB" sz="2800" b="1" smtClean="0">
                <a:ea typeface="Gulim" charset="0"/>
                <a:cs typeface="Gulim" charset="0"/>
              </a:rPr>
              <a:t>쓰여지고</a:t>
            </a:r>
            <a:r>
              <a:rPr lang="en-GB" sz="2800" b="1" smtClean="0">
                <a:ea typeface="Gulim" charset="0"/>
                <a:cs typeface="Gulim" charset="0"/>
              </a:rPr>
              <a:t> </a:t>
            </a:r>
            <a:r>
              <a:rPr lang="ja-JP" altLang="en-GB" sz="2800" b="1" smtClean="0">
                <a:ea typeface="Gulim" charset="0"/>
                <a:cs typeface="Gulim" charset="0"/>
              </a:rPr>
              <a:t>있다</a:t>
            </a:r>
            <a:r>
              <a:rPr lang="en-GB" sz="2800" b="1" smtClean="0">
                <a:ea typeface="Gulim" charset="0"/>
                <a:cs typeface="Gulim" charset="0"/>
              </a:rPr>
              <a:t>.</a:t>
            </a:r>
          </a:p>
          <a:p>
            <a:pPr eaLnBrk="1" hangingPunct="1">
              <a:lnSpc>
                <a:spcPct val="90000"/>
              </a:lnSpc>
              <a:spcBef>
                <a:spcPts val="700"/>
              </a:spcBef>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ja-JP" altLang="en-GB" sz="2800" b="1" smtClean="0">
                <a:ea typeface="Gulim" charset="0"/>
                <a:cs typeface="Gulim" charset="0"/>
              </a:rPr>
              <a:t>로마는</a:t>
            </a:r>
            <a:r>
              <a:rPr lang="en-GB" sz="2800" b="1" smtClean="0">
                <a:ea typeface="Gulim" charset="0"/>
                <a:cs typeface="Gulim" charset="0"/>
              </a:rPr>
              <a:t> </a:t>
            </a:r>
            <a:r>
              <a:rPr lang="ja-JP" altLang="en-GB" sz="2800" b="1" smtClean="0">
                <a:ea typeface="Gulim" charset="0"/>
                <a:cs typeface="Gulim" charset="0"/>
              </a:rPr>
              <a:t>건축물의</a:t>
            </a:r>
            <a:r>
              <a:rPr lang="en-GB" sz="2800" b="1" smtClean="0">
                <a:ea typeface="Gulim" charset="0"/>
                <a:cs typeface="Gulim" charset="0"/>
              </a:rPr>
              <a:t> </a:t>
            </a:r>
            <a:r>
              <a:rPr lang="ja-JP" altLang="en-GB" sz="2800" b="1" smtClean="0">
                <a:ea typeface="Gulim" charset="0"/>
                <a:cs typeface="Gulim" charset="0"/>
              </a:rPr>
              <a:t>대한</a:t>
            </a:r>
            <a:r>
              <a:rPr lang="en-GB" sz="2800" b="1" smtClean="0">
                <a:ea typeface="Gulim" charset="0"/>
                <a:cs typeface="Gulim" charset="0"/>
              </a:rPr>
              <a:t> </a:t>
            </a:r>
            <a:r>
              <a:rPr lang="ja-JP" altLang="en-GB" sz="2800" b="1" smtClean="0">
                <a:ea typeface="Gulim" charset="0"/>
                <a:cs typeface="Gulim" charset="0"/>
              </a:rPr>
              <a:t>긍지가</a:t>
            </a:r>
            <a:r>
              <a:rPr lang="en-GB" sz="2800" b="1" smtClean="0">
                <a:ea typeface="Gulim" charset="0"/>
                <a:cs typeface="Gulim" charset="0"/>
              </a:rPr>
              <a:t> </a:t>
            </a:r>
            <a:r>
              <a:rPr lang="ja-JP" altLang="en-GB" sz="2800" b="1" smtClean="0">
                <a:ea typeface="Gulim" charset="0"/>
                <a:cs typeface="Gulim" charset="0"/>
              </a:rPr>
              <a:t>있었고</a:t>
            </a:r>
            <a:r>
              <a:rPr lang="en-GB" sz="2800" b="1" smtClean="0">
                <a:ea typeface="Gulim" charset="0"/>
                <a:cs typeface="Gulim" charset="0"/>
              </a:rPr>
              <a:t> </a:t>
            </a:r>
            <a:r>
              <a:rPr lang="ja-JP" altLang="en-GB" sz="2800" b="1" smtClean="0">
                <a:ea typeface="Gulim" charset="0"/>
                <a:cs typeface="Gulim" charset="0"/>
              </a:rPr>
              <a:t>또한</a:t>
            </a:r>
            <a:r>
              <a:rPr lang="en-GB" sz="2800" b="1" smtClean="0">
                <a:ea typeface="Gulim" charset="0"/>
                <a:cs typeface="Gulim" charset="0"/>
              </a:rPr>
              <a:t> </a:t>
            </a:r>
            <a:r>
              <a:rPr lang="ja-JP" altLang="en-GB" sz="2800" b="1" smtClean="0">
                <a:ea typeface="Gulim" charset="0"/>
                <a:cs typeface="Gulim" charset="0"/>
              </a:rPr>
              <a:t>근데</a:t>
            </a:r>
            <a:r>
              <a:rPr lang="en-GB" sz="2800" b="1" smtClean="0">
                <a:ea typeface="Gulim" charset="0"/>
                <a:cs typeface="Gulim" charset="0"/>
              </a:rPr>
              <a:t> </a:t>
            </a:r>
            <a:r>
              <a:rPr lang="ja-JP" altLang="en-GB" sz="2800" b="1" smtClean="0">
                <a:ea typeface="Gulim" charset="0"/>
                <a:cs typeface="Gulim" charset="0"/>
              </a:rPr>
              <a:t>도시에서도</a:t>
            </a:r>
            <a:r>
              <a:rPr lang="en-GB" sz="2800" b="1" smtClean="0">
                <a:ea typeface="Gulim" charset="0"/>
                <a:cs typeface="Gulim" charset="0"/>
              </a:rPr>
              <a:t> </a:t>
            </a:r>
            <a:r>
              <a:rPr lang="ja-JP" altLang="en-GB" sz="2800" b="1" smtClean="0">
                <a:ea typeface="Gulim" charset="0"/>
                <a:cs typeface="Gulim" charset="0"/>
              </a:rPr>
              <a:t>볼수있는</a:t>
            </a:r>
            <a:r>
              <a:rPr lang="en-GB" sz="2800" b="1" smtClean="0">
                <a:ea typeface="Gulim" charset="0"/>
                <a:cs typeface="Gulim" charset="0"/>
              </a:rPr>
              <a:t> </a:t>
            </a:r>
            <a:r>
              <a:rPr lang="ja-JP" altLang="en-GB" sz="2800" b="1" smtClean="0">
                <a:ea typeface="Gulim" charset="0"/>
                <a:cs typeface="Gulim" charset="0"/>
              </a:rPr>
              <a:t>사회적</a:t>
            </a:r>
            <a:r>
              <a:rPr lang="en-GB" sz="2800" b="1" smtClean="0">
                <a:ea typeface="Gulim" charset="0"/>
                <a:cs typeface="Gulim" charset="0"/>
              </a:rPr>
              <a:t> </a:t>
            </a:r>
            <a:r>
              <a:rPr lang="ja-JP" altLang="en-GB" sz="2800" b="1" smtClean="0">
                <a:ea typeface="Gulim" charset="0"/>
                <a:cs typeface="Gulim" charset="0"/>
              </a:rPr>
              <a:t>문제점들을</a:t>
            </a:r>
            <a:r>
              <a:rPr lang="en-GB" sz="2800" b="1" smtClean="0">
                <a:ea typeface="Gulim" charset="0"/>
                <a:cs typeface="Gulim" charset="0"/>
              </a:rPr>
              <a:t> </a:t>
            </a:r>
            <a:r>
              <a:rPr lang="ja-JP" altLang="en-GB" sz="2800" b="1" smtClean="0">
                <a:ea typeface="Gulim" charset="0"/>
                <a:cs typeface="Gulim" charset="0"/>
              </a:rPr>
              <a:t>가지고</a:t>
            </a:r>
            <a:r>
              <a:rPr lang="en-GB" sz="2800" b="1" smtClean="0">
                <a:ea typeface="Gulim" charset="0"/>
                <a:cs typeface="Gulim" charset="0"/>
              </a:rPr>
              <a:t> </a:t>
            </a:r>
            <a:r>
              <a:rPr lang="ja-JP" altLang="en-GB" sz="2800" b="1" smtClean="0">
                <a:ea typeface="Gulim" charset="0"/>
                <a:cs typeface="Gulim" charset="0"/>
              </a:rPr>
              <a:t>있었다</a:t>
            </a:r>
            <a:r>
              <a:rPr lang="en-GB" sz="2800" b="1" smtClean="0">
                <a:ea typeface="Gulim" charset="0"/>
                <a:cs typeface="Gulim" charset="0"/>
              </a:rPr>
              <a:t>.</a:t>
            </a:r>
          </a:p>
        </p:txBody>
      </p:sp>
      <p:sp>
        <p:nvSpPr>
          <p:cNvPr id="68612" name="Text Box 4"/>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155</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Grp="1" noChangeArrowheads="1"/>
          </p:cNvSpPr>
          <p:nvPr>
            <p:ph type="title"/>
          </p:nvPr>
        </p:nvSpPr>
        <p:spPr>
          <a:xfrm>
            <a:off x="4343400" y="76200"/>
            <a:ext cx="4800600" cy="865188"/>
          </a:xfrm>
        </p:spPr>
        <p:txBody>
          <a:bodyPr/>
          <a:lstStyle/>
          <a:p>
            <a:pPr eaLnBrk="1" hangingPunct="1">
              <a:defRPr/>
            </a:pPr>
            <a:r>
              <a:rPr lang="ko-KR" altLang="en-US" sz="4000" i="1" dirty="0" err="1" smtClean="0">
                <a:ea typeface="ＭＳ Ｐゴシック" charset="-128"/>
                <a:cs typeface="ＭＳ Ｐゴシック" charset="-128"/>
              </a:rPr>
              <a:t>수잔</a:t>
            </a:r>
            <a:r>
              <a:rPr lang="ko-KR" altLang="en-US" sz="4000" i="1" dirty="0" smtClean="0">
                <a:ea typeface="ＭＳ Ｐゴシック" charset="-128"/>
                <a:cs typeface="ＭＳ Ｐゴシック" charset="-128"/>
              </a:rPr>
              <a:t> </a:t>
            </a:r>
            <a:r>
              <a:rPr lang="en-US" sz="4000" i="1" dirty="0" smtClean="0">
                <a:ea typeface="ＭＳ Ｐゴシック" charset="-128"/>
                <a:cs typeface="ＭＳ Ｐゴシック" charset="-128"/>
              </a:rPr>
              <a:t>&amp; </a:t>
            </a:r>
            <a:r>
              <a:rPr lang="ko-KR" altLang="en-US" sz="4000" i="1" dirty="0" err="1" smtClean="0">
                <a:ea typeface="ＭＳ Ｐゴシック" charset="-128"/>
                <a:cs typeface="ＭＳ Ｐゴシック" charset="-128"/>
              </a:rPr>
              <a:t>릭</a:t>
            </a:r>
            <a:r>
              <a:rPr lang="en-US" sz="4000" i="1" dirty="0" smtClean="0">
                <a:ea typeface="ＭＳ Ｐゴシック" charset="-128"/>
                <a:cs typeface="ＭＳ Ｐゴシック" charset="-128"/>
              </a:rPr>
              <a:t>, </a:t>
            </a:r>
            <a:r>
              <a:rPr lang="en-US" sz="4000" i="1" dirty="0">
                <a:ea typeface="ＭＳ Ｐゴシック" charset="-128"/>
                <a:cs typeface="ＭＳ Ｐゴシック" charset="-128"/>
              </a:rPr>
              <a:t>1982</a:t>
            </a:r>
            <a:endParaRPr lang="en-US" b="1" i="1" dirty="0">
              <a:ea typeface="ＭＳ Ｐゴシック" charset="-128"/>
              <a:cs typeface="ＭＳ Ｐゴシック" charset="-128"/>
            </a:endParaRPr>
          </a:p>
        </p:txBody>
      </p:sp>
      <p:pic>
        <p:nvPicPr>
          <p:cNvPr id="976898" name="Picture 3" descr="Chin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3400" y="990600"/>
            <a:ext cx="48006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56" name="Picture 4" descr="Engagemen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36575"/>
            <a:ext cx="4343400" cy="632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57" name="Picture 5" descr="Engagemen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50441">
            <a:off x="4122738" y="3403600"/>
            <a:ext cx="2667000" cy="3124200"/>
          </a:xfrm>
          <a:prstGeom prst="rect">
            <a:avLst/>
          </a:prstGeom>
          <a:noFill/>
          <a:effectLst>
            <a:outerShdw blurRad="63500" dist="107763" dir="13500000" algn="ctr" rotWithShape="0">
              <a:schemeClr val="folHlink">
                <a:alpha val="50000"/>
              </a:schemeClr>
            </a:outerShdw>
          </a:effectLst>
        </p:spPr>
      </p:pic>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356357"/>
                                        </p:tgtEl>
                                        <p:attrNameLst>
                                          <p:attrName>style.visibility</p:attrName>
                                        </p:attrNameLst>
                                      </p:cBhvr>
                                      <p:to>
                                        <p:strVal val="visible"/>
                                      </p:to>
                                    </p:set>
                                    <p:animEffect transition="in" filter="blinds(horizontal)">
                                      <p:cBhvr>
                                        <p:cTn id="7" dur="2000"/>
                                        <p:tgtEl>
                                          <p:spTgt spid="356357"/>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56356"/>
                                        </p:tgtEl>
                                        <p:attrNameLst>
                                          <p:attrName>style.visibility</p:attrName>
                                        </p:attrNameLst>
                                      </p:cBhvr>
                                      <p:to>
                                        <p:strVal val="visible"/>
                                      </p:to>
                                    </p:set>
                                    <p:animEffect transition="in" filter="blinds(horizontal)">
                                      <p:cBhvr>
                                        <p:cTn id="11" dur="2000"/>
                                        <p:tgtEl>
                                          <p:spTgt spid="356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8945" name="Picture 4" descr="D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778" name="Rectangle 2"/>
          <p:cNvSpPr>
            <a:spLocks noGrp="1" noChangeArrowheads="1"/>
          </p:cNvSpPr>
          <p:nvPr>
            <p:ph type="title"/>
          </p:nvPr>
        </p:nvSpPr>
        <p:spPr>
          <a:xfrm>
            <a:off x="0" y="3505200"/>
            <a:ext cx="4038600" cy="2819400"/>
          </a:xfrm>
          <a:gradFill rotWithShape="0">
            <a:gsLst>
              <a:gs pos="0">
                <a:srgbClr val="007A01"/>
              </a:gs>
              <a:gs pos="100000">
                <a:srgbClr val="007A01">
                  <a:gamma/>
                  <a:shade val="46275"/>
                  <a:invGamma/>
                </a:srgbClr>
              </a:gs>
            </a:gsLst>
            <a:path path="shape">
              <a:fillToRect l="50000" t="50000" r="50000" b="50000"/>
            </a:path>
          </a:gradFill>
        </p:spPr>
        <p:txBody>
          <a:bodyPr/>
          <a:lstStyle/>
          <a:p>
            <a:pPr eaLnBrk="1" hangingPunct="1">
              <a:defRPr/>
            </a:pPr>
            <a:r>
              <a:rPr lang="ko-KR" altLang="en-US" dirty="0" smtClean="0">
                <a:ea typeface="ＭＳ Ｐゴシック" charset="-128"/>
                <a:cs typeface="ＭＳ Ｐゴシック" charset="-128"/>
              </a:rPr>
              <a:t>결혼</a:t>
            </a:r>
            <a:r>
              <a:rPr lang="en-US" dirty="0" smtClean="0">
                <a:ea typeface="ＭＳ Ｐゴシック" charset="-128"/>
                <a:cs typeface="ＭＳ Ｐゴシック" charset="-128"/>
              </a:rPr>
              <a:t>: </a:t>
            </a:r>
            <a:r>
              <a:rPr lang="en-US" dirty="0">
                <a:ea typeface="ＭＳ Ｐゴシック" charset="-128"/>
                <a:cs typeface="ＭＳ Ｐゴシック" charset="-128"/>
              </a:rPr>
              <a:t/>
            </a:r>
            <a:br>
              <a:rPr lang="en-US" dirty="0">
                <a:ea typeface="ＭＳ Ｐゴシック" charset="-128"/>
                <a:cs typeface="ＭＳ Ｐゴシック" charset="-128"/>
              </a:rPr>
            </a:br>
            <a:r>
              <a:rPr lang="en-US" dirty="0" smtClean="0">
                <a:ea typeface="ＭＳ Ｐゴシック" charset="-128"/>
                <a:cs typeface="ＭＳ Ｐゴシック" charset="-128"/>
              </a:rPr>
              <a:t>12.30 1983</a:t>
            </a:r>
            <a:endParaRPr lang="en-US" dirty="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993" name="Rectangle 3"/>
          <p:cNvSpPr>
            <a:spLocks noGrp="1" noChangeArrowheads="1"/>
          </p:cNvSpPr>
          <p:nvPr>
            <p:ph type="title"/>
          </p:nvPr>
        </p:nvSpPr>
        <p:spPr>
          <a:xfrm>
            <a:off x="2057400" y="381000"/>
            <a:ext cx="5791200" cy="1020763"/>
          </a:xfrm>
          <a:solidFill>
            <a:srgbClr val="000000"/>
          </a:solidFill>
        </p:spPr>
        <p:txBody>
          <a:bodyPr/>
          <a:lstStyle/>
          <a:p>
            <a:pPr eaLnBrk="1" hangingPunct="1"/>
            <a:r>
              <a:rPr lang="ja-JP" altLang="en-US" sz="3600">
                <a:effectLst/>
                <a:latin typeface="Tahoma" charset="0"/>
                <a:ea typeface="ＭＳ Ｐゴシック" charset="0"/>
                <a:cs typeface="ＭＳ Ｐゴシック" charset="0"/>
              </a:rPr>
              <a:t>“</a:t>
            </a:r>
            <a:r>
              <a:rPr lang="ko-KR" altLang="en-US" sz="3600">
                <a:effectLst/>
                <a:latin typeface="Tahoma" charset="0"/>
                <a:ea typeface="ＭＳ Ｐゴシック" charset="0"/>
                <a:cs typeface="ＭＳ Ｐゴシック" charset="0"/>
              </a:rPr>
              <a:t>결혼</a:t>
            </a:r>
            <a:r>
              <a:rPr lang="ja-JP" altLang="en-US" sz="3600">
                <a:effectLst/>
                <a:latin typeface="Tahoma" charset="0"/>
                <a:ea typeface="ＭＳ Ｐゴシック" charset="0"/>
                <a:cs typeface="ＭＳ Ｐゴシック" charset="0"/>
              </a:rPr>
              <a:t>”</a:t>
            </a:r>
            <a:r>
              <a:rPr lang="ko-KR" altLang="en-US" sz="3600">
                <a:effectLst/>
                <a:latin typeface="Tahoma" charset="0"/>
                <a:ea typeface="ＭＳ Ｐゴシック" charset="0"/>
                <a:cs typeface="ＭＳ Ｐゴシック" charset="0"/>
              </a:rPr>
              <a:t>이란</a:t>
            </a:r>
            <a:r>
              <a:rPr lang="en-US" altLang="ja-JP" sz="3600">
                <a:effectLst/>
                <a:latin typeface="Tahoma" charset="0"/>
                <a:ea typeface="ＭＳ Ｐゴシック" charset="0"/>
                <a:cs typeface="ＭＳ Ｐゴシック" charset="0"/>
              </a:rPr>
              <a:t> (7:1-6)?</a:t>
            </a:r>
            <a:endParaRPr lang="en-US" sz="4000">
              <a:effectLst/>
              <a:latin typeface="Tahoma" charset="0"/>
              <a:ea typeface="ＭＳ Ｐゴシック" charset="0"/>
              <a:cs typeface="ＭＳ Ｐゴシック" charset="0"/>
            </a:endParaRPr>
          </a:p>
        </p:txBody>
      </p:sp>
      <p:sp>
        <p:nvSpPr>
          <p:cNvPr id="245765" name="Text Box 5"/>
          <p:cNvSpPr txBox="1">
            <a:spLocks noChangeArrowheads="1"/>
          </p:cNvSpPr>
          <p:nvPr/>
        </p:nvSpPr>
        <p:spPr bwMode="auto">
          <a:xfrm>
            <a:off x="8197850" y="0"/>
            <a:ext cx="86995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154a</a:t>
            </a:r>
            <a:endParaRPr lang="en-US" b="1">
              <a:solidFill>
                <a:srgbClr val="FFFFFF"/>
              </a:solidFill>
              <a:ea typeface="ＭＳ Ｐゴシック" charset="-128"/>
              <a:cs typeface="ＭＳ Ｐゴシック" charset="-128"/>
            </a:endParaRPr>
          </a:p>
        </p:txBody>
      </p:sp>
      <p:pic>
        <p:nvPicPr>
          <p:cNvPr id="980995" name="Picture 6" descr="Confused Ma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2133600" cy="206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3"/>
          <p:cNvSpPr txBox="1">
            <a:spLocks noChangeArrowheads="1"/>
          </p:cNvSpPr>
          <p:nvPr/>
        </p:nvSpPr>
        <p:spPr bwMode="auto">
          <a:xfrm>
            <a:off x="0" y="5654675"/>
            <a:ext cx="4419600" cy="1020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3200">
                <a:solidFill>
                  <a:srgbClr val="FFFFCC"/>
                </a:solidFill>
                <a:latin typeface="Tahoma" charset="0"/>
                <a:ea typeface="ＭＳ Ｐゴシック" charset="0"/>
                <a:cs typeface="ＭＳ Ｐゴシック" charset="0"/>
              </a:rPr>
              <a:t>우리의</a:t>
            </a:r>
            <a:r>
              <a:rPr lang="en-US" altLang="ja-JP" sz="3200">
                <a:solidFill>
                  <a:srgbClr val="FFFFCC"/>
                </a:solidFill>
                <a:latin typeface="Tahoma" charset="0"/>
                <a:ea typeface="ＭＳ Ｐゴシック" charset="0"/>
                <a:cs typeface="ＭＳ Ｐゴシック" charset="0"/>
              </a:rPr>
              <a:t> </a:t>
            </a:r>
            <a:r>
              <a:rPr lang="ja-JP" altLang="en-US" sz="3200">
                <a:solidFill>
                  <a:srgbClr val="FFFFCC"/>
                </a:solidFill>
                <a:latin typeface="Tahoma" charset="0"/>
                <a:ea typeface="ＭＳ Ｐゴシック" charset="0"/>
                <a:cs typeface="ＭＳ Ｐゴシック" charset="0"/>
              </a:rPr>
              <a:t>“</a:t>
            </a:r>
            <a:r>
              <a:rPr lang="en-US" altLang="ja-JP" sz="3200">
                <a:solidFill>
                  <a:srgbClr val="FFFFCC"/>
                </a:solidFill>
                <a:latin typeface="Tahoma" charset="0"/>
                <a:ea typeface="ＭＳ Ｐゴシック" charset="0"/>
                <a:cs typeface="ＭＳ Ｐゴシック" charset="0"/>
              </a:rPr>
              <a:t>BC</a:t>
            </a:r>
            <a:r>
              <a:rPr lang="ja-JP" altLang="en-US" sz="3200">
                <a:solidFill>
                  <a:srgbClr val="FFFFCC"/>
                </a:solidFill>
                <a:latin typeface="Tahoma" charset="0"/>
                <a:ea typeface="ＭＳ Ｐゴシック" charset="0"/>
                <a:cs typeface="ＭＳ Ｐゴシック" charset="0"/>
              </a:rPr>
              <a:t>”</a:t>
            </a:r>
            <a:r>
              <a:rPr lang="ko-KR" altLang="en-US" sz="3200">
                <a:solidFill>
                  <a:srgbClr val="FFFFCC"/>
                </a:solidFill>
                <a:latin typeface="Tahoma" charset="0"/>
                <a:ea typeface="ＭＳ Ｐゴシック" charset="0"/>
                <a:cs typeface="ＭＳ Ｐゴシック" charset="0"/>
              </a:rPr>
              <a:t>결혼</a:t>
            </a:r>
            <a:endParaRPr lang="en-US" altLang="ja-JP" sz="3200">
              <a:solidFill>
                <a:srgbClr val="FFFFCC"/>
              </a:solidFill>
              <a:latin typeface="Tahoma" charset="0"/>
              <a:ea typeface="ＭＳ Ｐゴシック" charset="0"/>
              <a:cs typeface="ＭＳ Ｐゴシック" charset="0"/>
            </a:endParaRPr>
          </a:p>
          <a:p>
            <a:pPr algn="ctr" defTabSz="914400" eaLnBrk="1" hangingPunct="1">
              <a:lnSpc>
                <a:spcPct val="100000"/>
              </a:lnSpc>
              <a:buClrTx/>
              <a:buSzTx/>
              <a:buFontTx/>
              <a:buNone/>
            </a:pPr>
            <a:r>
              <a:rPr lang="en-US" sz="3200">
                <a:solidFill>
                  <a:srgbClr val="FFFFCC"/>
                </a:solidFill>
                <a:latin typeface="Tahoma" charset="0"/>
                <a:ea typeface="ＭＳ Ｐゴシック" charset="0"/>
                <a:cs typeface="ＭＳ Ｐゴシック" charset="0"/>
              </a:rPr>
              <a:t>(</a:t>
            </a:r>
            <a:r>
              <a:rPr lang="ko-KR" altLang="en-US" sz="3200">
                <a:solidFill>
                  <a:srgbClr val="FFFFCC"/>
                </a:solidFill>
                <a:latin typeface="Tahoma" charset="0"/>
                <a:ea typeface="ＭＳ Ｐゴシック" charset="0"/>
                <a:cs typeface="ＭＳ Ｐゴシック" charset="0"/>
              </a:rPr>
              <a:t>롬</a:t>
            </a:r>
            <a:r>
              <a:rPr lang="en-US" altLang="ja-JP" sz="3200">
                <a:solidFill>
                  <a:srgbClr val="FFFFCC"/>
                </a:solidFill>
                <a:latin typeface="Tahoma" charset="0"/>
                <a:ea typeface="ＭＳ Ｐゴシック" charset="0"/>
                <a:cs typeface="ＭＳ Ｐゴシック" charset="0"/>
              </a:rPr>
              <a:t> 7:1-4a)</a:t>
            </a:r>
            <a:endParaRPr lang="en-US" sz="3600">
              <a:solidFill>
                <a:srgbClr val="FFFFCC"/>
              </a:solidFill>
              <a:latin typeface="Tahoma" charset="0"/>
              <a:ea typeface="ＭＳ Ｐゴシック" charset="0"/>
              <a:cs typeface="ＭＳ Ｐゴシック" charset="0"/>
            </a:endParaRPr>
          </a:p>
        </p:txBody>
      </p:sp>
      <p:pic>
        <p:nvPicPr>
          <p:cNvPr id="11" name="Picture 10" descr="bride_smal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400000">
            <a:off x="1905000" y="2911475"/>
            <a:ext cx="17526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4572000" y="2057400"/>
            <a:ext cx="4495800" cy="4632325"/>
            <a:chOff x="4648200" y="2225748"/>
            <a:chExt cx="4495800" cy="4632252"/>
          </a:xfrm>
        </p:grpSpPr>
        <p:sp>
          <p:nvSpPr>
            <p:cNvPr id="981003" name="Rectangle 3"/>
            <p:cNvSpPr txBox="1">
              <a:spLocks noChangeArrowheads="1"/>
            </p:cNvSpPr>
            <p:nvPr/>
          </p:nvSpPr>
          <p:spPr bwMode="auto">
            <a:xfrm>
              <a:off x="4648200" y="5837254"/>
              <a:ext cx="4495800" cy="102074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3200">
                  <a:solidFill>
                    <a:srgbClr val="FFFFCC"/>
                  </a:solidFill>
                  <a:latin typeface="Tahoma" charset="0"/>
                  <a:ea typeface="ＭＳ Ｐゴシック" charset="0"/>
                  <a:cs typeface="ＭＳ Ｐゴシック" charset="0"/>
                </a:rPr>
                <a:t>우리의</a:t>
              </a:r>
              <a:r>
                <a:rPr lang="en-US" altLang="ja-JP" sz="3200">
                  <a:solidFill>
                    <a:srgbClr val="FFFFCC"/>
                  </a:solidFill>
                  <a:latin typeface="Tahoma" charset="0"/>
                  <a:ea typeface="ＭＳ Ｐゴシック" charset="0"/>
                  <a:cs typeface="ＭＳ Ｐゴシック" charset="0"/>
                </a:rPr>
                <a:t> </a:t>
              </a:r>
              <a:r>
                <a:rPr lang="ja-JP" altLang="en-US" sz="3200">
                  <a:solidFill>
                    <a:srgbClr val="FFFFCC"/>
                  </a:solidFill>
                  <a:latin typeface="Tahoma" charset="0"/>
                  <a:ea typeface="ＭＳ Ｐゴシック" charset="0"/>
                  <a:cs typeface="ＭＳ Ｐゴシック" charset="0"/>
                </a:rPr>
                <a:t>“</a:t>
              </a:r>
              <a:r>
                <a:rPr lang="en-US" altLang="ja-JP" sz="3200">
                  <a:solidFill>
                    <a:srgbClr val="FFFFCC"/>
                  </a:solidFill>
                  <a:latin typeface="Tahoma" charset="0"/>
                  <a:ea typeface="ＭＳ Ｐゴシック" charset="0"/>
                  <a:cs typeface="ＭＳ Ｐゴシック" charset="0"/>
                </a:rPr>
                <a:t>AD</a:t>
              </a:r>
              <a:r>
                <a:rPr lang="ja-JP" altLang="en-US" sz="3200">
                  <a:solidFill>
                    <a:srgbClr val="FFFFCC"/>
                  </a:solidFill>
                  <a:latin typeface="Tahoma" charset="0"/>
                  <a:ea typeface="ＭＳ Ｐゴシック" charset="0"/>
                  <a:cs typeface="ＭＳ Ｐゴシック" charset="0"/>
                </a:rPr>
                <a:t>”</a:t>
              </a:r>
              <a:r>
                <a:rPr lang="en-US" altLang="ja-JP" sz="3200">
                  <a:solidFill>
                    <a:srgbClr val="FFFFCC"/>
                  </a:solidFill>
                  <a:latin typeface="Tahoma" charset="0"/>
                  <a:ea typeface="ＭＳ Ｐゴシック" charset="0"/>
                  <a:cs typeface="ＭＳ Ｐゴシック" charset="0"/>
                </a:rPr>
                <a:t> </a:t>
              </a:r>
              <a:r>
                <a:rPr lang="ko-KR" altLang="en-US" sz="3200">
                  <a:solidFill>
                    <a:srgbClr val="FFFFCC"/>
                  </a:solidFill>
                  <a:latin typeface="Tahoma" charset="0"/>
                  <a:ea typeface="ＭＳ Ｐゴシック" charset="0"/>
                  <a:cs typeface="ＭＳ Ｐゴシック" charset="0"/>
                </a:rPr>
                <a:t>결혼</a:t>
              </a:r>
              <a:r>
                <a:rPr lang="en-US" altLang="ja-JP" sz="3200">
                  <a:solidFill>
                    <a:srgbClr val="FFFFCC"/>
                  </a:solidFill>
                  <a:latin typeface="Tahoma" charset="0"/>
                  <a:ea typeface="ＭＳ Ｐゴシック" charset="0"/>
                  <a:cs typeface="ＭＳ Ｐゴシック" charset="0"/>
                </a:rPr>
                <a:t/>
              </a:r>
              <a:br>
                <a:rPr lang="en-US" altLang="ja-JP" sz="3200">
                  <a:solidFill>
                    <a:srgbClr val="FFFFCC"/>
                  </a:solidFill>
                  <a:latin typeface="Tahoma" charset="0"/>
                  <a:ea typeface="ＭＳ Ｐゴシック" charset="0"/>
                  <a:cs typeface="ＭＳ Ｐゴシック" charset="0"/>
                </a:rPr>
              </a:br>
              <a:r>
                <a:rPr lang="en-US" altLang="ja-JP" sz="3200">
                  <a:solidFill>
                    <a:srgbClr val="FFFFCC"/>
                  </a:solidFill>
                  <a:latin typeface="Tahoma" charset="0"/>
                  <a:ea typeface="ＭＳ Ｐゴシック" charset="0"/>
                  <a:cs typeface="ＭＳ Ｐゴシック" charset="0"/>
                </a:rPr>
                <a:t>(</a:t>
              </a:r>
              <a:r>
                <a:rPr lang="ko-KR" altLang="en-US" sz="3200">
                  <a:solidFill>
                    <a:srgbClr val="FFFFCC"/>
                  </a:solidFill>
                  <a:latin typeface="Tahoma" charset="0"/>
                  <a:ea typeface="ＭＳ Ｐゴシック" charset="0"/>
                  <a:cs typeface="ＭＳ Ｐゴシック" charset="0"/>
                </a:rPr>
                <a:t>롬</a:t>
              </a:r>
              <a:r>
                <a:rPr lang="en-US" altLang="ja-JP" sz="3200">
                  <a:solidFill>
                    <a:srgbClr val="FFFFCC"/>
                  </a:solidFill>
                  <a:latin typeface="Tahoma" charset="0"/>
                  <a:ea typeface="ＭＳ Ｐゴシック" charset="0"/>
                  <a:cs typeface="ＭＳ Ｐゴシック" charset="0"/>
                </a:rPr>
                <a:t> 7:4b-6)</a:t>
              </a:r>
              <a:endParaRPr lang="en-US" sz="3600">
                <a:solidFill>
                  <a:srgbClr val="FFFFCC"/>
                </a:solidFill>
                <a:latin typeface="Tahoma" charset="0"/>
                <a:ea typeface="ＭＳ Ｐゴシック" charset="0"/>
                <a:cs typeface="ＭＳ Ｐゴシック" charset="0"/>
              </a:endParaRPr>
            </a:p>
          </p:txBody>
        </p:sp>
        <p:pic>
          <p:nvPicPr>
            <p:cNvPr id="981004" name="Picture 13" descr="christ0107.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858000" y="2225748"/>
              <a:ext cx="1752600" cy="3260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1005" name="Picture 14" descr="bride_smal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2226365"/>
              <a:ext cx="1828800" cy="326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 name="Picture 16" descr="bride_smal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981200" y="2209800"/>
            <a:ext cx="17526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18"/>
          <p:cNvGrpSpPr>
            <a:grpSpLocks/>
          </p:cNvGrpSpPr>
          <p:nvPr/>
        </p:nvGrpSpPr>
        <p:grpSpPr bwMode="auto">
          <a:xfrm>
            <a:off x="-76200" y="3657600"/>
            <a:ext cx="2362200" cy="1447800"/>
            <a:chOff x="0" y="3048000"/>
            <a:chExt cx="2362200" cy="1447800"/>
          </a:xfrm>
        </p:grpSpPr>
        <p:pic>
          <p:nvPicPr>
            <p:cNvPr id="981001" name="Picture 1026" descr="torah-001_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52400" y="3048000"/>
              <a:ext cx="19304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1002" name="Rectangle 3"/>
            <p:cNvSpPr txBox="1">
              <a:spLocks noChangeArrowheads="1"/>
            </p:cNvSpPr>
            <p:nvPr/>
          </p:nvSpPr>
          <p:spPr bwMode="auto">
            <a:xfrm>
              <a:off x="0" y="3886200"/>
              <a:ext cx="2362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3600" b="1">
                  <a:solidFill>
                    <a:srgbClr val="000000"/>
                  </a:solidFill>
                  <a:latin typeface="Tahoma" charset="0"/>
                  <a:ea typeface="ＭＳ Ｐゴシック" charset="0"/>
                  <a:cs typeface="ＭＳ Ｐゴシック" charset="0"/>
                </a:rPr>
                <a:t>율법</a:t>
              </a:r>
              <a:endParaRPr lang="en-US" sz="4000" b="1">
                <a:solidFill>
                  <a:srgbClr val="000000"/>
                </a:solidFill>
                <a:latin typeface="Tahoma" charset="0"/>
                <a:ea typeface="ＭＳ Ｐゴシック" charset="0"/>
                <a:cs typeface="ＭＳ Ｐゴシック" charset="0"/>
              </a:endParaRP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17"/>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41" name="Picture 2" descr="jesuscrucifi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02075" y="0"/>
            <a:ext cx="52419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42" name="Rectangle 3"/>
          <p:cNvSpPr>
            <a:spLocks noGrp="1" noChangeArrowheads="1"/>
          </p:cNvSpPr>
          <p:nvPr>
            <p:ph type="title"/>
          </p:nvPr>
        </p:nvSpPr>
        <p:spPr>
          <a:xfrm>
            <a:off x="0" y="0"/>
            <a:ext cx="6781800" cy="2849563"/>
          </a:xfrm>
          <a:solidFill>
            <a:srgbClr val="000000"/>
          </a:solidFill>
        </p:spPr>
        <p:txBody>
          <a:bodyPr/>
          <a:lstStyle/>
          <a:p>
            <a:pPr eaLnBrk="1" hangingPunct="1"/>
            <a:r>
              <a:rPr lang="ko-KR" altLang="en-US" sz="3100" b="1">
                <a:effectLst/>
                <a:latin typeface="Tahoma" charset="0"/>
                <a:ea typeface="ＭＳ Ｐゴシック" charset="0"/>
                <a:cs typeface="ＭＳ Ｐゴシック" charset="0"/>
              </a:rPr>
              <a:t>이제 우리는 그리스도와 결혼했기 때문에 그리스도의 죽음</a:t>
            </a:r>
            <a:r>
              <a:rPr lang="en-US" altLang="ko-KR" sz="3100" b="1">
                <a:effectLst/>
                <a:latin typeface="Tahoma" charset="0"/>
                <a:ea typeface="ＭＳ Ｐゴシック" charset="0"/>
                <a:cs typeface="ＭＳ Ｐゴシック" charset="0"/>
              </a:rPr>
              <a:t>(</a:t>
            </a:r>
            <a:r>
              <a:rPr lang="ko-KR" altLang="en-US" sz="3100" b="1">
                <a:effectLst/>
                <a:latin typeface="Tahoma" charset="0"/>
                <a:ea typeface="ＭＳ Ｐゴシック" charset="0"/>
                <a:cs typeface="ＭＳ Ｐゴシック" charset="0"/>
              </a:rPr>
              <a:t>그리고 그와 연합된 우리의 죽음</a:t>
            </a:r>
            <a:r>
              <a:rPr lang="en-US" altLang="ko-KR" sz="3100" b="1">
                <a:effectLst/>
                <a:latin typeface="Tahoma" charset="0"/>
                <a:ea typeface="ＭＳ Ｐゴシック" charset="0"/>
                <a:cs typeface="ＭＳ Ｐゴシック" charset="0"/>
              </a:rPr>
              <a:t>)</a:t>
            </a:r>
            <a:r>
              <a:rPr lang="ko-KR" altLang="en-US" sz="3100" b="1">
                <a:effectLst/>
                <a:latin typeface="Tahoma" charset="0"/>
                <a:ea typeface="ＭＳ Ｐゴシック" charset="0"/>
                <a:cs typeface="ＭＳ Ｐゴシック" charset="0"/>
              </a:rPr>
              <a:t>은 우리를 율법과의 결혼에서 자유케 한다</a:t>
            </a:r>
            <a:r>
              <a:rPr lang="en-US" altLang="ko-KR" sz="3100" b="1">
                <a:effectLst/>
                <a:latin typeface="Tahoma" charset="0"/>
                <a:ea typeface="ＭＳ Ｐゴシック" charset="0"/>
                <a:cs typeface="ＭＳ Ｐゴシック" charset="0"/>
              </a:rPr>
              <a:t>.</a:t>
            </a:r>
            <a:r>
              <a:rPr lang="en-US" altLang="ja-JP" sz="3100" b="1">
                <a:effectLst/>
                <a:latin typeface="Tahoma" charset="0"/>
                <a:ea typeface="ＭＳ Ｐゴシック" charset="0"/>
                <a:cs typeface="ＭＳ Ｐゴシック" charset="0"/>
              </a:rPr>
              <a:t> </a:t>
            </a:r>
            <a:br>
              <a:rPr lang="en-US" altLang="ja-JP" sz="3100" b="1">
                <a:effectLst/>
                <a:latin typeface="Tahoma" charset="0"/>
                <a:ea typeface="ＭＳ Ｐゴシック" charset="0"/>
                <a:cs typeface="ＭＳ Ｐゴシック" charset="0"/>
              </a:rPr>
            </a:br>
            <a:r>
              <a:rPr lang="en-US" altLang="ja-JP" sz="3100" b="1">
                <a:effectLst/>
                <a:latin typeface="Tahoma" charset="0"/>
                <a:ea typeface="ＭＳ Ｐゴシック" charset="0"/>
                <a:cs typeface="ＭＳ Ｐゴシック" charset="0"/>
              </a:rPr>
              <a:t>(</a:t>
            </a:r>
            <a:r>
              <a:rPr lang="ko-KR" altLang="en-US" sz="3100" b="1">
                <a:effectLst/>
                <a:latin typeface="Tahoma" charset="0"/>
                <a:ea typeface="ＭＳ Ｐゴシック" charset="0"/>
                <a:cs typeface="ＭＳ Ｐゴシック" charset="0"/>
              </a:rPr>
              <a:t>롬</a:t>
            </a:r>
            <a:r>
              <a:rPr lang="en-US" altLang="ja-JP" sz="3100" b="1">
                <a:effectLst/>
                <a:latin typeface="Tahoma" charset="0"/>
                <a:ea typeface="ＭＳ Ｐゴシック" charset="0"/>
                <a:cs typeface="ＭＳ Ｐゴシック" charset="0"/>
              </a:rPr>
              <a:t> 7:4, 6)</a:t>
            </a:r>
            <a:endParaRPr lang="en-US" sz="3100">
              <a:effectLst/>
              <a:latin typeface="Tahoma" charset="0"/>
              <a:ea typeface="ＭＳ Ｐゴシック" charset="0"/>
              <a:cs typeface="ＭＳ Ｐゴシック" charset="0"/>
            </a:endParaRPr>
          </a:p>
        </p:txBody>
      </p:sp>
      <p:sp>
        <p:nvSpPr>
          <p:cNvPr id="245765" name="Text Box 5"/>
          <p:cNvSpPr txBox="1">
            <a:spLocks noChangeArrowheads="1"/>
          </p:cNvSpPr>
          <p:nvPr/>
        </p:nvSpPr>
        <p:spPr bwMode="auto">
          <a:xfrm>
            <a:off x="8305800" y="0"/>
            <a:ext cx="86995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154a</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5089" name="Picture 3" descr="Heston Mose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5731" name="Rectangle 3"/>
          <p:cNvSpPr>
            <a:spLocks noGrp="1" noChangeArrowheads="1"/>
          </p:cNvSpPr>
          <p:nvPr>
            <p:ph type="title"/>
          </p:nvPr>
        </p:nvSpPr>
        <p:spPr>
          <a:xfrm>
            <a:off x="76200" y="2590800"/>
            <a:ext cx="8991600" cy="4114800"/>
          </a:xfrm>
        </p:spPr>
        <p:txBody>
          <a:bodyPr/>
          <a:lstStyle/>
          <a:p>
            <a:pPr eaLnBrk="1" hangingPunct="1">
              <a:defRPr/>
            </a:pPr>
            <a:r>
              <a:rPr kumimoji="1" lang="ko-KR" altLang="en-US" sz="8000" dirty="0" smtClean="0">
                <a:effectLst>
                  <a:outerShdw blurRad="38100" dist="38100" dir="2700000" algn="tl">
                    <a:srgbClr val="000000"/>
                  </a:outerShdw>
                </a:effectLst>
                <a:ea typeface="ＭＳ Ｐゴシック" charset="-128"/>
                <a:cs typeface="ＭＳ Ｐゴシック" charset="-128"/>
              </a:rPr>
              <a:t>모세 언약의 중심은 </a:t>
            </a:r>
            <a:r>
              <a:rPr kumimoji="1" lang="ko-KR" altLang="en-US" sz="8000" dirty="0" smtClean="0">
                <a:solidFill>
                  <a:srgbClr val="FFFF00"/>
                </a:solidFill>
                <a:effectLst>
                  <a:outerShdw blurRad="38100" dist="38100" dir="2700000" algn="tl">
                    <a:srgbClr val="000000"/>
                  </a:outerShdw>
                </a:effectLst>
                <a:ea typeface="ＭＳ Ｐゴシック" charset="-128"/>
                <a:cs typeface="ＭＳ Ｐゴシック" charset="-128"/>
              </a:rPr>
              <a:t>십계명</a:t>
            </a:r>
            <a:r>
              <a:rPr kumimoji="1" lang="ko-KR" altLang="en-US" sz="8000" dirty="0" smtClean="0">
                <a:effectLst>
                  <a:outerShdw blurRad="38100" dist="38100" dir="2700000" algn="tl">
                    <a:srgbClr val="000000"/>
                  </a:outerShdw>
                </a:effectLst>
                <a:ea typeface="ＭＳ Ｐゴシック" charset="-128"/>
                <a:cs typeface="ＭＳ Ｐゴシック" charset="-128"/>
              </a:rPr>
              <a:t>이다</a:t>
            </a:r>
            <a:r>
              <a:rPr kumimoji="1" lang="en-US" altLang="ko-KR" sz="8000" dirty="0" smtClean="0">
                <a:effectLst>
                  <a:outerShdw blurRad="38100" dist="38100" dir="2700000" algn="tl">
                    <a:srgbClr val="000000"/>
                  </a:outerShdw>
                </a:effectLst>
                <a:ea typeface="ＭＳ Ｐゴシック" charset="-128"/>
                <a:cs typeface="ＭＳ Ｐゴシック" charset="-128"/>
              </a:rPr>
              <a:t>.</a:t>
            </a:r>
            <a:r>
              <a:rPr kumimoji="1" lang="en-US" sz="8000" dirty="0" smtClean="0">
                <a:effectLst>
                  <a:outerShdw blurRad="38100" dist="38100" dir="2700000" algn="tl">
                    <a:srgbClr val="000000"/>
                  </a:outerShdw>
                </a:effectLst>
                <a:ea typeface="ＭＳ Ｐゴシック" charset="-128"/>
                <a:cs typeface="ＭＳ Ｐゴシック" charset="-128"/>
              </a:rPr>
              <a:t> </a:t>
            </a:r>
            <a:br>
              <a:rPr kumimoji="1" lang="en-US" sz="8000" dirty="0" smtClean="0">
                <a:effectLst>
                  <a:outerShdw blurRad="38100" dist="38100" dir="2700000" algn="tl">
                    <a:srgbClr val="000000"/>
                  </a:outerShdw>
                </a:effectLst>
                <a:ea typeface="ＭＳ Ｐゴシック" charset="-128"/>
                <a:cs typeface="ＭＳ Ｐゴシック" charset="-128"/>
              </a:rPr>
            </a:br>
            <a:endParaRPr kumimoji="1" lang="en-US" sz="8000" dirty="0">
              <a:solidFill>
                <a:srgbClr val="FFFF00"/>
              </a:solidFill>
              <a:effectLst>
                <a:outerShdw blurRad="38100" dist="38100" dir="2700000" algn="tl">
                  <a:srgbClr val="000000"/>
                </a:outerShdw>
              </a:effectLst>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pic>
        <p:nvPicPr>
          <p:cNvPr id="987138" name="Picture 28" descr="10 commandmen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2249488"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7139"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1078276" name="Rectangle 4"/>
          <p:cNvSpPr>
            <a:spLocks noChangeArrowheads="1"/>
          </p:cNvSpPr>
          <p:nvPr/>
        </p:nvSpPr>
        <p:spPr bwMode="auto">
          <a:xfrm>
            <a:off x="1295400" y="1149350"/>
            <a:ext cx="7327900" cy="4398963"/>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defTabSz="914400" eaLnBrk="0" hangingPunct="0">
              <a:lnSpc>
                <a:spcPct val="100000"/>
              </a:lnSpc>
              <a:buClrTx/>
              <a:buSzTx/>
              <a:buFontTx/>
              <a:buNone/>
              <a:defRPr/>
            </a:pPr>
            <a:endParaRPr lang="en-US" sz="4400" b="1" dirty="0">
              <a:solidFill>
                <a:srgbClr val="FAFD00"/>
              </a:solidFill>
              <a:latin typeface="Arial"/>
              <a:ea typeface="ＭＳ Ｐゴシック" charset="-128"/>
              <a:cs typeface="Arial"/>
            </a:endParaRPr>
          </a:p>
          <a:p>
            <a:pPr algn="ctr" defTabSz="914400" eaLnBrk="0" hangingPunct="0">
              <a:lnSpc>
                <a:spcPct val="100000"/>
              </a:lnSpc>
              <a:buClrTx/>
              <a:buSzTx/>
              <a:buFontTx/>
              <a:buNone/>
              <a:defRPr/>
            </a:pPr>
            <a:r>
              <a:rPr lang="ko-KR" altLang="en-US" sz="3200" b="1" dirty="0">
                <a:solidFill>
                  <a:srgbClr val="00DFCA"/>
                </a:solidFill>
                <a:latin typeface="Arial"/>
                <a:ea typeface="ＭＳ Ｐゴシック" charset="-128"/>
                <a:cs typeface="Arial"/>
              </a:rPr>
              <a:t>세 가지 분야에서의 경건한 교육</a:t>
            </a:r>
            <a:r>
              <a:rPr lang="en-US" sz="3200" b="1" dirty="0">
                <a:solidFill>
                  <a:srgbClr val="00DFCA"/>
                </a:solidFill>
                <a:latin typeface="Arial"/>
                <a:ea typeface="ＭＳ Ｐゴシック" charset="-128"/>
                <a:cs typeface="Arial"/>
              </a:rPr>
              <a:t> </a:t>
            </a:r>
            <a:r>
              <a:rPr lang="en-US" b="1" dirty="0">
                <a:solidFill>
                  <a:srgbClr val="00DFCA"/>
                </a:solidFill>
                <a:latin typeface="Arial"/>
                <a:ea typeface="ＭＳ Ｐゴシック" charset="-128"/>
                <a:cs typeface="Arial"/>
              </a:rPr>
              <a:t>                          </a:t>
            </a:r>
            <a:endParaRPr lang="en-US" sz="2800" b="1" dirty="0">
              <a:solidFill>
                <a:srgbClr val="00DFCA"/>
              </a:solidFill>
              <a:latin typeface="Arial"/>
              <a:ea typeface="ＭＳ Ｐゴシック" charset="-128"/>
              <a:cs typeface="Arial"/>
            </a:endParaRPr>
          </a:p>
          <a:p>
            <a:pPr defTabSz="914400" eaLnBrk="0" hangingPunct="0">
              <a:lnSpc>
                <a:spcPct val="100000"/>
              </a:lnSpc>
              <a:buClrTx/>
              <a:buSzTx/>
              <a:buFontTx/>
              <a:buNone/>
              <a:defRPr/>
            </a:pPr>
            <a:endParaRPr lang="en-US" b="1" dirty="0">
              <a:solidFill>
                <a:srgbClr val="FFFFFF"/>
              </a:solidFill>
              <a:latin typeface="Arial"/>
              <a:ea typeface="ＭＳ Ｐゴシック" charset="-128"/>
              <a:cs typeface="Arial"/>
            </a:endParaRPr>
          </a:p>
          <a:p>
            <a:pPr defTabSz="914400" eaLnBrk="0" hangingPunct="0">
              <a:lnSpc>
                <a:spcPct val="100000"/>
              </a:lnSpc>
              <a:buClrTx/>
              <a:buSzTx/>
              <a:buFontTx/>
              <a:buNone/>
              <a:defRPr/>
            </a:pPr>
            <a:r>
              <a:rPr lang="ko-KR" altLang="en-US" sz="2800" b="1" dirty="0">
                <a:solidFill>
                  <a:srgbClr val="FAFD00"/>
                </a:solidFill>
                <a:latin typeface="Arial"/>
                <a:ea typeface="ＭＳ Ｐゴシック" charset="-128"/>
                <a:cs typeface="Arial"/>
              </a:rPr>
              <a:t>도덕상의</a:t>
            </a:r>
            <a:r>
              <a:rPr lang="en-US" sz="2800" b="1" dirty="0">
                <a:solidFill>
                  <a:srgbClr val="FAFD00"/>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십계명</a:t>
            </a:r>
            <a:r>
              <a:rPr lang="en-US" altLang="ko-KR" b="1" dirty="0">
                <a:solidFill>
                  <a:srgbClr val="FFFFFF"/>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우리의 현재 법적 체계의 기초</a:t>
            </a:r>
            <a:r>
              <a:rPr lang="en-US" altLang="ko-KR" b="1" dirty="0">
                <a:solidFill>
                  <a:srgbClr val="FFFFFF"/>
                </a:solidFill>
                <a:latin typeface="Arial"/>
                <a:ea typeface="ＭＳ Ｐゴシック" charset="-128"/>
                <a:cs typeface="Arial"/>
              </a:rPr>
              <a:t>.</a:t>
            </a:r>
            <a:endParaRPr lang="en-US" b="1" dirty="0">
              <a:solidFill>
                <a:srgbClr val="FFFFFF"/>
              </a:solidFill>
              <a:latin typeface="Arial"/>
              <a:ea typeface="ＭＳ Ｐゴシック" charset="-128"/>
              <a:cs typeface="Arial"/>
            </a:endParaRPr>
          </a:p>
          <a:p>
            <a:pPr defTabSz="914400" eaLnBrk="0" hangingPunct="0">
              <a:lnSpc>
                <a:spcPct val="100000"/>
              </a:lnSpc>
              <a:buClrTx/>
              <a:buSzTx/>
              <a:buFontTx/>
              <a:buNone/>
              <a:defRPr/>
            </a:pPr>
            <a:endParaRPr lang="en-US" b="1" dirty="0">
              <a:solidFill>
                <a:srgbClr val="FFFFFF"/>
              </a:solidFill>
              <a:latin typeface="Arial"/>
              <a:ea typeface="ＭＳ Ｐゴシック" charset="-128"/>
              <a:cs typeface="Arial"/>
            </a:endParaRPr>
          </a:p>
          <a:p>
            <a:pPr defTabSz="914400" eaLnBrk="0" hangingPunct="0">
              <a:lnSpc>
                <a:spcPct val="100000"/>
              </a:lnSpc>
              <a:buClrTx/>
              <a:buSzTx/>
              <a:buFontTx/>
              <a:buNone/>
              <a:defRPr/>
            </a:pPr>
            <a:r>
              <a:rPr lang="ko-KR" altLang="en-US" sz="2800" b="1" dirty="0">
                <a:solidFill>
                  <a:srgbClr val="FAFD00"/>
                </a:solidFill>
                <a:latin typeface="Arial"/>
                <a:ea typeface="ＭＳ Ｐゴシック" charset="-128"/>
                <a:cs typeface="Arial"/>
              </a:rPr>
              <a:t>민사상의</a:t>
            </a:r>
            <a:r>
              <a:rPr lang="en-US" sz="2800" b="1" dirty="0">
                <a:solidFill>
                  <a:srgbClr val="FAFD00"/>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새로운 사회 구조  속에서  사람들은 어떻게 서로 함께 살아야 하는가</a:t>
            </a:r>
            <a:r>
              <a:rPr lang="en-US" altLang="ko-KR" b="1" dirty="0">
                <a:solidFill>
                  <a:srgbClr val="FFFFFF"/>
                </a:solidFill>
                <a:latin typeface="Arial"/>
                <a:ea typeface="ＭＳ Ｐゴシック" charset="-128"/>
                <a:cs typeface="Arial"/>
              </a:rPr>
              <a:t>.</a:t>
            </a:r>
            <a:endParaRPr lang="en-US" b="1" dirty="0">
              <a:solidFill>
                <a:srgbClr val="FFFFFF"/>
              </a:solidFill>
              <a:latin typeface="Arial"/>
              <a:ea typeface="ＭＳ Ｐゴシック" charset="-128"/>
              <a:cs typeface="Arial"/>
            </a:endParaRPr>
          </a:p>
          <a:p>
            <a:pPr defTabSz="914400" eaLnBrk="0" hangingPunct="0">
              <a:lnSpc>
                <a:spcPct val="100000"/>
              </a:lnSpc>
              <a:buClrTx/>
              <a:buSzTx/>
              <a:buFontTx/>
              <a:buNone/>
              <a:defRPr/>
            </a:pPr>
            <a:endParaRPr lang="en-US" b="1" dirty="0">
              <a:solidFill>
                <a:srgbClr val="FFFFFF"/>
              </a:solidFill>
              <a:latin typeface="Arial"/>
              <a:ea typeface="ＭＳ Ｐゴシック" charset="-128"/>
              <a:cs typeface="Arial"/>
            </a:endParaRPr>
          </a:p>
          <a:p>
            <a:pPr defTabSz="914400" eaLnBrk="0" hangingPunct="0">
              <a:lnSpc>
                <a:spcPct val="100000"/>
              </a:lnSpc>
              <a:buClrTx/>
              <a:buSzTx/>
              <a:buFontTx/>
              <a:buNone/>
              <a:defRPr/>
            </a:pPr>
            <a:r>
              <a:rPr lang="ko-KR" altLang="en-US" sz="2800" b="1" dirty="0">
                <a:solidFill>
                  <a:srgbClr val="FAFD00"/>
                </a:solidFill>
                <a:latin typeface="Arial"/>
                <a:ea typeface="ＭＳ Ｐゴシック" charset="-128"/>
                <a:cs typeface="Arial"/>
              </a:rPr>
              <a:t>의례상의</a:t>
            </a:r>
            <a:r>
              <a:rPr lang="en-US" sz="2800" b="1" dirty="0">
                <a:solidFill>
                  <a:srgbClr val="FAFD00"/>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새로운 사회 구조 속에서 어떻게 하나님을 예배할 것인가</a:t>
            </a:r>
            <a:r>
              <a:rPr lang="en-US" altLang="ko-KR" b="1" dirty="0">
                <a:solidFill>
                  <a:srgbClr val="FFFFFF"/>
                </a:solidFill>
                <a:latin typeface="Arial"/>
                <a:ea typeface="ＭＳ Ｐゴシック" charset="-128"/>
                <a:cs typeface="Arial"/>
              </a:rPr>
              <a:t>.</a:t>
            </a:r>
            <a:endParaRPr lang="en-US" b="1" dirty="0">
              <a:solidFill>
                <a:srgbClr val="FFFFFF"/>
              </a:solidFill>
              <a:latin typeface="Arial"/>
              <a:ea typeface="ＭＳ Ｐゴシック" charset="-128"/>
              <a:cs typeface="Arial"/>
            </a:endParaRPr>
          </a:p>
        </p:txBody>
      </p:sp>
      <p:sp>
        <p:nvSpPr>
          <p:cNvPr id="107827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defTabSz="914400" eaLnBrk="0" hangingPunct="0">
              <a:lnSpc>
                <a:spcPct val="100000"/>
              </a:lnSpc>
              <a:spcBef>
                <a:spcPct val="50000"/>
              </a:spcBef>
              <a:buClrTx/>
              <a:buSzTx/>
              <a:buFontTx/>
              <a:buNone/>
              <a:defRPr/>
            </a:pPr>
            <a:r>
              <a:rPr lang="ko-KR" altLang="en-US" sz="1400" b="1" dirty="0">
                <a:solidFill>
                  <a:srgbClr val="FFFFFF"/>
                </a:solidFill>
                <a:latin typeface="Arial"/>
                <a:ea typeface="ＭＳ Ｐゴシック" charset="-128"/>
                <a:cs typeface="Arial"/>
              </a:rPr>
              <a:t>출</a:t>
            </a:r>
            <a:r>
              <a:rPr lang="en-US" sz="1400" b="1" dirty="0">
                <a:solidFill>
                  <a:srgbClr val="FFFFFF"/>
                </a:solidFill>
                <a:latin typeface="Arial"/>
                <a:ea typeface="ＭＳ Ｐゴシック" charset="-128"/>
                <a:cs typeface="Arial"/>
              </a:rPr>
              <a:t>. 25-31</a:t>
            </a:r>
            <a:endParaRPr lang="en-US" sz="800" b="1" u="sng" dirty="0">
              <a:solidFill>
                <a:srgbClr val="000000"/>
              </a:solidFill>
              <a:latin typeface="Arial"/>
              <a:ea typeface="ＭＳ Ｐゴシック" charset="-128"/>
              <a:cs typeface="Arial"/>
            </a:endParaRPr>
          </a:p>
        </p:txBody>
      </p:sp>
      <p:sp>
        <p:nvSpPr>
          <p:cNvPr id="987142"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7143" name="Rectangle 9"/>
          <p:cNvSpPr>
            <a:spLocks noChangeArrowheads="1"/>
          </p:cNvSpPr>
          <p:nvPr/>
        </p:nvSpPr>
        <p:spPr bwMode="auto">
          <a:xfrm>
            <a:off x="8121650" y="4356100"/>
            <a:ext cx="29686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hangingPunct="0">
              <a:lnSpc>
                <a:spcPct val="100000"/>
              </a:lnSpc>
              <a:buClrTx/>
              <a:buSzTx/>
              <a:buFontTx/>
              <a:buNone/>
            </a:pPr>
            <a:r>
              <a:rPr lang="en-US" sz="800" b="1">
                <a:solidFill>
                  <a:srgbClr val="000000"/>
                </a:solidFill>
                <a:latin typeface="Arial" charset="0"/>
                <a:ea typeface="ＭＳ Ｐゴシック" charset="0"/>
                <a:cs typeface="ＭＳ Ｐゴシック" charset="0"/>
              </a:rPr>
              <a:t>40</a:t>
            </a:r>
          </a:p>
        </p:txBody>
      </p:sp>
      <p:sp>
        <p:nvSpPr>
          <p:cNvPr id="987144"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7145"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7146"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7147"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48"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49"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50"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51"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52" name="Rectangle 18"/>
          <p:cNvSpPr>
            <a:spLocks noChangeArrowheads="1"/>
          </p:cNvSpPr>
          <p:nvPr/>
        </p:nvSpPr>
        <p:spPr bwMode="auto">
          <a:xfrm>
            <a:off x="8007350" y="3429000"/>
            <a:ext cx="5699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hangingPunct="0">
              <a:lnSpc>
                <a:spcPct val="100000"/>
              </a:lnSpc>
              <a:buClrTx/>
              <a:buSzTx/>
              <a:buFontTx/>
              <a:buNone/>
            </a:pPr>
            <a:r>
              <a:rPr lang="ko-KR" altLang="en-US" sz="900" b="1">
                <a:solidFill>
                  <a:srgbClr val="000000"/>
                </a:solidFill>
                <a:latin typeface="Arial" charset="0"/>
                <a:ea typeface="ＭＳ Ｐゴシック" charset="0"/>
                <a:cs typeface="ＭＳ Ｐゴシック" charset="0"/>
              </a:rPr>
              <a:t>모     세</a:t>
            </a:r>
            <a:endParaRPr lang="en-US" sz="900" b="1">
              <a:solidFill>
                <a:srgbClr val="000000"/>
              </a:solidFill>
              <a:latin typeface="Arial" charset="0"/>
              <a:ea typeface="ＭＳ Ｐゴシック" charset="0"/>
              <a:cs typeface="ＭＳ Ｐゴシック" charset="0"/>
            </a:endParaRPr>
          </a:p>
        </p:txBody>
      </p:sp>
      <p:sp>
        <p:nvSpPr>
          <p:cNvPr id="987153" name="Rectangle 19"/>
          <p:cNvSpPr>
            <a:spLocks noChangeArrowheads="1"/>
          </p:cNvSpPr>
          <p:nvPr/>
        </p:nvSpPr>
        <p:spPr bwMode="auto">
          <a:xfrm>
            <a:off x="8156575" y="3841750"/>
            <a:ext cx="523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hangingPunct="0">
              <a:lnSpc>
                <a:spcPct val="100000"/>
              </a:lnSpc>
              <a:buClrTx/>
              <a:buSzTx/>
              <a:buFontTx/>
              <a:buNone/>
            </a:pPr>
            <a:r>
              <a:rPr lang="ko-KR" altLang="en-US" sz="900" b="1">
                <a:solidFill>
                  <a:srgbClr val="000000"/>
                </a:solidFill>
                <a:latin typeface="Arial" charset="0"/>
                <a:ea typeface="ＭＳ Ｐゴシック" charset="0"/>
                <a:cs typeface="ＭＳ Ｐゴシック" charset="0"/>
              </a:rPr>
              <a:t>시내산</a:t>
            </a:r>
            <a:endParaRPr lang="en-US" sz="900" b="1">
              <a:solidFill>
                <a:srgbClr val="000000"/>
              </a:solidFill>
              <a:latin typeface="Arial" charset="0"/>
              <a:ea typeface="ＭＳ Ｐゴシック" charset="0"/>
              <a:cs typeface="ＭＳ Ｐゴシック" charset="0"/>
            </a:endParaRPr>
          </a:p>
        </p:txBody>
      </p:sp>
      <p:sp>
        <p:nvSpPr>
          <p:cNvPr id="987154" name="Rectangle 20"/>
          <p:cNvSpPr>
            <a:spLocks noChangeArrowheads="1"/>
          </p:cNvSpPr>
          <p:nvPr/>
        </p:nvSpPr>
        <p:spPr bwMode="auto">
          <a:xfrm>
            <a:off x="8075613" y="4025900"/>
            <a:ext cx="650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hangingPunct="0">
              <a:lnSpc>
                <a:spcPct val="100000"/>
              </a:lnSpc>
              <a:buClrTx/>
              <a:buSzTx/>
              <a:buFontTx/>
              <a:buNone/>
            </a:pPr>
            <a:r>
              <a:rPr lang="en-US" sz="900" b="1">
                <a:solidFill>
                  <a:srgbClr val="000000"/>
                </a:solidFill>
                <a:latin typeface="Arial" charset="0"/>
                <a:ea typeface="ＭＳ Ｐゴシック" charset="0"/>
                <a:cs typeface="ＭＳ Ｐゴシック" charset="0"/>
              </a:rPr>
              <a:t>M - C - C</a:t>
            </a:r>
          </a:p>
        </p:txBody>
      </p:sp>
      <p:sp>
        <p:nvSpPr>
          <p:cNvPr id="987155"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87156" name="Rectangle 22"/>
          <p:cNvSpPr>
            <a:spLocks noChangeArrowheads="1"/>
          </p:cNvSpPr>
          <p:nvPr/>
        </p:nvSpPr>
        <p:spPr bwMode="auto">
          <a:xfrm>
            <a:off x="8120063" y="3670300"/>
            <a:ext cx="6381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hangingPunct="0">
              <a:lnSpc>
                <a:spcPct val="100000"/>
              </a:lnSpc>
              <a:buClrTx/>
              <a:buSzTx/>
              <a:buFontTx/>
              <a:buNone/>
            </a:pPr>
            <a:r>
              <a:rPr lang="ko-KR" altLang="en-US" sz="900" b="1">
                <a:solidFill>
                  <a:srgbClr val="000000"/>
                </a:solidFill>
                <a:latin typeface="Arial" charset="0"/>
                <a:ea typeface="ＭＳ Ｐゴシック" charset="0"/>
                <a:cs typeface="ＭＳ Ｐゴシック" charset="0"/>
              </a:rPr>
              <a:t>출애굽기</a:t>
            </a:r>
            <a:endParaRPr lang="en-US" sz="900" b="1">
              <a:solidFill>
                <a:srgbClr val="000000"/>
              </a:solidFill>
              <a:latin typeface="Arial" charset="0"/>
              <a:ea typeface="ＭＳ Ｐゴシック" charset="0"/>
              <a:cs typeface="ＭＳ Ｐゴシック" charset="0"/>
            </a:endParaRPr>
          </a:p>
        </p:txBody>
      </p:sp>
      <p:sp>
        <p:nvSpPr>
          <p:cNvPr id="987157" name="Text Box 23"/>
          <p:cNvSpPr txBox="1">
            <a:spLocks noChangeArrowheads="1"/>
          </p:cNvSpPr>
          <p:nvPr/>
        </p:nvSpPr>
        <p:spPr bwMode="auto">
          <a:xfrm>
            <a:off x="8758238" y="88900"/>
            <a:ext cx="1841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50000"/>
              </a:spcBef>
              <a:buClrTx/>
              <a:buSzTx/>
              <a:buFontTx/>
              <a:buNone/>
            </a:pPr>
            <a:r>
              <a:rPr lang="en-US" sz="2000">
                <a:solidFill>
                  <a:srgbClr val="FFA27C"/>
                </a:solidFill>
                <a:latin typeface="Arial" charset="0"/>
                <a:ea typeface="ＭＳ Ｐゴシック" charset="0"/>
                <a:cs typeface="ＭＳ Ｐゴシック" charset="0"/>
              </a:rPr>
              <a:t> </a:t>
            </a:r>
          </a:p>
        </p:txBody>
      </p:sp>
      <p:sp>
        <p:nvSpPr>
          <p:cNvPr id="107829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hangingPunct="0">
              <a:lnSpc>
                <a:spcPct val="100000"/>
              </a:lnSpc>
              <a:buClrTx/>
              <a:buSzTx/>
              <a:buFontTx/>
              <a:buNone/>
              <a:defRPr/>
            </a:pPr>
            <a:r>
              <a:rPr lang="en-US" sz="1000" b="1">
                <a:solidFill>
                  <a:srgbClr val="FFFFFF"/>
                </a:solidFill>
                <a:effectLst>
                  <a:outerShdw blurRad="38100" dist="38100" dir="2700000" algn="tl">
                    <a:srgbClr val="000000"/>
                  </a:outerShdw>
                </a:effectLst>
                <a:latin typeface="Arial"/>
                <a:ea typeface="ＭＳ Ｐゴシック" charset="-128"/>
                <a:cs typeface="Arial"/>
              </a:rPr>
              <a:t>13</a:t>
            </a:r>
          </a:p>
        </p:txBody>
      </p:sp>
      <p:sp>
        <p:nvSpPr>
          <p:cNvPr id="987159" name="Text Box 25"/>
          <p:cNvSpPr txBox="1">
            <a:spLocks noChangeArrowheads="1"/>
          </p:cNvSpPr>
          <p:nvPr/>
        </p:nvSpPr>
        <p:spPr bwMode="auto">
          <a:xfrm>
            <a:off x="7158038" y="6283325"/>
            <a:ext cx="13049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50000"/>
              </a:spcBef>
              <a:buClrTx/>
              <a:buSzTx/>
              <a:buFontTx/>
              <a:buNone/>
            </a:pPr>
            <a:r>
              <a:rPr lang="ko-KR" altLang="en-US" sz="1200" b="1">
                <a:solidFill>
                  <a:srgbClr val="FFFFFF"/>
                </a:solidFill>
                <a:latin typeface="Arial" charset="0"/>
                <a:ea typeface="ＭＳ Ｐゴシック" charset="0"/>
                <a:cs typeface="ＭＳ Ｐゴシック" charset="0"/>
              </a:rPr>
              <a:t>핸드북</a:t>
            </a:r>
            <a:r>
              <a:rPr lang="en-US" altLang="ja-JP" sz="1200" b="1">
                <a:solidFill>
                  <a:srgbClr val="FFFFFF"/>
                </a:solidFill>
                <a:latin typeface="Arial" charset="0"/>
                <a:cs typeface="Arial" charset="0"/>
              </a:rPr>
              <a:t>pg. 26-29</a:t>
            </a:r>
            <a:endParaRPr lang="en-US" sz="1200" b="1">
              <a:solidFill>
                <a:srgbClr val="FFFFFF"/>
              </a:solidFill>
              <a:latin typeface="Arial" charset="0"/>
              <a:cs typeface="Arial" charset="0"/>
            </a:endParaRPr>
          </a:p>
        </p:txBody>
      </p:sp>
      <p:sp>
        <p:nvSpPr>
          <p:cNvPr id="1078298" name="Text Box 26"/>
          <p:cNvSpPr txBox="1">
            <a:spLocks noChangeArrowheads="1"/>
          </p:cNvSpPr>
          <p:nvPr/>
        </p:nvSpPr>
        <p:spPr bwMode="auto">
          <a:xfrm rot="-1159807">
            <a:off x="1279525" y="3422650"/>
            <a:ext cx="7678738" cy="708025"/>
          </a:xfrm>
          <a:prstGeom prst="rect">
            <a:avLst/>
          </a:prstGeom>
          <a:solidFill>
            <a:schemeClr val="bg2"/>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ko-KR" altLang="en-US" sz="4000" b="1">
                <a:solidFill>
                  <a:srgbClr val="FAFD00"/>
                </a:solidFill>
                <a:latin typeface="Arial" charset="0"/>
                <a:ea typeface="ＭＳ Ｐゴシック" charset="0"/>
                <a:cs typeface="ＭＳ Ｐゴシック" charset="0"/>
              </a:rPr>
              <a:t>그러나 빅 </a:t>
            </a:r>
            <a:r>
              <a:rPr lang="en-US" altLang="ko-KR" sz="4000" b="1">
                <a:solidFill>
                  <a:srgbClr val="FAFD00"/>
                </a:solidFill>
                <a:latin typeface="Arial" charset="0"/>
                <a:cs typeface="Arial" charset="0"/>
              </a:rPr>
              <a:t>10</a:t>
            </a:r>
            <a:r>
              <a:rPr lang="ko-KR" altLang="en-US" sz="4000" b="1">
                <a:solidFill>
                  <a:srgbClr val="FAFD00"/>
                </a:solidFill>
                <a:latin typeface="Arial" charset="0"/>
                <a:ea typeface="ＭＳ Ｐゴシック" charset="0"/>
                <a:cs typeface="ＭＳ Ｐゴシック" charset="0"/>
              </a:rPr>
              <a:t>이 도덕상의 법인가</a:t>
            </a:r>
            <a:r>
              <a:rPr lang="en-US" altLang="ko-KR" sz="4000" b="1">
                <a:solidFill>
                  <a:srgbClr val="FAFD00"/>
                </a:solidFill>
                <a:latin typeface="Arial" charset="0"/>
                <a:cs typeface="Arial" charset="0"/>
              </a:rPr>
              <a:t>?</a:t>
            </a:r>
            <a:endParaRPr lang="en-US" sz="4400" b="1">
              <a:solidFill>
                <a:srgbClr val="FAFD00"/>
              </a:solidFill>
              <a:latin typeface="Arial" charset="0"/>
              <a:cs typeface="Arial" charset="0"/>
            </a:endParaRPr>
          </a:p>
        </p:txBody>
      </p:sp>
      <p:sp>
        <p:nvSpPr>
          <p:cNvPr id="987161" name="Text Box 27"/>
          <p:cNvSpPr txBox="1">
            <a:spLocks noChangeArrowheads="1"/>
          </p:cNvSpPr>
          <p:nvPr/>
        </p:nvSpPr>
        <p:spPr bwMode="auto">
          <a:xfrm>
            <a:off x="8377238" y="0"/>
            <a:ext cx="787400" cy="46196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155</a:t>
            </a:r>
            <a:r>
              <a:rPr lang="en-US" b="1" i="1">
                <a:solidFill>
                  <a:srgbClr val="FFFFFF"/>
                </a:solidFill>
                <a:latin typeface="Arial" charset="0"/>
                <a:ea typeface="ＭＳ Ｐゴシック" charset="0"/>
                <a:cs typeface="ＭＳ Ｐゴシック" charset="0"/>
              </a:rPr>
              <a:t>l</a:t>
            </a:r>
            <a:endParaRPr lang="en-US" b="1">
              <a:solidFill>
                <a:srgbClr val="FFFFFF"/>
              </a:solidFill>
              <a:latin typeface="Arial" charset="0"/>
              <a:ea typeface="ＭＳ Ｐゴシック" charset="0"/>
              <a:cs typeface="ＭＳ Ｐゴシック" charset="0"/>
            </a:endParaRPr>
          </a:p>
        </p:txBody>
      </p:sp>
      <p:sp>
        <p:nvSpPr>
          <p:cNvPr id="1078300" name="Rectangle 28"/>
          <p:cNvSpPr>
            <a:spLocks noGrp="1" noChangeArrowheads="1"/>
          </p:cNvSpPr>
          <p:nvPr>
            <p:ph type="title" idx="4294967295"/>
          </p:nvPr>
        </p:nvSpPr>
        <p:spPr bwMode="auto">
          <a:xfrm>
            <a:off x="1143000" y="1301750"/>
            <a:ext cx="7924800" cy="7620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ko-KR" altLang="en-US" sz="3600" b="1" dirty="0" smtClean="0">
                <a:solidFill>
                  <a:srgbClr val="FAFD00"/>
                </a:solidFill>
                <a:effectLst/>
                <a:latin typeface="Arial"/>
                <a:ea typeface="ＭＳ Ｐゴシック" charset="-128"/>
                <a:cs typeface="Arial"/>
              </a:rPr>
              <a:t>율법에 대한 전통적인 관점</a:t>
            </a:r>
            <a:endParaRPr lang="en-US" sz="4000" dirty="0">
              <a:latin typeface="Arial"/>
              <a:ea typeface="ＭＳ Ｐゴシック" charset="-128"/>
              <a:cs typeface="Aria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8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29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a:lnSpc>
                <a:spcPct val="100000"/>
              </a:lnSpc>
              <a:buClrTx/>
              <a:buSzTx/>
              <a:buFontTx/>
              <a:buNone/>
              <a:defRPr/>
            </a:pPr>
            <a:endParaRPr lang="en-US">
              <a:solidFill>
                <a:srgbClr val="FFFFFF"/>
              </a:solidFill>
              <a:ea typeface="ＭＳ Ｐゴシック" charset="0"/>
              <a:cs typeface="ＭＳ Ｐゴシック"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ko-KR" altLang="en-US" sz="2400" b="1" kern="1200" dirty="0" smtClean="0">
                <a:solidFill>
                  <a:srgbClr val="FFFFFF"/>
                </a:solidFill>
                <a:latin typeface="Arial"/>
                <a:ea typeface="SimSun" pitchFamily="2" charset="-122"/>
                <a:cs typeface="Arial"/>
              </a:rPr>
              <a:t>모세의 율법을 나에게 적용할 것인가</a:t>
            </a:r>
            <a:r>
              <a:rPr lang="en-US" altLang="ko-KR" sz="2400" b="1" kern="1200" dirty="0" smtClean="0">
                <a:solidFill>
                  <a:srgbClr val="FFFFFF"/>
                </a:solidFill>
                <a:latin typeface="Arial"/>
                <a:ea typeface="SimSun" pitchFamily="2" charset="-122"/>
                <a:cs typeface="Arial"/>
              </a:rPr>
              <a:t>?</a:t>
            </a:r>
            <a:r>
              <a:rPr lang="en-US" sz="2400" b="1" kern="1200" dirty="0" smtClean="0">
                <a:solidFill>
                  <a:srgbClr val="FFFFFF"/>
                </a:solidFill>
                <a:latin typeface="Arial"/>
                <a:ea typeface="SimSun" pitchFamily="2" charset="-122"/>
                <a:cs typeface="Arial"/>
              </a:rPr>
              <a:t> (</a:t>
            </a:r>
            <a:r>
              <a:rPr lang="ko-KR" altLang="en-US" sz="2400" b="1" kern="1200" dirty="0" smtClean="0">
                <a:solidFill>
                  <a:srgbClr val="FFFFFF"/>
                </a:solidFill>
                <a:latin typeface="Arial"/>
                <a:ea typeface="SimSun" pitchFamily="2" charset="-122"/>
                <a:cs typeface="Arial"/>
              </a:rPr>
              <a:t>다섯 가지 관점</a:t>
            </a:r>
            <a:r>
              <a:rPr lang="en-US" sz="2400" b="1" kern="1200" dirty="0" smtClean="0">
                <a:solidFill>
                  <a:srgbClr val="FFFFFF"/>
                </a:solidFill>
                <a:latin typeface="Arial"/>
                <a:ea typeface="SimSun" pitchFamily="2" charset="-122"/>
                <a:cs typeface="Arial"/>
              </a:rPr>
              <a:t>)</a:t>
            </a:r>
            <a:endParaRPr lang="en-US" sz="2400" b="1" kern="1200" dirty="0">
              <a:solidFill>
                <a:srgbClr val="FFFFFF"/>
              </a:solidFill>
              <a:latin typeface="Arial"/>
              <a:ea typeface="SimSun" pitchFamily="2" charset="-122"/>
              <a:cs typeface="Arial"/>
            </a:endParaRPr>
          </a:p>
        </p:txBody>
      </p:sp>
      <p:sp>
        <p:nvSpPr>
          <p:cNvPr id="989188"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lgn="just" defTabSz="91440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defTabSz="914400" eaLnBrk="0" hangingPunct="0">
              <a:lnSpc>
                <a:spcPct val="100000"/>
              </a:lnSpc>
              <a:buClrTx/>
              <a:buSzTx/>
              <a:buFontTx/>
              <a:buNone/>
              <a:tabLst>
                <a:tab pos="457200" algn="r"/>
                <a:tab pos="2743200" algn="ctr"/>
                <a:tab pos="5486400" algn="r"/>
              </a:tabLst>
            </a:pPr>
            <a:endParaRPr lang="en-US" altLang="zh-CN">
              <a:solidFill>
                <a:srgbClr val="FFFFFF"/>
              </a:solidFill>
              <a:latin typeface="Arial" charset="0"/>
              <a:cs typeface="Arial" charset="0"/>
            </a:endParaRPr>
          </a:p>
        </p:txBody>
      </p:sp>
      <p:sp>
        <p:nvSpPr>
          <p:cNvPr id="989189"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89190"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89191"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89192"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9193"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9194"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9195"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89196"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graphicFrame>
        <p:nvGraphicFramePr>
          <p:cNvPr id="33972" name="Group 180"/>
          <p:cNvGraphicFramePr>
            <a:graphicFrameLocks noGrp="1"/>
          </p:cNvGraphicFramePr>
          <p:nvPr/>
        </p:nvGraphicFramePr>
        <p:xfrm>
          <a:off x="635000" y="1268413"/>
          <a:ext cx="7824788" cy="731837"/>
        </p:xfrm>
        <a:graphic>
          <a:graphicData uri="http://schemas.openxmlformats.org/drawingml/2006/table">
            <a:tbl>
              <a:tblPr/>
              <a:tblGrid>
                <a:gridCol w="1447800"/>
                <a:gridCol w="1376363"/>
                <a:gridCol w="1885950"/>
                <a:gridCol w="1508125"/>
                <a:gridCol w="1606550"/>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신정</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그렉 </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바센</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개혁주의</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윌럼</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반거메런</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더 중한 이슈들</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월터</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카이저</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수정된 루터교</a:t>
                      </a:r>
                      <a:endParaRPr kumimoji="0" lang="en-US" altLang="ja-JP"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더글라스</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무</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천계적</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웨인</a:t>
                      </a:r>
                      <a:r>
                        <a:rPr kumimoji="0" lang="en-US" altLang="ja-JP" sz="1600" b="1" i="0" u="none" strike="noStrike" cap="none" normalizeH="0" baseline="0">
                          <a:ln>
                            <a:noFill/>
                          </a:ln>
                          <a:solidFill>
                            <a:schemeClr val="tx1"/>
                          </a:solidFill>
                          <a:effectLst/>
                          <a:latin typeface="Arial" charset="0"/>
                          <a:ea typeface="MS Gothic" charset="0"/>
                          <a:cs typeface="Times" charset="0"/>
                        </a:rPr>
                        <a:t>G. </a:t>
                      </a:r>
                      <a:r>
                        <a:rPr kumimoji="0" lang="ko-KR" altLang="en-US" sz="1600" b="1" i="0" u="none" strike="noStrike" cap="none" normalizeH="0" baseline="0">
                          <a:ln>
                            <a:noFill/>
                          </a:ln>
                          <a:solidFill>
                            <a:schemeClr val="tx1"/>
                          </a:solidFill>
                          <a:effectLst/>
                          <a:latin typeface="Arial" charset="0"/>
                          <a:ea typeface="MS Gothic" charset="0"/>
                          <a:cs typeface="Times" charset="0"/>
                        </a:rPr>
                        <a:t>스틱랜드</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r>
            </a:tbl>
          </a:graphicData>
        </a:graphic>
      </p:graphicFrame>
      <p:sp>
        <p:nvSpPr>
          <p:cNvPr id="989211" name="TextBox 1"/>
          <p:cNvSpPr txBox="1">
            <a:spLocks noChangeArrowheads="1"/>
          </p:cNvSpPr>
          <p:nvPr/>
        </p:nvSpPr>
        <p:spPr bwMode="auto">
          <a:xfrm>
            <a:off x="22225" y="2276475"/>
            <a:ext cx="1728788"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200">
                <a:solidFill>
                  <a:srgbClr val="FFFFFF"/>
                </a:solidFill>
                <a:latin typeface="Arial" charset="0"/>
                <a:ea typeface="ＭＳ Ｐゴシック" charset="0"/>
                <a:cs typeface="ＭＳ Ｐゴシック" charset="0"/>
              </a:rPr>
              <a:t>모든 면에서 완전히 </a:t>
            </a:r>
            <a:r>
              <a:rPr lang="ko-KR" altLang="en-US" sz="2200">
                <a:solidFill>
                  <a:srgbClr val="FFFF00"/>
                </a:solidFill>
                <a:latin typeface="Arial" charset="0"/>
                <a:ea typeface="ＭＳ Ｐゴシック" charset="0"/>
                <a:cs typeface="ＭＳ Ｐゴシック" charset="0"/>
              </a:rPr>
              <a:t>적용가능한 </a:t>
            </a:r>
            <a:r>
              <a:rPr lang="ko-KR" altLang="en-US" sz="2200">
                <a:solidFill>
                  <a:srgbClr val="FFFFFF"/>
                </a:solidFill>
                <a:latin typeface="Arial" charset="0"/>
                <a:ea typeface="ＭＳ Ｐゴシック" charset="0"/>
                <a:cs typeface="ＭＳ Ｐゴシック" charset="0"/>
              </a:rPr>
              <a:t>것으로서의 율볍</a:t>
            </a:r>
            <a:endParaRPr lang="en-US" sz="2200">
              <a:solidFill>
                <a:srgbClr val="FFFFFF"/>
              </a:solidFill>
              <a:latin typeface="Arial" charset="0"/>
              <a:ea typeface="ＭＳ Ｐゴシック" charset="0"/>
              <a:cs typeface="ＭＳ Ｐゴシック" charset="0"/>
            </a:endParaRPr>
          </a:p>
        </p:txBody>
      </p:sp>
      <p:sp>
        <p:nvSpPr>
          <p:cNvPr id="989212" name="TextBox 16"/>
          <p:cNvSpPr txBox="1">
            <a:spLocks noChangeArrowheads="1"/>
          </p:cNvSpPr>
          <p:nvPr/>
        </p:nvSpPr>
        <p:spPr bwMode="auto">
          <a:xfrm>
            <a:off x="7383463" y="2276475"/>
            <a:ext cx="1727200"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300">
                <a:solidFill>
                  <a:srgbClr val="FFFFFF"/>
                </a:solidFill>
                <a:latin typeface="Arial" charset="0"/>
                <a:ea typeface="ＭＳ Ｐゴシック" charset="0"/>
                <a:cs typeface="ＭＳ Ｐゴシック" charset="0"/>
              </a:rPr>
              <a:t>모든 면에서 완전히 </a:t>
            </a:r>
            <a:r>
              <a:rPr lang="ko-KR" altLang="en-US" sz="2300">
                <a:solidFill>
                  <a:srgbClr val="FFFF00"/>
                </a:solidFill>
                <a:latin typeface="Arial" charset="0"/>
                <a:ea typeface="ＭＳ Ｐゴシック" charset="0"/>
                <a:cs typeface="ＭＳ Ｐゴシック" charset="0"/>
              </a:rPr>
              <a:t>폐기되어진</a:t>
            </a:r>
            <a:r>
              <a:rPr lang="ko-KR" altLang="en-US" sz="2300">
                <a:solidFill>
                  <a:srgbClr val="FFFFFF"/>
                </a:solidFill>
                <a:latin typeface="Arial" charset="0"/>
                <a:ea typeface="ＭＳ Ｐゴシック" charset="0"/>
                <a:cs typeface="ＭＳ Ｐゴシック" charset="0"/>
              </a:rPr>
              <a:t> 것으로서의 율법</a:t>
            </a:r>
            <a:endParaRPr lang="en-US" sz="2300">
              <a:solidFill>
                <a:srgbClr val="FFFFFF"/>
              </a:solidFill>
              <a:latin typeface="Arial" charset="0"/>
              <a:ea typeface="ＭＳ Ｐゴシック" charset="0"/>
              <a:cs typeface="ＭＳ Ｐゴシック" charset="0"/>
            </a:endParaRPr>
          </a:p>
        </p:txBody>
      </p:sp>
      <p:sp>
        <p:nvSpPr>
          <p:cNvPr id="989213"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89214"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i="1">
                <a:solidFill>
                  <a:srgbClr val="FFFFFF"/>
                </a:solidFill>
                <a:latin typeface="Arial" charset="0"/>
                <a:ea typeface="ＭＳ Ｐゴシック" charset="0"/>
                <a:cs typeface="ＭＳ Ｐゴシック" charset="0"/>
              </a:rPr>
              <a:t>적용가능성의 정도에 대한 범위</a:t>
            </a:r>
            <a:endParaRPr lang="en-US" i="1">
              <a:solidFill>
                <a:srgbClr val="FFFFFF"/>
              </a:solidFill>
              <a:latin typeface="Arial" charset="0"/>
              <a:ea typeface="ＭＳ Ｐゴシック" charset="0"/>
              <a:cs typeface="ＭＳ Ｐゴシック" charset="0"/>
            </a:endParaRPr>
          </a:p>
        </p:txBody>
      </p:sp>
      <p:sp>
        <p:nvSpPr>
          <p:cNvPr id="989215" name="Text Box 2"/>
          <p:cNvSpPr txBox="1">
            <a:spLocks noChangeArrowheads="1"/>
          </p:cNvSpPr>
          <p:nvPr/>
        </p:nvSpPr>
        <p:spPr bwMode="auto">
          <a:xfrm>
            <a:off x="8153400" y="0"/>
            <a:ext cx="784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174i</a:t>
            </a:r>
          </a:p>
        </p:txBody>
      </p:sp>
      <p:sp>
        <p:nvSpPr>
          <p:cNvPr id="989216" name="TextBox 18"/>
          <p:cNvSpPr txBox="1">
            <a:spLocks noChangeArrowheads="1"/>
          </p:cNvSpPr>
          <p:nvPr/>
        </p:nvSpPr>
        <p:spPr bwMode="auto">
          <a:xfrm>
            <a:off x="0" y="4227513"/>
            <a:ext cx="91440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600">
                <a:solidFill>
                  <a:srgbClr val="FFFFFF"/>
                </a:solidFill>
                <a:latin typeface="Arial" charset="0"/>
                <a:ea typeface="ＭＳ Ｐゴシック" charset="0"/>
                <a:cs typeface="ＭＳ Ｐゴシック" charset="0"/>
              </a:rPr>
              <a:t>이 도표는 각 저자가 자신의 관점을 제시하고 다른 네 명의 관점들에 대한 반응에 대한 책</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 스탠리 </a:t>
            </a:r>
            <a:r>
              <a:rPr lang="en-US" altLang="ja-JP" sz="1600">
                <a:solidFill>
                  <a:srgbClr val="FFFFFF"/>
                </a:solidFill>
                <a:latin typeface="Arial" charset="0"/>
                <a:cs typeface="Arial" charset="0"/>
              </a:rPr>
              <a:t>N. </a:t>
            </a:r>
            <a:r>
              <a:rPr lang="ko-KR" altLang="en-US" sz="1600">
                <a:solidFill>
                  <a:srgbClr val="FFFFFF"/>
                </a:solidFill>
                <a:latin typeface="Arial" charset="0"/>
                <a:ea typeface="ＭＳ Ｐゴシック" charset="0"/>
                <a:cs typeface="ＭＳ Ｐゴシック" charset="0"/>
              </a:rPr>
              <a:t>건드리의 </a:t>
            </a:r>
            <a:r>
              <a:rPr lang="en-US" altLang="ja-JP" sz="1600">
                <a:solidFill>
                  <a:srgbClr val="FFFFFF"/>
                </a:solidFill>
                <a:latin typeface="Arial" charset="0"/>
                <a:cs typeface="Arial" charset="0"/>
              </a:rPr>
              <a:t>ed. </a:t>
            </a:r>
            <a:r>
              <a:rPr lang="ko-KR" altLang="en-US" sz="1600">
                <a:solidFill>
                  <a:srgbClr val="FFFFFF"/>
                </a:solidFill>
                <a:latin typeface="Arial" charset="0"/>
                <a:ea typeface="ＭＳ Ｐゴシック" charset="0"/>
                <a:cs typeface="ＭＳ Ｐゴシック" charset="0"/>
              </a:rPr>
              <a:t>율법과 복음에 대한 다섯가지 관점</a:t>
            </a:r>
            <a:r>
              <a:rPr lang="en-US" altLang="ja-JP"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그랜드 래피즈</a:t>
            </a:r>
            <a:r>
              <a:rPr lang="en-US" altLang="ja-JP"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전더반</a:t>
            </a:r>
            <a:r>
              <a:rPr lang="en-US" altLang="ja-JP" sz="1600">
                <a:solidFill>
                  <a:srgbClr val="FFFFFF"/>
                </a:solidFill>
                <a:latin typeface="Arial" charset="0"/>
                <a:cs typeface="Arial" charset="0"/>
              </a:rPr>
              <a:t>, 1996)</a:t>
            </a:r>
            <a:r>
              <a:rPr lang="ko-KR" altLang="en-US" sz="1600">
                <a:solidFill>
                  <a:srgbClr val="FFFFFF"/>
                </a:solidFill>
                <a:latin typeface="Arial" charset="0"/>
                <a:ea typeface="ＭＳ Ｐゴシック" charset="0"/>
                <a:cs typeface="ＭＳ Ｐゴシック" charset="0"/>
              </a:rPr>
              <a:t>을 요약해서 보여준다</a:t>
            </a:r>
            <a:r>
              <a:rPr lang="en-US" altLang="ja-JP"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일반적으로 말해서</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관점 </a:t>
            </a:r>
            <a:r>
              <a:rPr lang="en-US" altLang="ko-KR" sz="1600">
                <a:solidFill>
                  <a:srgbClr val="FFFFFF"/>
                </a:solidFill>
                <a:latin typeface="Arial" charset="0"/>
                <a:cs typeface="Arial" charset="0"/>
              </a:rPr>
              <a:t>1-2</a:t>
            </a:r>
            <a:r>
              <a:rPr lang="ko-KR" altLang="en-US" sz="1600">
                <a:solidFill>
                  <a:srgbClr val="FFFFFF"/>
                </a:solidFill>
                <a:latin typeface="Arial" charset="0"/>
                <a:ea typeface="ＭＳ Ｐゴシック" charset="0"/>
                <a:cs typeface="ＭＳ Ｐゴシック" charset="0"/>
              </a:rPr>
              <a:t>는 둘 다 개혁주의</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신약과 구약 사이의 연속성을 강조하는</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라는 것에서 유사하고</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이 입장들은 비연속성을 강조하는 것에서 비슷한 관점 </a:t>
            </a:r>
            <a:r>
              <a:rPr lang="en-US" altLang="ko-KR" sz="1600">
                <a:solidFill>
                  <a:srgbClr val="FFFFFF"/>
                </a:solidFill>
                <a:latin typeface="Arial" charset="0"/>
                <a:cs typeface="Arial" charset="0"/>
              </a:rPr>
              <a:t>3-5</a:t>
            </a:r>
            <a:r>
              <a:rPr lang="ko-KR" altLang="en-US" sz="1600">
                <a:solidFill>
                  <a:srgbClr val="FFFFFF"/>
                </a:solidFill>
                <a:latin typeface="Arial" charset="0"/>
                <a:ea typeface="ＭＳ Ｐゴシック" charset="0"/>
                <a:cs typeface="ＭＳ Ｐゴシック" charset="0"/>
              </a:rPr>
              <a:t>와 반대된다</a:t>
            </a:r>
            <a:r>
              <a:rPr lang="en-US" altLang="ko-KR" sz="1600">
                <a:solidFill>
                  <a:srgbClr val="FFFFFF"/>
                </a:solidFill>
                <a:latin typeface="Arial" charset="0"/>
                <a:cs typeface="Arial" charset="0"/>
              </a:rPr>
              <a:t>.</a:t>
            </a:r>
            <a:r>
              <a:rPr lang="en-US" altLang="ja-JP"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후자들의 관점에서는 신약에서의 율법은 결코 요소적 부분으로 나뉘어지지 않으며</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이스라엘과 교회를 분명히 구분한다</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더욱이</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안식일</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토요일</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은 일요일로 바꾸면서 오늘날 안식일을 범함에 대한 구약의 처벌은 적용하지 않는 것은 일관성이 없다</a:t>
            </a:r>
            <a:r>
              <a:rPr lang="en-US" altLang="ko-KR" sz="1600">
                <a:solidFill>
                  <a:srgbClr val="FFFFFF"/>
                </a:solidFill>
                <a:latin typeface="Arial" charset="0"/>
                <a:cs typeface="Arial" charset="0"/>
              </a:rPr>
              <a:t>.</a:t>
            </a:r>
            <a:r>
              <a:rPr lang="en-US" altLang="ja-JP"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예</a:t>
            </a:r>
            <a:r>
              <a:rPr lang="en-US" altLang="ko-KR" sz="1600">
                <a:solidFill>
                  <a:srgbClr val="FFFFFF"/>
                </a:solidFill>
                <a:latin typeface="Arial" charset="0"/>
                <a:cs typeface="Arial" charset="0"/>
              </a:rPr>
              <a:t>:</a:t>
            </a:r>
            <a:r>
              <a:rPr lang="en-US" altLang="ja-JP"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돌로 쳐 죽임</a:t>
            </a:r>
            <a:r>
              <a:rPr lang="en-US" altLang="ja-JP" sz="1600">
                <a:solidFill>
                  <a:srgbClr val="FFFFFF"/>
                </a:solidFill>
                <a:latin typeface="Arial" charset="0"/>
                <a:cs typeface="Arial" charset="0"/>
              </a:rPr>
              <a:t>; cf.</a:t>
            </a:r>
            <a:r>
              <a:rPr lang="ko-KR" altLang="en-US" sz="1600">
                <a:solidFill>
                  <a:srgbClr val="FFFFFF"/>
                </a:solidFill>
                <a:latin typeface="Arial" charset="0"/>
                <a:ea typeface="ＭＳ Ｐゴシック" charset="0"/>
                <a:cs typeface="ＭＳ Ｐゴシック" charset="0"/>
              </a:rPr>
              <a:t>출</a:t>
            </a:r>
            <a:r>
              <a:rPr lang="en-US" altLang="ja-JP" sz="1600">
                <a:solidFill>
                  <a:srgbClr val="FFFFFF"/>
                </a:solidFill>
                <a:latin typeface="Arial" charset="0"/>
                <a:cs typeface="Arial" charset="0"/>
              </a:rPr>
              <a:t>. 31:14-15; 35:2). </a:t>
            </a:r>
            <a:r>
              <a:rPr lang="ko-KR" altLang="en-US" sz="1600">
                <a:solidFill>
                  <a:srgbClr val="FFFFFF"/>
                </a:solidFill>
                <a:latin typeface="Arial" charset="0"/>
                <a:ea typeface="ＭＳ Ｐゴシック" charset="0"/>
                <a:cs typeface="ＭＳ Ｐゴシック" charset="0"/>
              </a:rPr>
              <a:t>다음의 도표는 리휘친의 출판되지 않은 구약학개론의 연구과제인 </a:t>
            </a:r>
            <a:r>
              <a:rPr lang="en-US" altLang="ko-KR" sz="1600">
                <a:solidFill>
                  <a:srgbClr val="FFFFFF"/>
                </a:solidFill>
                <a:latin typeface="Arial" charset="0"/>
                <a:cs typeface="Arial" charset="0"/>
              </a:rPr>
              <a:t>“</a:t>
            </a:r>
            <a:r>
              <a:rPr lang="ko-KR" altLang="en-US" sz="1600">
                <a:solidFill>
                  <a:srgbClr val="FFFFFF"/>
                </a:solidFill>
                <a:latin typeface="Arial" charset="0"/>
                <a:ea typeface="ＭＳ Ｐゴシック" charset="0"/>
                <a:cs typeface="ＭＳ Ｐゴシック" charset="0"/>
              </a:rPr>
              <a:t>오늘날 율법의 적용가능성</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을 각색한 것이다</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싱가폴</a:t>
            </a:r>
            <a:r>
              <a:rPr lang="en-US" altLang="ko-KR" sz="1600">
                <a:solidFill>
                  <a:srgbClr val="FFFFFF"/>
                </a:solidFill>
                <a:latin typeface="Arial" charset="0"/>
                <a:cs typeface="Arial" charset="0"/>
              </a:rPr>
              <a:t>; </a:t>
            </a:r>
            <a:r>
              <a:rPr lang="ko-KR" altLang="en-US" sz="1600">
                <a:solidFill>
                  <a:srgbClr val="FFFFFF"/>
                </a:solidFill>
                <a:latin typeface="Arial" charset="0"/>
                <a:ea typeface="ＭＳ Ｐゴシック" charset="0"/>
                <a:cs typeface="ＭＳ Ｐゴシック" charset="0"/>
              </a:rPr>
              <a:t>싱가폴 바이블 칼리지</a:t>
            </a:r>
            <a:r>
              <a:rPr lang="en-US" altLang="ko-KR" sz="1600">
                <a:solidFill>
                  <a:srgbClr val="FFFFFF"/>
                </a:solidFill>
                <a:latin typeface="Arial" charset="0"/>
                <a:cs typeface="Arial" charset="0"/>
              </a:rPr>
              <a:t>,</a:t>
            </a:r>
            <a:r>
              <a:rPr lang="en-US" altLang="ja-JP" sz="1600">
                <a:solidFill>
                  <a:srgbClr val="FFFFFF"/>
                </a:solidFill>
                <a:latin typeface="Arial" charset="0"/>
                <a:cs typeface="Arial" charset="0"/>
              </a:rPr>
              <a:t>, 2001), 1.</a:t>
            </a:r>
            <a:endParaRPr lang="en-US" sz="1600">
              <a:solidFill>
                <a:srgbClr val="FFFFFF"/>
              </a:solidFill>
              <a:latin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3175" y="-26988"/>
            <a:ext cx="9147175"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400" b="1" kern="1200" dirty="0">
                <a:solidFill>
                  <a:srgbClr val="FFFFFF"/>
                </a:solidFill>
                <a:latin typeface="Arial"/>
                <a:ea typeface="SimSun" pitchFamily="2" charset="-122"/>
                <a:cs typeface="Arial"/>
              </a:rPr>
              <a:t>Does the Law of Moses Apply to Me? (Five Views)</a:t>
            </a:r>
          </a:p>
        </p:txBody>
      </p:sp>
      <p:sp>
        <p:nvSpPr>
          <p:cNvPr id="991235" name="Text Box 2"/>
          <p:cNvSpPr txBox="1">
            <a:spLocks noChangeArrowheads="1"/>
          </p:cNvSpPr>
          <p:nvPr/>
        </p:nvSpPr>
        <p:spPr bwMode="auto">
          <a:xfrm>
            <a:off x="8153400" y="0"/>
            <a:ext cx="885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174h</a:t>
            </a:r>
          </a:p>
        </p:txBody>
      </p:sp>
      <p:sp>
        <p:nvSpPr>
          <p:cNvPr id="991236"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1237"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1238"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1239"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1240"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1241"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1242"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1243"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graphicFrame>
        <p:nvGraphicFramePr>
          <p:cNvPr id="2" name="Table 1"/>
          <p:cNvGraphicFramePr>
            <a:graphicFrameLocks noGrp="1"/>
          </p:cNvGraphicFramePr>
          <p:nvPr/>
        </p:nvGraphicFramePr>
        <p:xfrm>
          <a:off x="0" y="404813"/>
          <a:ext cx="9144000" cy="6453187"/>
        </p:xfrm>
        <a:graphic>
          <a:graphicData uri="http://schemas.openxmlformats.org/drawingml/2006/table">
            <a:tbl>
              <a:tblPr/>
              <a:tblGrid>
                <a:gridCol w="1114425"/>
                <a:gridCol w="1485900"/>
                <a:gridCol w="1412875"/>
                <a:gridCol w="1560513"/>
                <a:gridCol w="374650"/>
                <a:gridCol w="1547812"/>
                <a:gridCol w="1647825"/>
              </a:tblGrid>
              <a:tr h="781050">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zh-CN" altLang="en-GB" sz="1600" b="0" i="0" u="none" strike="noStrike" cap="none" normalizeH="0" baseline="0">
                        <a:ln>
                          <a:noFill/>
                        </a:ln>
                        <a:solidFill>
                          <a:schemeClr val="tx1"/>
                        </a:solidFill>
                        <a:effectLst>
                          <a:outerShdw blurRad="38100" dist="38100" dir="2700000" algn="tl">
                            <a:srgbClr val="1A0004"/>
                          </a:outerShdw>
                        </a:effectLst>
                        <a:latin typeface="Arial" charset="0"/>
                        <a:ea typeface="宋体" charset="0"/>
                        <a:cs typeface="宋体"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신정</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그랙</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바센</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개혁주의</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윌럼</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반거메런</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더 중한 이슈들</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월터 </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카이저</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수정된 루터교</a:t>
                      </a:r>
                      <a:endParaRPr kumimoji="0" lang="en-US" altLang="ja-JP"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더글라스</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무</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천계적</a:t>
                      </a:r>
                      <a:endParaRPr kumimoji="0" lang="en-US" altLang="ko-KR"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웨인 </a:t>
                      </a:r>
                      <a:r>
                        <a:rPr kumimoji="0" lang="en-US" altLang="ja-JP" sz="1600" b="1" i="0" u="none" strike="noStrike" cap="none" normalizeH="0" baseline="0">
                          <a:ln>
                            <a:noFill/>
                          </a:ln>
                          <a:solidFill>
                            <a:schemeClr val="tx1"/>
                          </a:solidFill>
                          <a:effectLst/>
                          <a:latin typeface="Arial" charset="0"/>
                          <a:ea typeface="MS Gothic" charset="0"/>
                          <a:cs typeface="Times" charset="0"/>
                        </a:rPr>
                        <a:t>G. </a:t>
                      </a:r>
                      <a:r>
                        <a:rPr kumimoji="0" lang="ko-KR" altLang="en-US" sz="1600" b="1" i="0" u="none" strike="noStrike" cap="none" normalizeH="0" baseline="0">
                          <a:ln>
                            <a:noFill/>
                          </a:ln>
                          <a:solidFill>
                            <a:schemeClr val="tx1"/>
                          </a:solidFill>
                          <a:effectLst/>
                          <a:latin typeface="Arial" charset="0"/>
                          <a:ea typeface="MS Gothic" charset="0"/>
                          <a:cs typeface="Times" charset="0"/>
                        </a:rPr>
                        <a:t>스트릭랜드</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r>
              <a:tr h="9953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율법이란 무엇인가</a:t>
                      </a:r>
                      <a:r>
                        <a:rPr kumimoji="0" lang="en-US" altLang="ja-JP"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관점 </a:t>
                      </a:r>
                      <a:r>
                        <a:rPr kumimoji="0" lang="en-US" altLang="ko-KR" sz="1400" b="0" i="0" u="none" strike="noStrike" cap="none" normalizeH="0" baseline="0">
                          <a:ln>
                            <a:noFill/>
                          </a:ln>
                          <a:solidFill>
                            <a:schemeClr val="tx1"/>
                          </a:solidFill>
                          <a:effectLst/>
                          <a:latin typeface="Arial" charset="0"/>
                          <a:ea typeface="MS Gothic" charset="0"/>
                          <a:cs typeface="Times" charset="0"/>
                        </a:rPr>
                        <a:t>3-5</a:t>
                      </a:r>
                      <a:r>
                        <a:rPr kumimoji="0" lang="ko-KR" altLang="en-US" sz="1400" b="0" i="0" u="none" strike="noStrike" cap="none" normalizeH="0" baseline="0">
                          <a:ln>
                            <a:noFill/>
                          </a:ln>
                          <a:solidFill>
                            <a:schemeClr val="tx1"/>
                          </a:solidFill>
                          <a:effectLst/>
                          <a:latin typeface="Arial" charset="0"/>
                          <a:ea typeface="MS Gothic" charset="0"/>
                          <a:cs typeface="Times" charset="0"/>
                        </a:rPr>
                        <a:t>로서의</a:t>
                      </a:r>
                      <a:endParaRPr kumimoji="0" lang="en-US" altLang="ko-KR"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동일한 정의</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창세 이후로 하나님의 구두의 또는 기록된 명령들</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모세오경</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창세기에서 신명기까지</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에서 주어진 모세의  전체 율법은 또한 남은 구약부분들에서 더 자세히 진술한다</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hMerge="1">
                  <a:txBody>
                    <a:bodyPr/>
                    <a:lstStyle/>
                    <a:p>
                      <a:endParaRPr lang="en-US"/>
                    </a:p>
                  </a:txBody>
                  <a:tcPr/>
                </a:tc>
                <a:tc hMerge="1">
                  <a:txBody>
                    <a:bodyPr/>
                    <a:lstStyle/>
                    <a:p>
                      <a:endParaRPr lang="en-US"/>
                    </a:p>
                  </a:txBody>
                  <a:tcPr/>
                </a:tc>
              </a:tr>
              <a:tr h="7667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율법은 누구를 위한 것인가</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택함 받은 자</a:t>
                      </a:r>
                      <a:endParaRPr kumimoji="0" lang="en-US" altLang="ko-KR"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이스라엘</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교회</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모든 인류</a:t>
                      </a:r>
                      <a:endParaRPr kumimoji="0" lang="en-US" altLang="ko-KR"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이스라엘</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교회</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성도들</a:t>
                      </a:r>
                      <a:endParaRPr kumimoji="0" lang="en-US" altLang="ko-KR"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이스라엘과 교회</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성도들</a:t>
                      </a:r>
                      <a:endParaRPr kumimoji="0" lang="en-US" altLang="ko-KR"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이스라엘과 교회</a:t>
                      </a:r>
                      <a:r>
                        <a:rPr kumimoji="0" lang="en-US" altLang="ko-KR" sz="1400" b="0" i="0" u="none" strike="noStrike" cap="none" normalizeH="0" baseline="0">
                          <a:ln>
                            <a:noFill/>
                          </a:ln>
                          <a:solidFill>
                            <a:schemeClr val="tx1"/>
                          </a:solidFill>
                          <a:effectLst/>
                          <a:latin typeface="Arial" charset="0"/>
                          <a:ea typeface="MS Gothic" charset="0"/>
                          <a:cs typeface="Times" charset="0"/>
                        </a:rPr>
                        <a:t>)</a:t>
                      </a: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오직 이스라엘만</a:t>
                      </a:r>
                      <a:endParaRPr kumimoji="0" lang="en-US" altLang="ja-JP"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이스라엘</a:t>
                      </a:r>
                      <a:r>
                        <a:rPr kumimoji="0" lang="en-US" altLang="ja-JP"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교회</a:t>
                      </a:r>
                      <a:r>
                        <a:rPr kumimoji="0" lang="en-US" altLang="ja-JP"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r h="391001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율법의 어느 부분들이 오늘날 적용되나</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altLang="ja-JP"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도덕상의 율법</a:t>
                      </a:r>
                      <a:r>
                        <a:rPr kumimoji="0" lang="en-US" altLang="ja-JP" sz="1400" b="0" i="0" u="none" strike="noStrike" cap="none" normalizeH="0" baseline="0">
                          <a:ln>
                            <a:noFill/>
                          </a:ln>
                          <a:solidFill>
                            <a:schemeClr val="tx1"/>
                          </a:solidFill>
                          <a:effectLst/>
                          <a:latin typeface="Arial" charset="0"/>
                          <a:ea typeface="MS Gothic" charset="0"/>
                          <a:cs typeface="Times"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예</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en-US" altLang="ja-JP"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십계명</a:t>
                      </a:r>
                      <a:r>
                        <a:rPr kumimoji="0" lang="en-US" altLang="ja-JP"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모든 도덕상의 율법들은 모든 시대에 있어서 하나님의 사람들에게 적용된다</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그러므로</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창세 이후로 모든 택함 받은 자들은 </a:t>
                      </a:r>
                      <a:r>
                        <a:rPr kumimoji="0" lang="en-US" altLang="ja-JP"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유대인의 안식일</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토요일</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주전</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과 </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그리스도인의 안식일</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일요일</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주후</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en-US" altLang="ja-JP"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모두를 지켜야 한다</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Times" charset="0"/>
                        </a:rPr>
                        <a:t>모든 도덕상의 율법들은 모든 시대의 신자와 비신자</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예</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모든 사람들</a:t>
                      </a:r>
                      <a:r>
                        <a:rPr kumimoji="0" lang="en-US" altLang="ja-JP"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창세 이후로 믿지 않는 이방인들을 포함</a:t>
                      </a:r>
                      <a:r>
                        <a:rPr kumimoji="0" lang="en-US" altLang="ja-JP" sz="1400" b="0" i="0" u="none" strike="noStrike" cap="none" normalizeH="0" baseline="0">
                          <a:ln>
                            <a:noFill/>
                          </a:ln>
                          <a:solidFill>
                            <a:schemeClr val="tx1"/>
                          </a:solidFill>
                          <a:effectLst/>
                          <a:latin typeface="Arial" charset="0"/>
                          <a:ea typeface="MS Gothic" charset="0"/>
                          <a:cs typeface="Times" charset="0"/>
                        </a:rPr>
                        <a:t>i</a:t>
                      </a:r>
                      <a:r>
                        <a:rPr kumimoji="0" lang="ko-KR" altLang="en-US" sz="1400" b="0" i="0" u="none" strike="noStrike" cap="none" normalizeH="0" baseline="0">
                          <a:ln>
                            <a:noFill/>
                          </a:ln>
                          <a:solidFill>
                            <a:schemeClr val="tx1"/>
                          </a:solidFill>
                          <a:effectLst/>
                          <a:latin typeface="Arial" charset="0"/>
                          <a:ea typeface="MS Gothic" charset="0"/>
                          <a:cs typeface="Times" charset="0"/>
                        </a:rPr>
                        <a:t>하여</a:t>
                      </a:r>
                      <a:r>
                        <a:rPr kumimoji="0" lang="en-US" altLang="ja-JP"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은 안식일 또는 일요일이 된 </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그리스도인의 안식일</a:t>
                      </a:r>
                      <a:r>
                        <a:rPr kumimoji="0" lang="en-US" altLang="ko-KR"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을 지켜야 한다</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All moral </a:t>
                      </a:r>
                      <a:r>
                        <a:rPr kumimoji="0" lang="ko-KR" altLang="en-US" sz="1400" b="0" i="0" u="none" strike="noStrike" cap="none" normalizeH="0" baseline="0">
                          <a:ln>
                            <a:noFill/>
                          </a:ln>
                          <a:solidFill>
                            <a:schemeClr val="tx1"/>
                          </a:solidFill>
                          <a:effectLst/>
                          <a:latin typeface="Arial" charset="0"/>
                          <a:ea typeface="MS Gothic" charset="0"/>
                          <a:cs typeface="Times" charset="0"/>
                        </a:rPr>
                        <a:t>하나님의 성품에서 비롯된 모든 도덕상의 율법들</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altLang="ja-JP"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십계명</a:t>
                      </a:r>
                      <a:endParaRPr kumimoji="0" lang="en-US" altLang="ja-JP" sz="1400" b="0"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레위기 </a:t>
                      </a:r>
                      <a:r>
                        <a:rPr kumimoji="0" lang="en-US" altLang="ja-JP" sz="1400" b="0" i="0" u="none" strike="noStrike" cap="none" normalizeH="0" baseline="0">
                          <a:ln>
                            <a:noFill/>
                          </a:ln>
                          <a:solidFill>
                            <a:schemeClr val="tx1"/>
                          </a:solidFill>
                          <a:effectLst/>
                          <a:latin typeface="Arial" charset="0"/>
                          <a:ea typeface="MS Gothic" charset="0"/>
                          <a:cs typeface="Times" charset="0"/>
                        </a:rPr>
                        <a:t>18–19 (</a:t>
                      </a:r>
                      <a:r>
                        <a:rPr kumimoji="0" lang="ko-KR" altLang="en-US" sz="1400" b="0" i="0" u="none" strike="noStrike" cap="none" normalizeH="0" baseline="0">
                          <a:ln>
                            <a:noFill/>
                          </a:ln>
                          <a:solidFill>
                            <a:schemeClr val="tx1"/>
                          </a:solidFill>
                          <a:effectLst/>
                          <a:latin typeface="Arial" charset="0"/>
                          <a:ea typeface="MS Gothic" charset="0"/>
                          <a:cs typeface="Times" charset="0"/>
                        </a:rPr>
                        <a:t>성</a:t>
                      </a:r>
                      <a:r>
                        <a:rPr kumimoji="0" lang="en-US" altLang="ja-JP" sz="1400" b="0" i="0" u="none" strike="noStrike" cap="none" normalizeH="0" baseline="0">
                          <a:ln>
                            <a:noFill/>
                          </a:ln>
                          <a:solidFill>
                            <a:schemeClr val="tx1"/>
                          </a:solidFill>
                          <a:effectLst/>
                          <a:latin typeface="Arial" charset="0"/>
                          <a:ea typeface="MS Gothic" charset="0"/>
                          <a:cs typeface="Times"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ea typeface="MS Gothic" charset="0"/>
                          <a:cs typeface="Times" charset="0"/>
                        </a:rPr>
                        <a:t>(</a:t>
                      </a:r>
                      <a:r>
                        <a:rPr kumimoji="0" lang="ko-KR" altLang="en-US" sz="1400" b="0" i="0" u="none" strike="noStrike" cap="none" normalizeH="0" baseline="0">
                          <a:ln>
                            <a:noFill/>
                          </a:ln>
                          <a:solidFill>
                            <a:schemeClr val="tx1"/>
                          </a:solidFill>
                          <a:effectLst/>
                          <a:latin typeface="Arial" charset="0"/>
                          <a:ea typeface="MS Gothic" charset="0"/>
                          <a:cs typeface="Times" charset="0"/>
                        </a:rPr>
                        <a:t>예</a:t>
                      </a:r>
                      <a:r>
                        <a:rPr kumimoji="0" lang="en-US" altLang="ko-KR" sz="1400" b="0" i="0" u="none" strike="noStrike" cap="none" normalizeH="0" baseline="0">
                          <a:ln>
                            <a:noFill/>
                          </a:ln>
                          <a:solidFill>
                            <a:schemeClr val="tx1"/>
                          </a:solidFill>
                          <a:effectLst/>
                          <a:latin typeface="Arial" charset="0"/>
                          <a:ea typeface="MS Gothic" charset="0"/>
                          <a:cs typeface="Times" charset="0"/>
                        </a:rPr>
                        <a:t>: </a:t>
                      </a:r>
                      <a:r>
                        <a:rPr kumimoji="0" lang="ko-KR" altLang="en-US" sz="1400" b="0" i="0" u="none" strike="noStrike" cap="none" normalizeH="0" baseline="0">
                          <a:ln>
                            <a:noFill/>
                          </a:ln>
                          <a:solidFill>
                            <a:schemeClr val="tx1"/>
                          </a:solidFill>
                          <a:effectLst/>
                          <a:latin typeface="Arial" charset="0"/>
                          <a:ea typeface="MS Gothic" charset="0"/>
                          <a:cs typeface="Times" charset="0"/>
                        </a:rPr>
                        <a:t>안식일은 이스라엘의 국민들에게 요구되고 성적 행위들은 여전히 적용되어 금지된다</a:t>
                      </a:r>
                      <a:r>
                        <a:rPr kumimoji="0" lang="en-US" altLang="ko-KR" sz="1400" b="0" i="0" u="none" strike="noStrike" cap="none" normalizeH="0" baseline="0">
                          <a:ln>
                            <a:noFill/>
                          </a:ln>
                          <a:solidFill>
                            <a:schemeClr val="tx1"/>
                          </a:solidFill>
                          <a:effectLst/>
                          <a:latin typeface="Arial" charset="0"/>
                          <a:ea typeface="MS Gothic" charset="0"/>
                          <a:cs typeface="Times" charset="0"/>
                        </a:rPr>
                        <a:t>)</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Arial" charset="0"/>
                        </a:rPr>
                        <a:t>천계적 사관자들과 같이</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모세의 율법은 완전하게 폐기된다</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그러나</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그리스도께서 모든 신자들 안에 계신 성령님의 사역을 통해 최종적 결정권을 가지고 계실지라도</a:t>
                      </a:r>
                      <a:r>
                        <a:rPr kumimoji="0" lang="en-US" altLang="ko-KR"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 그 도덕상의 내용은 오늘날 그리스도인의 삶에 있어 좋은 가이드라인을 제공한다</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안식일 순종은 일관성 있게 적용되지 않는다</a:t>
                      </a:r>
                      <a:r>
                        <a:rPr kumimoji="0" lang="en-US" altLang="ja-JP" sz="1400" b="0" i="0" u="none" strike="noStrike" cap="none" normalizeH="0" baseline="0">
                          <a:ln>
                            <a:noFill/>
                          </a:ln>
                          <a:solidFill>
                            <a:schemeClr val="tx1"/>
                          </a:solidFill>
                          <a:effectLst/>
                          <a:latin typeface="Arial" charset="0"/>
                          <a:ea typeface="MS Gothic" charset="0"/>
                          <a:cs typeface="Arial" charset="0"/>
                        </a:rPr>
                        <a:t>(?) </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Arial" charset="0"/>
                        </a:rPr>
                        <a:t>모세 이전의 하나님의 </a:t>
                      </a:r>
                      <a:r>
                        <a:rPr kumimoji="0" lang="en-US"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도덕상의 율법</a:t>
                      </a:r>
                      <a:r>
                        <a:rPr kumimoji="0" lang="en-US"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은 이제 </a:t>
                      </a:r>
                      <a:r>
                        <a:rPr kumimoji="0" lang="en-US" altLang="ko-KR"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그리스도의 법</a:t>
                      </a:r>
                      <a:r>
                        <a:rPr kumimoji="0" lang="en-US" altLang="ko-KR" sz="1400" b="0" i="0" u="none" strike="noStrike" cap="none" normalizeH="0" baseline="0">
                          <a:ln>
                            <a:noFill/>
                          </a:ln>
                          <a:solidFill>
                            <a:schemeClr val="tx1"/>
                          </a:solidFill>
                          <a:effectLst/>
                          <a:latin typeface="Arial" charset="0"/>
                          <a:ea typeface="MS Gothic" charset="0"/>
                          <a:cs typeface="Arial" charset="0"/>
                        </a:rPr>
                        <a:t>”</a:t>
                      </a:r>
                      <a:r>
                        <a:rPr kumimoji="0" lang="en-US" altLang="ja-JP"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갈</a:t>
                      </a:r>
                      <a:r>
                        <a:rPr kumimoji="0" lang="en-US" altLang="ja-JP" sz="1400" b="0" i="0" u="none" strike="noStrike" cap="none" normalizeH="0" baseline="0">
                          <a:ln>
                            <a:noFill/>
                          </a:ln>
                          <a:solidFill>
                            <a:schemeClr val="tx1"/>
                          </a:solidFill>
                          <a:effectLst/>
                          <a:latin typeface="Arial" charset="0"/>
                          <a:ea typeface="MS Gothic" charset="0"/>
                          <a:cs typeface="Arial" charset="0"/>
                        </a:rPr>
                        <a:t> 6:2)</a:t>
                      </a:r>
                      <a:r>
                        <a:rPr kumimoji="0" lang="ko-KR" altLang="en-US" sz="1400" b="0" i="0" u="none" strike="noStrike" cap="none" normalizeH="0" baseline="0">
                          <a:ln>
                            <a:noFill/>
                          </a:ln>
                          <a:solidFill>
                            <a:schemeClr val="tx1"/>
                          </a:solidFill>
                          <a:effectLst/>
                          <a:latin typeface="Arial" charset="0"/>
                          <a:ea typeface="MS Gothic" charset="0"/>
                          <a:cs typeface="Arial" charset="0"/>
                        </a:rPr>
                        <a:t>이라 불린다</a:t>
                      </a:r>
                      <a:r>
                        <a:rPr kumimoji="0" lang="en-US" altLang="ja-JP"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그것은 거주하시는 성령의 새 언약을 통해 적용된다</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안식일을 비롯하여</a:t>
                      </a:r>
                      <a:r>
                        <a:rPr kumimoji="0" lang="en-US" altLang="ko-KR" sz="1400" b="0" i="0" u="none" strike="noStrike" cap="none" normalizeH="0" baseline="0">
                          <a:ln>
                            <a:noFill/>
                          </a:ln>
                          <a:solidFill>
                            <a:schemeClr val="tx1"/>
                          </a:solidFill>
                          <a:effectLst/>
                          <a:latin typeface="Arial" charset="0"/>
                          <a:ea typeface="MS Gothic" charset="0"/>
                          <a:cs typeface="Arial" charset="0"/>
                        </a:rPr>
                        <a:t> (Col. 2:16-17)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400" b="0" i="0" u="none" strike="noStrike" cap="none" normalizeH="0" baseline="0">
                          <a:ln>
                            <a:noFill/>
                          </a:ln>
                          <a:solidFill>
                            <a:schemeClr val="tx1"/>
                          </a:solidFill>
                          <a:effectLst/>
                          <a:latin typeface="Arial" charset="0"/>
                          <a:ea typeface="MS Gothic" charset="0"/>
                          <a:cs typeface="Arial" charset="0"/>
                        </a:rPr>
                        <a:t> 율법은 쉽게 </a:t>
                      </a:r>
                      <a:r>
                        <a:rPr kumimoji="0" lang="en-US" altLang="ko-KR"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부분들</a:t>
                      </a:r>
                      <a:r>
                        <a:rPr kumimoji="0" lang="en-US" altLang="ko-KR"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로 쪼개어지지 않으며</a:t>
                      </a:r>
                      <a:r>
                        <a:rPr kumimoji="0" lang="en-US" altLang="ko-KR" sz="1400" b="0" i="0" u="none" strike="noStrike" cap="none" normalizeH="0" baseline="0">
                          <a:ln>
                            <a:noFill/>
                          </a:ln>
                          <a:solidFill>
                            <a:schemeClr val="tx1"/>
                          </a:solidFill>
                          <a:effectLst/>
                          <a:latin typeface="Arial" charset="0"/>
                          <a:ea typeface="MS Gothic" charset="0"/>
                          <a:cs typeface="Arial" charset="0"/>
                        </a:rPr>
                        <a:t>, </a:t>
                      </a:r>
                      <a:r>
                        <a:rPr kumimoji="0" lang="ko-KR" altLang="en-US" sz="1400" b="0" i="0" u="none" strike="noStrike" cap="none" normalizeH="0" baseline="0">
                          <a:ln>
                            <a:noFill/>
                          </a:ln>
                          <a:solidFill>
                            <a:schemeClr val="tx1"/>
                          </a:solidFill>
                          <a:effectLst/>
                          <a:latin typeface="Arial" charset="0"/>
                          <a:ea typeface="MS Gothic" charset="0"/>
                          <a:cs typeface="Arial" charset="0"/>
                        </a:rPr>
                        <a:t>완전히 사라졌다</a:t>
                      </a:r>
                      <a:r>
                        <a:rPr kumimoji="0" lang="en-US" altLang="ja-JP" sz="1400" b="0" i="0" u="none" strike="noStrike" cap="none" normalizeH="0" baseline="0">
                          <a:ln>
                            <a:noFill/>
                          </a:ln>
                          <a:solidFill>
                            <a:schemeClr val="tx1"/>
                          </a:solidFill>
                          <a:effectLst/>
                          <a:latin typeface="Arial" charset="0"/>
                          <a:ea typeface="MS Gothic" charset="0"/>
                          <a:cs typeface="Arial" charset="0"/>
                        </a:rPr>
                        <a:t>(</a:t>
                      </a:r>
                      <a:r>
                        <a:rPr kumimoji="0" lang="ko-KR" altLang="en-US" sz="1400" b="0" i="0" u="none" strike="noStrike" cap="none" normalizeH="0" baseline="0">
                          <a:ln>
                            <a:noFill/>
                          </a:ln>
                          <a:solidFill>
                            <a:schemeClr val="tx1"/>
                          </a:solidFill>
                          <a:effectLst/>
                          <a:latin typeface="Arial" charset="0"/>
                          <a:ea typeface="MS Gothic" charset="0"/>
                          <a:cs typeface="Arial" charset="0"/>
                        </a:rPr>
                        <a:t>롬</a:t>
                      </a:r>
                      <a:r>
                        <a:rPr kumimoji="0" lang="en-US" altLang="ja-JP" sz="1400" b="0" i="0" u="none" strike="noStrike" cap="none" normalizeH="0" baseline="0">
                          <a:ln>
                            <a:noFill/>
                          </a:ln>
                          <a:solidFill>
                            <a:schemeClr val="tx1"/>
                          </a:solidFill>
                          <a:effectLst/>
                          <a:latin typeface="Arial" charset="0"/>
                          <a:ea typeface="MS Gothic" charset="0"/>
                          <a:cs typeface="Arial" charset="0"/>
                        </a:rPr>
                        <a:t> 7:1-6; </a:t>
                      </a:r>
                      <a:r>
                        <a:rPr kumimoji="0" lang="ko-KR" altLang="en-US" sz="1400" b="0" i="0" u="none" strike="noStrike" cap="none" normalizeH="0" baseline="0">
                          <a:ln>
                            <a:noFill/>
                          </a:ln>
                          <a:solidFill>
                            <a:schemeClr val="tx1"/>
                          </a:solidFill>
                          <a:effectLst/>
                          <a:latin typeface="Arial" charset="0"/>
                          <a:ea typeface="MS Gothic" charset="0"/>
                          <a:cs typeface="Arial" charset="0"/>
                        </a:rPr>
                        <a:t>고전</a:t>
                      </a:r>
                      <a:r>
                        <a:rPr kumimoji="0" lang="en-US" altLang="ja-JP" sz="1400" b="0" i="0" u="none" strike="noStrike" cap="none" normalizeH="0" baseline="0">
                          <a:ln>
                            <a:noFill/>
                          </a:ln>
                          <a:solidFill>
                            <a:schemeClr val="tx1"/>
                          </a:solidFill>
                          <a:effectLst/>
                          <a:latin typeface="Arial" charset="0"/>
                          <a:ea typeface="MS Gothic" charset="0"/>
                          <a:cs typeface="Arial" charset="0"/>
                        </a:rPr>
                        <a:t> 9:19-21; </a:t>
                      </a:r>
                      <a:r>
                        <a:rPr kumimoji="0" lang="ko-KR" altLang="en-US" sz="1400" b="0" i="0" u="none" strike="noStrike" cap="none" normalizeH="0" baseline="0">
                          <a:ln>
                            <a:noFill/>
                          </a:ln>
                          <a:solidFill>
                            <a:schemeClr val="tx1"/>
                          </a:solidFill>
                          <a:effectLst/>
                          <a:latin typeface="Arial" charset="0"/>
                          <a:ea typeface="MS Gothic" charset="0"/>
                          <a:cs typeface="Arial" charset="0"/>
                        </a:rPr>
                        <a:t>히 </a:t>
                      </a:r>
                      <a:r>
                        <a:rPr kumimoji="0" lang="en-US" altLang="ja-JP" sz="1400" b="0" i="0" u="none" strike="noStrike" cap="none" normalizeH="0" baseline="0">
                          <a:ln>
                            <a:noFill/>
                          </a:ln>
                          <a:solidFill>
                            <a:schemeClr val="tx1"/>
                          </a:solidFill>
                          <a:effectLst/>
                          <a:latin typeface="Arial" charset="0"/>
                          <a:ea typeface="MS Gothic" charset="0"/>
                          <a:cs typeface="Arial" charset="0"/>
                        </a:rPr>
                        <a:t>8:13)</a:t>
                      </a:r>
                      <a:endParaRPr kumimoji="0" lang="en-US" sz="1400" b="0" i="0" u="none" strike="noStrike" cap="none" normalizeH="0" baseline="0">
                        <a:ln>
                          <a:noFill/>
                        </a:ln>
                        <a:solidFill>
                          <a:schemeClr val="tx1"/>
                        </a:solidFill>
                        <a:effectLst/>
                        <a:latin typeface="Arial" charset="0"/>
                        <a:ea typeface="MS Gothic" charset="0"/>
                        <a:cs typeface="Times" charset="0"/>
                      </a:endParaRPr>
                    </a:p>
                  </a:txBody>
                  <a:tcPr marL="36000" marR="36000" marT="36000" marB="36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93282"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lgn="just" defTabSz="91440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defTabSz="914400" eaLnBrk="0" hangingPunct="0">
              <a:lnSpc>
                <a:spcPct val="100000"/>
              </a:lnSpc>
              <a:buClrTx/>
              <a:buSzTx/>
              <a:buFontTx/>
              <a:buNone/>
              <a:tabLst>
                <a:tab pos="457200" algn="r"/>
                <a:tab pos="2743200" algn="ctr"/>
                <a:tab pos="5486400" algn="r"/>
              </a:tabLst>
            </a:pPr>
            <a:endParaRPr lang="en-US" altLang="zh-CN">
              <a:solidFill>
                <a:srgbClr val="FFFFFF"/>
              </a:solidFill>
              <a:latin typeface="Arial" charset="0"/>
              <a:cs typeface="Arial" charset="0"/>
            </a:endParaRPr>
          </a:p>
        </p:txBody>
      </p:sp>
      <p:sp>
        <p:nvSpPr>
          <p:cNvPr id="993283"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3284"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3285"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3286"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3287"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3288"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3289"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3290"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graphicFrame>
        <p:nvGraphicFramePr>
          <p:cNvPr id="33972" name="Group 180"/>
          <p:cNvGraphicFramePr>
            <a:graphicFrameLocks noGrp="1"/>
          </p:cNvGraphicFramePr>
          <p:nvPr/>
        </p:nvGraphicFramePr>
        <p:xfrm>
          <a:off x="0" y="457200"/>
          <a:ext cx="9144000" cy="6434138"/>
        </p:xfrm>
        <a:graphic>
          <a:graphicData uri="http://schemas.openxmlformats.org/drawingml/2006/table">
            <a:tbl>
              <a:tblPr/>
              <a:tblGrid>
                <a:gridCol w="1114425"/>
                <a:gridCol w="1485900"/>
                <a:gridCol w="1412875"/>
                <a:gridCol w="1560513"/>
                <a:gridCol w="374650"/>
                <a:gridCol w="1547812"/>
                <a:gridCol w="1647825"/>
              </a:tblGrid>
              <a:tr h="731910">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zh-CN" altLang="en-GB" sz="1600" b="0" i="0" u="none" strike="noStrike" cap="none" normalizeH="0" baseline="0">
                        <a:ln>
                          <a:noFill/>
                        </a:ln>
                        <a:solidFill>
                          <a:schemeClr val="tx1"/>
                        </a:solidFill>
                        <a:effectLst>
                          <a:outerShdw blurRad="38100" dist="38100" dir="2700000" algn="tl">
                            <a:srgbClr val="1A0004"/>
                          </a:outerShdw>
                        </a:effectLst>
                        <a:latin typeface="Arial" charset="0"/>
                        <a:ea typeface="宋体" charset="0"/>
                        <a:cs typeface="宋体" charset="0"/>
                      </a:endParaRPr>
                    </a:p>
                  </a:txBody>
                  <a:tcPr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신정</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그랙</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바센</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개혁주의</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윌럼</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반거메런</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더 중한 이슈들</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월터 </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카이저</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수정된 루터교</a:t>
                      </a:r>
                      <a:endParaRPr kumimoji="0" lang="en-US" altLang="ja-JP"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더글라스</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무</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천계적</a:t>
                      </a:r>
                      <a:endParaRPr kumimoji="0" lang="en-US" altLang="ko-KR"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웨인 </a:t>
                      </a:r>
                      <a:r>
                        <a:rPr kumimoji="0" lang="en-US" altLang="ja-JP" sz="1600" b="1" i="0" u="none" strike="noStrike" cap="none" normalizeH="0" baseline="0">
                          <a:ln>
                            <a:noFill/>
                          </a:ln>
                          <a:solidFill>
                            <a:schemeClr val="tx1"/>
                          </a:solidFill>
                          <a:effectLst/>
                          <a:latin typeface="Arial" charset="0"/>
                          <a:ea typeface="MS Gothic" charset="0"/>
                          <a:cs typeface="Times" charset="0"/>
                        </a:rPr>
                        <a:t>G. </a:t>
                      </a:r>
                      <a:r>
                        <a:rPr kumimoji="0" lang="ko-KR" altLang="en-US" sz="1600" b="1" i="0" u="none" strike="noStrike" cap="none" normalizeH="0" baseline="0">
                          <a:ln>
                            <a:noFill/>
                          </a:ln>
                          <a:solidFill>
                            <a:schemeClr val="tx1"/>
                          </a:solidFill>
                          <a:effectLst/>
                          <a:latin typeface="Arial" charset="0"/>
                          <a:ea typeface="MS Gothic" charset="0"/>
                          <a:cs typeface="Times" charset="0"/>
                        </a:rPr>
                        <a:t>스트릭랜드</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r>
              <a:tr h="21947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민사상의 율법</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재판법</a:t>
                      </a:r>
                      <a:r>
                        <a:rPr kumimoji="0" lang="en-US" altLang="ja-JP"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모두 적용</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율법은 오늘날 간음에 대해 죽음을 요구해야 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일부는 적용</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십일조는 여전히 유지하고</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신자는 이자를 청구하지 않는다</a:t>
                      </a:r>
                      <a:r>
                        <a:rPr kumimoji="0" lang="en-US" altLang="ja-JP" sz="1600" b="0" i="0" u="none" strike="noStrike" cap="none" normalizeH="0" baseline="0">
                          <a:ln>
                            <a:noFill/>
                          </a:ln>
                          <a:solidFill>
                            <a:schemeClr val="tx1"/>
                          </a:solidFill>
                          <a:effectLst/>
                          <a:latin typeface="Arial" charset="0"/>
                          <a:ea typeface="MS Gothic" charset="0"/>
                          <a:cs typeface="Times"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민사상의 율법</a:t>
                      </a:r>
                      <a:r>
                        <a:rPr kumimoji="0" lang="en-US" altLang="ja-JP" sz="1600" b="0" i="0" u="none" strike="noStrike" cap="none" normalizeH="0" baseline="0">
                          <a:ln>
                            <a:noFill/>
                          </a:ln>
                          <a:solidFill>
                            <a:schemeClr val="tx1"/>
                          </a:solidFill>
                          <a:effectLst/>
                          <a:latin typeface="Arial" charset="0"/>
                          <a:ea typeface="MS Gothic" charset="0"/>
                          <a:cs typeface="Times"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재판법</a:t>
                      </a:r>
                      <a:r>
                        <a:rPr kumimoji="0" lang="en-US" altLang="ja-JP"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ＭＳ Ｐゴシック" charset="0"/>
                        </a:rPr>
                        <a:t>재판상의 </a:t>
                      </a:r>
                      <a:r>
                        <a:rPr kumimoji="0" lang="ko-KR" altLang="en-US" sz="1600" b="0" i="1" u="none" strike="noStrike" cap="none" normalizeH="0" baseline="0">
                          <a:ln>
                            <a:noFill/>
                          </a:ln>
                          <a:solidFill>
                            <a:schemeClr val="tx1"/>
                          </a:solidFill>
                          <a:effectLst/>
                          <a:latin typeface="Arial" charset="0"/>
                          <a:ea typeface="ＭＳ Ｐゴシック" charset="0"/>
                        </a:rPr>
                        <a:t>원리들</a:t>
                      </a:r>
                      <a:r>
                        <a:rPr kumimoji="0" lang="en-US" altLang="ja-JP" sz="1600" b="0" i="1" u="none" strike="noStrike" cap="none" normalizeH="0" baseline="0">
                          <a:ln>
                            <a:noFill/>
                          </a:ln>
                          <a:solidFill>
                            <a:schemeClr val="tx1"/>
                          </a:solidFill>
                          <a:effectLst/>
                          <a:latin typeface="Arial" charset="0"/>
                          <a:ea typeface="Arial" charset="0"/>
                          <a:cs typeface="Arial" charset="0"/>
                        </a:rPr>
                        <a:t> </a:t>
                      </a:r>
                      <a:r>
                        <a:rPr kumimoji="0" lang="en-US" altLang="ja-JP" sz="1600" b="0" i="0" u="none" strike="noStrike" cap="none" normalizeH="0" baseline="0">
                          <a:ln>
                            <a:noFill/>
                          </a:ln>
                          <a:solidFill>
                            <a:schemeClr val="tx1"/>
                          </a:solidFill>
                          <a:effectLst/>
                          <a:latin typeface="Arial" charset="0"/>
                          <a:ea typeface="Arial"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rPr>
                        <a:t>율법이 아닌</a:t>
                      </a:r>
                      <a:r>
                        <a:rPr kumimoji="0" lang="en-US" altLang="ko-KR" sz="1600" b="0" i="0" u="none" strike="noStrike" cap="none" normalizeH="0" baseline="0">
                          <a:ln>
                            <a:noFill/>
                          </a:ln>
                          <a:solidFill>
                            <a:schemeClr val="tx1"/>
                          </a:solidFill>
                          <a:effectLst/>
                          <a:latin typeface="Arial" charset="0"/>
                          <a:ea typeface="Arial"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ＭＳ Ｐゴシック" charset="0"/>
                        </a:rPr>
                        <a:t>왜냐하면 도덕상 율법들이 모든 재판법과 의례법의 기저를 이루기 때문이다</a:t>
                      </a:r>
                      <a:r>
                        <a:rPr kumimoji="0" lang="en-US" altLang="ko-KR" sz="1600" b="0" i="0" u="none" strike="noStrike" cap="none" normalizeH="0" baseline="0">
                          <a:ln>
                            <a:noFill/>
                          </a:ln>
                          <a:solidFill>
                            <a:schemeClr val="tx1"/>
                          </a:solidFill>
                          <a:effectLst/>
                          <a:latin typeface="Arial" charset="0"/>
                          <a:ea typeface="Arial" charset="0"/>
                          <a:cs typeface="Arial" charset="0"/>
                        </a:rPr>
                        <a:t>.</a:t>
                      </a:r>
                      <a:r>
                        <a:rPr kumimoji="0" lang="en-US" altLang="ja-JP" sz="1600" b="0" i="0" u="none" strike="noStrike" cap="none" normalizeH="0" baseline="0">
                          <a:ln>
                            <a:noFill/>
                          </a:ln>
                          <a:solidFill>
                            <a:schemeClr val="tx1"/>
                          </a:solidFill>
                          <a:effectLst/>
                          <a:latin typeface="Arial" charset="0"/>
                          <a:ea typeface="Arial" charset="0"/>
                          <a:cs typeface="Arial" charset="0"/>
                        </a:rPr>
                        <a:t> </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6006" marB="360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ＭＳ Ｐゴシック" charset="0"/>
                        </a:rPr>
                        <a:t>모세의 법은 오직 이스라엘에게만 죽어졌기 때문에</a:t>
                      </a:r>
                      <a:r>
                        <a:rPr kumimoji="0" lang="en-US" altLang="ko-KR"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단지 원리들만이 적용된다</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6006" marB="360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ＭＳ Ｐゴシック" charset="0"/>
                        </a:rPr>
                        <a:t>그것들은 오직 이스라엘에게 규정되기 때문에 어떠한 것도 적용되지 않는다</a:t>
                      </a:r>
                      <a:r>
                        <a:rPr kumimoji="0" lang="en-US" altLang="ja-JP"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그러나 사랑과 긍휼 같은 원리들은 여전히 적용된다</a:t>
                      </a:r>
                      <a:r>
                        <a:rPr kumimoji="0" lang="en-US" altLang="ko-KR" sz="1600" b="0" i="0" u="none" strike="noStrike" cap="none" normalizeH="0" baseline="0">
                          <a:ln>
                            <a:noFill/>
                          </a:ln>
                          <a:solidFill>
                            <a:schemeClr val="tx1"/>
                          </a:solidFill>
                          <a:effectLst/>
                          <a:latin typeface="Arial" charset="0"/>
                          <a:ea typeface="Arial" charset="0"/>
                          <a:cs typeface="Arial"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6006" marB="360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r h="581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의례적 율법</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6">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모든 다섯 관점들이 제사 제도와 유대 제사장과 같은 의례적 이슈들은 예수 그리스도 안에서 이제 달성되었다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292636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아브라함 언약이 모세 언약과 무슨 관계가 있는가</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둘 다 하나님의 </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은혜의 언약</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이다</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그것들은 모세 언약이 오늘날도 여전히 적용되게 하는 하나님의 구원과 관련된 동일한 본질을 소유한다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모세 언약은 아브라함 언약에 추가된다</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둘 다 형태와 목적은 다를지언정 본질상 비슷하기 때문에  여전히 적용된다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모세 언약은 특별하게 이스라엘에 주어졌지만</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그것의 도덕적 원리는 아브라함 언약아래 있는 모든 신자들에게 여전히 적용된다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천계적 사관자들과 같이</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모세 언약은 조건적이고 아브라함 언약은 그렇지 않다</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모세 언약은 율법시대에서 이스라엘의 순종과 관련되어 규정된 일시적인 뼈대이다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ＭＳ Ｐゴシック" charset="0"/>
                        </a:rPr>
                        <a:t>모세 언약은 이스라엘의 삶에 규정되고</a:t>
                      </a:r>
                      <a:r>
                        <a:rPr kumimoji="0" lang="en-US" altLang="ko-KR"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이스라엘은 아브라함의 복을 경험할 수 있을 것이다</a:t>
                      </a:r>
                      <a:r>
                        <a:rPr kumimoji="0" lang="en-US" altLang="ko-KR"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그러나</a:t>
                      </a:r>
                      <a:r>
                        <a:rPr kumimoji="0" lang="en-US" altLang="ko-KR"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모세 언약은 그리스도 안에서 충족되었기 때문에 더 이상 작동되지 않는다</a:t>
                      </a:r>
                      <a:r>
                        <a:rPr kumimoji="0" lang="en-US" altLang="ko-KR" sz="1600" b="0" i="0" u="none" strike="noStrike" cap="none" normalizeH="0" baseline="0">
                          <a:ln>
                            <a:noFill/>
                          </a:ln>
                          <a:solidFill>
                            <a:schemeClr val="tx1"/>
                          </a:solidFill>
                          <a:effectLst/>
                          <a:latin typeface="Arial" charset="0"/>
                          <a:ea typeface="Arial" charset="0"/>
                          <a:cs typeface="Arial"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bl>
          </a:graphicData>
        </a:graphic>
      </p:graphicFrame>
      <p:sp>
        <p:nvSpPr>
          <p:cNvPr id="2" name="Title 1"/>
          <p:cNvSpPr>
            <a:spLocks noGrp="1"/>
          </p:cNvSpPr>
          <p:nvPr>
            <p:ph type="title" idx="4294967295"/>
          </p:nvPr>
        </p:nvSpPr>
        <p:spPr>
          <a:xfrm>
            <a:off x="0" y="0"/>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400" b="1" kern="1200" dirty="0">
                <a:solidFill>
                  <a:srgbClr val="FFFFFF"/>
                </a:solidFill>
                <a:latin typeface="Arial"/>
                <a:ea typeface="SimSun" pitchFamily="2" charset="-122"/>
                <a:cs typeface="Arial"/>
              </a:rPr>
              <a:t>Does the Law of Moses Apply to Me? (Five Views)</a:t>
            </a:r>
          </a:p>
        </p:txBody>
      </p:sp>
      <p:sp>
        <p:nvSpPr>
          <p:cNvPr id="993330" name="Text Box 2"/>
          <p:cNvSpPr txBox="1">
            <a:spLocks noChangeArrowheads="1"/>
          </p:cNvSpPr>
          <p:nvPr/>
        </p:nvSpPr>
        <p:spPr bwMode="auto">
          <a:xfrm>
            <a:off x="8153400" y="0"/>
            <a:ext cx="885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174h</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6513" y="1588"/>
            <a:ext cx="9180513" cy="460375"/>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400" b="1" kern="1200" dirty="0">
                <a:solidFill>
                  <a:srgbClr val="FFFFFF"/>
                </a:solidFill>
                <a:latin typeface="Arial"/>
                <a:ea typeface="SimSun" pitchFamily="2" charset="-122"/>
                <a:cs typeface="Arial"/>
              </a:rPr>
              <a:t>Does the Law of Moses Apply to Me? (Five Views)</a:t>
            </a:r>
          </a:p>
        </p:txBody>
      </p:sp>
      <p:sp>
        <p:nvSpPr>
          <p:cNvPr id="995331" name="Text Box 2"/>
          <p:cNvSpPr txBox="1">
            <a:spLocks noChangeArrowheads="1"/>
          </p:cNvSpPr>
          <p:nvPr/>
        </p:nvSpPr>
        <p:spPr bwMode="auto">
          <a:xfrm>
            <a:off x="8153400" y="0"/>
            <a:ext cx="784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174i</a:t>
            </a:r>
          </a:p>
        </p:txBody>
      </p:sp>
      <p:sp>
        <p:nvSpPr>
          <p:cNvPr id="995332"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lgn="just" defTabSz="91440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defTabSz="914400" eaLnBrk="0" hangingPunct="0">
              <a:lnSpc>
                <a:spcPct val="100000"/>
              </a:lnSpc>
              <a:buClrTx/>
              <a:buSzTx/>
              <a:buFontTx/>
              <a:buNone/>
              <a:tabLst>
                <a:tab pos="457200" algn="r"/>
                <a:tab pos="2743200" algn="ctr"/>
                <a:tab pos="5486400" algn="r"/>
              </a:tabLst>
            </a:pPr>
            <a:endParaRPr lang="en-US" altLang="zh-CN">
              <a:solidFill>
                <a:srgbClr val="FFFFFF"/>
              </a:solidFill>
              <a:latin typeface="Arial" charset="0"/>
              <a:cs typeface="Arial" charset="0"/>
            </a:endParaRPr>
          </a:p>
        </p:txBody>
      </p:sp>
      <p:sp>
        <p:nvSpPr>
          <p:cNvPr id="995333"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5334"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5335"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5336"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5337"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5338"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5339"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5340"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graphicFrame>
        <p:nvGraphicFramePr>
          <p:cNvPr id="33972" name="Group 180"/>
          <p:cNvGraphicFramePr>
            <a:graphicFrameLocks noGrp="1"/>
          </p:cNvGraphicFramePr>
          <p:nvPr/>
        </p:nvGraphicFramePr>
        <p:xfrm>
          <a:off x="0" y="457200"/>
          <a:ext cx="9144000" cy="6656388"/>
        </p:xfrm>
        <a:graphic>
          <a:graphicData uri="http://schemas.openxmlformats.org/drawingml/2006/table">
            <a:tbl>
              <a:tblPr/>
              <a:tblGrid>
                <a:gridCol w="1114425"/>
                <a:gridCol w="1485900"/>
                <a:gridCol w="1412875"/>
                <a:gridCol w="1560513"/>
                <a:gridCol w="374650"/>
                <a:gridCol w="1547812"/>
                <a:gridCol w="1647825"/>
              </a:tblGrid>
              <a:tr h="7318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zh-CN" altLang="en-GB" sz="1600" b="0" i="0" u="none" strike="noStrike" cap="none" normalizeH="0" baseline="0">
                        <a:ln>
                          <a:noFill/>
                        </a:ln>
                        <a:solidFill>
                          <a:schemeClr val="tx1"/>
                        </a:solidFill>
                        <a:effectLst>
                          <a:outerShdw blurRad="38100" dist="38100" dir="2700000" algn="tl">
                            <a:srgbClr val="1A0004"/>
                          </a:outerShdw>
                        </a:effectLst>
                        <a:latin typeface="Arial" charset="0"/>
                        <a:ea typeface="宋体" charset="0"/>
                        <a:cs typeface="宋体"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신정</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그랙</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바센</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개혁주의</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윌럼</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반거메런</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더 중한 이슈들</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월터 </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카이저</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수정된 루터교</a:t>
                      </a:r>
                      <a:endParaRPr kumimoji="0" lang="en-US" altLang="ja-JP"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더글라스</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무</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천계적</a:t>
                      </a:r>
                      <a:endParaRPr kumimoji="0" lang="en-US" altLang="ko-KR"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웨인 </a:t>
                      </a:r>
                      <a:r>
                        <a:rPr kumimoji="0" lang="en-US" altLang="ja-JP" sz="1600" b="1" i="0" u="none" strike="noStrike" cap="none" normalizeH="0" baseline="0">
                          <a:ln>
                            <a:noFill/>
                          </a:ln>
                          <a:solidFill>
                            <a:schemeClr val="tx1"/>
                          </a:solidFill>
                          <a:effectLst/>
                          <a:latin typeface="Arial" charset="0"/>
                          <a:ea typeface="MS Gothic" charset="0"/>
                          <a:cs typeface="Times" charset="0"/>
                        </a:rPr>
                        <a:t>G. </a:t>
                      </a:r>
                      <a:r>
                        <a:rPr kumimoji="0" lang="ko-KR" altLang="en-US" sz="1600" b="1" i="0" u="none" strike="noStrike" cap="none" normalizeH="0" baseline="0">
                          <a:ln>
                            <a:noFill/>
                          </a:ln>
                          <a:solidFill>
                            <a:schemeClr val="tx1"/>
                          </a:solidFill>
                          <a:effectLst/>
                          <a:latin typeface="Arial" charset="0"/>
                          <a:ea typeface="MS Gothic" charset="0"/>
                          <a:cs typeface="Times" charset="0"/>
                        </a:rPr>
                        <a:t>스트릭랜드</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r>
              <a:tr h="5924507">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강점들</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구약과 신약 사이의 연속성이 유지된다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삶의 모든 부분과 관련된 윤리를 강화해준다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율법의 긍정적인 면들은 본다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구약과 신약 사이의 연속성이 유지된다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그리스도의 전조가 되는 모세 율법에 주목한다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오늘날 비신자들에 대한 율법의 유죄 선고적 역할을 본다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다른 것들보다 더 중히 여기는 일정 율법</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도덕상</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에 대한 관점을 성경적으로 지지해준다 </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마</a:t>
                      </a:r>
                      <a:r>
                        <a:rPr kumimoji="0" lang="en-US" altLang="ja-JP" sz="1600" b="0" i="0" u="none" strike="noStrike" cap="none" normalizeH="0" baseline="0">
                          <a:ln>
                            <a:noFill/>
                          </a:ln>
                          <a:solidFill>
                            <a:schemeClr val="tx1"/>
                          </a:solidFill>
                          <a:effectLst/>
                          <a:latin typeface="Arial" charset="0"/>
                          <a:ea typeface="MS Gothic" charset="0"/>
                          <a:cs typeface="Times" charset="0"/>
                        </a:rPr>
                        <a:t> 23:23)</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레위기 </a:t>
                      </a:r>
                      <a:r>
                        <a:rPr kumimoji="0" lang="en-US" altLang="ko-KR" sz="1600" b="0" i="0" u="none" strike="noStrike" cap="none" normalizeH="0" baseline="0">
                          <a:ln>
                            <a:noFill/>
                          </a:ln>
                          <a:solidFill>
                            <a:schemeClr val="tx1"/>
                          </a:solidFill>
                          <a:effectLst/>
                          <a:latin typeface="Arial" charset="0"/>
                          <a:ea typeface="MS Gothic" charset="0"/>
                          <a:cs typeface="Times" charset="0"/>
                        </a:rPr>
                        <a:t>18-19</a:t>
                      </a:r>
                      <a:r>
                        <a:rPr kumimoji="0" lang="ko-KR" altLang="en-US" sz="1600" b="0" i="0" u="none" strike="noStrike" cap="none" normalizeH="0" baseline="0">
                          <a:ln>
                            <a:noFill/>
                          </a:ln>
                          <a:solidFill>
                            <a:schemeClr val="tx1"/>
                          </a:solidFill>
                          <a:effectLst/>
                          <a:latin typeface="Arial" charset="0"/>
                          <a:ea typeface="MS Gothic" charset="0"/>
                          <a:cs typeface="Times" charset="0"/>
                        </a:rPr>
                        <a:t>의 거룩함의 법은 하나님의 속성에서 비롯된다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rPr>
                        <a:t>• </a:t>
                      </a:r>
                      <a:r>
                        <a:rPr kumimoji="0" lang="ko-KR" altLang="en-US" sz="1600" b="0" i="0" u="none" strike="noStrike" cap="none" normalizeH="0" baseline="0">
                          <a:ln>
                            <a:noFill/>
                          </a:ln>
                          <a:solidFill>
                            <a:schemeClr val="tx1"/>
                          </a:solidFill>
                          <a:effectLst/>
                          <a:latin typeface="Arial" charset="0"/>
                          <a:ea typeface="ＭＳ Ｐゴシック" charset="0"/>
                        </a:rPr>
                        <a:t>그리스도의 법 아래 있음을 강조하는 새 언약을 피력한다</a:t>
                      </a:r>
                      <a:r>
                        <a:rPr kumimoji="0" lang="en-US" altLang="ko-KR" sz="1600" b="0" i="0" u="none" strike="noStrike" cap="none" normalizeH="0" baseline="0">
                          <a:ln>
                            <a:noFill/>
                          </a:ln>
                          <a:solidFill>
                            <a:schemeClr val="tx1"/>
                          </a:solidFill>
                          <a:effectLst/>
                          <a:latin typeface="Arial" charset="0"/>
                          <a:ea typeface="Arial" charset="0"/>
                          <a:cs typeface="Arial" charset="0"/>
                        </a:rPr>
                        <a:t>.</a:t>
                      </a:r>
                      <a:r>
                        <a:rPr kumimoji="0" lang="en-US" altLang="ja-JP"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갈</a:t>
                      </a:r>
                      <a:r>
                        <a:rPr kumimoji="0" lang="en-US" altLang="ja-JP" sz="1600" b="0" i="0" u="none" strike="noStrike" cap="none" normalizeH="0" baseline="0">
                          <a:ln>
                            <a:noFill/>
                          </a:ln>
                          <a:solidFill>
                            <a:schemeClr val="tx1"/>
                          </a:solidFill>
                          <a:effectLst/>
                          <a:latin typeface="Arial" charset="0"/>
                          <a:ea typeface="Arial" charset="0"/>
                          <a:cs typeface="Arial" charset="0"/>
                        </a:rPr>
                        <a:t> 6:2)</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신약에서 반복된 구약의 율법들은 적용 가능하다고 본다</a:t>
                      </a:r>
                      <a:r>
                        <a:rPr kumimoji="0" lang="en-US" altLang="ko-KR" sz="1600" b="0" i="0" u="none" strike="noStrike" cap="none" normalizeH="0" baseline="0">
                          <a:ln>
                            <a:noFill/>
                          </a:ln>
                          <a:solidFill>
                            <a:schemeClr val="tx1"/>
                          </a:solidFill>
                          <a:effectLst/>
                          <a:latin typeface="Arial" charset="0"/>
                          <a:ea typeface="Arial"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오늘날은 율법의 원리들을 적용한다</a:t>
                      </a:r>
                      <a:r>
                        <a:rPr kumimoji="0" lang="en-US" altLang="ko-KR" sz="1600" b="0" i="0" u="none" strike="noStrike" cap="none" normalizeH="0" baseline="0">
                          <a:ln>
                            <a:noFill/>
                          </a:ln>
                          <a:solidFill>
                            <a:schemeClr val="tx1"/>
                          </a:solidFill>
                          <a:effectLst/>
                          <a:latin typeface="Arial" charset="0"/>
                          <a:ea typeface="Arial" charset="0"/>
                          <a:cs typeface="Arial"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6002" marB="3600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rPr>
                        <a:t>• </a:t>
                      </a:r>
                      <a:r>
                        <a:rPr kumimoji="0" lang="ko-KR" altLang="en-US" sz="1600" b="0" i="0" u="none" strike="noStrike" cap="none" normalizeH="0" baseline="0">
                          <a:ln>
                            <a:noFill/>
                          </a:ln>
                          <a:solidFill>
                            <a:schemeClr val="tx1"/>
                          </a:solidFill>
                          <a:effectLst/>
                          <a:latin typeface="Arial" charset="0"/>
                          <a:ea typeface="ＭＳ Ｐゴシック" charset="0"/>
                        </a:rPr>
                        <a:t>모세 율법은 시내산에서 시작됐고 그리스도의 죽음과 함께 종결되었으며</a:t>
                      </a:r>
                      <a:r>
                        <a:rPr kumimoji="0" lang="en-US" altLang="ko-KR"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그것은 일시적인 관리인 또는 가정교사로서 성경적 의미가 있다</a:t>
                      </a:r>
                      <a:r>
                        <a:rPr kumimoji="0" lang="en-US" altLang="ko-KR" sz="1600" b="0" i="0" u="none" strike="noStrike" cap="none" normalizeH="0" baseline="0">
                          <a:ln>
                            <a:noFill/>
                          </a:ln>
                          <a:solidFill>
                            <a:schemeClr val="tx1"/>
                          </a:solidFill>
                          <a:effectLst/>
                          <a:latin typeface="Arial" charset="0"/>
                          <a:ea typeface="Arial" charset="0"/>
                          <a:cs typeface="Arial" charset="0"/>
                        </a:rPr>
                        <a:t>.</a:t>
                      </a:r>
                      <a:r>
                        <a:rPr kumimoji="0" lang="en-US" altLang="ja-JP" sz="1600" b="0" i="0" u="none" strike="noStrike" cap="none" normalizeH="0" baseline="0">
                          <a:ln>
                            <a:noFill/>
                          </a:ln>
                          <a:solidFill>
                            <a:schemeClr val="tx1"/>
                          </a:solidFill>
                          <a:effectLst/>
                          <a:latin typeface="Arial" charset="0"/>
                          <a:ea typeface="Arial"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(Gal. 3:19, 24-25)</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이스라엘과 교회는 분명히 구분된다</a:t>
                      </a:r>
                      <a:r>
                        <a:rPr kumimoji="0" lang="en-US" altLang="ko-KR" sz="1600" b="0" i="0" u="none" strike="noStrike" cap="none" normalizeH="0" baseline="0">
                          <a:ln>
                            <a:noFill/>
                          </a:ln>
                          <a:solidFill>
                            <a:schemeClr val="tx1"/>
                          </a:solidFill>
                          <a:effectLst/>
                          <a:latin typeface="Arial" charset="0"/>
                          <a:ea typeface="Arial"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Arial"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rPr>
                        <a:t>그리스도의 법 안에서 계속되는 안내자로서 옹호된다</a:t>
                      </a:r>
                      <a:r>
                        <a:rPr kumimoji="0" lang="en-US" altLang="ko-KR" sz="1600" b="0" i="0" u="none" strike="noStrike" cap="none" normalizeH="0" baseline="0">
                          <a:ln>
                            <a:noFill/>
                          </a:ln>
                          <a:solidFill>
                            <a:schemeClr val="tx1"/>
                          </a:solidFill>
                          <a:effectLst/>
                          <a:latin typeface="Arial" charset="0"/>
                          <a:ea typeface="Arial" charset="0"/>
                          <a:cs typeface="Arial" charset="0"/>
                        </a:rPr>
                        <a:t>.</a:t>
                      </a:r>
                      <a:endParaRPr kumimoji="0" lang="en-US" altLang="ja-JP" sz="1600" b="0" i="0" u="none" strike="noStrike" cap="none" normalizeH="0" baseline="0">
                        <a:ln>
                          <a:noFill/>
                        </a:ln>
                        <a:solidFill>
                          <a:schemeClr val="tx1"/>
                        </a:solidFill>
                        <a:effectLst/>
                        <a:latin typeface="Arial" charset="0"/>
                        <a:ea typeface="Arial"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6002" marB="360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1"/>
          <p:cNvSpPr>
            <a:spLocks noGrp="1" noChangeArrowheads="1"/>
          </p:cNvSpPr>
          <p:nvPr>
            <p:ph type="title"/>
          </p:nvPr>
        </p:nvSpPr>
        <p:spPr>
          <a:xfrm>
            <a:off x="685800" y="36513"/>
            <a:ext cx="7772400" cy="763587"/>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Gulim" charset="0"/>
                <a:cs typeface="Gulim" charset="0"/>
              </a:rPr>
              <a:t>고린도</a:t>
            </a:r>
            <a:endParaRPr lang="en-GB" smtClean="0">
              <a:ea typeface="Gulim" charset="0"/>
              <a:cs typeface="Gulim" charset="0"/>
            </a:endParaRPr>
          </a:p>
        </p:txBody>
      </p:sp>
      <p:pic>
        <p:nvPicPr>
          <p:cNvPr id="6963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47800" y="1066800"/>
            <a:ext cx="6248400" cy="42338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9635"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2362200"/>
            <a:ext cx="930275" cy="1066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9636" name="Text Box 4"/>
          <p:cNvSpPr txBox="1">
            <a:spLocks noChangeArrowheads="1"/>
          </p:cNvSpPr>
          <p:nvPr/>
        </p:nvSpPr>
        <p:spPr bwMode="auto">
          <a:xfrm>
            <a:off x="2095500" y="5334000"/>
            <a:ext cx="4953000" cy="1187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1500"/>
              </a:spcBef>
              <a:buFont typeface="Arial" charset="0"/>
              <a:buNone/>
              <a:defRPr/>
            </a:pPr>
            <a:r>
              <a:rPr lang="ja-JP" altLang="en-GB" b="1" smtClean="0">
                <a:latin typeface="Arial" charset="0"/>
                <a:ea typeface="Gulim" charset="0"/>
                <a:cs typeface="Gulim" charset="0"/>
              </a:rPr>
              <a:t>사도바울은</a:t>
            </a:r>
            <a:r>
              <a:rPr lang="en-GB" b="1" smtClean="0">
                <a:latin typeface="Arial" charset="0"/>
                <a:ea typeface="Gulim" charset="0"/>
                <a:cs typeface="Gulim" charset="0"/>
              </a:rPr>
              <a:t> </a:t>
            </a:r>
            <a:r>
              <a:rPr lang="ja-JP" altLang="en-GB" b="1" smtClean="0">
                <a:latin typeface="Arial" charset="0"/>
                <a:ea typeface="Gulim" charset="0"/>
                <a:cs typeface="Gulim" charset="0"/>
              </a:rPr>
              <a:t>이편지를</a:t>
            </a:r>
            <a:r>
              <a:rPr lang="en-GB" b="1" smtClean="0">
                <a:latin typeface="Arial" charset="0"/>
                <a:ea typeface="Gulim" charset="0"/>
                <a:cs typeface="Gulim" charset="0"/>
              </a:rPr>
              <a:t> </a:t>
            </a:r>
            <a:r>
              <a:rPr lang="ja-JP" altLang="en-GB" b="1" smtClean="0">
                <a:latin typeface="Arial" charset="0"/>
                <a:ea typeface="Gulim" charset="0"/>
                <a:cs typeface="Gulim" charset="0"/>
              </a:rPr>
              <a:t>고린도에서</a:t>
            </a:r>
            <a:r>
              <a:rPr lang="en-GB" b="1" smtClean="0">
                <a:latin typeface="Arial" charset="0"/>
                <a:ea typeface="Gulim" charset="0"/>
                <a:cs typeface="Gulim" charset="0"/>
              </a:rPr>
              <a:t> </a:t>
            </a:r>
            <a:r>
              <a:rPr lang="ja-JP" altLang="en-GB" b="1" smtClean="0">
                <a:latin typeface="Arial" charset="0"/>
                <a:ea typeface="Gulim" charset="0"/>
                <a:cs typeface="Gulim" charset="0"/>
              </a:rPr>
              <a:t>썼고</a:t>
            </a:r>
            <a:r>
              <a:rPr lang="en-GB" b="1" smtClean="0">
                <a:latin typeface="Arial" charset="0"/>
                <a:ea typeface="Gulim" charset="0"/>
                <a:cs typeface="Gulim" charset="0"/>
              </a:rPr>
              <a:t> (</a:t>
            </a:r>
            <a:r>
              <a:rPr lang="ja-JP" altLang="en-GB" b="1" smtClean="0">
                <a:latin typeface="Arial" charset="0"/>
                <a:ea typeface="Gulim" charset="0"/>
                <a:cs typeface="Gulim" charset="0"/>
              </a:rPr>
              <a:t>행</a:t>
            </a:r>
            <a:r>
              <a:rPr lang="en-GB" b="1" smtClean="0">
                <a:latin typeface="Arial" charset="0"/>
                <a:ea typeface="Gulim" charset="0"/>
                <a:cs typeface="Gulim" charset="0"/>
              </a:rPr>
              <a:t> </a:t>
            </a:r>
            <a:r>
              <a:rPr lang="en-GB" b="1" smtClean="0">
                <a:latin typeface="Arial" charset="0"/>
                <a:cs typeface="Times New Roman" charset="0"/>
              </a:rPr>
              <a:t>20:2-3) </a:t>
            </a:r>
            <a:r>
              <a:rPr lang="en-GB" b="1" smtClean="0">
                <a:latin typeface="Arial" charset="0"/>
                <a:ea typeface="Gulim" charset="0"/>
                <a:cs typeface="Gulim" charset="0"/>
              </a:rPr>
              <a:t>3</a:t>
            </a:r>
            <a:r>
              <a:rPr lang="ja-JP" altLang="en-GB" b="1" smtClean="0">
                <a:latin typeface="Arial" charset="0"/>
                <a:ea typeface="Gulim" charset="0"/>
                <a:cs typeface="Gulim" charset="0"/>
              </a:rPr>
              <a:t>차</a:t>
            </a:r>
            <a:r>
              <a:rPr lang="en-GB" b="1" smtClean="0">
                <a:latin typeface="Arial" charset="0"/>
                <a:ea typeface="Gulim" charset="0"/>
                <a:cs typeface="Gulim" charset="0"/>
              </a:rPr>
              <a:t> </a:t>
            </a:r>
            <a:r>
              <a:rPr lang="ja-JP" altLang="en-GB" b="1" smtClean="0">
                <a:latin typeface="Arial" charset="0"/>
                <a:ea typeface="Gulim" charset="0"/>
                <a:cs typeface="Gulim" charset="0"/>
              </a:rPr>
              <a:t>여행</a:t>
            </a:r>
            <a:r>
              <a:rPr lang="en-GB" b="1" smtClean="0">
                <a:latin typeface="Arial" charset="0"/>
                <a:ea typeface="Gulim" charset="0"/>
                <a:cs typeface="Gulim" charset="0"/>
              </a:rPr>
              <a:t> </a:t>
            </a:r>
            <a:r>
              <a:rPr lang="ja-JP" altLang="en-GB" b="1" smtClean="0">
                <a:latin typeface="Arial" charset="0"/>
                <a:ea typeface="Gulim" charset="0"/>
                <a:cs typeface="Gulim" charset="0"/>
              </a:rPr>
              <a:t>중이었다</a:t>
            </a:r>
            <a:r>
              <a:rPr lang="en-GB" b="1" smtClean="0">
                <a:latin typeface="Arial" charset="0"/>
                <a:cs typeface="Times New Roman" charset="0"/>
              </a:rPr>
              <a:t>. </a:t>
            </a:r>
          </a:p>
        </p:txBody>
      </p:sp>
      <p:sp>
        <p:nvSpPr>
          <p:cNvPr id="69637" name="Text Box 5"/>
          <p:cNvSpPr txBox="1">
            <a:spLocks noChangeArrowheads="1"/>
          </p:cNvSpPr>
          <p:nvPr/>
        </p:nvSpPr>
        <p:spPr bwMode="auto">
          <a:xfrm>
            <a:off x="842803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146</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97378"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lgn="just" defTabSz="91440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800">
                <a:solidFill>
                  <a:srgbClr val="FFFFFF"/>
                </a:solidFill>
                <a:latin typeface="Arial" charset="0"/>
                <a:cs typeface="Arial" charset="0"/>
              </a:rPr>
              <a:t/>
            </a:r>
            <a:br>
              <a:rPr lang="en-US" altLang="zh-CN" sz="1800">
                <a:solidFill>
                  <a:srgbClr val="FFFFFF"/>
                </a:solidFill>
                <a:latin typeface="Arial" charset="0"/>
                <a:cs typeface="Arial" charset="0"/>
              </a:rPr>
            </a:b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algn="just" defTabSz="914400" eaLnBrk="0" hangingPunct="0">
              <a:lnSpc>
                <a:spcPct val="100000"/>
              </a:lnSpc>
              <a:buClrTx/>
              <a:buSzTx/>
              <a:buFontTx/>
              <a:buNone/>
              <a:tabLst>
                <a:tab pos="457200" algn="r"/>
                <a:tab pos="2743200" algn="ctr"/>
                <a:tab pos="5486400" algn="r"/>
              </a:tabLst>
            </a:pPr>
            <a:r>
              <a:rPr lang="en-US" altLang="zh-CN" sz="1100">
                <a:solidFill>
                  <a:srgbClr val="FFFFFF"/>
                </a:solidFill>
                <a:latin typeface="Arial" charset="0"/>
                <a:cs typeface="Arial" charset="0"/>
              </a:rPr>
              <a:t> </a:t>
            </a:r>
            <a:endParaRPr lang="en-US" altLang="zh-CN" sz="1200">
              <a:solidFill>
                <a:srgbClr val="FFFFFF"/>
              </a:solidFill>
              <a:latin typeface="Arial" charset="0"/>
              <a:cs typeface="Arial" charset="0"/>
            </a:endParaRPr>
          </a:p>
          <a:p>
            <a:pPr defTabSz="914400" eaLnBrk="0" hangingPunct="0">
              <a:lnSpc>
                <a:spcPct val="100000"/>
              </a:lnSpc>
              <a:buClrTx/>
              <a:buSzTx/>
              <a:buFontTx/>
              <a:buNone/>
              <a:tabLst>
                <a:tab pos="457200" algn="r"/>
                <a:tab pos="2743200" algn="ctr"/>
                <a:tab pos="5486400" algn="r"/>
              </a:tabLst>
            </a:pPr>
            <a:endParaRPr lang="en-US" altLang="zh-CN">
              <a:solidFill>
                <a:srgbClr val="FFFFFF"/>
              </a:solidFill>
              <a:latin typeface="Arial" charset="0"/>
              <a:cs typeface="Arial" charset="0"/>
            </a:endParaRPr>
          </a:p>
        </p:txBody>
      </p:sp>
      <p:sp>
        <p:nvSpPr>
          <p:cNvPr id="997379"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7380"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7381"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tabLst>
                <a:tab pos="457200" algn="r"/>
                <a:tab pos="2743200" algn="ctr"/>
                <a:tab pos="5486400" algn="r"/>
              </a:tabLst>
            </a:pPr>
            <a:endParaRPr lang="en-US">
              <a:solidFill>
                <a:srgbClr val="FFFFFF"/>
              </a:solidFill>
              <a:latin typeface="Arial" charset="0"/>
              <a:ea typeface="ＭＳ Ｐゴシック" charset="0"/>
              <a:cs typeface="ＭＳ Ｐゴシック" charset="0"/>
            </a:endParaRPr>
          </a:p>
        </p:txBody>
      </p:sp>
      <p:sp>
        <p:nvSpPr>
          <p:cNvPr id="997382" name="Rectangle 9"/>
          <p:cNvSpPr>
            <a:spLocks noChangeArrowheads="1"/>
          </p:cNvSpPr>
          <p:nvPr/>
        </p:nvSpPr>
        <p:spPr bwMode="auto">
          <a:xfrm>
            <a:off x="1938338" y="-952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7383"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7384"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7385"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sp>
        <p:nvSpPr>
          <p:cNvPr id="997386"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defTabSz="914400">
              <a:lnSpc>
                <a:spcPct val="100000"/>
              </a:lnSpc>
              <a:buClrTx/>
              <a:buSzTx/>
              <a:buFontTx/>
              <a:buNone/>
            </a:pPr>
            <a:endParaRPr lang="en-US">
              <a:solidFill>
                <a:srgbClr val="FFFFFF"/>
              </a:solidFill>
              <a:latin typeface="Arial" charset="0"/>
              <a:ea typeface="ＭＳ Ｐゴシック" charset="0"/>
              <a:cs typeface="ＭＳ Ｐゴシック" charset="0"/>
            </a:endParaRPr>
          </a:p>
        </p:txBody>
      </p:sp>
      <p:graphicFrame>
        <p:nvGraphicFramePr>
          <p:cNvPr id="33972" name="Group 180"/>
          <p:cNvGraphicFramePr>
            <a:graphicFrameLocks noGrp="1"/>
          </p:cNvGraphicFramePr>
          <p:nvPr/>
        </p:nvGraphicFramePr>
        <p:xfrm>
          <a:off x="0" y="457200"/>
          <a:ext cx="9180513" cy="8289930"/>
        </p:xfrm>
        <a:graphic>
          <a:graphicData uri="http://schemas.openxmlformats.org/drawingml/2006/table">
            <a:tbl>
              <a:tblPr/>
              <a:tblGrid>
                <a:gridCol w="1119188"/>
                <a:gridCol w="1492250"/>
                <a:gridCol w="1417637"/>
                <a:gridCol w="1566863"/>
                <a:gridCol w="376237"/>
                <a:gridCol w="1554163"/>
                <a:gridCol w="1654175"/>
              </a:tblGrid>
              <a:tr h="731515">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zh-CN" altLang="en-GB" sz="1600" b="0" i="0" u="none" strike="noStrike" cap="none" normalizeH="0" baseline="0">
                        <a:ln>
                          <a:noFill/>
                        </a:ln>
                        <a:solidFill>
                          <a:schemeClr val="tx1"/>
                        </a:solidFill>
                        <a:effectLst>
                          <a:outerShdw blurRad="38100" dist="38100" dir="2700000" algn="tl">
                            <a:srgbClr val="1A0004"/>
                          </a:outerShdw>
                        </a:effectLst>
                        <a:latin typeface="Arial" charset="0"/>
                        <a:ea typeface="宋体" charset="0"/>
                        <a:cs typeface="宋体" charset="0"/>
                      </a:endParaRPr>
                    </a:p>
                  </a:txBody>
                  <a:tcPr marT="45708" marB="4570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신정</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그랙</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바센</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개혁주의</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윌럼</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반거메런</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더 중한 이슈들</a:t>
                      </a:r>
                      <a:endParaRPr kumimoji="0" lang="en-US" altLang="ja-JP" sz="1600" b="0"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월터 </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카이저</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수정된 루터교</a:t>
                      </a:r>
                      <a:endParaRPr kumimoji="0" lang="en-US" altLang="ja-JP"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더글라스</a:t>
                      </a:r>
                      <a:endParaRPr kumimoji="0" lang="en-US" altLang="ko-KR" sz="1600" b="1" i="0" u="none" strike="noStrike" cap="none" normalizeH="0" baseline="0">
                        <a:ln>
                          <a:noFill/>
                        </a:ln>
                        <a:solidFill>
                          <a:schemeClr val="tx1"/>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무</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rgbClr val="FFFF00"/>
                          </a:solidFill>
                          <a:effectLst/>
                          <a:latin typeface="Arial" charset="0"/>
                          <a:ea typeface="MS Gothic" charset="0"/>
                          <a:cs typeface="Times" charset="0"/>
                        </a:rPr>
                        <a:t>천계적</a:t>
                      </a:r>
                      <a:endParaRPr kumimoji="0" lang="en-US" altLang="ko-KR" sz="1600" b="1" i="0" u="none" strike="noStrike" cap="none" normalizeH="0" baseline="0">
                        <a:ln>
                          <a:noFill/>
                        </a:ln>
                        <a:solidFill>
                          <a:srgbClr val="FFFF00"/>
                        </a:solidFill>
                        <a:effectLst/>
                        <a:latin typeface="Arial" charset="0"/>
                        <a:ea typeface="MS Gothic"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600" b="1" i="0" u="none" strike="noStrike" cap="none" normalizeH="0" baseline="0">
                          <a:ln>
                            <a:noFill/>
                          </a:ln>
                          <a:solidFill>
                            <a:schemeClr val="tx1"/>
                          </a:solidFill>
                          <a:effectLst/>
                          <a:latin typeface="Arial" charset="0"/>
                          <a:ea typeface="MS Gothic" charset="0"/>
                          <a:cs typeface="Times" charset="0"/>
                        </a:rPr>
                        <a:t>웨인 </a:t>
                      </a:r>
                      <a:r>
                        <a:rPr kumimoji="0" lang="en-US" altLang="ja-JP" sz="1600" b="1" i="0" u="none" strike="noStrike" cap="none" normalizeH="0" baseline="0">
                          <a:ln>
                            <a:noFill/>
                          </a:ln>
                          <a:solidFill>
                            <a:schemeClr val="tx1"/>
                          </a:solidFill>
                          <a:effectLst/>
                          <a:latin typeface="Arial" charset="0"/>
                          <a:ea typeface="MS Gothic" charset="0"/>
                          <a:cs typeface="Times" charset="0"/>
                        </a:rPr>
                        <a:t>G. </a:t>
                      </a:r>
                      <a:r>
                        <a:rPr kumimoji="0" lang="ko-KR" altLang="en-US" sz="1600" b="1" i="0" u="none" strike="noStrike" cap="none" normalizeH="0" baseline="0">
                          <a:ln>
                            <a:noFill/>
                          </a:ln>
                          <a:solidFill>
                            <a:schemeClr val="tx1"/>
                          </a:solidFill>
                          <a:effectLst/>
                          <a:latin typeface="Arial" charset="0"/>
                          <a:ea typeface="MS Gothic" charset="0"/>
                          <a:cs typeface="Times" charset="0"/>
                        </a:rPr>
                        <a:t>스트릭랜드</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r>
              <a:tr h="755841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ko-KR" altLang="en-US" sz="1600" b="0" i="0" u="none" strike="noStrike" cap="none" normalizeH="0" baseline="0">
                          <a:ln>
                            <a:noFill/>
                          </a:ln>
                          <a:solidFill>
                            <a:schemeClr val="tx1"/>
                          </a:solidFill>
                          <a:effectLst/>
                          <a:latin typeface="Arial" charset="0"/>
                          <a:ea typeface="MS Gothic" charset="0"/>
                          <a:cs typeface="Times" charset="0"/>
                        </a:rPr>
                        <a:t>약점들</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율법을 도덕상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민사상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의례상으로서 나누는 것이 성경적이지 않다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경건한 명령을 죄악된 인간에게 적용하는 건 오도이다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모든 </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율법</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ko-KR" altLang="en-US" sz="1600" b="0" i="0" u="none" strike="noStrike" cap="none" normalizeH="0" baseline="0">
                          <a:ln>
                            <a:noFill/>
                          </a:ln>
                          <a:solidFill>
                            <a:schemeClr val="tx1"/>
                          </a:solidFill>
                          <a:effectLst/>
                          <a:latin typeface="Arial" charset="0"/>
                          <a:ea typeface="MS Gothic" charset="0"/>
                          <a:cs typeface="Times" charset="0"/>
                        </a:rPr>
                        <a:t>이 꼭 모세 율법을 말하지만은 않다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예</a:t>
                      </a:r>
                      <a:r>
                        <a:rPr kumimoji="0" lang="en-US" altLang="ko-KR" sz="1600" b="0" i="0" u="none" strike="noStrike" cap="none" normalizeH="0" baseline="0">
                          <a:ln>
                            <a:noFill/>
                          </a:ln>
                          <a:solidFill>
                            <a:schemeClr val="tx1"/>
                          </a:solidFill>
                          <a:effectLst/>
                          <a:latin typeface="Arial" charset="0"/>
                          <a:ea typeface="MS Gothic" charset="0"/>
                          <a:cs typeface="Times" charset="0"/>
                        </a:rPr>
                        <a:t>:</a:t>
                      </a:r>
                      <a:r>
                        <a:rPr kumimoji="0" lang="en-US" altLang="ja-JP"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자연적 율법과 그리스도의 법</a:t>
                      </a:r>
                      <a:r>
                        <a:rPr kumimoji="0" lang="en-US" altLang="ja-JP" sz="1600" b="0" i="0" u="none" strike="noStrike" cap="none" normalizeH="0" baseline="0">
                          <a:ln>
                            <a:noFill/>
                          </a:ln>
                          <a:solidFill>
                            <a:schemeClr val="tx1"/>
                          </a:solidFill>
                          <a:effectLst/>
                          <a:latin typeface="Arial" charset="0"/>
                          <a:ea typeface="MS Gothic" charset="0"/>
                          <a:cs typeface="Times"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신약은 결코 민사상 문제들에 대해 구약의 것들을 적용하지 않는다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Times"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율법은 인간을 판단한다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cs typeface="ＭＳ Ｐゴシック"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율법을 도덕상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민사상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의례상으로서 나누는 것이 성경적이지 않다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율법</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의 차별적 사용은 혼란스럽다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오늘날에 안식일은 골 </a:t>
                      </a:r>
                      <a:r>
                        <a:rPr kumimoji="0" lang="en-US" altLang="ko-KR" sz="1600" b="0" i="0" u="none" strike="noStrike" cap="none" normalizeH="0" baseline="0">
                          <a:ln>
                            <a:noFill/>
                          </a:ln>
                          <a:solidFill>
                            <a:schemeClr val="tx1"/>
                          </a:solidFill>
                          <a:effectLst/>
                          <a:latin typeface="Arial" charset="0"/>
                          <a:ea typeface="MS Gothic" charset="0"/>
                          <a:cs typeface="Arial" charset="0"/>
                        </a:rPr>
                        <a:t>2:16-17</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을 부인한다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만약 도덕상 율법이 그리스도의 법이 되었다면 그건 분명치 않게 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endParaRPr kumimoji="0" lang="en-US" altLang="ja-JP" sz="1600" b="0" i="0" u="none" strike="noStrike" cap="none" normalizeH="0" baseline="0">
                        <a:ln>
                          <a:noFill/>
                        </a:ln>
                        <a:solidFill>
                          <a:schemeClr val="tx1"/>
                        </a:solidFill>
                        <a:effectLst/>
                        <a:latin typeface="Arial" charset="0"/>
                        <a:ea typeface="MS Gothic"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이스라엘과 교회를 통합한다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endParaRPr kumimoji="0" lang="en-US" sz="1600" b="0" i="0" u="none" strike="noStrike" cap="none" normalizeH="0" baseline="0">
                        <a:ln>
                          <a:noFill/>
                        </a:ln>
                        <a:solidFill>
                          <a:schemeClr val="tx1"/>
                        </a:solidFill>
                        <a:effectLst/>
                        <a:latin typeface="Arial" charset="0"/>
                        <a:ea typeface="MS Gothic" charset="0"/>
                        <a:cs typeface="Arial"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cs typeface="ＭＳ Ｐゴシック"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율법을 도덕상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민사상</a:t>
                      </a:r>
                      <a:r>
                        <a:rPr kumimoji="0" lang="en-US" altLang="ko-KR" sz="1600" b="0" i="0" u="none" strike="noStrike" cap="none" normalizeH="0" baseline="0">
                          <a:ln>
                            <a:noFill/>
                          </a:ln>
                          <a:solidFill>
                            <a:schemeClr val="tx1"/>
                          </a:solidFill>
                          <a:effectLst/>
                          <a:latin typeface="Arial" charset="0"/>
                          <a:ea typeface="MS Gothic" charset="0"/>
                          <a:cs typeface="Times" charset="0"/>
                        </a:rPr>
                        <a:t>, </a:t>
                      </a:r>
                      <a:r>
                        <a:rPr kumimoji="0" lang="ko-KR" altLang="en-US" sz="1600" b="0" i="0" u="none" strike="noStrike" cap="none" normalizeH="0" baseline="0">
                          <a:ln>
                            <a:noFill/>
                          </a:ln>
                          <a:solidFill>
                            <a:schemeClr val="tx1"/>
                          </a:solidFill>
                          <a:effectLst/>
                          <a:latin typeface="Arial" charset="0"/>
                          <a:ea typeface="MS Gothic" charset="0"/>
                          <a:cs typeface="Times" charset="0"/>
                        </a:rPr>
                        <a:t>의례상으로서 나누는 것이 성경적으로 지지 받지 못한다</a:t>
                      </a:r>
                      <a:r>
                        <a:rPr kumimoji="0" lang="en-US" altLang="ko-KR" sz="1600" b="0" i="0" u="none" strike="noStrike" cap="none" normalizeH="0" baseline="0">
                          <a:ln>
                            <a:noFill/>
                          </a:ln>
                          <a:solidFill>
                            <a:schemeClr val="tx1"/>
                          </a:solidFill>
                          <a:effectLst/>
                          <a:latin typeface="Arial" charset="0"/>
                          <a:ea typeface="MS Gothic" charset="0"/>
                          <a:cs typeface="Times" charset="0"/>
                        </a:rPr>
                        <a:t>.</a:t>
                      </a:r>
                      <a:endParaRPr kumimoji="0" lang="en-US" altLang="ja-JP" sz="1600" b="0" i="0" u="none" strike="noStrike" cap="none" normalizeH="0" baseline="0">
                        <a:ln>
                          <a:noFill/>
                        </a:ln>
                        <a:solidFill>
                          <a:schemeClr val="tx1"/>
                        </a:solidFill>
                        <a:effectLst/>
                        <a:latin typeface="Arial" charset="0"/>
                        <a:ea typeface="MS Gothic"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요구되는 율법의  부분들을 임의적으로 골라 선택한다</a:t>
                      </a:r>
                      <a:r>
                        <a:rPr kumimoji="0" lang="en-US" altLang="ko-KR" sz="1600" b="0" i="0" u="none" strike="noStrike" cap="none" normalizeH="0" baseline="0">
                          <a:ln>
                            <a:noFill/>
                          </a:ln>
                          <a:solidFill>
                            <a:schemeClr val="tx1"/>
                          </a:solidFill>
                          <a:effectLst/>
                          <a:latin typeface="Arial" charset="0"/>
                          <a:ea typeface="MS Gothic" charset="0"/>
                          <a:cs typeface="Arial" charset="0"/>
                        </a:rPr>
                        <a:t>. </a:t>
                      </a:r>
                      <a:endParaRPr kumimoji="0" lang="en-US" altLang="ja-JP" sz="1600" b="0" i="0" u="none" strike="noStrike" cap="none" normalizeH="0" baseline="0">
                        <a:ln>
                          <a:noFill/>
                        </a:ln>
                        <a:solidFill>
                          <a:schemeClr val="tx1"/>
                        </a:solidFill>
                        <a:effectLst/>
                        <a:latin typeface="Arial" charset="0"/>
                        <a:ea typeface="MS Gothic"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도덕상 율법에 대해 십계명과 레</a:t>
                      </a:r>
                      <a:r>
                        <a:rPr kumimoji="0" lang="en-US" altLang="ja-JP" sz="1600" b="0" i="0" u="none" strike="noStrike" cap="none" normalizeH="0" baseline="0">
                          <a:ln>
                            <a:noFill/>
                          </a:ln>
                          <a:solidFill>
                            <a:schemeClr val="tx1"/>
                          </a:solidFill>
                          <a:effectLst/>
                          <a:latin typeface="Arial" charset="0"/>
                          <a:ea typeface="MS Gothic" charset="0"/>
                          <a:cs typeface="Arial" charset="0"/>
                        </a:rPr>
                        <a:t> 18–19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는 너무 폭이 좁다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cs typeface="ＭＳ Ｐゴシック"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도덕적 내용을 유지하면서도 율법의 불가분할성을 가르치려 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endParaRPr kumimoji="0" lang="en-US" altLang="ja-JP" sz="1600" b="0" i="0" u="none" strike="noStrike" cap="none" normalizeH="0" baseline="0">
                        <a:ln>
                          <a:noFill/>
                        </a:ln>
                        <a:solidFill>
                          <a:schemeClr val="tx1"/>
                        </a:solidFill>
                        <a:effectLst/>
                        <a:latin typeface="Arial" charset="0"/>
                        <a:ea typeface="MS Gothic"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오늘날 율법은 전혀 목적이 없다는 건 너무 극단적이어서 주장될 수 없다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율법과 복음의 경계를 구별되고 비연속적인 시대로 정함으로써 구약 안에서 복음을 보는 것에 실패한다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en-US" altLang="ja-JP" sz="1600" b="0" i="0" u="none" strike="noStrike" cap="none" normalizeH="0" baseline="0">
                          <a:ln>
                            <a:noFill/>
                          </a:ln>
                          <a:solidFill>
                            <a:schemeClr val="tx1"/>
                          </a:solidFill>
                          <a:effectLst/>
                          <a:latin typeface="Arial" charset="0"/>
                          <a:ea typeface="MS Gothic" charset="0"/>
                          <a:cs typeface="Arial" charset="0"/>
                        </a:rPr>
                        <a:t> </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5991" marB="3599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c h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ＭＳ Ｐゴシック" charset="0"/>
                          <a:cs typeface="ＭＳ Ｐゴシック"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규제</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일시적이고 이스라엘을 지배하는</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으로부터 율법의 계시적 관점</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영원하고 계시되는 하나님의 성품</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을 구분짓는 것은 불가분한 규칙 내에서 차이를 만들게 된다</a:t>
                      </a:r>
                      <a:r>
                        <a:rPr kumimoji="0" lang="en-US" altLang="ja-JP" sz="1600" b="0" i="0" u="none" strike="noStrike" cap="none" normalizeH="0" baseline="0">
                          <a:ln>
                            <a:noFill/>
                          </a:ln>
                          <a:solidFill>
                            <a:schemeClr val="tx1"/>
                          </a:solidFill>
                          <a:effectLst/>
                          <a:latin typeface="Arial" charset="0"/>
                          <a:ea typeface="MS Gothic" charset="0"/>
                          <a:cs typeface="Arial" charset="0"/>
                        </a:rPr>
                        <a:t>—</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만약 구약의 율법이 필수적으로 연합된다면</a:t>
                      </a:r>
                      <a:r>
                        <a:rPr kumimoji="0" lang="en-US" altLang="ko-KR"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왜 그것을 두 부분으로 나누는가</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en-US" altLang="ja-JP" sz="1600" b="0" i="0" u="none" strike="noStrike" cap="none" normalizeH="0" baseline="0">
                          <a:ln>
                            <a:noFill/>
                          </a:ln>
                          <a:solidFill>
                            <a:schemeClr val="tx1"/>
                          </a:solidFill>
                          <a:effectLst/>
                          <a:latin typeface="Arial" charset="0"/>
                          <a:ea typeface="MS Gothic" charset="0"/>
                          <a:cs typeface="Arial"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율법은 무효화되는 게 아니라 사실상 믿음에 의해 유지된다</a:t>
                      </a:r>
                      <a:r>
                        <a:rPr kumimoji="0" lang="en-US" altLang="ko-KR" sz="1600" b="0" i="0" u="none" strike="noStrike" cap="none" normalizeH="0" baseline="0">
                          <a:ln>
                            <a:noFill/>
                          </a:ln>
                          <a:solidFill>
                            <a:schemeClr val="tx1"/>
                          </a:solidFill>
                          <a:effectLst/>
                          <a:latin typeface="Arial" charset="0"/>
                          <a:ea typeface="MS Gothic" charset="0"/>
                          <a:cs typeface="Arial" charset="0"/>
                        </a:rPr>
                        <a:t>.</a:t>
                      </a:r>
                      <a:r>
                        <a:rPr kumimoji="0" lang="en-US" altLang="ja-JP" sz="1600" b="0" i="0" u="none" strike="noStrike" cap="none" normalizeH="0" baseline="0">
                          <a:ln>
                            <a:noFill/>
                          </a:ln>
                          <a:solidFill>
                            <a:schemeClr val="tx1"/>
                          </a:solidFill>
                          <a:effectLst/>
                          <a:latin typeface="Arial" charset="0"/>
                          <a:ea typeface="MS Gothic" charset="0"/>
                          <a:cs typeface="Arial" charset="0"/>
                        </a:rPr>
                        <a:t> (</a:t>
                      </a:r>
                      <a:r>
                        <a:rPr kumimoji="0" lang="ko-KR" altLang="en-US" sz="1600" b="0" i="0" u="none" strike="noStrike" cap="none" normalizeH="0" baseline="0">
                          <a:ln>
                            <a:noFill/>
                          </a:ln>
                          <a:solidFill>
                            <a:schemeClr val="tx1"/>
                          </a:solidFill>
                          <a:effectLst/>
                          <a:latin typeface="Arial" charset="0"/>
                          <a:ea typeface="ＭＳ Ｐゴシック" charset="0"/>
                          <a:cs typeface="ＭＳ Ｐゴシック" charset="0"/>
                        </a:rPr>
                        <a:t>롬</a:t>
                      </a:r>
                      <a:r>
                        <a:rPr kumimoji="0" lang="en-US" altLang="ja-JP" sz="1600" b="0" i="0" u="none" strike="noStrike" cap="none" normalizeH="0" baseline="0">
                          <a:ln>
                            <a:noFill/>
                          </a:ln>
                          <a:solidFill>
                            <a:schemeClr val="tx1"/>
                          </a:solidFill>
                          <a:effectLst/>
                          <a:latin typeface="Arial" charset="0"/>
                          <a:ea typeface="MS Gothic" charset="0"/>
                          <a:cs typeface="Arial" charset="0"/>
                        </a:rPr>
                        <a:t> 3:31) </a:t>
                      </a:r>
                      <a:endParaRPr kumimoji="0" lang="en-US" sz="1600" b="0" i="0" u="none" strike="noStrike" cap="none" normalizeH="0" baseline="0">
                        <a:ln>
                          <a:noFill/>
                        </a:ln>
                        <a:solidFill>
                          <a:schemeClr val="tx1"/>
                        </a:solidFill>
                        <a:effectLst/>
                        <a:latin typeface="Arial" charset="0"/>
                        <a:ea typeface="MS Gothic" charset="0"/>
                        <a:cs typeface="Times" charset="0"/>
                      </a:endParaRPr>
                    </a:p>
                  </a:txBody>
                  <a:tcPr marL="36000" marR="36000" marT="35991" marB="3599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gradFill rotWithShape="1">
                      <a:gsLst>
                        <a:gs pos="0">
                          <a:srgbClr val="000000"/>
                        </a:gs>
                        <a:gs pos="3999">
                          <a:srgbClr val="000000"/>
                        </a:gs>
                        <a:gs pos="100000">
                          <a:srgbClr val="340072"/>
                        </a:gs>
                      </a:gsLst>
                      <a:lin ang="0" scaled="1"/>
                    </a:gradFill>
                  </a:tcPr>
                </a:tc>
              </a:tr>
            </a:tbl>
          </a:graphicData>
        </a:graphic>
      </p:graphicFrame>
      <p:sp>
        <p:nvSpPr>
          <p:cNvPr id="2" name="Title 1"/>
          <p:cNvSpPr>
            <a:spLocks noGrp="1"/>
          </p:cNvSpPr>
          <p:nvPr>
            <p:ph type="title" idx="4294967295"/>
          </p:nvPr>
        </p:nvSpPr>
        <p:spPr>
          <a:xfrm>
            <a:off x="0" y="14288"/>
            <a:ext cx="9144000" cy="461962"/>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400" b="1" kern="1200" dirty="0">
                <a:solidFill>
                  <a:srgbClr val="FFFFFF"/>
                </a:solidFill>
                <a:latin typeface="Arial"/>
                <a:ea typeface="SimSun" pitchFamily="2" charset="-122"/>
                <a:cs typeface="Arial"/>
              </a:rPr>
              <a:t>Does the Law of Moses Apply to Me? (Five Views)</a:t>
            </a:r>
          </a:p>
        </p:txBody>
      </p:sp>
      <p:sp>
        <p:nvSpPr>
          <p:cNvPr id="997412" name="Text Box 2"/>
          <p:cNvSpPr txBox="1">
            <a:spLocks noChangeArrowheads="1"/>
          </p:cNvSpPr>
          <p:nvPr/>
        </p:nvSpPr>
        <p:spPr bwMode="auto">
          <a:xfrm>
            <a:off x="8153400" y="0"/>
            <a:ext cx="784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174i</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99425" name="Group 3"/>
          <p:cNvGrpSpPr>
            <a:grpSpLocks/>
          </p:cNvGrpSpPr>
          <p:nvPr/>
        </p:nvGrpSpPr>
        <p:grpSpPr bwMode="auto">
          <a:xfrm>
            <a:off x="0" y="476250"/>
            <a:ext cx="9144000" cy="6381750"/>
            <a:chOff x="0" y="288"/>
            <a:chExt cx="5760" cy="2742"/>
          </a:xfrm>
        </p:grpSpPr>
        <p:grpSp>
          <p:nvGrpSpPr>
            <p:cNvPr id="999428" name="Group 4"/>
            <p:cNvGrpSpPr>
              <a:grpSpLocks/>
            </p:cNvGrpSpPr>
            <p:nvPr/>
          </p:nvGrpSpPr>
          <p:grpSpPr bwMode="auto">
            <a:xfrm>
              <a:off x="0" y="288"/>
              <a:ext cx="336" cy="434"/>
              <a:chOff x="0" y="0"/>
              <a:chExt cx="240" cy="470"/>
            </a:xfrm>
          </p:grpSpPr>
          <p:sp>
            <p:nvSpPr>
              <p:cNvPr id="999462" name="Rectangle 5"/>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800" b="1">
                    <a:solidFill>
                      <a:srgbClr val="F1F7E9"/>
                    </a:solidFill>
                    <a:latin typeface="Arial Narrow" charset="0"/>
                    <a:ea typeface="SimSun" charset="0"/>
                    <a:cs typeface="SimSun" charset="0"/>
                  </a:rPr>
                  <a:t>#</a:t>
                </a:r>
              </a:p>
            </p:txBody>
          </p:sp>
          <p:sp>
            <p:nvSpPr>
              <p:cNvPr id="999463" name="Rectangle 6"/>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29" name="Group 7"/>
            <p:cNvGrpSpPr>
              <a:grpSpLocks/>
            </p:cNvGrpSpPr>
            <p:nvPr/>
          </p:nvGrpSpPr>
          <p:grpSpPr bwMode="auto">
            <a:xfrm>
              <a:off x="336" y="288"/>
              <a:ext cx="2611" cy="434"/>
              <a:chOff x="240" y="0"/>
              <a:chExt cx="1864" cy="470"/>
            </a:xfrm>
          </p:grpSpPr>
          <p:sp>
            <p:nvSpPr>
              <p:cNvPr id="999460" name="Rectangle 8"/>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800" b="1">
                    <a:solidFill>
                      <a:srgbClr val="F1F7E9"/>
                    </a:solidFill>
                    <a:latin typeface="Arial Narrow" charset="0"/>
                    <a:ea typeface="SimSun" charset="0"/>
                    <a:cs typeface="SimSun" charset="0"/>
                  </a:rPr>
                  <a:t> </a:t>
                </a:r>
                <a:r>
                  <a:rPr lang="ko-KR" altLang="en-US" sz="2800" b="1">
                    <a:solidFill>
                      <a:srgbClr val="F1F7E9"/>
                    </a:solidFill>
                    <a:latin typeface="Arial Narrow" charset="0"/>
                    <a:ea typeface="SimSun" charset="0"/>
                    <a:cs typeface="SimSun" charset="0"/>
                  </a:rPr>
                  <a:t>구약의 명령들</a:t>
                </a:r>
                <a:endParaRPr lang="en-US" altLang="zh-CN" sz="2800" b="1">
                  <a:solidFill>
                    <a:srgbClr val="F1F7E9"/>
                  </a:solidFill>
                  <a:latin typeface="Arial Narrow" charset="0"/>
                  <a:ea typeface="SimSun" charset="0"/>
                  <a:cs typeface="SimSun" charset="0"/>
                </a:endParaRPr>
              </a:p>
            </p:txBody>
          </p:sp>
          <p:sp>
            <p:nvSpPr>
              <p:cNvPr id="999461" name="Rectangle 9"/>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0" name="Group 10"/>
            <p:cNvGrpSpPr>
              <a:grpSpLocks/>
            </p:cNvGrpSpPr>
            <p:nvPr/>
          </p:nvGrpSpPr>
          <p:grpSpPr bwMode="auto">
            <a:xfrm>
              <a:off x="2947" y="288"/>
              <a:ext cx="2813" cy="434"/>
              <a:chOff x="2104" y="0"/>
              <a:chExt cx="2008" cy="470"/>
            </a:xfrm>
          </p:grpSpPr>
          <p:sp>
            <p:nvSpPr>
              <p:cNvPr id="999458" name="Rectangle 11"/>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ko-KR" altLang="en-US" sz="2800" b="1">
                    <a:solidFill>
                      <a:srgbClr val="F1F7E9"/>
                    </a:solidFill>
                    <a:latin typeface="Arial Narrow" charset="0"/>
                    <a:ea typeface="SimSun" charset="0"/>
                    <a:cs typeface="SimSun" charset="0"/>
                  </a:rPr>
                  <a:t>신약의 반복 언급들</a:t>
                </a:r>
                <a:endParaRPr lang="en-US" altLang="zh-CN" sz="2800" b="1">
                  <a:solidFill>
                    <a:srgbClr val="F1F7E9"/>
                  </a:solidFill>
                  <a:latin typeface="Arial Narrow" charset="0"/>
                  <a:ea typeface="SimSun" charset="0"/>
                  <a:cs typeface="SimSun" charset="0"/>
                </a:endParaRPr>
              </a:p>
            </p:txBody>
          </p:sp>
          <p:sp>
            <p:nvSpPr>
              <p:cNvPr id="999459" name="Rectangle 12"/>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1" name="Group 13"/>
            <p:cNvGrpSpPr>
              <a:grpSpLocks/>
            </p:cNvGrpSpPr>
            <p:nvPr/>
          </p:nvGrpSpPr>
          <p:grpSpPr bwMode="auto">
            <a:xfrm>
              <a:off x="0" y="722"/>
              <a:ext cx="336" cy="710"/>
              <a:chOff x="0" y="470"/>
              <a:chExt cx="240" cy="768"/>
            </a:xfrm>
          </p:grpSpPr>
          <p:sp>
            <p:nvSpPr>
              <p:cNvPr id="999456" name="Rectangle 14"/>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1</a:t>
                </a:r>
              </a:p>
            </p:txBody>
          </p:sp>
          <p:sp>
            <p:nvSpPr>
              <p:cNvPr id="999457" name="Rectangle 15"/>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2" name="Group 16"/>
            <p:cNvGrpSpPr>
              <a:grpSpLocks/>
            </p:cNvGrpSpPr>
            <p:nvPr/>
          </p:nvGrpSpPr>
          <p:grpSpPr bwMode="auto">
            <a:xfrm>
              <a:off x="336" y="722"/>
              <a:ext cx="2611" cy="716"/>
              <a:chOff x="240" y="470"/>
              <a:chExt cx="1864" cy="774"/>
            </a:xfrm>
          </p:grpSpPr>
          <p:sp>
            <p:nvSpPr>
              <p:cNvPr id="999454" name="Rectangle 17"/>
              <p:cNvSpPr>
                <a:spLocks noChangeArrowheads="1"/>
              </p:cNvSpPr>
              <p:nvPr/>
            </p:nvSpPr>
            <p:spPr bwMode="auto">
              <a:xfrm>
                <a:off x="272" y="476"/>
                <a:ext cx="1800"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600" b="1">
                    <a:solidFill>
                      <a:srgbClr val="003300"/>
                    </a:solidFill>
                    <a:latin typeface="Arial Narrow" charset="0"/>
                    <a:ea typeface="SimSun" charset="0"/>
                    <a:cs typeface="SimSun" charset="0"/>
                  </a:rPr>
                  <a:t>“</a:t>
                </a:r>
                <a:r>
                  <a:rPr lang="ko-KR" altLang="en-US" sz="1600" b="1">
                    <a:solidFill>
                      <a:srgbClr val="003300"/>
                    </a:solidFill>
                    <a:latin typeface="Arial Narrow" charset="0"/>
                    <a:ea typeface="SimSun" charset="0"/>
                    <a:cs typeface="SimSun" charset="0"/>
                  </a:rPr>
                  <a:t>하나님이 이 모든 말씀으로 말씀하여 이르시되 </a:t>
                </a:r>
              </a:p>
              <a:p>
                <a:pPr algn="ctr" defTabSz="914400">
                  <a:lnSpc>
                    <a:spcPct val="100000"/>
                  </a:lnSpc>
                  <a:buClrTx/>
                  <a:buSzTx/>
                  <a:buFontTx/>
                  <a:buNone/>
                </a:pPr>
                <a:r>
                  <a:rPr lang="ko-KR" altLang="en-US" sz="1600" b="1">
                    <a:solidFill>
                      <a:srgbClr val="003300"/>
                    </a:solidFill>
                    <a:latin typeface="Arial Narrow" charset="0"/>
                    <a:ea typeface="SimSun" charset="0"/>
                    <a:cs typeface="SimSun" charset="0"/>
                  </a:rPr>
                  <a:t>나는 너를 애굽 땅</a:t>
                </a:r>
                <a:r>
                  <a:rPr lang="en-US" altLang="ko-KR" sz="1600" b="1">
                    <a:solidFill>
                      <a:srgbClr val="003300"/>
                    </a:solidFill>
                    <a:latin typeface="Arial Narrow" charset="0"/>
                    <a:ea typeface="SimSun" charset="0"/>
                    <a:cs typeface="SimSun" charset="0"/>
                  </a:rPr>
                  <a:t>, </a:t>
                </a:r>
                <a:r>
                  <a:rPr lang="ko-KR" altLang="en-US" sz="1600" b="1">
                    <a:solidFill>
                      <a:srgbClr val="003300"/>
                    </a:solidFill>
                    <a:latin typeface="Arial Narrow" charset="0"/>
                    <a:ea typeface="SimSun" charset="0"/>
                    <a:cs typeface="SimSun" charset="0"/>
                  </a:rPr>
                  <a:t>종 되었던 집에서 인도하여 낸 네 하나님 여호와니라 </a:t>
                </a:r>
              </a:p>
              <a:p>
                <a:pPr algn="ctr" defTabSz="914400">
                  <a:lnSpc>
                    <a:spcPct val="100000"/>
                  </a:lnSpc>
                  <a:buClrTx/>
                  <a:buSzTx/>
                  <a:buFontTx/>
                  <a:buNone/>
                </a:pPr>
                <a:r>
                  <a:rPr lang="ko-KR" altLang="en-US" sz="1600" b="1">
                    <a:solidFill>
                      <a:srgbClr val="003300"/>
                    </a:solidFill>
                    <a:latin typeface="Arial Narrow" charset="0"/>
                    <a:ea typeface="SimSun" charset="0"/>
                    <a:cs typeface="SimSun" charset="0"/>
                  </a:rPr>
                  <a:t>너는 나 외에는 다른 신들을 네게 두지 말라</a:t>
                </a:r>
                <a:r>
                  <a:rPr lang="en-US" altLang="zh-CN" sz="1600" b="1">
                    <a:solidFill>
                      <a:srgbClr val="003300"/>
                    </a:solidFill>
                    <a:latin typeface="Arial Narrow" charset="0"/>
                    <a:ea typeface="SimSun" charset="0"/>
                    <a:cs typeface="SimSun" charset="0"/>
                  </a:rPr>
                  <a:t>” </a:t>
                </a:r>
                <a:r>
                  <a:rPr lang="en-US" altLang="zh-CN" sz="1900" b="1">
                    <a:solidFill>
                      <a:srgbClr val="003300"/>
                    </a:solidFill>
                    <a:latin typeface="Arial Narrow" charset="0"/>
                    <a:ea typeface="SimSun" charset="0"/>
                    <a:cs typeface="SimSun" charset="0"/>
                  </a:rPr>
                  <a:t>(</a:t>
                </a:r>
                <a:r>
                  <a:rPr lang="ko-KR" altLang="en-US" sz="1900" b="1">
                    <a:solidFill>
                      <a:srgbClr val="003300"/>
                    </a:solidFill>
                    <a:latin typeface="Arial Narrow" charset="0"/>
                    <a:ea typeface="SimSun" charset="0"/>
                    <a:cs typeface="SimSun" charset="0"/>
                  </a:rPr>
                  <a:t>출</a:t>
                </a:r>
                <a:r>
                  <a:rPr lang="en-US" altLang="zh-CN" sz="1900" b="1">
                    <a:solidFill>
                      <a:srgbClr val="003300"/>
                    </a:solidFill>
                    <a:latin typeface="Arial Narrow" charset="0"/>
                    <a:ea typeface="SimSun" charset="0"/>
                    <a:cs typeface="SimSun" charset="0"/>
                  </a:rPr>
                  <a:t> 20:1-3).</a:t>
                </a:r>
              </a:p>
            </p:txBody>
          </p:sp>
          <p:sp>
            <p:nvSpPr>
              <p:cNvPr id="999455" name="Rectangle 18"/>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3" name="Group 19"/>
            <p:cNvGrpSpPr>
              <a:grpSpLocks/>
            </p:cNvGrpSpPr>
            <p:nvPr/>
          </p:nvGrpSpPr>
          <p:grpSpPr bwMode="auto">
            <a:xfrm>
              <a:off x="2947" y="722"/>
              <a:ext cx="2813" cy="710"/>
              <a:chOff x="2104" y="470"/>
              <a:chExt cx="2008" cy="768"/>
            </a:xfrm>
          </p:grpSpPr>
          <p:sp>
            <p:nvSpPr>
              <p:cNvPr id="999452" name="Rectangle 20"/>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800" b="1">
                    <a:solidFill>
                      <a:srgbClr val="003300"/>
                    </a:solidFill>
                    <a:latin typeface="Arial Narrow" charset="0"/>
                    <a:ea typeface="SimSun" charset="0"/>
                    <a:cs typeface="SimSun" charset="0"/>
                  </a:rPr>
                  <a:t> “</a:t>
                </a:r>
                <a:r>
                  <a:rPr lang="ko-KR" altLang="en-US" sz="1800" b="1">
                    <a:solidFill>
                      <a:srgbClr val="003300"/>
                    </a:solidFill>
                    <a:latin typeface="Arial Narrow" charset="0"/>
                    <a:ea typeface="SimSun" charset="0"/>
                    <a:cs typeface="SimSun" charset="0"/>
                  </a:rPr>
                  <a:t>여러분이여 어찌하여 이러한 일을 하느냐 우리도 여러분과 같은 성정을 가진 사람이라 여러분에게 복음을 전하는 것은 이런 헛된 일을 버리고 살아 계신 하나님께로 돌아오게 함이라 </a:t>
                </a:r>
                <a:r>
                  <a:rPr lang="en-US" altLang="zh-CN" sz="1800" b="1">
                    <a:solidFill>
                      <a:srgbClr val="003300"/>
                    </a:solidFill>
                    <a:latin typeface="Arial Narrow" charset="0"/>
                    <a:ea typeface="SimSun" charset="0"/>
                    <a:cs typeface="SimSun" charset="0"/>
                  </a:rPr>
                  <a:t>…” (</a:t>
                </a:r>
                <a:r>
                  <a:rPr lang="ko-KR" altLang="en-US" sz="1800" b="1">
                    <a:solidFill>
                      <a:srgbClr val="003300"/>
                    </a:solidFill>
                    <a:latin typeface="Arial Narrow" charset="0"/>
                    <a:ea typeface="SimSun" charset="0"/>
                    <a:cs typeface="SimSun" charset="0"/>
                  </a:rPr>
                  <a:t>행</a:t>
                </a:r>
                <a:r>
                  <a:rPr lang="en-US" altLang="zh-CN" sz="1800" b="1">
                    <a:solidFill>
                      <a:srgbClr val="003300"/>
                    </a:solidFill>
                    <a:latin typeface="Arial Narrow" charset="0"/>
                    <a:ea typeface="SimSun" charset="0"/>
                    <a:cs typeface="SimSun" charset="0"/>
                  </a:rPr>
                  <a:t> 14:15; 50</a:t>
                </a:r>
                <a:r>
                  <a:rPr lang="ko-KR" altLang="en-US" sz="1800" b="1">
                    <a:solidFill>
                      <a:srgbClr val="003300"/>
                    </a:solidFill>
                    <a:latin typeface="Arial Narrow" charset="0"/>
                    <a:ea typeface="SimSun" charset="0"/>
                    <a:cs typeface="SimSun" charset="0"/>
                  </a:rPr>
                  <a:t>번 이상 언급</a:t>
                </a:r>
                <a:r>
                  <a:rPr lang="en-US" altLang="zh-CN" sz="1800" b="1">
                    <a:solidFill>
                      <a:srgbClr val="003300"/>
                    </a:solidFill>
                    <a:latin typeface="Arial Narrow" charset="0"/>
                    <a:ea typeface="SimSun" charset="0"/>
                    <a:cs typeface="SimSun" charset="0"/>
                  </a:rPr>
                  <a:t>).</a:t>
                </a:r>
              </a:p>
            </p:txBody>
          </p:sp>
          <p:sp>
            <p:nvSpPr>
              <p:cNvPr id="999453" name="Rectangle 21"/>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4" name="Group 22"/>
            <p:cNvGrpSpPr>
              <a:grpSpLocks/>
            </p:cNvGrpSpPr>
            <p:nvPr/>
          </p:nvGrpSpPr>
          <p:grpSpPr bwMode="auto">
            <a:xfrm>
              <a:off x="0" y="1432"/>
              <a:ext cx="336" cy="976"/>
              <a:chOff x="0" y="1238"/>
              <a:chExt cx="240" cy="1056"/>
            </a:xfrm>
          </p:grpSpPr>
          <p:sp>
            <p:nvSpPr>
              <p:cNvPr id="999450" name="Rectangle 23"/>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2</a:t>
                </a:r>
              </a:p>
            </p:txBody>
          </p:sp>
          <p:sp>
            <p:nvSpPr>
              <p:cNvPr id="999451" name="Rectangle 24"/>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5" name="Group 25"/>
            <p:cNvGrpSpPr>
              <a:grpSpLocks/>
            </p:cNvGrpSpPr>
            <p:nvPr/>
          </p:nvGrpSpPr>
          <p:grpSpPr bwMode="auto">
            <a:xfrm>
              <a:off x="336" y="1432"/>
              <a:ext cx="2611" cy="976"/>
              <a:chOff x="240" y="1238"/>
              <a:chExt cx="1864" cy="1056"/>
            </a:xfrm>
          </p:grpSpPr>
          <p:sp>
            <p:nvSpPr>
              <p:cNvPr id="999448" name="Rectangle 26"/>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너를 위하여 새긴 우상을 만들지 말고</a:t>
                </a:r>
                <a:r>
                  <a:rPr lang="en-US" altLang="ko-KR" sz="2000" b="1">
                    <a:solidFill>
                      <a:srgbClr val="003300"/>
                    </a:solidFill>
                    <a:latin typeface="Arial Narrow" charset="0"/>
                    <a:ea typeface="SimSun" charset="0"/>
                    <a:cs typeface="SimSun" charset="0"/>
                  </a:rPr>
                  <a:t>…</a:t>
                </a:r>
                <a:r>
                  <a:rPr lang="ko-KR" altLang="en-US" sz="2000" b="1">
                    <a:solidFill>
                      <a:srgbClr val="003300"/>
                    </a:solidFill>
                    <a:latin typeface="Arial Narrow" charset="0"/>
                    <a:ea typeface="SimSun" charset="0"/>
                    <a:cs typeface="SimSun" charset="0"/>
                  </a:rPr>
                  <a:t>나는 질투하는 하나님인즉  아버지의 죄를  자녀들에게 이르도록 갚되</a:t>
                </a:r>
                <a:r>
                  <a:rPr lang="en-US" altLang="zh-CN" sz="2000" b="1">
                    <a:solidFill>
                      <a:srgbClr val="003300"/>
                    </a:solidFill>
                    <a:latin typeface="Arial Narrow" charset="0"/>
                    <a:ea typeface="SimSun" charset="0"/>
                    <a:cs typeface="SimSun" charset="0"/>
                  </a:rPr>
                  <a:t>…</a:t>
                </a:r>
                <a:r>
                  <a:rPr lang="ko-KR" altLang="en-US" sz="2000" b="1">
                    <a:solidFill>
                      <a:srgbClr val="003300"/>
                    </a:solidFill>
                    <a:latin typeface="Arial Narrow" charset="0"/>
                    <a:ea typeface="SimSun" charset="0"/>
                    <a:cs typeface="SimSun" charset="0"/>
                  </a:rPr>
                  <a:t>그러나 나를 사랑하는 자들의 천대까지 나의 사랑을 보이리라</a:t>
                </a: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출</a:t>
                </a:r>
                <a:r>
                  <a:rPr lang="en-US" altLang="zh-CN" sz="2000" b="1">
                    <a:solidFill>
                      <a:srgbClr val="003300"/>
                    </a:solidFill>
                    <a:latin typeface="Arial Narrow" charset="0"/>
                    <a:ea typeface="SimSun" charset="0"/>
                    <a:cs typeface="SimSun" charset="0"/>
                  </a:rPr>
                  <a:t> 20:4-6).</a:t>
                </a:r>
              </a:p>
            </p:txBody>
          </p:sp>
          <p:sp>
            <p:nvSpPr>
              <p:cNvPr id="999449" name="Rectangle 27"/>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6" name="Group 28"/>
            <p:cNvGrpSpPr>
              <a:grpSpLocks/>
            </p:cNvGrpSpPr>
            <p:nvPr/>
          </p:nvGrpSpPr>
          <p:grpSpPr bwMode="auto">
            <a:xfrm>
              <a:off x="2947" y="1432"/>
              <a:ext cx="2813" cy="976"/>
              <a:chOff x="2104" y="1238"/>
              <a:chExt cx="2008" cy="1056"/>
            </a:xfrm>
          </p:grpSpPr>
          <p:sp>
            <p:nvSpPr>
              <p:cNvPr id="999446" name="Rectangle 29"/>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사랑하는 자녀들아</a:t>
                </a:r>
                <a:r>
                  <a:rPr lang="en-US" altLang="ko-KR"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너 자신을 우상으로부터 지키라</a:t>
                </a: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요일</a:t>
                </a:r>
                <a:r>
                  <a:rPr lang="en-US" altLang="zh-CN" sz="2000" b="1">
                    <a:solidFill>
                      <a:srgbClr val="003300"/>
                    </a:solidFill>
                    <a:latin typeface="Arial Narrow" charset="0"/>
                    <a:ea typeface="SimSun" charset="0"/>
                    <a:cs typeface="SimSun" charset="0"/>
                  </a:rPr>
                  <a:t>5:21; cf.</a:t>
                </a:r>
                <a:r>
                  <a:rPr lang="ko-KR" altLang="en-US" sz="2000" b="1">
                    <a:solidFill>
                      <a:srgbClr val="003300"/>
                    </a:solidFill>
                    <a:latin typeface="Arial Narrow" charset="0"/>
                    <a:ea typeface="SimSun" charset="0"/>
                    <a:cs typeface="SimSun" charset="0"/>
                  </a:rPr>
                  <a:t>살전</a:t>
                </a:r>
                <a:r>
                  <a:rPr lang="en-US" altLang="zh-CN" sz="2000" b="1">
                    <a:solidFill>
                      <a:srgbClr val="003300"/>
                    </a:solidFill>
                    <a:latin typeface="Arial Narrow" charset="0"/>
                    <a:ea typeface="SimSun" charset="0"/>
                    <a:cs typeface="SimSun" charset="0"/>
                  </a:rPr>
                  <a:t>. 1:9; </a:t>
                </a:r>
                <a:r>
                  <a:rPr lang="ko-KR" altLang="en-US" sz="2000" b="1">
                    <a:solidFill>
                      <a:srgbClr val="003300"/>
                    </a:solidFill>
                    <a:latin typeface="Arial Narrow" charset="0"/>
                    <a:ea typeface="SimSun" charset="0"/>
                    <a:cs typeface="SimSun" charset="0"/>
                  </a:rPr>
                  <a:t>계</a:t>
                </a:r>
                <a:r>
                  <a:rPr lang="en-US" altLang="zh-CN" sz="2000" b="1">
                    <a:solidFill>
                      <a:srgbClr val="003300"/>
                    </a:solidFill>
                    <a:latin typeface="Arial Narrow" charset="0"/>
                    <a:ea typeface="SimSun" charset="0"/>
                    <a:cs typeface="SimSun" charset="0"/>
                  </a:rPr>
                  <a:t> 2:14, 20; 9:20; </a:t>
                </a:r>
                <a:r>
                  <a:rPr lang="ko-KR" altLang="en-US" sz="2000" b="1">
                    <a:solidFill>
                      <a:srgbClr val="003300"/>
                    </a:solidFill>
                    <a:latin typeface="Arial Narrow" charset="0"/>
                    <a:ea typeface="SimSun" charset="0"/>
                    <a:cs typeface="SimSun" charset="0"/>
                  </a:rPr>
                  <a:t>신약에서 </a:t>
                </a:r>
                <a:r>
                  <a:rPr lang="en-US" altLang="ko-KR" sz="2000" b="1">
                    <a:solidFill>
                      <a:srgbClr val="003300"/>
                    </a:solidFill>
                    <a:latin typeface="Arial Narrow" charset="0"/>
                    <a:ea typeface="SimSun" charset="0"/>
                    <a:cs typeface="SimSun" charset="0"/>
                  </a:rPr>
                  <a:t>12</a:t>
                </a:r>
                <a:r>
                  <a:rPr lang="ko-KR" altLang="en-US" sz="2000" b="1">
                    <a:solidFill>
                      <a:srgbClr val="003300"/>
                    </a:solidFill>
                    <a:latin typeface="Arial Narrow" charset="0"/>
                    <a:ea typeface="SimSun" charset="0"/>
                    <a:cs typeface="SimSun" charset="0"/>
                  </a:rPr>
                  <a:t>번 언급</a:t>
                </a:r>
                <a:r>
                  <a:rPr lang="en-US" altLang="zh-CN" sz="2000" b="1">
                    <a:solidFill>
                      <a:srgbClr val="003300"/>
                    </a:solidFill>
                    <a:latin typeface="Arial Narrow" charset="0"/>
                    <a:ea typeface="SimSun" charset="0"/>
                    <a:cs typeface="SimSun" charset="0"/>
                  </a:rPr>
                  <a:t>= 12x). </a:t>
                </a:r>
              </a:p>
              <a:p>
                <a:pPr algn="ctr" defTabSz="914400" eaLnBrk="0" hangingPunct="0">
                  <a:lnSpc>
                    <a:spcPct val="100000"/>
                  </a:lnSpc>
                  <a:buClrTx/>
                  <a:buSzTx/>
                  <a:buFontTx/>
                  <a:buNone/>
                </a:pP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이 도표는 루이스  스페리  채퍼의 </a:t>
                </a:r>
                <a:r>
                  <a:rPr lang="en-US" altLang="ko-KR" sz="2000" b="1">
                    <a:solidFill>
                      <a:srgbClr val="003300"/>
                    </a:solidFill>
                    <a:latin typeface="Arial Narrow" charset="0"/>
                    <a:ea typeface="SimSun" charset="0"/>
                    <a:cs typeface="SimSun" charset="0"/>
                  </a:rPr>
                  <a:t>‘</a:t>
                </a:r>
                <a:r>
                  <a:rPr lang="ko-KR" altLang="en-US" sz="2000" b="1">
                    <a:solidFill>
                      <a:srgbClr val="003300"/>
                    </a:solidFill>
                    <a:latin typeface="Arial Narrow" charset="0"/>
                    <a:ea typeface="SimSun" charset="0"/>
                    <a:cs typeface="SimSun" charset="0"/>
                  </a:rPr>
                  <a:t>조직신학</a:t>
                </a:r>
                <a:r>
                  <a:rPr lang="en-US" altLang="ko-KR" sz="2000" b="1">
                    <a:solidFill>
                      <a:srgbClr val="003300"/>
                    </a:solidFill>
                    <a:latin typeface="Arial Narrow" charset="0"/>
                    <a:ea typeface="SimSun" charset="0"/>
                    <a:cs typeface="SimSun" charset="0"/>
                  </a:rPr>
                  <a:t>’</a:t>
                </a:r>
                <a:r>
                  <a:rPr lang="ko-KR" altLang="en-US" sz="2000" b="1">
                    <a:solidFill>
                      <a:srgbClr val="003300"/>
                    </a:solidFill>
                    <a:latin typeface="Arial Narrow" charset="0"/>
                    <a:ea typeface="SimSun" charset="0"/>
                    <a:cs typeface="SimSun" charset="0"/>
                  </a:rPr>
                  <a:t> </a:t>
                </a:r>
                <a:r>
                  <a:rPr lang="en-US" altLang="zh-CN" sz="2000" b="1">
                    <a:solidFill>
                      <a:srgbClr val="003300"/>
                    </a:solidFill>
                    <a:latin typeface="Arial Narrow" charset="0"/>
                    <a:ea typeface="SimSun" charset="0"/>
                    <a:cs typeface="SimSun" charset="0"/>
                  </a:rPr>
                  <a:t>4:209-10</a:t>
                </a:r>
                <a:r>
                  <a:rPr lang="ko-KR" altLang="en-US" sz="2000" b="1">
                    <a:solidFill>
                      <a:srgbClr val="003300"/>
                    </a:solidFill>
                    <a:latin typeface="Arial Narrow" charset="0"/>
                    <a:ea typeface="SimSun" charset="0"/>
                    <a:cs typeface="SimSun" charset="0"/>
                  </a:rPr>
                  <a:t>으로부터 개작되고 확장되었다</a:t>
                </a:r>
                <a:r>
                  <a:rPr lang="en-US" altLang="ko-KR" sz="2000" b="1">
                    <a:solidFill>
                      <a:srgbClr val="003300"/>
                    </a:solidFill>
                    <a:latin typeface="Arial Narrow" charset="0"/>
                    <a:ea typeface="SimSun" charset="0"/>
                    <a:cs typeface="SimSun" charset="0"/>
                  </a:rPr>
                  <a:t>.</a:t>
                </a:r>
                <a:r>
                  <a:rPr lang="en-US" altLang="zh-CN" sz="2000" b="1">
                    <a:solidFill>
                      <a:srgbClr val="003300"/>
                    </a:solidFill>
                    <a:latin typeface="Arial Narrow" charset="0"/>
                    <a:ea typeface="SimSun" charset="0"/>
                    <a:cs typeface="SimSun" charset="0"/>
                  </a:rPr>
                  <a:t> </a:t>
                </a:r>
              </a:p>
            </p:txBody>
          </p:sp>
          <p:sp>
            <p:nvSpPr>
              <p:cNvPr id="999447" name="Rectangle 30"/>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7" name="Group 31"/>
            <p:cNvGrpSpPr>
              <a:grpSpLocks/>
            </p:cNvGrpSpPr>
            <p:nvPr/>
          </p:nvGrpSpPr>
          <p:grpSpPr bwMode="auto">
            <a:xfrm>
              <a:off x="0" y="2408"/>
              <a:ext cx="336" cy="622"/>
              <a:chOff x="0" y="2294"/>
              <a:chExt cx="240" cy="672"/>
            </a:xfrm>
          </p:grpSpPr>
          <p:sp>
            <p:nvSpPr>
              <p:cNvPr id="999444" name="Rectangle 32"/>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3</a:t>
                </a:r>
              </a:p>
            </p:txBody>
          </p:sp>
          <p:sp>
            <p:nvSpPr>
              <p:cNvPr id="999445" name="Rectangle 33"/>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8" name="Group 34"/>
            <p:cNvGrpSpPr>
              <a:grpSpLocks/>
            </p:cNvGrpSpPr>
            <p:nvPr/>
          </p:nvGrpSpPr>
          <p:grpSpPr bwMode="auto">
            <a:xfrm>
              <a:off x="336" y="2408"/>
              <a:ext cx="2611" cy="622"/>
              <a:chOff x="240" y="2294"/>
              <a:chExt cx="1864" cy="672"/>
            </a:xfrm>
          </p:grpSpPr>
          <p:sp>
            <p:nvSpPr>
              <p:cNvPr id="999442" name="Rectangle 35"/>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 “</a:t>
                </a:r>
                <a:r>
                  <a:rPr lang="ko-KR" altLang="en-US" sz="1800" b="1">
                    <a:solidFill>
                      <a:srgbClr val="003300"/>
                    </a:solidFill>
                    <a:latin typeface="Arial Narrow" charset="0"/>
                    <a:ea typeface="SimSun" charset="0"/>
                    <a:cs typeface="SimSun" charset="0"/>
                  </a:rPr>
                  <a:t>너는 네 하나님 여호와의 이름을 망령되게 부르지 말라 여호와는 그의 이름을 망령되게 부르는 자를 죄 없다 하지 아니하리라 </a:t>
                </a:r>
              </a:p>
              <a:p>
                <a:pPr algn="ctr" defTabSz="914400">
                  <a:lnSpc>
                    <a:spcPct val="100000"/>
                  </a:lnSpc>
                  <a:buClrTx/>
                  <a:buSzTx/>
                  <a:buFontTx/>
                  <a:buNone/>
                </a:pPr>
                <a:r>
                  <a:rPr lang="en-US" altLang="zh-CN" sz="2000" b="1">
                    <a:solidFill>
                      <a:srgbClr val="003300"/>
                    </a:solidFill>
                    <a:latin typeface="Arial Narrow" charset="0"/>
                    <a:ea typeface="SimSun" charset="0"/>
                    <a:cs typeface="SimSun" charset="0"/>
                  </a:rPr>
                  <a:t>” (</a:t>
                </a:r>
                <a:r>
                  <a:rPr lang="ko-KR" altLang="en-US" sz="2000" b="1">
                    <a:solidFill>
                      <a:srgbClr val="003300"/>
                    </a:solidFill>
                    <a:latin typeface="Arial Narrow" charset="0"/>
                    <a:ea typeface="SimSun" charset="0"/>
                    <a:cs typeface="SimSun" charset="0"/>
                  </a:rPr>
                  <a:t>출</a:t>
                </a:r>
                <a:r>
                  <a:rPr lang="en-US" altLang="zh-CN" sz="2000" b="1">
                    <a:solidFill>
                      <a:srgbClr val="003300"/>
                    </a:solidFill>
                    <a:latin typeface="Arial Narrow" charset="0"/>
                    <a:ea typeface="SimSun" charset="0"/>
                    <a:cs typeface="SimSun" charset="0"/>
                  </a:rPr>
                  <a:t> 20:7).</a:t>
                </a:r>
              </a:p>
            </p:txBody>
          </p:sp>
          <p:sp>
            <p:nvSpPr>
              <p:cNvPr id="999443" name="Rectangle 36"/>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999439" name="Group 37"/>
            <p:cNvGrpSpPr>
              <a:grpSpLocks/>
            </p:cNvGrpSpPr>
            <p:nvPr/>
          </p:nvGrpSpPr>
          <p:grpSpPr bwMode="auto">
            <a:xfrm>
              <a:off x="2926" y="2408"/>
              <a:ext cx="2834" cy="622"/>
              <a:chOff x="2089" y="2294"/>
              <a:chExt cx="2023" cy="672"/>
            </a:xfrm>
          </p:grpSpPr>
          <p:sp>
            <p:nvSpPr>
              <p:cNvPr id="999440" name="Rectangle 38"/>
              <p:cNvSpPr>
                <a:spLocks noChangeArrowheads="1"/>
              </p:cNvSpPr>
              <p:nvPr/>
            </p:nvSpPr>
            <p:spPr bwMode="auto">
              <a:xfrm>
                <a:off x="2089" y="2294"/>
                <a:ext cx="2023"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800" b="1">
                    <a:solidFill>
                      <a:srgbClr val="003300"/>
                    </a:solidFill>
                    <a:latin typeface="Arial Narrow" charset="0"/>
                    <a:ea typeface="SimSun" charset="0"/>
                    <a:cs typeface="SimSun" charset="0"/>
                  </a:rPr>
                  <a:t> “</a:t>
                </a:r>
                <a:r>
                  <a:rPr lang="ko-KR" altLang="en-US" sz="1800" b="1">
                    <a:solidFill>
                      <a:srgbClr val="003300"/>
                    </a:solidFill>
                    <a:latin typeface="Arial Narrow" charset="0"/>
                    <a:ea typeface="SimSun" charset="0"/>
                    <a:cs typeface="SimSun" charset="0"/>
                  </a:rPr>
                  <a:t>무엇보다 맹세하지 말지니</a:t>
                </a:r>
                <a:r>
                  <a:rPr lang="en-US" altLang="zh-CN" sz="1800" b="1">
                    <a:solidFill>
                      <a:srgbClr val="003300"/>
                    </a:solidFill>
                    <a:latin typeface="Arial Narrow" charset="0"/>
                    <a:ea typeface="SimSun" charset="0"/>
                    <a:cs typeface="SimSun" charset="0"/>
                  </a:rPr>
                  <a:t>—</a:t>
                </a:r>
                <a:r>
                  <a:rPr lang="ko-KR" altLang="en-US" sz="1800" b="1">
                    <a:solidFill>
                      <a:srgbClr val="003300"/>
                    </a:solidFill>
                    <a:latin typeface="Arial Narrow" charset="0"/>
                    <a:ea typeface="SimSun" charset="0"/>
                    <a:cs typeface="SimSun" charset="0"/>
                  </a:rPr>
                  <a:t>하늘로나 땅으로나 아무 다른 것으로도 맹세하지 말고 오직 너희가 그렇다고 생각하는 것은 그렇다 하고 아니라고 생각하는 것은 아니라 하여 정죄 받음을 면하라 </a:t>
                </a:r>
                <a:r>
                  <a:rPr lang="en-US" altLang="zh-CN" sz="1800" b="1">
                    <a:solidFill>
                      <a:srgbClr val="003300"/>
                    </a:solidFill>
                    <a:latin typeface="Arial Narrow" charset="0"/>
                    <a:ea typeface="SimSun" charset="0"/>
                    <a:cs typeface="SimSun" charset="0"/>
                  </a:rPr>
                  <a:t>” (</a:t>
                </a:r>
                <a:r>
                  <a:rPr lang="ko-KR" altLang="en-US" sz="1800" b="1">
                    <a:solidFill>
                      <a:srgbClr val="003300"/>
                    </a:solidFill>
                    <a:latin typeface="Arial Narrow" charset="0"/>
                    <a:ea typeface="SimSun" charset="0"/>
                    <a:cs typeface="SimSun" charset="0"/>
                  </a:rPr>
                  <a:t>약</a:t>
                </a:r>
                <a:r>
                  <a:rPr lang="en-US" altLang="zh-CN" sz="1800" b="1">
                    <a:solidFill>
                      <a:srgbClr val="003300"/>
                    </a:solidFill>
                    <a:latin typeface="Arial Narrow" charset="0"/>
                    <a:ea typeface="SimSun" charset="0"/>
                    <a:cs typeface="SimSun" charset="0"/>
                  </a:rPr>
                  <a:t> 5:12; 4x).</a:t>
                </a:r>
              </a:p>
            </p:txBody>
          </p:sp>
          <p:sp>
            <p:nvSpPr>
              <p:cNvPr id="999441" name="Rectangle 39"/>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sp>
        <p:nvSpPr>
          <p:cNvPr id="1082408" name="Rectangle 40"/>
          <p:cNvSpPr>
            <a:spLocks noGrp="1" noChangeArrowheads="1"/>
          </p:cNvSpPr>
          <p:nvPr>
            <p:ph type="title"/>
          </p:nvPr>
        </p:nvSpPr>
        <p:spPr>
          <a:xfrm>
            <a:off x="76200" y="-14288"/>
            <a:ext cx="8077200" cy="457201"/>
          </a:xfrm>
        </p:spPr>
        <p:txBody>
          <a:bodyPr/>
          <a:lstStyle/>
          <a:p>
            <a:pPr>
              <a:defRPr/>
            </a:pPr>
            <a:r>
              <a:rPr kumimoji="0" lang="ko-KR" altLang="en-US" sz="4000" b="1" dirty="0" smtClean="0">
                <a:solidFill>
                  <a:schemeClr val="accent2"/>
                </a:solidFill>
                <a:latin typeface="Arial Black" charset="0"/>
                <a:ea typeface="SimSun" pitchFamily="2" charset="-122"/>
                <a:cs typeface="SimSun" pitchFamily="2" charset="-122"/>
              </a:rPr>
              <a:t>십 계 명</a:t>
            </a:r>
            <a:endParaRPr kumimoji="0" lang="en-US" sz="4000" b="1" dirty="0">
              <a:solidFill>
                <a:schemeClr val="accent2"/>
              </a:solidFill>
              <a:latin typeface="Arial Black" charset="0"/>
              <a:ea typeface="SimSun" pitchFamily="2" charset="-122"/>
              <a:cs typeface="SimSun" pitchFamily="2" charset="-122"/>
            </a:endParaRPr>
          </a:p>
        </p:txBody>
      </p:sp>
      <p:sp>
        <p:nvSpPr>
          <p:cNvPr id="999427" name="Text Box 41"/>
          <p:cNvSpPr txBox="1">
            <a:spLocks noChangeArrowheads="1"/>
          </p:cNvSpPr>
          <p:nvPr/>
        </p:nvSpPr>
        <p:spPr bwMode="auto">
          <a:xfrm>
            <a:off x="8366125" y="0"/>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en-US" b="1">
                <a:solidFill>
                  <a:srgbClr val="003300"/>
                </a:solidFill>
                <a:latin typeface="Arial" charset="0"/>
                <a:ea typeface="ＭＳ Ｐゴシック" charset="0"/>
                <a:cs typeface="ＭＳ Ｐゴシック" charset="0"/>
              </a:rPr>
              <a:t>155</a:t>
            </a:r>
            <a:r>
              <a:rPr lang="en-US" b="1" i="1">
                <a:solidFill>
                  <a:srgbClr val="003300"/>
                </a:solidFill>
                <a:latin typeface="Arial" charset="0"/>
                <a:ea typeface="ＭＳ Ｐゴシック" charset="0"/>
                <a:cs typeface="ＭＳ Ｐゴシック" charset="0"/>
              </a:rPr>
              <a:t>l</a:t>
            </a:r>
            <a:endParaRPr lang="en-US" b="1">
              <a:solidFill>
                <a:srgbClr val="003300"/>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01473" name="Group 3"/>
          <p:cNvGrpSpPr>
            <a:grpSpLocks/>
          </p:cNvGrpSpPr>
          <p:nvPr/>
        </p:nvGrpSpPr>
        <p:grpSpPr bwMode="auto">
          <a:xfrm>
            <a:off x="0" y="476250"/>
            <a:ext cx="9144000" cy="6381750"/>
            <a:chOff x="0" y="250"/>
            <a:chExt cx="5760" cy="3039"/>
          </a:xfrm>
        </p:grpSpPr>
        <p:grpSp>
          <p:nvGrpSpPr>
            <p:cNvPr id="1001477" name="Group 4"/>
            <p:cNvGrpSpPr>
              <a:grpSpLocks/>
            </p:cNvGrpSpPr>
            <p:nvPr/>
          </p:nvGrpSpPr>
          <p:grpSpPr bwMode="auto">
            <a:xfrm>
              <a:off x="0" y="250"/>
              <a:ext cx="336" cy="384"/>
              <a:chOff x="0" y="0"/>
              <a:chExt cx="240" cy="470"/>
            </a:xfrm>
          </p:grpSpPr>
          <p:sp>
            <p:nvSpPr>
              <p:cNvPr id="1001513" name="Rectangle 5"/>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b="1">
                    <a:solidFill>
                      <a:srgbClr val="F1F7E9"/>
                    </a:solidFill>
                    <a:latin typeface="Arial Narrow" charset="0"/>
                    <a:cs typeface="Times New Roman" charset="0"/>
                  </a:rPr>
                  <a:t>#</a:t>
                </a:r>
              </a:p>
            </p:txBody>
          </p:sp>
          <p:sp>
            <p:nvSpPr>
              <p:cNvPr id="1001514" name="Rectangle 6"/>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78" name="Group 7"/>
            <p:cNvGrpSpPr>
              <a:grpSpLocks/>
            </p:cNvGrpSpPr>
            <p:nvPr/>
          </p:nvGrpSpPr>
          <p:grpSpPr bwMode="auto">
            <a:xfrm>
              <a:off x="336" y="250"/>
              <a:ext cx="2611" cy="384"/>
              <a:chOff x="240" y="0"/>
              <a:chExt cx="1864" cy="470"/>
            </a:xfrm>
          </p:grpSpPr>
          <p:sp>
            <p:nvSpPr>
              <p:cNvPr id="1001511" name="Rectangle 8"/>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ko-KR" altLang="en-US" b="1">
                    <a:solidFill>
                      <a:srgbClr val="F1F7E9"/>
                    </a:solidFill>
                    <a:latin typeface="Arial Narrow" charset="0"/>
                    <a:cs typeface="Times New Roman" charset="0"/>
                  </a:rPr>
                  <a:t>구약의 명령들</a:t>
                </a:r>
                <a:endParaRPr lang="en-US" b="1">
                  <a:solidFill>
                    <a:srgbClr val="F1F7E9"/>
                  </a:solidFill>
                  <a:latin typeface="Arial Narrow" charset="0"/>
                  <a:cs typeface="Times New Roman" charset="0"/>
                </a:endParaRPr>
              </a:p>
            </p:txBody>
          </p:sp>
          <p:sp>
            <p:nvSpPr>
              <p:cNvPr id="1001512" name="Rectangle 9"/>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79" name="Group 10"/>
            <p:cNvGrpSpPr>
              <a:grpSpLocks/>
            </p:cNvGrpSpPr>
            <p:nvPr/>
          </p:nvGrpSpPr>
          <p:grpSpPr bwMode="auto">
            <a:xfrm>
              <a:off x="2947" y="250"/>
              <a:ext cx="2813" cy="384"/>
              <a:chOff x="2104" y="0"/>
              <a:chExt cx="2008" cy="470"/>
            </a:xfrm>
          </p:grpSpPr>
          <p:sp>
            <p:nvSpPr>
              <p:cNvPr id="1001509" name="Rectangle 11"/>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b="1">
                    <a:solidFill>
                      <a:srgbClr val="F1F7E9"/>
                    </a:solidFill>
                    <a:latin typeface="Arial Narrow" charset="0"/>
                    <a:cs typeface="Times New Roman" charset="0"/>
                  </a:rPr>
                  <a:t> </a:t>
                </a:r>
                <a:r>
                  <a:rPr lang="ko-KR" altLang="en-US" b="1">
                    <a:solidFill>
                      <a:srgbClr val="F1F7E9"/>
                    </a:solidFill>
                    <a:latin typeface="Arial Narrow" charset="0"/>
                    <a:cs typeface="Times New Roman" charset="0"/>
                  </a:rPr>
                  <a:t>신약의 반복  언급들</a:t>
                </a:r>
                <a:endParaRPr lang="en-US" b="1">
                  <a:solidFill>
                    <a:srgbClr val="F1F7E9"/>
                  </a:solidFill>
                  <a:latin typeface="Arial Narrow" charset="0"/>
                  <a:cs typeface="Times New Roman" charset="0"/>
                </a:endParaRPr>
              </a:p>
            </p:txBody>
          </p:sp>
          <p:sp>
            <p:nvSpPr>
              <p:cNvPr id="1001510" name="Rectangle 12"/>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80" name="Group 13"/>
            <p:cNvGrpSpPr>
              <a:grpSpLocks/>
            </p:cNvGrpSpPr>
            <p:nvPr/>
          </p:nvGrpSpPr>
          <p:grpSpPr bwMode="auto">
            <a:xfrm>
              <a:off x="0" y="1877"/>
              <a:ext cx="5760" cy="1412"/>
              <a:chOff x="0" y="634"/>
              <a:chExt cx="5760" cy="1412"/>
            </a:xfrm>
          </p:grpSpPr>
          <p:grpSp>
            <p:nvGrpSpPr>
              <p:cNvPr id="1001491" name="Group 14"/>
              <p:cNvGrpSpPr>
                <a:grpSpLocks/>
              </p:cNvGrpSpPr>
              <p:nvPr/>
            </p:nvGrpSpPr>
            <p:grpSpPr bwMode="auto">
              <a:xfrm>
                <a:off x="0" y="634"/>
                <a:ext cx="336" cy="784"/>
                <a:chOff x="0" y="470"/>
                <a:chExt cx="240" cy="960"/>
              </a:xfrm>
            </p:grpSpPr>
            <p:sp>
              <p:nvSpPr>
                <p:cNvPr id="1001507" name="Rectangle 15"/>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5</a:t>
                  </a:r>
                </a:p>
              </p:txBody>
            </p:sp>
            <p:sp>
              <p:nvSpPr>
                <p:cNvPr id="1001508" name="Rectangle 16"/>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92" name="Group 17"/>
              <p:cNvGrpSpPr>
                <a:grpSpLocks/>
              </p:cNvGrpSpPr>
              <p:nvPr/>
            </p:nvGrpSpPr>
            <p:grpSpPr bwMode="auto">
              <a:xfrm>
                <a:off x="336" y="634"/>
                <a:ext cx="2611" cy="784"/>
                <a:chOff x="240" y="470"/>
                <a:chExt cx="1864" cy="960"/>
              </a:xfrm>
            </p:grpSpPr>
            <p:sp>
              <p:nvSpPr>
                <p:cNvPr id="1001505" name="Rectangle 18"/>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 </a:t>
                  </a:r>
                  <a:r>
                    <a:rPr lang="ja-JP" altLang="en-US" sz="1800" b="1">
                      <a:solidFill>
                        <a:srgbClr val="003300"/>
                      </a:solidFill>
                      <a:latin typeface="Arial Narrow" charset="0"/>
                      <a:cs typeface="Times New Roman" charset="0"/>
                    </a:rPr>
                    <a:t>“</a:t>
                  </a:r>
                  <a:r>
                    <a:rPr lang="ko-KR" altLang="en-US" sz="1800" b="1">
                      <a:solidFill>
                        <a:srgbClr val="003300"/>
                      </a:solidFill>
                      <a:latin typeface="Arial Narrow" charset="0"/>
                      <a:cs typeface="Times New Roman" charset="0"/>
                    </a:rPr>
                    <a:t>네 부모를 공경하라 그리하면 네 하나님 여호와가 네게 준 땅에서 네 생명이 길리라 </a:t>
                  </a:r>
                  <a:r>
                    <a:rPr lang="ja-JP" altLang="en-US" sz="1800" b="1">
                      <a:solidFill>
                        <a:srgbClr val="003300"/>
                      </a:solidFill>
                      <a:latin typeface="Arial Narrow" charset="0"/>
                      <a:cs typeface="Times New Roman" charset="0"/>
                    </a:rPr>
                    <a:t>”</a:t>
                  </a:r>
                  <a:r>
                    <a:rPr lang="en-US" altLang="ja-JP" sz="1800" b="1">
                      <a:solidFill>
                        <a:srgbClr val="003300"/>
                      </a:solidFill>
                      <a:latin typeface="Arial Narrow" charset="0"/>
                      <a:cs typeface="Times New Roman" charset="0"/>
                    </a:rPr>
                    <a:t> (</a:t>
                  </a:r>
                  <a:r>
                    <a:rPr lang="ko-KR" altLang="en-US" sz="1800" b="1">
                      <a:solidFill>
                        <a:srgbClr val="003300"/>
                      </a:solidFill>
                      <a:latin typeface="Arial Narrow" charset="0"/>
                      <a:cs typeface="Times New Roman" charset="0"/>
                    </a:rPr>
                    <a:t>출</a:t>
                  </a:r>
                  <a:r>
                    <a:rPr lang="en-US" altLang="ja-JP" sz="1800" b="1">
                      <a:solidFill>
                        <a:srgbClr val="003300"/>
                      </a:solidFill>
                      <a:latin typeface="Arial Narrow" charset="0"/>
                      <a:cs typeface="Times New Roman" charset="0"/>
                    </a:rPr>
                    <a:t> 20:12).</a:t>
                  </a:r>
                  <a:endParaRPr lang="en-US" sz="1800" b="1">
                    <a:solidFill>
                      <a:srgbClr val="003300"/>
                    </a:solidFill>
                    <a:latin typeface="Arial Narrow" charset="0"/>
                    <a:cs typeface="Times New Roman" charset="0"/>
                  </a:endParaRPr>
                </a:p>
              </p:txBody>
            </p:sp>
            <p:sp>
              <p:nvSpPr>
                <p:cNvPr id="1001506" name="Rectangle 1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93" name="Group 20"/>
              <p:cNvGrpSpPr>
                <a:grpSpLocks/>
              </p:cNvGrpSpPr>
              <p:nvPr/>
            </p:nvGrpSpPr>
            <p:grpSpPr bwMode="auto">
              <a:xfrm>
                <a:off x="2947" y="634"/>
                <a:ext cx="2813" cy="786"/>
                <a:chOff x="2104" y="470"/>
                <a:chExt cx="2008" cy="963"/>
              </a:xfrm>
            </p:grpSpPr>
            <p:sp>
              <p:nvSpPr>
                <p:cNvPr id="1001503" name="Rectangle 21"/>
                <p:cNvSpPr>
                  <a:spLocks noChangeArrowheads="1"/>
                </p:cNvSpPr>
                <p:nvPr/>
              </p:nvSpPr>
              <p:spPr bwMode="auto">
                <a:xfrm>
                  <a:off x="2136" y="473"/>
                  <a:ext cx="1944"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sz="1700" b="1">
                      <a:solidFill>
                        <a:srgbClr val="003300"/>
                      </a:solidFill>
                      <a:latin typeface="Arial Narrow" charset="0"/>
                      <a:cs typeface="Times New Roman" charset="0"/>
                    </a:rPr>
                    <a:t> </a:t>
                  </a:r>
                  <a:r>
                    <a:rPr lang="ja-JP" altLang="en-US" sz="1700" b="1">
                      <a:solidFill>
                        <a:srgbClr val="003300"/>
                      </a:solidFill>
                      <a:latin typeface="Arial Narrow" charset="0"/>
                      <a:cs typeface="Times New Roman" charset="0"/>
                    </a:rPr>
                    <a:t>“</a:t>
                  </a:r>
                  <a:r>
                    <a:rPr lang="ko-KR" altLang="en-US" sz="1700" b="1">
                      <a:solidFill>
                        <a:srgbClr val="003300"/>
                      </a:solidFill>
                      <a:latin typeface="Arial Narrow" charset="0"/>
                      <a:cs typeface="Times New Roman" charset="0"/>
                    </a:rPr>
                    <a:t>자녀들아 주 안에서 너희 부모에게 순종하라 이것이 옳으니라 </a:t>
                  </a:r>
                </a:p>
                <a:p>
                  <a:pPr algn="ctr" defTabSz="914400">
                    <a:lnSpc>
                      <a:spcPct val="100000"/>
                    </a:lnSpc>
                    <a:buClrTx/>
                    <a:buSzTx/>
                    <a:buFontTx/>
                    <a:buNone/>
                  </a:pPr>
                  <a:r>
                    <a:rPr lang="ko-KR" altLang="en-US" sz="1700" b="1">
                      <a:solidFill>
                        <a:srgbClr val="003300"/>
                      </a:solidFill>
                      <a:latin typeface="Arial Narrow" charset="0"/>
                      <a:cs typeface="Times New Roman" charset="0"/>
                    </a:rPr>
                    <a:t>네 아버지와 어머니를 공경하라 이것은 약속이 있는 첫 계명이니  이로써 네가 잘되고 땅에서 장수하리라 </a:t>
                  </a:r>
                </a:p>
                <a:p>
                  <a:pPr algn="ctr" defTabSz="914400">
                    <a:lnSpc>
                      <a:spcPct val="100000"/>
                    </a:lnSpc>
                    <a:buClrTx/>
                    <a:buSzTx/>
                    <a:buFontTx/>
                    <a:buNone/>
                  </a:pPr>
                  <a:r>
                    <a:rPr lang="ja-JP" altLang="en-US" sz="1700" b="1">
                      <a:solidFill>
                        <a:srgbClr val="003300"/>
                      </a:solidFill>
                      <a:latin typeface="Arial Narrow" charset="0"/>
                      <a:cs typeface="Times New Roman" charset="0"/>
                    </a:rPr>
                    <a:t>”</a:t>
                  </a:r>
                  <a:r>
                    <a:rPr lang="en-US" altLang="ja-JP" sz="1700" b="1">
                      <a:solidFill>
                        <a:srgbClr val="003300"/>
                      </a:solidFill>
                      <a:latin typeface="Arial Narrow" charset="0"/>
                      <a:cs typeface="Times New Roman" charset="0"/>
                    </a:rPr>
                    <a:t> (</a:t>
                  </a:r>
                  <a:r>
                    <a:rPr lang="ko-KR" altLang="en-US" sz="1700" b="1">
                      <a:solidFill>
                        <a:srgbClr val="003300"/>
                      </a:solidFill>
                      <a:latin typeface="Arial Narrow" charset="0"/>
                      <a:cs typeface="Times New Roman" charset="0"/>
                    </a:rPr>
                    <a:t>엡</a:t>
                  </a:r>
                  <a:r>
                    <a:rPr lang="en-US" altLang="ja-JP" sz="1700" b="1">
                      <a:solidFill>
                        <a:srgbClr val="003300"/>
                      </a:solidFill>
                      <a:latin typeface="Arial Narrow" charset="0"/>
                      <a:cs typeface="Times New Roman" charset="0"/>
                    </a:rPr>
                    <a:t> 6:1-3; </a:t>
                  </a:r>
                  <a:r>
                    <a:rPr lang="ko-KR" altLang="en-US" sz="1700" b="1">
                      <a:solidFill>
                        <a:srgbClr val="003300"/>
                      </a:solidFill>
                      <a:latin typeface="Arial Narrow" charset="0"/>
                      <a:cs typeface="Times New Roman" charset="0"/>
                    </a:rPr>
                    <a:t>마</a:t>
                  </a:r>
                  <a:r>
                    <a:rPr lang="en-US" altLang="ja-JP" sz="1700" b="1">
                      <a:solidFill>
                        <a:srgbClr val="003300"/>
                      </a:solidFill>
                      <a:latin typeface="Arial Narrow" charset="0"/>
                      <a:cs typeface="Times New Roman" charset="0"/>
                    </a:rPr>
                    <a:t> 15:4-6; 19:19; </a:t>
                  </a:r>
                  <a:r>
                    <a:rPr lang="ko-KR" altLang="en-US" sz="1700" b="1">
                      <a:solidFill>
                        <a:srgbClr val="003300"/>
                      </a:solidFill>
                      <a:latin typeface="Arial Narrow" charset="0"/>
                      <a:cs typeface="Times New Roman" charset="0"/>
                    </a:rPr>
                    <a:t>막 </a:t>
                  </a:r>
                  <a:r>
                    <a:rPr lang="en-US" altLang="ja-JP" sz="1700" b="1">
                      <a:solidFill>
                        <a:srgbClr val="003300"/>
                      </a:solidFill>
                      <a:latin typeface="Arial Narrow" charset="0"/>
                      <a:cs typeface="Times New Roman" charset="0"/>
                    </a:rPr>
                    <a:t>7:10; 10:19; 6x).</a:t>
                  </a:r>
                  <a:endParaRPr lang="en-US" sz="1700" b="1">
                    <a:solidFill>
                      <a:srgbClr val="003300"/>
                    </a:solidFill>
                    <a:latin typeface="Arial Narrow" charset="0"/>
                    <a:cs typeface="Times New Roman" charset="0"/>
                  </a:endParaRPr>
                </a:p>
              </p:txBody>
            </p:sp>
            <p:sp>
              <p:nvSpPr>
                <p:cNvPr id="1001504" name="Rectangle 22"/>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94" name="Group 23"/>
              <p:cNvGrpSpPr>
                <a:grpSpLocks/>
              </p:cNvGrpSpPr>
              <p:nvPr/>
            </p:nvGrpSpPr>
            <p:grpSpPr bwMode="auto">
              <a:xfrm>
                <a:off x="0" y="1418"/>
                <a:ext cx="336" cy="628"/>
                <a:chOff x="0" y="1430"/>
                <a:chExt cx="240" cy="768"/>
              </a:xfrm>
            </p:grpSpPr>
            <p:sp>
              <p:nvSpPr>
                <p:cNvPr id="1001501" name="Rectangle 24"/>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6</a:t>
                  </a:r>
                </a:p>
              </p:txBody>
            </p:sp>
            <p:sp>
              <p:nvSpPr>
                <p:cNvPr id="1001502" name="Rectangle 25"/>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95" name="Group 26"/>
              <p:cNvGrpSpPr>
                <a:grpSpLocks/>
              </p:cNvGrpSpPr>
              <p:nvPr/>
            </p:nvGrpSpPr>
            <p:grpSpPr bwMode="auto">
              <a:xfrm>
                <a:off x="336" y="1418"/>
                <a:ext cx="2611" cy="628"/>
                <a:chOff x="240" y="1430"/>
                <a:chExt cx="1864" cy="768"/>
              </a:xfrm>
            </p:grpSpPr>
            <p:sp>
              <p:nvSpPr>
                <p:cNvPr id="1001499" name="Rectangle 2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ja-JP" altLang="en-US" sz="1800" b="1">
                      <a:solidFill>
                        <a:srgbClr val="003300"/>
                      </a:solidFill>
                      <a:latin typeface="Arial Narrow" charset="0"/>
                      <a:cs typeface="Times New Roman" charset="0"/>
                    </a:rPr>
                    <a:t>“</a:t>
                  </a:r>
                  <a:r>
                    <a:rPr lang="ko-KR" altLang="en-US" sz="1800" b="1">
                      <a:solidFill>
                        <a:srgbClr val="003300"/>
                      </a:solidFill>
                      <a:latin typeface="Arial Narrow" charset="0"/>
                      <a:cs typeface="Times New Roman" charset="0"/>
                    </a:rPr>
                    <a:t>살인하지 말라</a:t>
                  </a:r>
                  <a:r>
                    <a:rPr lang="ja-JP" altLang="en-US" sz="1800" b="1">
                      <a:solidFill>
                        <a:srgbClr val="003300"/>
                      </a:solidFill>
                      <a:latin typeface="Arial Narrow" charset="0"/>
                      <a:cs typeface="Times New Roman" charset="0"/>
                    </a:rPr>
                    <a:t>”</a:t>
                  </a:r>
                  <a:r>
                    <a:rPr lang="en-US" altLang="ja-JP" sz="1800" b="1">
                      <a:solidFill>
                        <a:srgbClr val="003300"/>
                      </a:solidFill>
                      <a:latin typeface="Arial Narrow" charset="0"/>
                      <a:cs typeface="Times New Roman" charset="0"/>
                    </a:rPr>
                    <a:t> (</a:t>
                  </a:r>
                  <a:r>
                    <a:rPr lang="ko-KR" altLang="en-US" sz="1800" b="1">
                      <a:solidFill>
                        <a:srgbClr val="003300"/>
                      </a:solidFill>
                      <a:latin typeface="Arial Narrow" charset="0"/>
                      <a:cs typeface="Times New Roman" charset="0"/>
                    </a:rPr>
                    <a:t>출</a:t>
                  </a:r>
                  <a:r>
                    <a:rPr lang="en-US" altLang="ja-JP" sz="1800" b="1">
                      <a:solidFill>
                        <a:srgbClr val="003300"/>
                      </a:solidFill>
                      <a:latin typeface="Arial Narrow" charset="0"/>
                      <a:cs typeface="Times New Roman" charset="0"/>
                    </a:rPr>
                    <a:t> 20:13).</a:t>
                  </a:r>
                  <a:endParaRPr lang="en-US" sz="1800" b="1">
                    <a:solidFill>
                      <a:srgbClr val="003300"/>
                    </a:solidFill>
                    <a:latin typeface="Arial Narrow" charset="0"/>
                    <a:cs typeface="Times New Roman" charset="0"/>
                  </a:endParaRPr>
                </a:p>
              </p:txBody>
            </p:sp>
            <p:sp>
              <p:nvSpPr>
                <p:cNvPr id="1001500" name="Rectangle 28"/>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96" name="Group 29"/>
              <p:cNvGrpSpPr>
                <a:grpSpLocks/>
              </p:cNvGrpSpPr>
              <p:nvPr/>
            </p:nvGrpSpPr>
            <p:grpSpPr bwMode="auto">
              <a:xfrm>
                <a:off x="2947" y="1418"/>
                <a:ext cx="2813" cy="628"/>
                <a:chOff x="2104" y="1430"/>
                <a:chExt cx="2008" cy="768"/>
              </a:xfrm>
            </p:grpSpPr>
            <p:sp>
              <p:nvSpPr>
                <p:cNvPr id="1001497" name="Rectangle 30"/>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 </a:t>
                  </a:r>
                  <a:r>
                    <a:rPr lang="ja-JP" altLang="en-US" sz="1800" b="1">
                      <a:solidFill>
                        <a:srgbClr val="003300"/>
                      </a:solidFill>
                      <a:latin typeface="Arial Narrow" charset="0"/>
                      <a:cs typeface="Times New Roman" charset="0"/>
                    </a:rPr>
                    <a:t>“</a:t>
                  </a:r>
                  <a:r>
                    <a:rPr lang="ko-KR" altLang="en-US" sz="1800" b="1">
                      <a:solidFill>
                        <a:srgbClr val="003300"/>
                      </a:solidFill>
                      <a:latin typeface="Arial Narrow" charset="0"/>
                      <a:cs typeface="Times New Roman" charset="0"/>
                    </a:rPr>
                    <a:t>그 형제를 미워하는 자마다 살인하는 자니 살인하는 자마다 영생이 그 속에 거하지 아니하는 것을 너희가 아는 바라 </a:t>
                  </a:r>
                </a:p>
                <a:p>
                  <a:pPr algn="ctr" defTabSz="914400">
                    <a:lnSpc>
                      <a:spcPct val="100000"/>
                    </a:lnSpc>
                    <a:buClrTx/>
                    <a:buSzTx/>
                    <a:buFontTx/>
                    <a:buNone/>
                  </a:pPr>
                  <a:r>
                    <a:rPr lang="ja-JP" altLang="en-US" sz="1800" b="1">
                      <a:solidFill>
                        <a:srgbClr val="003300"/>
                      </a:solidFill>
                      <a:latin typeface="Arial Narrow" charset="0"/>
                      <a:cs typeface="Times New Roman" charset="0"/>
                    </a:rPr>
                    <a:t>”</a:t>
                  </a:r>
                  <a:r>
                    <a:rPr lang="en-US" altLang="ja-JP" sz="1800" b="1">
                      <a:solidFill>
                        <a:srgbClr val="003300"/>
                      </a:solidFill>
                      <a:latin typeface="Arial Narrow" charset="0"/>
                      <a:cs typeface="Times New Roman" charset="0"/>
                    </a:rPr>
                    <a:t> (</a:t>
                  </a:r>
                  <a:r>
                    <a:rPr lang="ko-KR" altLang="en-US" sz="1800" b="1">
                      <a:solidFill>
                        <a:srgbClr val="003300"/>
                      </a:solidFill>
                      <a:latin typeface="Arial Narrow" charset="0"/>
                      <a:cs typeface="Times New Roman" charset="0"/>
                    </a:rPr>
                    <a:t>요일 </a:t>
                  </a:r>
                  <a:r>
                    <a:rPr lang="en-US" altLang="ja-JP" sz="1800" b="1">
                      <a:solidFill>
                        <a:srgbClr val="003300"/>
                      </a:solidFill>
                      <a:latin typeface="Arial Narrow" charset="0"/>
                      <a:cs typeface="Times New Roman" charset="0"/>
                    </a:rPr>
                    <a:t>3:15; cf.</a:t>
                  </a:r>
                  <a:r>
                    <a:rPr lang="ko-KR" altLang="en-US" sz="1800" b="1">
                      <a:solidFill>
                        <a:srgbClr val="003300"/>
                      </a:solidFill>
                      <a:latin typeface="Arial Narrow" charset="0"/>
                      <a:cs typeface="Times New Roman" charset="0"/>
                    </a:rPr>
                    <a:t>마</a:t>
                  </a:r>
                  <a:r>
                    <a:rPr lang="en-US" altLang="ja-JP" sz="1800" b="1">
                      <a:solidFill>
                        <a:srgbClr val="003300"/>
                      </a:solidFill>
                      <a:latin typeface="Arial Narrow" charset="0"/>
                      <a:cs typeface="Times New Roman" charset="0"/>
                    </a:rPr>
                    <a:t> 19:18; </a:t>
                  </a:r>
                  <a:r>
                    <a:rPr lang="ko-KR" altLang="en-US" sz="1800" b="1">
                      <a:solidFill>
                        <a:srgbClr val="003300"/>
                      </a:solidFill>
                      <a:latin typeface="Arial Narrow" charset="0"/>
                      <a:cs typeface="Times New Roman" charset="0"/>
                    </a:rPr>
                    <a:t>막</a:t>
                  </a:r>
                  <a:r>
                    <a:rPr lang="en-US" altLang="ja-JP" sz="1800" b="1">
                      <a:solidFill>
                        <a:srgbClr val="003300"/>
                      </a:solidFill>
                      <a:latin typeface="Arial Narrow" charset="0"/>
                      <a:cs typeface="Times New Roman" charset="0"/>
                    </a:rPr>
                    <a:t>10:19; </a:t>
                  </a:r>
                  <a:r>
                    <a:rPr lang="ko-KR" altLang="en-US" sz="1800" b="1">
                      <a:solidFill>
                        <a:srgbClr val="003300"/>
                      </a:solidFill>
                      <a:latin typeface="Arial Narrow" charset="0"/>
                      <a:cs typeface="Times New Roman" charset="0"/>
                    </a:rPr>
                    <a:t>눅</a:t>
                  </a:r>
                  <a:r>
                    <a:rPr lang="en-US" altLang="ja-JP" sz="1800" b="1">
                      <a:solidFill>
                        <a:srgbClr val="003300"/>
                      </a:solidFill>
                      <a:latin typeface="Arial Narrow" charset="0"/>
                      <a:cs typeface="Times New Roman" charset="0"/>
                    </a:rPr>
                    <a:t>18:20; </a:t>
                  </a:r>
                  <a:r>
                    <a:rPr lang="ko-KR" altLang="en-US" sz="1800" b="1">
                      <a:solidFill>
                        <a:srgbClr val="003300"/>
                      </a:solidFill>
                      <a:latin typeface="Arial Narrow" charset="0"/>
                      <a:cs typeface="Times New Roman" charset="0"/>
                    </a:rPr>
                    <a:t>롬</a:t>
                  </a:r>
                  <a:r>
                    <a:rPr lang="en-US" altLang="ja-JP" sz="1800" b="1">
                      <a:solidFill>
                        <a:srgbClr val="003300"/>
                      </a:solidFill>
                      <a:latin typeface="Arial Narrow" charset="0"/>
                      <a:cs typeface="Times New Roman" charset="0"/>
                    </a:rPr>
                    <a:t> 13:9; </a:t>
                  </a:r>
                  <a:r>
                    <a:rPr lang="ko-KR" altLang="en-US" sz="1800" b="1">
                      <a:solidFill>
                        <a:srgbClr val="003300"/>
                      </a:solidFill>
                      <a:latin typeface="Arial Narrow" charset="0"/>
                      <a:cs typeface="Times New Roman" charset="0"/>
                    </a:rPr>
                    <a:t>약</a:t>
                  </a:r>
                  <a:r>
                    <a:rPr lang="en-US" altLang="ja-JP" sz="1800" b="1">
                      <a:solidFill>
                        <a:srgbClr val="003300"/>
                      </a:solidFill>
                      <a:latin typeface="Arial Narrow" charset="0"/>
                      <a:cs typeface="Times New Roman" charset="0"/>
                    </a:rPr>
                    <a:t>2:11; 6x).</a:t>
                  </a:r>
                  <a:endParaRPr lang="en-US" sz="1800" b="1">
                    <a:solidFill>
                      <a:srgbClr val="003300"/>
                    </a:solidFill>
                    <a:latin typeface="Arial Narrow" charset="0"/>
                    <a:cs typeface="Times New Roman" charset="0"/>
                  </a:endParaRPr>
                </a:p>
              </p:txBody>
            </p:sp>
            <p:sp>
              <p:nvSpPr>
                <p:cNvPr id="1001498" name="Rectangle 31"/>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grpSp>
          <p:nvGrpSpPr>
            <p:cNvPr id="1001481" name="Group 32"/>
            <p:cNvGrpSpPr>
              <a:grpSpLocks/>
            </p:cNvGrpSpPr>
            <p:nvPr/>
          </p:nvGrpSpPr>
          <p:grpSpPr bwMode="auto">
            <a:xfrm>
              <a:off x="0" y="633"/>
              <a:ext cx="5760" cy="1242"/>
              <a:chOff x="0" y="3030"/>
              <a:chExt cx="5760" cy="1242"/>
            </a:xfrm>
          </p:grpSpPr>
          <p:grpSp>
            <p:nvGrpSpPr>
              <p:cNvPr id="1001482" name="Group 33"/>
              <p:cNvGrpSpPr>
                <a:grpSpLocks/>
              </p:cNvGrpSpPr>
              <p:nvPr/>
            </p:nvGrpSpPr>
            <p:grpSpPr bwMode="auto">
              <a:xfrm>
                <a:off x="0" y="3030"/>
                <a:ext cx="336" cy="1242"/>
                <a:chOff x="0" y="2966"/>
                <a:chExt cx="240" cy="1344"/>
              </a:xfrm>
            </p:grpSpPr>
            <p:sp>
              <p:nvSpPr>
                <p:cNvPr id="1001489" name="Rectangle 34"/>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800" b="1">
                      <a:solidFill>
                        <a:srgbClr val="003300"/>
                      </a:solidFill>
                      <a:latin typeface="Arial Narrow" charset="0"/>
                      <a:ea typeface="SimSun" charset="0"/>
                      <a:cs typeface="SimSun" charset="0"/>
                    </a:rPr>
                    <a:t>4</a:t>
                  </a:r>
                </a:p>
              </p:txBody>
            </p:sp>
            <p:sp>
              <p:nvSpPr>
                <p:cNvPr id="1001490" name="Rectangle 35"/>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83" name="Group 36"/>
              <p:cNvGrpSpPr>
                <a:grpSpLocks/>
              </p:cNvGrpSpPr>
              <p:nvPr/>
            </p:nvGrpSpPr>
            <p:grpSpPr bwMode="auto">
              <a:xfrm>
                <a:off x="336" y="3030"/>
                <a:ext cx="2611" cy="1242"/>
                <a:chOff x="240" y="2966"/>
                <a:chExt cx="1864" cy="1344"/>
              </a:xfrm>
            </p:grpSpPr>
            <p:sp>
              <p:nvSpPr>
                <p:cNvPr id="1001487" name="Rectangle 37"/>
                <p:cNvSpPr>
                  <a:spLocks noChangeArrowheads="1"/>
                </p:cNvSpPr>
                <p:nvPr/>
              </p:nvSpPr>
              <p:spPr bwMode="auto">
                <a:xfrm>
                  <a:off x="240" y="2966"/>
                  <a:ext cx="1853" cy="1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700" b="1">
                      <a:solidFill>
                        <a:srgbClr val="003300"/>
                      </a:solidFill>
                      <a:latin typeface="Arial Narrow" charset="0"/>
                      <a:ea typeface="SimSun" charset="0"/>
                      <a:cs typeface="SimSun" charset="0"/>
                    </a:rPr>
                    <a:t> “</a:t>
                  </a:r>
                  <a:endParaRPr lang="ko-KR" altLang="en-US" sz="1700" b="1">
                    <a:solidFill>
                      <a:srgbClr val="003300"/>
                    </a:solidFill>
                    <a:latin typeface="Arial Narrow" charset="0"/>
                    <a:ea typeface="SimSun" charset="0"/>
                    <a:cs typeface="SimSun" charset="0"/>
                  </a:endParaRPr>
                </a:p>
                <a:p>
                  <a:pPr algn="ctr" defTabSz="914400">
                    <a:lnSpc>
                      <a:spcPct val="100000"/>
                    </a:lnSpc>
                    <a:buClrTx/>
                    <a:buSzTx/>
                    <a:buFontTx/>
                    <a:buNone/>
                  </a:pPr>
                  <a:r>
                    <a:rPr lang="ko-KR" altLang="en-US" sz="1700" b="1">
                      <a:solidFill>
                        <a:srgbClr val="003300"/>
                      </a:solidFill>
                      <a:latin typeface="Arial Narrow" charset="0"/>
                      <a:ea typeface="SimSun" charset="0"/>
                      <a:cs typeface="SimSun" charset="0"/>
                    </a:rPr>
                    <a:t>엿새 동안은 힘써 네 모든 일을 행할 것이나 </a:t>
                  </a:r>
                </a:p>
                <a:p>
                  <a:pPr algn="ctr" defTabSz="914400">
                    <a:lnSpc>
                      <a:spcPct val="100000"/>
                    </a:lnSpc>
                    <a:buClrTx/>
                    <a:buSzTx/>
                    <a:buFontTx/>
                    <a:buNone/>
                  </a:pPr>
                  <a:r>
                    <a:rPr lang="ko-KR" altLang="en-US" sz="1700" b="1">
                      <a:solidFill>
                        <a:srgbClr val="003300"/>
                      </a:solidFill>
                      <a:latin typeface="Arial Narrow" charset="0"/>
                      <a:ea typeface="SimSun" charset="0"/>
                      <a:cs typeface="SimSun" charset="0"/>
                    </a:rPr>
                    <a:t>일곱째 날은 네 하나님 여호와의 안식일인즉 너나 네 아들이나 네 딸이나 네 남종이나 네 여종이나 네 가축이나 네 문안에 머무는 객이라도 아무 일도 하지 말라 </a:t>
                  </a:r>
                </a:p>
                <a:p>
                  <a:pPr algn="ctr" defTabSz="914400">
                    <a:lnSpc>
                      <a:spcPct val="100000"/>
                    </a:lnSpc>
                    <a:buClrTx/>
                    <a:buSzTx/>
                    <a:buFontTx/>
                    <a:buNone/>
                  </a:pPr>
                  <a:r>
                    <a:rPr lang="ko-KR" altLang="en-US" sz="1700" b="1">
                      <a:solidFill>
                        <a:srgbClr val="003300"/>
                      </a:solidFill>
                      <a:latin typeface="Arial Narrow" charset="0"/>
                      <a:ea typeface="SimSun" charset="0"/>
                      <a:cs typeface="SimSun" charset="0"/>
                    </a:rPr>
                    <a:t>이는 엿새 동안에 나 여호와가 하늘과 땅과 바다와 그 가운데 모든 것을 만들고 일곱째 날에 쉬었음이라 </a:t>
                  </a:r>
                </a:p>
                <a:p>
                  <a:pPr algn="ctr" defTabSz="914400">
                    <a:lnSpc>
                      <a:spcPct val="100000"/>
                    </a:lnSpc>
                    <a:buClrTx/>
                    <a:buSzTx/>
                    <a:buFontTx/>
                    <a:buNone/>
                  </a:pPr>
                  <a:r>
                    <a:rPr lang="en-US" altLang="zh-CN" sz="1700" b="1">
                      <a:solidFill>
                        <a:srgbClr val="003300"/>
                      </a:solidFill>
                      <a:latin typeface="Arial Narrow" charset="0"/>
                      <a:ea typeface="SimSun" charset="0"/>
                      <a:cs typeface="SimSun" charset="0"/>
                    </a:rPr>
                    <a:t>…” (</a:t>
                  </a:r>
                  <a:r>
                    <a:rPr lang="ko-KR" altLang="en-US" sz="1700" b="1">
                      <a:solidFill>
                        <a:srgbClr val="003300"/>
                      </a:solidFill>
                      <a:latin typeface="Arial Narrow" charset="0"/>
                      <a:ea typeface="SimSun" charset="0"/>
                      <a:cs typeface="SimSun" charset="0"/>
                    </a:rPr>
                    <a:t>출</a:t>
                  </a:r>
                  <a:r>
                    <a:rPr lang="en-US" altLang="zh-CN" sz="1700" b="1">
                      <a:solidFill>
                        <a:srgbClr val="003300"/>
                      </a:solidFill>
                      <a:latin typeface="Arial Narrow" charset="0"/>
                      <a:ea typeface="SimSun" charset="0"/>
                      <a:cs typeface="SimSun" charset="0"/>
                    </a:rPr>
                    <a:t> 20:8-11).</a:t>
                  </a:r>
                </a:p>
              </p:txBody>
            </p:sp>
            <p:sp>
              <p:nvSpPr>
                <p:cNvPr id="1001488" name="Rectangle 38"/>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1484" name="Group 39"/>
              <p:cNvGrpSpPr>
                <a:grpSpLocks/>
              </p:cNvGrpSpPr>
              <p:nvPr/>
            </p:nvGrpSpPr>
            <p:grpSpPr bwMode="auto">
              <a:xfrm>
                <a:off x="2947" y="3030"/>
                <a:ext cx="2813" cy="1242"/>
                <a:chOff x="2104" y="2966"/>
                <a:chExt cx="2008" cy="1344"/>
              </a:xfrm>
            </p:grpSpPr>
            <p:sp>
              <p:nvSpPr>
                <p:cNvPr id="1001485" name="Rectangle 40"/>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lnSpc>
                      <a:spcPct val="100000"/>
                    </a:lnSpc>
                    <a:buClrTx/>
                    <a:buSzTx/>
                    <a:buFontTx/>
                    <a:buNone/>
                  </a:pPr>
                  <a:r>
                    <a:rPr lang="en-US" altLang="zh-CN" sz="1700" b="1">
                      <a:solidFill>
                        <a:srgbClr val="003300"/>
                      </a:solidFill>
                      <a:latin typeface="Arial Narrow" charset="0"/>
                      <a:ea typeface="SimSun" charset="0"/>
                      <a:cs typeface="SimSun" charset="0"/>
                    </a:rPr>
                    <a:t> </a:t>
                  </a:r>
                  <a:r>
                    <a:rPr lang="ko-KR" altLang="en-US" sz="1700" b="1">
                      <a:solidFill>
                        <a:srgbClr val="003300"/>
                      </a:solidFill>
                      <a:latin typeface="Arial Narrow" charset="0"/>
                      <a:ea typeface="SimSun" charset="0"/>
                      <a:cs typeface="SimSun" charset="0"/>
                    </a:rPr>
                    <a:t>신약은 이것을 그리스도인들에게 요구하지 않는다</a:t>
                  </a:r>
                  <a:r>
                    <a:rPr lang="en-US" altLang="ko-KR" sz="1700" b="1">
                      <a:solidFill>
                        <a:srgbClr val="003300"/>
                      </a:solidFill>
                      <a:latin typeface="Arial Narrow" charset="0"/>
                      <a:ea typeface="SimSun" charset="0"/>
                      <a:cs typeface="SimSun" charset="0"/>
                    </a:rPr>
                    <a:t>.</a:t>
                  </a:r>
                  <a:r>
                    <a:rPr lang="en-US" altLang="zh-CN" sz="1700" b="1">
                      <a:solidFill>
                        <a:srgbClr val="003300"/>
                      </a:solidFill>
                      <a:latin typeface="Arial Narrow" charset="0"/>
                      <a:ea typeface="SimSun" charset="0"/>
                      <a:cs typeface="SimSun" charset="0"/>
                    </a:rPr>
                    <a:t> </a:t>
                  </a:r>
                </a:p>
                <a:p>
                  <a:pPr algn="ctr" defTabSz="914400" eaLnBrk="0" hangingPunct="0">
                    <a:lnSpc>
                      <a:spcPct val="100000"/>
                    </a:lnSpc>
                    <a:buClrTx/>
                    <a:buSzTx/>
                    <a:buFontTx/>
                    <a:buNone/>
                  </a:pPr>
                  <a:r>
                    <a:rPr lang="ko-KR" altLang="en-US" sz="1700" b="1">
                      <a:solidFill>
                        <a:srgbClr val="003300"/>
                      </a:solidFill>
                      <a:latin typeface="Arial Narrow" charset="0"/>
                      <a:ea typeface="SimSun" charset="0"/>
                      <a:cs typeface="SimSun" charset="0"/>
                    </a:rPr>
                    <a:t>그러나</a:t>
                  </a:r>
                  <a:r>
                    <a:rPr lang="en-US" altLang="ko-KR" sz="1700" b="1">
                      <a:solidFill>
                        <a:srgbClr val="003300"/>
                      </a:solidFill>
                      <a:latin typeface="Arial Narrow" charset="0"/>
                      <a:ea typeface="SimSun" charset="0"/>
                      <a:cs typeface="SimSun" charset="0"/>
                    </a:rPr>
                    <a:t>, </a:t>
                  </a:r>
                  <a:r>
                    <a:rPr lang="ko-KR" altLang="en-US" sz="1700" b="1">
                      <a:solidFill>
                        <a:srgbClr val="003300"/>
                      </a:solidFill>
                      <a:latin typeface="Arial Narrow" charset="0"/>
                      <a:ea typeface="SimSun" charset="0"/>
                      <a:cs typeface="SimSun" charset="0"/>
                    </a:rPr>
                    <a:t>본문은 신자들에게 요구하는 행동으로서 분명히 금지한다</a:t>
                  </a:r>
                  <a:r>
                    <a:rPr lang="en-US" altLang="ko-KR" sz="1700" b="1">
                      <a:solidFill>
                        <a:srgbClr val="003300"/>
                      </a:solidFill>
                      <a:latin typeface="Arial Narrow" charset="0"/>
                      <a:ea typeface="SimSun" charset="0"/>
                      <a:cs typeface="SimSun" charset="0"/>
                    </a:rPr>
                    <a:t>:</a:t>
                  </a:r>
                  <a:r>
                    <a:rPr lang="en-US" altLang="zh-CN" sz="1700" b="1">
                      <a:solidFill>
                        <a:srgbClr val="003300"/>
                      </a:solidFill>
                      <a:latin typeface="Arial Narrow" charset="0"/>
                      <a:ea typeface="SimSun" charset="0"/>
                      <a:cs typeface="SimSun" charset="0"/>
                    </a:rPr>
                    <a:t> “</a:t>
                  </a:r>
                  <a:r>
                    <a:rPr lang="ko-KR" altLang="en-US" sz="1700" b="1">
                      <a:solidFill>
                        <a:srgbClr val="003300"/>
                      </a:solidFill>
                      <a:latin typeface="Arial Narrow" charset="0"/>
                      <a:ea typeface="SimSun" charset="0"/>
                      <a:cs typeface="SimSun" charset="0"/>
                    </a:rPr>
                    <a:t>그러므로 먹고 마시는 것과 절기나 초하루나 안식일을 이유로 누구든지 너희를 비판하지 못하게 하라 </a:t>
                  </a:r>
                </a:p>
                <a:p>
                  <a:pPr algn="ctr" defTabSz="914400" eaLnBrk="0" hangingPunct="0">
                    <a:lnSpc>
                      <a:spcPct val="100000"/>
                    </a:lnSpc>
                    <a:buClrTx/>
                    <a:buSzTx/>
                    <a:buFontTx/>
                    <a:buNone/>
                  </a:pPr>
                  <a:r>
                    <a:rPr lang="ko-KR" altLang="en-US" sz="1700" b="1">
                      <a:solidFill>
                        <a:srgbClr val="003300"/>
                      </a:solidFill>
                      <a:latin typeface="Arial Narrow" charset="0"/>
                      <a:ea typeface="SimSun" charset="0"/>
                      <a:cs typeface="SimSun" charset="0"/>
                    </a:rPr>
                    <a:t>이것들은 장래 일의 그림자이나 몸은 그리스도의 것이니라 </a:t>
                  </a:r>
                </a:p>
                <a:p>
                  <a:pPr algn="ctr" defTabSz="914400" eaLnBrk="0" hangingPunct="0">
                    <a:lnSpc>
                      <a:spcPct val="100000"/>
                    </a:lnSpc>
                    <a:buClrTx/>
                    <a:buSzTx/>
                    <a:buFontTx/>
                    <a:buNone/>
                  </a:pPr>
                  <a:r>
                    <a:rPr lang="en-US" altLang="zh-CN" sz="1700" b="1">
                      <a:solidFill>
                        <a:srgbClr val="003300"/>
                      </a:solidFill>
                      <a:latin typeface="Arial Narrow" charset="0"/>
                      <a:ea typeface="SimSun" charset="0"/>
                      <a:cs typeface="SimSun" charset="0"/>
                    </a:rPr>
                    <a:t>” (</a:t>
                  </a:r>
                  <a:r>
                    <a:rPr lang="ko-KR" altLang="en-US" sz="1700" b="1">
                      <a:solidFill>
                        <a:srgbClr val="003300"/>
                      </a:solidFill>
                      <a:latin typeface="Arial Narrow" charset="0"/>
                      <a:ea typeface="SimSun" charset="0"/>
                      <a:cs typeface="SimSun" charset="0"/>
                    </a:rPr>
                    <a:t>골</a:t>
                  </a:r>
                  <a:r>
                    <a:rPr lang="en-US" altLang="zh-CN" sz="1700" b="1">
                      <a:solidFill>
                        <a:srgbClr val="003300"/>
                      </a:solidFill>
                      <a:latin typeface="Arial Narrow" charset="0"/>
                      <a:ea typeface="SimSun" charset="0"/>
                      <a:cs typeface="SimSun" charset="0"/>
                    </a:rPr>
                    <a:t> 2:16-17; 0x).</a:t>
                  </a:r>
                </a:p>
              </p:txBody>
            </p:sp>
            <p:sp>
              <p:nvSpPr>
                <p:cNvPr id="1001486" name="Rectangle 41"/>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grpSp>
      <p:sp>
        <p:nvSpPr>
          <p:cNvPr id="1084458" name="Oval 42"/>
          <p:cNvSpPr>
            <a:spLocks noChangeArrowheads="1"/>
          </p:cNvSpPr>
          <p:nvPr/>
        </p:nvSpPr>
        <p:spPr bwMode="auto">
          <a:xfrm>
            <a:off x="4787900" y="1196975"/>
            <a:ext cx="4572000" cy="762000"/>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sp>
        <p:nvSpPr>
          <p:cNvPr id="1084459" name="Rectangle 43"/>
          <p:cNvSpPr>
            <a:spLocks noGrp="1" noChangeArrowheads="1"/>
          </p:cNvSpPr>
          <p:nvPr>
            <p:ph type="title"/>
          </p:nvPr>
        </p:nvSpPr>
        <p:spPr>
          <a:xfrm>
            <a:off x="0" y="0"/>
            <a:ext cx="8229600" cy="533400"/>
          </a:xfrm>
        </p:spPr>
        <p:txBody>
          <a:bodyPr/>
          <a:lstStyle/>
          <a:p>
            <a:pPr>
              <a:defRPr/>
            </a:pPr>
            <a:r>
              <a:rPr kumimoji="0" lang="ko-KR" altLang="en-US" sz="4000" b="1" dirty="0" smtClean="0">
                <a:solidFill>
                  <a:schemeClr val="accent2"/>
                </a:solidFill>
                <a:latin typeface="Arial Black" charset="0"/>
                <a:ea typeface="SimSun" pitchFamily="2" charset="-122"/>
                <a:cs typeface="SimSun" pitchFamily="2" charset="-122"/>
              </a:rPr>
              <a:t>십 계 명</a:t>
            </a:r>
            <a:endParaRPr kumimoji="0" lang="en-US" sz="4000" b="1" dirty="0">
              <a:solidFill>
                <a:schemeClr val="accent2"/>
              </a:solidFill>
              <a:latin typeface="Arial Black" charset="0"/>
              <a:ea typeface="SimSun" pitchFamily="2" charset="-122"/>
              <a:cs typeface="SimSun" pitchFamily="2" charset="-122"/>
            </a:endParaRPr>
          </a:p>
        </p:txBody>
      </p:sp>
      <p:sp>
        <p:nvSpPr>
          <p:cNvPr id="1001476" name="Text Box 45"/>
          <p:cNvSpPr txBox="1">
            <a:spLocks noChangeArrowheads="1"/>
          </p:cNvSpPr>
          <p:nvPr/>
        </p:nvSpPr>
        <p:spPr bwMode="auto">
          <a:xfrm>
            <a:off x="8366125" y="0"/>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en-US" b="1">
                <a:solidFill>
                  <a:srgbClr val="003300"/>
                </a:solidFill>
                <a:latin typeface="Arial" charset="0"/>
                <a:ea typeface="ＭＳ Ｐゴシック" charset="0"/>
                <a:cs typeface="ＭＳ Ｐゴシック" charset="0"/>
              </a:rPr>
              <a:t>155</a:t>
            </a:r>
            <a:r>
              <a:rPr lang="en-US" b="1" i="1">
                <a:solidFill>
                  <a:srgbClr val="003300"/>
                </a:solidFill>
                <a:latin typeface="Arial" charset="0"/>
                <a:ea typeface="ＭＳ Ｐゴシック" charset="0"/>
                <a:cs typeface="ＭＳ Ｐゴシック" charset="0"/>
              </a:rPr>
              <a:t>l</a:t>
            </a:r>
            <a:endParaRPr lang="en-US" b="1">
              <a:solidFill>
                <a:srgbClr val="003300"/>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4458"/>
                                        </p:tgtEl>
                                        <p:attrNameLst>
                                          <p:attrName>style.visibility</p:attrName>
                                        </p:attrNameLst>
                                      </p:cBhvr>
                                      <p:to>
                                        <p:strVal val="visible"/>
                                      </p:to>
                                    </p:set>
                                    <p:animEffect transition="in" filter="dissolve">
                                      <p:cBhvr>
                                        <p:cTn id="7" dur="500"/>
                                        <p:tgtEl>
                                          <p:spTgt spid="1084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4458"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03521" name="Group 3"/>
          <p:cNvGrpSpPr>
            <a:grpSpLocks/>
          </p:cNvGrpSpPr>
          <p:nvPr/>
        </p:nvGrpSpPr>
        <p:grpSpPr bwMode="auto">
          <a:xfrm>
            <a:off x="0" y="404813"/>
            <a:ext cx="9144000" cy="6453187"/>
            <a:chOff x="0" y="250"/>
            <a:chExt cx="5760" cy="2657"/>
          </a:xfrm>
        </p:grpSpPr>
        <p:grpSp>
          <p:nvGrpSpPr>
            <p:cNvPr id="1003525" name="Group 4"/>
            <p:cNvGrpSpPr>
              <a:grpSpLocks/>
            </p:cNvGrpSpPr>
            <p:nvPr/>
          </p:nvGrpSpPr>
          <p:grpSpPr bwMode="auto">
            <a:xfrm>
              <a:off x="0" y="250"/>
              <a:ext cx="336" cy="384"/>
              <a:chOff x="0" y="0"/>
              <a:chExt cx="240" cy="470"/>
            </a:xfrm>
          </p:grpSpPr>
          <p:sp>
            <p:nvSpPr>
              <p:cNvPr id="1003568" name="Rectangle 5"/>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a:lnSpc>
                    <a:spcPct val="100000"/>
                  </a:lnSpc>
                  <a:buClrTx/>
                  <a:buSzTx/>
                  <a:buFontTx/>
                  <a:buNone/>
                </a:pPr>
                <a:r>
                  <a:rPr lang="en-US" sz="2800" b="1">
                    <a:solidFill>
                      <a:srgbClr val="F1F7E9"/>
                    </a:solidFill>
                    <a:latin typeface="Arial Narrow" charset="0"/>
                    <a:cs typeface="Times New Roman" charset="0"/>
                  </a:rPr>
                  <a:t>#</a:t>
                </a:r>
              </a:p>
            </p:txBody>
          </p:sp>
          <p:sp>
            <p:nvSpPr>
              <p:cNvPr id="1003569" name="Rectangle 6"/>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26" name="Group 7"/>
            <p:cNvGrpSpPr>
              <a:grpSpLocks/>
            </p:cNvGrpSpPr>
            <p:nvPr/>
          </p:nvGrpSpPr>
          <p:grpSpPr bwMode="auto">
            <a:xfrm>
              <a:off x="336" y="250"/>
              <a:ext cx="2611" cy="384"/>
              <a:chOff x="240" y="0"/>
              <a:chExt cx="1864" cy="470"/>
            </a:xfrm>
          </p:grpSpPr>
          <p:sp>
            <p:nvSpPr>
              <p:cNvPr id="1003566" name="Rectangle 8"/>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a:lnSpc>
                    <a:spcPct val="100000"/>
                  </a:lnSpc>
                  <a:buClrTx/>
                  <a:buSzTx/>
                  <a:buFontTx/>
                  <a:buNone/>
                </a:pPr>
                <a:r>
                  <a:rPr lang="ko-KR" altLang="en-US" sz="2800" b="1">
                    <a:solidFill>
                      <a:srgbClr val="F1F7E9"/>
                    </a:solidFill>
                    <a:latin typeface="Arial Narrow" charset="0"/>
                    <a:cs typeface="Times New Roman" charset="0"/>
                  </a:rPr>
                  <a:t>구약의 명령들</a:t>
                </a:r>
                <a:endParaRPr lang="en-US" sz="2800" b="1">
                  <a:solidFill>
                    <a:srgbClr val="F1F7E9"/>
                  </a:solidFill>
                  <a:latin typeface="Arial Narrow" charset="0"/>
                  <a:cs typeface="Times New Roman" charset="0"/>
                </a:endParaRPr>
              </a:p>
            </p:txBody>
          </p:sp>
          <p:sp>
            <p:nvSpPr>
              <p:cNvPr id="1003567" name="Rectangle 9"/>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27" name="Group 10"/>
            <p:cNvGrpSpPr>
              <a:grpSpLocks/>
            </p:cNvGrpSpPr>
            <p:nvPr/>
          </p:nvGrpSpPr>
          <p:grpSpPr bwMode="auto">
            <a:xfrm>
              <a:off x="2947" y="250"/>
              <a:ext cx="2813" cy="384"/>
              <a:chOff x="2104" y="0"/>
              <a:chExt cx="2008" cy="470"/>
            </a:xfrm>
          </p:grpSpPr>
          <p:sp>
            <p:nvSpPr>
              <p:cNvPr id="1003564" name="Rectangle 11"/>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a:lnSpc>
                    <a:spcPct val="100000"/>
                  </a:lnSpc>
                  <a:buClrTx/>
                  <a:buSzTx/>
                  <a:buFontTx/>
                  <a:buNone/>
                </a:pPr>
                <a:r>
                  <a:rPr lang="en-US" sz="2800" b="1">
                    <a:solidFill>
                      <a:srgbClr val="F1F7E9"/>
                    </a:solidFill>
                    <a:latin typeface="Arial Narrow" charset="0"/>
                    <a:cs typeface="Times New Roman" charset="0"/>
                  </a:rPr>
                  <a:t> </a:t>
                </a:r>
                <a:r>
                  <a:rPr lang="ko-KR" altLang="en-US" sz="2800" b="1">
                    <a:solidFill>
                      <a:srgbClr val="F1F7E9"/>
                    </a:solidFill>
                    <a:latin typeface="Arial Narrow" charset="0"/>
                    <a:cs typeface="Times New Roman" charset="0"/>
                  </a:rPr>
                  <a:t>신약의 반복 언급들</a:t>
                </a:r>
                <a:endParaRPr lang="en-US" sz="2800" b="1">
                  <a:solidFill>
                    <a:srgbClr val="F1F7E9"/>
                  </a:solidFill>
                  <a:latin typeface="Arial Narrow" charset="0"/>
                  <a:cs typeface="Times New Roman" charset="0"/>
                </a:endParaRPr>
              </a:p>
            </p:txBody>
          </p:sp>
          <p:sp>
            <p:nvSpPr>
              <p:cNvPr id="1003565" name="Rectangle 12"/>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28" name="Group 13"/>
            <p:cNvGrpSpPr>
              <a:grpSpLocks/>
            </p:cNvGrpSpPr>
            <p:nvPr/>
          </p:nvGrpSpPr>
          <p:grpSpPr bwMode="auto">
            <a:xfrm>
              <a:off x="0" y="633"/>
              <a:ext cx="336" cy="549"/>
              <a:chOff x="0" y="2198"/>
              <a:chExt cx="240" cy="672"/>
            </a:xfrm>
          </p:grpSpPr>
          <p:sp>
            <p:nvSpPr>
              <p:cNvPr id="1003562" name="Rectangle 14"/>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7</a:t>
                </a:r>
              </a:p>
            </p:txBody>
          </p:sp>
          <p:sp>
            <p:nvSpPr>
              <p:cNvPr id="1003563" name="Rectangle 15"/>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29" name="Group 16"/>
            <p:cNvGrpSpPr>
              <a:grpSpLocks/>
            </p:cNvGrpSpPr>
            <p:nvPr/>
          </p:nvGrpSpPr>
          <p:grpSpPr bwMode="auto">
            <a:xfrm>
              <a:off x="336" y="633"/>
              <a:ext cx="2611" cy="549"/>
              <a:chOff x="240" y="2198"/>
              <a:chExt cx="1864" cy="672"/>
            </a:xfrm>
          </p:grpSpPr>
          <p:sp>
            <p:nvSpPr>
              <p:cNvPr id="1003560" name="Rectangle 17"/>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 </a:t>
                </a:r>
                <a:r>
                  <a:rPr lang="ja-JP" altLang="en-US" sz="2000" b="1">
                    <a:solidFill>
                      <a:srgbClr val="003300"/>
                    </a:solidFill>
                    <a:latin typeface="Arial Narrow" charset="0"/>
                    <a:cs typeface="Times New Roman" charset="0"/>
                  </a:rPr>
                  <a:t>“</a:t>
                </a:r>
                <a:r>
                  <a:rPr lang="ko-KR" altLang="en-US" sz="2000" b="1">
                    <a:solidFill>
                      <a:srgbClr val="003300"/>
                    </a:solidFill>
                    <a:latin typeface="Arial Narrow" charset="0"/>
                    <a:cs typeface="Times New Roman" charset="0"/>
                  </a:rPr>
                  <a:t>간음하지 말라</a:t>
                </a:r>
                <a:r>
                  <a:rPr lang="ja-JP" altLang="en-US"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r>
                  <a:rPr lang="ko-KR" altLang="en-US" sz="2000" b="1">
                    <a:solidFill>
                      <a:srgbClr val="003300"/>
                    </a:solidFill>
                    <a:latin typeface="Arial Narrow" charset="0"/>
                    <a:cs typeface="Times New Roman" charset="0"/>
                  </a:rPr>
                  <a:t>출</a:t>
                </a:r>
                <a:r>
                  <a:rPr lang="en-US" altLang="ja-JP" sz="2000" b="1">
                    <a:solidFill>
                      <a:srgbClr val="003300"/>
                    </a:solidFill>
                    <a:latin typeface="Arial Narrow" charset="0"/>
                    <a:cs typeface="Times New Roman" charset="0"/>
                  </a:rPr>
                  <a:t> 20:14).</a:t>
                </a:r>
                <a:endParaRPr lang="en-US" sz="2000" b="1">
                  <a:solidFill>
                    <a:srgbClr val="003300"/>
                  </a:solidFill>
                  <a:latin typeface="Arial Narrow" charset="0"/>
                  <a:cs typeface="Times New Roman" charset="0"/>
                </a:endParaRPr>
              </a:p>
            </p:txBody>
          </p:sp>
          <p:sp>
            <p:nvSpPr>
              <p:cNvPr id="1003561" name="Rectangle 18"/>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0" name="Group 19"/>
            <p:cNvGrpSpPr>
              <a:grpSpLocks/>
            </p:cNvGrpSpPr>
            <p:nvPr/>
          </p:nvGrpSpPr>
          <p:grpSpPr bwMode="auto">
            <a:xfrm>
              <a:off x="2947" y="633"/>
              <a:ext cx="2813" cy="549"/>
              <a:chOff x="2104" y="2198"/>
              <a:chExt cx="2008" cy="672"/>
            </a:xfrm>
          </p:grpSpPr>
          <p:sp>
            <p:nvSpPr>
              <p:cNvPr id="1003558" name="Rectangle 20"/>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 </a:t>
                </a:r>
                <a:r>
                  <a:rPr lang="ja-JP" altLang="en-US" sz="1800" b="1">
                    <a:solidFill>
                      <a:srgbClr val="003300"/>
                    </a:solidFill>
                    <a:latin typeface="Arial Narrow" charset="0"/>
                    <a:cs typeface="Times New Roman" charset="0"/>
                  </a:rPr>
                  <a:t>“</a:t>
                </a:r>
                <a:r>
                  <a:rPr lang="ko-KR" altLang="en-US" sz="1800" b="1">
                    <a:solidFill>
                      <a:srgbClr val="003300"/>
                    </a:solidFill>
                    <a:latin typeface="Arial Narrow" charset="0"/>
                    <a:cs typeface="Times New Roman" charset="0"/>
                  </a:rPr>
                  <a:t>모든 사람은 결혼을 귀히 여기고 침소를 더럽히지 않게 하라 음행하는 자들과 간음하는 자들을 하나님이 심판하시리라 </a:t>
                </a:r>
                <a:r>
                  <a:rPr lang="ja-JP" altLang="en-US" sz="1800" b="1">
                    <a:solidFill>
                      <a:srgbClr val="003300"/>
                    </a:solidFill>
                    <a:latin typeface="Arial Narrow" charset="0"/>
                    <a:cs typeface="Times New Roman" charset="0"/>
                  </a:rPr>
                  <a:t>”</a:t>
                </a:r>
                <a:r>
                  <a:rPr lang="en-US" altLang="ja-JP" sz="1800" b="1">
                    <a:solidFill>
                      <a:srgbClr val="003300"/>
                    </a:solidFill>
                    <a:latin typeface="Arial Narrow" charset="0"/>
                    <a:cs typeface="Times New Roman" charset="0"/>
                  </a:rPr>
                  <a:t> (</a:t>
                </a:r>
                <a:r>
                  <a:rPr lang="ko-KR" altLang="en-US" sz="1800" b="1">
                    <a:solidFill>
                      <a:srgbClr val="003300"/>
                    </a:solidFill>
                    <a:latin typeface="Arial Narrow" charset="0"/>
                    <a:cs typeface="Times New Roman" charset="0"/>
                  </a:rPr>
                  <a:t>히</a:t>
                </a:r>
                <a:r>
                  <a:rPr lang="en-US" altLang="ja-JP" sz="1800" b="1">
                    <a:solidFill>
                      <a:srgbClr val="003300"/>
                    </a:solidFill>
                    <a:latin typeface="Arial Narrow" charset="0"/>
                    <a:cs typeface="Times New Roman" charset="0"/>
                  </a:rPr>
                  <a:t>13:4; cf. </a:t>
                </a:r>
                <a:r>
                  <a:rPr lang="ko-KR" altLang="en-US" sz="1800" b="1">
                    <a:solidFill>
                      <a:srgbClr val="003300"/>
                    </a:solidFill>
                    <a:latin typeface="Arial Narrow" charset="0"/>
                    <a:cs typeface="Times New Roman" charset="0"/>
                  </a:rPr>
                  <a:t>막</a:t>
                </a:r>
                <a:r>
                  <a:rPr lang="en-US" altLang="ja-JP" sz="1800" b="1">
                    <a:solidFill>
                      <a:srgbClr val="003300"/>
                    </a:solidFill>
                    <a:latin typeface="Arial Narrow" charset="0"/>
                    <a:cs typeface="Times New Roman" charset="0"/>
                  </a:rPr>
                  <a:t>10:19; 12x).</a:t>
                </a:r>
                <a:endParaRPr lang="en-US" sz="1800" b="1">
                  <a:solidFill>
                    <a:srgbClr val="003300"/>
                  </a:solidFill>
                  <a:latin typeface="Arial Narrow" charset="0"/>
                  <a:cs typeface="Times New Roman" charset="0"/>
                </a:endParaRPr>
              </a:p>
            </p:txBody>
          </p:sp>
          <p:sp>
            <p:nvSpPr>
              <p:cNvPr id="1003559" name="Rectangle 21"/>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1" name="Group 22"/>
            <p:cNvGrpSpPr>
              <a:grpSpLocks/>
            </p:cNvGrpSpPr>
            <p:nvPr/>
          </p:nvGrpSpPr>
          <p:grpSpPr bwMode="auto">
            <a:xfrm>
              <a:off x="0" y="1182"/>
              <a:ext cx="336" cy="627"/>
              <a:chOff x="0" y="2870"/>
              <a:chExt cx="240" cy="768"/>
            </a:xfrm>
          </p:grpSpPr>
          <p:sp>
            <p:nvSpPr>
              <p:cNvPr id="1003556" name="Rectangle 23"/>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8</a:t>
                </a:r>
              </a:p>
            </p:txBody>
          </p:sp>
          <p:sp>
            <p:nvSpPr>
              <p:cNvPr id="1003557" name="Rectangle 24"/>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2" name="Group 25"/>
            <p:cNvGrpSpPr>
              <a:grpSpLocks/>
            </p:cNvGrpSpPr>
            <p:nvPr/>
          </p:nvGrpSpPr>
          <p:grpSpPr bwMode="auto">
            <a:xfrm>
              <a:off x="336" y="1182"/>
              <a:ext cx="2611" cy="627"/>
              <a:chOff x="240" y="2870"/>
              <a:chExt cx="1864" cy="768"/>
            </a:xfrm>
          </p:grpSpPr>
          <p:sp>
            <p:nvSpPr>
              <p:cNvPr id="1003554" name="Rectangle 26"/>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ja-JP" altLang="en-US" sz="2000" b="1">
                    <a:solidFill>
                      <a:srgbClr val="003300"/>
                    </a:solidFill>
                    <a:latin typeface="Arial Narrow" charset="0"/>
                    <a:cs typeface="Times New Roman" charset="0"/>
                  </a:rPr>
                  <a:t>“</a:t>
                </a:r>
                <a:r>
                  <a:rPr lang="ko-KR" altLang="en-US" sz="2000" b="1">
                    <a:solidFill>
                      <a:srgbClr val="003300"/>
                    </a:solidFill>
                    <a:latin typeface="Arial Narrow" charset="0"/>
                    <a:cs typeface="Times New Roman" charset="0"/>
                  </a:rPr>
                  <a:t>도적질하지 말라</a:t>
                </a:r>
                <a:r>
                  <a:rPr lang="ja-JP" altLang="en-US"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r>
                  <a:rPr lang="ko-KR" altLang="en-US" sz="2000" b="1">
                    <a:solidFill>
                      <a:srgbClr val="003300"/>
                    </a:solidFill>
                    <a:latin typeface="Arial Narrow" charset="0"/>
                    <a:cs typeface="Times New Roman" charset="0"/>
                  </a:rPr>
                  <a:t>출</a:t>
                </a:r>
                <a:r>
                  <a:rPr lang="en-US" altLang="ja-JP" sz="2000" b="1">
                    <a:solidFill>
                      <a:srgbClr val="003300"/>
                    </a:solidFill>
                    <a:latin typeface="Arial Narrow" charset="0"/>
                    <a:cs typeface="Times New Roman" charset="0"/>
                  </a:rPr>
                  <a:t> 20:15).</a:t>
                </a:r>
                <a:endParaRPr lang="en-US" sz="2000" b="1">
                  <a:solidFill>
                    <a:srgbClr val="003300"/>
                  </a:solidFill>
                  <a:latin typeface="Arial Narrow" charset="0"/>
                  <a:cs typeface="Times New Roman" charset="0"/>
                </a:endParaRPr>
              </a:p>
            </p:txBody>
          </p:sp>
          <p:sp>
            <p:nvSpPr>
              <p:cNvPr id="1003555" name="Rectangle 27"/>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3" name="Group 28"/>
            <p:cNvGrpSpPr>
              <a:grpSpLocks/>
            </p:cNvGrpSpPr>
            <p:nvPr/>
          </p:nvGrpSpPr>
          <p:grpSpPr bwMode="auto">
            <a:xfrm>
              <a:off x="2947" y="1182"/>
              <a:ext cx="2813" cy="627"/>
              <a:chOff x="2104" y="2870"/>
              <a:chExt cx="2008" cy="768"/>
            </a:xfrm>
          </p:grpSpPr>
          <p:sp>
            <p:nvSpPr>
              <p:cNvPr id="1003552" name="Rectangle 29"/>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1800" b="1">
                    <a:solidFill>
                      <a:srgbClr val="003300"/>
                    </a:solidFill>
                    <a:latin typeface="Arial Narrow" charset="0"/>
                    <a:cs typeface="Times New Roman" charset="0"/>
                  </a:rPr>
                  <a:t> </a:t>
                </a:r>
                <a:r>
                  <a:rPr lang="ja-JP" altLang="en-US" sz="1800" b="1">
                    <a:solidFill>
                      <a:srgbClr val="003300"/>
                    </a:solidFill>
                    <a:latin typeface="Arial Narrow" charset="0"/>
                    <a:cs typeface="Times New Roman" charset="0"/>
                  </a:rPr>
                  <a:t>“</a:t>
                </a:r>
                <a:r>
                  <a:rPr lang="ko-KR" altLang="en-US" sz="1800" b="1">
                    <a:solidFill>
                      <a:srgbClr val="003300"/>
                    </a:solidFill>
                    <a:latin typeface="Arial Narrow" charset="0"/>
                    <a:cs typeface="Times New Roman" charset="0"/>
                  </a:rPr>
                  <a:t>도둑질하는 자는 다시 도둑질하지 말고 돌이켜 가난한 자에게 구제할 수 있도록 자기 손으로 수고하여 선한 일을 하라 </a:t>
                </a:r>
              </a:p>
              <a:p>
                <a:pPr algn="ctr" defTabSz="914400">
                  <a:lnSpc>
                    <a:spcPct val="100000"/>
                  </a:lnSpc>
                  <a:buClrTx/>
                  <a:buSzTx/>
                  <a:buFontTx/>
                  <a:buNone/>
                </a:pPr>
                <a:r>
                  <a:rPr lang="en-US" altLang="ja-JP" sz="1800" b="1">
                    <a:solidFill>
                      <a:srgbClr val="003300"/>
                    </a:solidFill>
                    <a:latin typeface="Arial Narrow" charset="0"/>
                    <a:cs typeface="Times New Roman" charset="0"/>
                  </a:rPr>
                  <a:t>…</a:t>
                </a:r>
                <a:r>
                  <a:rPr lang="ja-JP" altLang="en-US" sz="1800" b="1">
                    <a:solidFill>
                      <a:srgbClr val="003300"/>
                    </a:solidFill>
                    <a:latin typeface="Arial Narrow" charset="0"/>
                    <a:cs typeface="Times New Roman" charset="0"/>
                  </a:rPr>
                  <a:t>”</a:t>
                </a:r>
                <a:r>
                  <a:rPr lang="en-US" altLang="ja-JP" sz="1800" b="1">
                    <a:solidFill>
                      <a:srgbClr val="003300"/>
                    </a:solidFill>
                    <a:latin typeface="Arial Narrow" charset="0"/>
                    <a:cs typeface="Times New Roman" charset="0"/>
                  </a:rPr>
                  <a:t> (</a:t>
                </a:r>
                <a:r>
                  <a:rPr lang="ko-KR" altLang="en-US" sz="1800" b="1">
                    <a:solidFill>
                      <a:srgbClr val="003300"/>
                    </a:solidFill>
                    <a:latin typeface="Arial Narrow" charset="0"/>
                    <a:cs typeface="Times New Roman" charset="0"/>
                  </a:rPr>
                  <a:t>엡</a:t>
                </a:r>
                <a:r>
                  <a:rPr lang="en-US" altLang="ja-JP" sz="1800" b="1">
                    <a:solidFill>
                      <a:srgbClr val="003300"/>
                    </a:solidFill>
                    <a:latin typeface="Arial Narrow" charset="0"/>
                    <a:cs typeface="Times New Roman" charset="0"/>
                  </a:rPr>
                  <a:t> 4:28; cf.</a:t>
                </a:r>
                <a:r>
                  <a:rPr lang="ko-KR" altLang="en-US" sz="1800" b="1">
                    <a:solidFill>
                      <a:srgbClr val="003300"/>
                    </a:solidFill>
                    <a:latin typeface="Arial Narrow" charset="0"/>
                    <a:cs typeface="Times New Roman" charset="0"/>
                  </a:rPr>
                  <a:t>마</a:t>
                </a:r>
                <a:r>
                  <a:rPr lang="en-US" altLang="ja-JP" sz="1800" b="1">
                    <a:solidFill>
                      <a:srgbClr val="003300"/>
                    </a:solidFill>
                    <a:latin typeface="Arial Narrow" charset="0"/>
                    <a:cs typeface="Times New Roman" charset="0"/>
                  </a:rPr>
                  <a:t> 27:64; </a:t>
                </a:r>
                <a:r>
                  <a:rPr lang="ko-KR" altLang="en-US" sz="1800" b="1">
                    <a:solidFill>
                      <a:srgbClr val="003300"/>
                    </a:solidFill>
                    <a:latin typeface="Arial Narrow" charset="0"/>
                    <a:cs typeface="Times New Roman" charset="0"/>
                  </a:rPr>
                  <a:t>막</a:t>
                </a:r>
                <a:r>
                  <a:rPr lang="en-US" altLang="ja-JP" sz="1800" b="1">
                    <a:solidFill>
                      <a:srgbClr val="003300"/>
                    </a:solidFill>
                    <a:latin typeface="Arial Narrow" charset="0"/>
                    <a:cs typeface="Times New Roman" charset="0"/>
                  </a:rPr>
                  <a:t> 10:19; </a:t>
                </a:r>
                <a:r>
                  <a:rPr lang="ko-KR" altLang="en-US" sz="1800" b="1">
                    <a:solidFill>
                      <a:srgbClr val="003300"/>
                    </a:solidFill>
                    <a:latin typeface="Arial Narrow" charset="0"/>
                    <a:cs typeface="Times New Roman" charset="0"/>
                  </a:rPr>
                  <a:t>눅</a:t>
                </a:r>
                <a:r>
                  <a:rPr lang="en-US" altLang="ja-JP" sz="1800" b="1">
                    <a:solidFill>
                      <a:srgbClr val="003300"/>
                    </a:solidFill>
                    <a:latin typeface="Arial Narrow" charset="0"/>
                    <a:cs typeface="Times New Roman" charset="0"/>
                  </a:rPr>
                  <a:t> 18:20; </a:t>
                </a:r>
                <a:r>
                  <a:rPr lang="ko-KR" altLang="en-US" sz="1800" b="1">
                    <a:solidFill>
                      <a:srgbClr val="003300"/>
                    </a:solidFill>
                    <a:latin typeface="Arial Narrow" charset="0"/>
                    <a:cs typeface="Times New Roman" charset="0"/>
                  </a:rPr>
                  <a:t>롬</a:t>
                </a:r>
                <a:r>
                  <a:rPr lang="en-US" altLang="ja-JP" sz="1800" b="1">
                    <a:solidFill>
                      <a:srgbClr val="003300"/>
                    </a:solidFill>
                    <a:latin typeface="Arial Narrow" charset="0"/>
                    <a:cs typeface="Times New Roman" charset="0"/>
                  </a:rPr>
                  <a:t> 13:9; </a:t>
                </a:r>
                <a:r>
                  <a:rPr lang="ko-KR" altLang="en-US" sz="1800" b="1">
                    <a:solidFill>
                      <a:srgbClr val="003300"/>
                    </a:solidFill>
                    <a:latin typeface="Arial Narrow" charset="0"/>
                    <a:cs typeface="Times New Roman" charset="0"/>
                  </a:rPr>
                  <a:t>딛</a:t>
                </a:r>
                <a:r>
                  <a:rPr lang="en-US" altLang="ja-JP" sz="1800" b="1">
                    <a:solidFill>
                      <a:srgbClr val="003300"/>
                    </a:solidFill>
                    <a:latin typeface="Arial Narrow" charset="0"/>
                    <a:cs typeface="Times New Roman" charset="0"/>
                  </a:rPr>
                  <a:t> 2:10; 6x).</a:t>
                </a:r>
                <a:endParaRPr lang="en-US" sz="1800" b="1">
                  <a:solidFill>
                    <a:srgbClr val="003300"/>
                  </a:solidFill>
                  <a:latin typeface="Arial Narrow" charset="0"/>
                  <a:cs typeface="Times New Roman" charset="0"/>
                </a:endParaRPr>
              </a:p>
            </p:txBody>
          </p:sp>
          <p:sp>
            <p:nvSpPr>
              <p:cNvPr id="1003553" name="Rectangle 30"/>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4" name="Group 31"/>
            <p:cNvGrpSpPr>
              <a:grpSpLocks/>
            </p:cNvGrpSpPr>
            <p:nvPr/>
          </p:nvGrpSpPr>
          <p:grpSpPr bwMode="auto">
            <a:xfrm>
              <a:off x="0" y="1809"/>
              <a:ext cx="336" cy="471"/>
              <a:chOff x="0" y="3638"/>
              <a:chExt cx="240" cy="576"/>
            </a:xfrm>
          </p:grpSpPr>
          <p:sp>
            <p:nvSpPr>
              <p:cNvPr id="1003550" name="Rectangle 32"/>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9</a:t>
                </a:r>
              </a:p>
            </p:txBody>
          </p:sp>
          <p:sp>
            <p:nvSpPr>
              <p:cNvPr id="1003551" name="Rectangle 33"/>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5" name="Group 34"/>
            <p:cNvGrpSpPr>
              <a:grpSpLocks/>
            </p:cNvGrpSpPr>
            <p:nvPr/>
          </p:nvGrpSpPr>
          <p:grpSpPr bwMode="auto">
            <a:xfrm>
              <a:off x="336" y="1809"/>
              <a:ext cx="2611" cy="471"/>
              <a:chOff x="240" y="3638"/>
              <a:chExt cx="1864" cy="576"/>
            </a:xfrm>
          </p:grpSpPr>
          <p:sp>
            <p:nvSpPr>
              <p:cNvPr id="1003548" name="Rectangle 35"/>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 </a:t>
                </a:r>
                <a:r>
                  <a:rPr lang="ja-JP" altLang="en-US" sz="2000" b="1">
                    <a:solidFill>
                      <a:srgbClr val="003300"/>
                    </a:solidFill>
                    <a:latin typeface="Arial Narrow" charset="0"/>
                    <a:cs typeface="Times New Roman" charset="0"/>
                  </a:rPr>
                  <a:t>“</a:t>
                </a:r>
                <a:r>
                  <a:rPr lang="ko-KR" altLang="en-US" sz="2000" b="1">
                    <a:solidFill>
                      <a:srgbClr val="003300"/>
                    </a:solidFill>
                    <a:latin typeface="Arial Narrow" charset="0"/>
                    <a:cs typeface="Times New Roman" charset="0"/>
                  </a:rPr>
                  <a:t>네 이웃에 대하여 거짓 증거하지 말라</a:t>
                </a:r>
                <a:r>
                  <a:rPr lang="ja-JP" altLang="en-US"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r>
                  <a:rPr lang="ko-KR" altLang="en-US" sz="2000" b="1">
                    <a:solidFill>
                      <a:srgbClr val="003300"/>
                    </a:solidFill>
                    <a:latin typeface="Arial Narrow" charset="0"/>
                    <a:cs typeface="Times New Roman" charset="0"/>
                  </a:rPr>
                  <a:t>출</a:t>
                </a:r>
                <a:r>
                  <a:rPr lang="en-US" altLang="ja-JP" sz="2000" b="1">
                    <a:solidFill>
                      <a:srgbClr val="003300"/>
                    </a:solidFill>
                    <a:latin typeface="Arial Narrow" charset="0"/>
                    <a:cs typeface="Times New Roman" charset="0"/>
                  </a:rPr>
                  <a:t> 20:16).</a:t>
                </a:r>
                <a:endParaRPr lang="en-US" sz="2000" b="1">
                  <a:solidFill>
                    <a:srgbClr val="003300"/>
                  </a:solidFill>
                  <a:latin typeface="Arial Narrow" charset="0"/>
                  <a:cs typeface="Times New Roman" charset="0"/>
                </a:endParaRPr>
              </a:p>
            </p:txBody>
          </p:sp>
          <p:sp>
            <p:nvSpPr>
              <p:cNvPr id="1003549" name="Rectangle 36"/>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6" name="Group 37"/>
            <p:cNvGrpSpPr>
              <a:grpSpLocks/>
            </p:cNvGrpSpPr>
            <p:nvPr/>
          </p:nvGrpSpPr>
          <p:grpSpPr bwMode="auto">
            <a:xfrm>
              <a:off x="2947" y="1809"/>
              <a:ext cx="2813" cy="471"/>
              <a:chOff x="2104" y="3638"/>
              <a:chExt cx="2008" cy="576"/>
            </a:xfrm>
          </p:grpSpPr>
          <p:sp>
            <p:nvSpPr>
              <p:cNvPr id="1003546" name="Rectangle 38"/>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 </a:t>
                </a:r>
                <a:r>
                  <a:rPr lang="ja-JP" altLang="en-US" sz="2000" b="1">
                    <a:solidFill>
                      <a:srgbClr val="003300"/>
                    </a:solidFill>
                    <a:latin typeface="Arial Narrow" charset="0"/>
                    <a:cs typeface="Times New Roman" charset="0"/>
                  </a:rPr>
                  <a:t>“</a:t>
                </a:r>
                <a:r>
                  <a:rPr lang="ko-KR" altLang="en-US" sz="2000" b="1">
                    <a:solidFill>
                      <a:srgbClr val="003300"/>
                    </a:solidFill>
                    <a:latin typeface="Arial Narrow" charset="0"/>
                    <a:cs typeface="Times New Roman" charset="0"/>
                  </a:rPr>
                  <a:t>너희가 서로 거짓말을 하지 말라 옛 사람과 그 행위를 벗어 버리고 </a:t>
                </a:r>
              </a:p>
              <a:p>
                <a:pPr algn="ctr" defTabSz="914400">
                  <a:lnSpc>
                    <a:spcPct val="100000"/>
                  </a:lnSpc>
                  <a:buClrTx/>
                  <a:buSzTx/>
                  <a:buFontTx/>
                  <a:buNone/>
                </a:pPr>
                <a:r>
                  <a:rPr lang="ja-JP" altLang="en-US"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r>
                  <a:rPr lang="ko-KR" altLang="en-US" sz="2000" b="1">
                    <a:solidFill>
                      <a:srgbClr val="003300"/>
                    </a:solidFill>
                    <a:latin typeface="Arial Narrow" charset="0"/>
                    <a:cs typeface="Times New Roman" charset="0"/>
                  </a:rPr>
                  <a:t>골</a:t>
                </a:r>
                <a:r>
                  <a:rPr lang="en-US" altLang="ja-JP" sz="2000" b="1">
                    <a:solidFill>
                      <a:srgbClr val="003300"/>
                    </a:solidFill>
                    <a:latin typeface="Arial Narrow" charset="0"/>
                    <a:cs typeface="Times New Roman" charset="0"/>
                  </a:rPr>
                  <a:t>3:9; cf. </a:t>
                </a:r>
                <a:r>
                  <a:rPr lang="ko-KR" altLang="en-US" sz="2000" b="1">
                    <a:solidFill>
                      <a:srgbClr val="003300"/>
                    </a:solidFill>
                    <a:latin typeface="Arial Narrow" charset="0"/>
                    <a:cs typeface="Times New Roman" charset="0"/>
                  </a:rPr>
                  <a:t>엡</a:t>
                </a:r>
                <a:r>
                  <a:rPr lang="en-US" altLang="ja-JP" sz="2000" b="1">
                    <a:solidFill>
                      <a:srgbClr val="003300"/>
                    </a:solidFill>
                    <a:latin typeface="Arial Narrow" charset="0"/>
                    <a:cs typeface="Times New Roman" charset="0"/>
                  </a:rPr>
                  <a:t> 4:25; 4x).</a:t>
                </a:r>
                <a:endParaRPr lang="en-US" sz="2000" b="1">
                  <a:solidFill>
                    <a:srgbClr val="003300"/>
                  </a:solidFill>
                  <a:latin typeface="Arial Narrow" charset="0"/>
                  <a:cs typeface="Times New Roman" charset="0"/>
                </a:endParaRPr>
              </a:p>
            </p:txBody>
          </p:sp>
          <p:sp>
            <p:nvSpPr>
              <p:cNvPr id="1003547" name="Rectangle 39"/>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7" name="Group 40"/>
            <p:cNvGrpSpPr>
              <a:grpSpLocks/>
            </p:cNvGrpSpPr>
            <p:nvPr/>
          </p:nvGrpSpPr>
          <p:grpSpPr bwMode="auto">
            <a:xfrm>
              <a:off x="0" y="2280"/>
              <a:ext cx="336" cy="627"/>
              <a:chOff x="0" y="4214"/>
              <a:chExt cx="240" cy="768"/>
            </a:xfrm>
          </p:grpSpPr>
          <p:sp>
            <p:nvSpPr>
              <p:cNvPr id="1003544" name="Rectangle 41"/>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10</a:t>
                </a:r>
              </a:p>
            </p:txBody>
          </p:sp>
          <p:sp>
            <p:nvSpPr>
              <p:cNvPr id="1003545" name="Rectangle 42"/>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8" name="Group 43"/>
            <p:cNvGrpSpPr>
              <a:grpSpLocks/>
            </p:cNvGrpSpPr>
            <p:nvPr/>
          </p:nvGrpSpPr>
          <p:grpSpPr bwMode="auto">
            <a:xfrm>
              <a:off x="336" y="2280"/>
              <a:ext cx="2611" cy="627"/>
              <a:chOff x="240" y="4214"/>
              <a:chExt cx="1864" cy="768"/>
            </a:xfrm>
          </p:grpSpPr>
          <p:sp>
            <p:nvSpPr>
              <p:cNvPr id="1003542" name="Rectangle 44"/>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1900" b="1">
                    <a:solidFill>
                      <a:srgbClr val="003300"/>
                    </a:solidFill>
                    <a:latin typeface="Arial Narrow" charset="0"/>
                    <a:cs typeface="Times New Roman" charset="0"/>
                  </a:rPr>
                  <a:t> </a:t>
                </a:r>
                <a:r>
                  <a:rPr lang="ja-JP" altLang="en-US" sz="1900" b="1">
                    <a:solidFill>
                      <a:srgbClr val="003300"/>
                    </a:solidFill>
                    <a:latin typeface="Arial Narrow" charset="0"/>
                    <a:cs typeface="Times New Roman" charset="0"/>
                  </a:rPr>
                  <a:t>“</a:t>
                </a:r>
                <a:r>
                  <a:rPr lang="ko-KR" altLang="en-US" sz="1900" b="1">
                    <a:solidFill>
                      <a:srgbClr val="003300"/>
                    </a:solidFill>
                    <a:latin typeface="Arial Narrow" charset="0"/>
                    <a:cs typeface="Times New Roman" charset="0"/>
                  </a:rPr>
                  <a:t>네 이웃의 집을 탐내지 말라 네 이웃의 아내나 그의 남종이나 그의 여종이나 그의 소나 그의 나귀나 무릇 네 이웃의 소유를 탐내지 말라 </a:t>
                </a:r>
              </a:p>
              <a:p>
                <a:pPr algn="ctr" defTabSz="914400">
                  <a:lnSpc>
                    <a:spcPct val="100000"/>
                  </a:lnSpc>
                  <a:buClrTx/>
                  <a:buSzTx/>
                  <a:buFontTx/>
                  <a:buNone/>
                </a:pPr>
                <a:r>
                  <a:rPr lang="ja-JP" altLang="en-US" sz="1900" b="1">
                    <a:solidFill>
                      <a:srgbClr val="003300"/>
                    </a:solidFill>
                    <a:latin typeface="Arial Narrow" charset="0"/>
                    <a:cs typeface="Times New Roman" charset="0"/>
                  </a:rPr>
                  <a:t>”</a:t>
                </a:r>
                <a:r>
                  <a:rPr lang="en-US" altLang="ja-JP" sz="1900" b="1">
                    <a:solidFill>
                      <a:srgbClr val="003300"/>
                    </a:solidFill>
                    <a:latin typeface="Arial Narrow" charset="0"/>
                    <a:cs typeface="Times New Roman" charset="0"/>
                  </a:rPr>
                  <a:t> (</a:t>
                </a:r>
                <a:r>
                  <a:rPr lang="ko-KR" altLang="en-US" sz="1900" b="1">
                    <a:solidFill>
                      <a:srgbClr val="003300"/>
                    </a:solidFill>
                    <a:latin typeface="Arial Narrow" charset="0"/>
                    <a:cs typeface="Times New Roman" charset="0"/>
                  </a:rPr>
                  <a:t>출</a:t>
                </a:r>
                <a:r>
                  <a:rPr lang="en-US" altLang="ja-JP" sz="1900" b="1">
                    <a:solidFill>
                      <a:srgbClr val="003300"/>
                    </a:solidFill>
                    <a:latin typeface="Arial Narrow" charset="0"/>
                    <a:cs typeface="Times New Roman" charset="0"/>
                  </a:rPr>
                  <a:t> 20:17).</a:t>
                </a:r>
                <a:endParaRPr lang="en-US" sz="1900" b="1">
                  <a:solidFill>
                    <a:srgbClr val="003300"/>
                  </a:solidFill>
                  <a:latin typeface="Arial Narrow" charset="0"/>
                  <a:cs typeface="Times New Roman" charset="0"/>
                </a:endParaRPr>
              </a:p>
            </p:txBody>
          </p:sp>
          <p:sp>
            <p:nvSpPr>
              <p:cNvPr id="1003543" name="Rectangle 45"/>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nvGrpSpPr>
            <p:cNvPr id="1003539" name="Group 46"/>
            <p:cNvGrpSpPr>
              <a:grpSpLocks/>
            </p:cNvGrpSpPr>
            <p:nvPr/>
          </p:nvGrpSpPr>
          <p:grpSpPr bwMode="auto">
            <a:xfrm>
              <a:off x="2947" y="2280"/>
              <a:ext cx="2813" cy="627"/>
              <a:chOff x="2104" y="4214"/>
              <a:chExt cx="2008" cy="768"/>
            </a:xfrm>
          </p:grpSpPr>
          <p:sp>
            <p:nvSpPr>
              <p:cNvPr id="1003540" name="Rectangle 47"/>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p>
                <a:pPr algn="ctr" defTabSz="914400">
                  <a:lnSpc>
                    <a:spcPct val="100000"/>
                  </a:lnSpc>
                  <a:buClrTx/>
                  <a:buSzTx/>
                  <a:buFontTx/>
                  <a:buNone/>
                </a:pPr>
                <a:r>
                  <a:rPr lang="en-US" sz="2000" b="1">
                    <a:solidFill>
                      <a:srgbClr val="003300"/>
                    </a:solidFill>
                    <a:latin typeface="Arial Narrow" charset="0"/>
                    <a:cs typeface="Times New Roman" charset="0"/>
                  </a:rPr>
                  <a:t> </a:t>
                </a:r>
                <a:r>
                  <a:rPr lang="ja-JP" altLang="en-US" sz="2000" b="1">
                    <a:solidFill>
                      <a:srgbClr val="003300"/>
                    </a:solidFill>
                    <a:latin typeface="Arial Narrow" charset="0"/>
                    <a:cs typeface="Times New Roman" charset="0"/>
                  </a:rPr>
                  <a:t>“</a:t>
                </a:r>
                <a:r>
                  <a:rPr lang="ko-KR" altLang="en-US" sz="2000" b="1">
                    <a:solidFill>
                      <a:srgbClr val="003300"/>
                    </a:solidFill>
                    <a:latin typeface="Arial Narrow" charset="0"/>
                    <a:cs typeface="Times New Roman" charset="0"/>
                  </a:rPr>
                  <a:t>삼가 모든 탐심을 물리치라 사람의 생명이 그 소유의 넉넉한 데 있지 아니하니라</a:t>
                </a:r>
                <a:r>
                  <a:rPr lang="fr-FR" altLang="ja-JP" sz="2000" b="1">
                    <a:solidFill>
                      <a:srgbClr val="003300"/>
                    </a:solidFill>
                    <a:latin typeface="Arial Narrow" charset="0"/>
                    <a:cs typeface="Times New Roman" charset="0"/>
                  </a:rPr>
                  <a:t>'</a:t>
                </a:r>
                <a:r>
                  <a:rPr lang="ja-JP" altLang="en-US"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r>
                  <a:rPr lang="ko-KR" altLang="en-US" sz="2000" b="1">
                    <a:solidFill>
                      <a:srgbClr val="003300"/>
                    </a:solidFill>
                    <a:latin typeface="Arial Narrow" charset="0"/>
                    <a:cs typeface="Times New Roman" charset="0"/>
                  </a:rPr>
                  <a:t>눅 </a:t>
                </a:r>
                <a:r>
                  <a:rPr lang="en-US" altLang="ja-JP" sz="2000" b="1">
                    <a:solidFill>
                      <a:srgbClr val="003300"/>
                    </a:solidFill>
                    <a:latin typeface="Arial Narrow" charset="0"/>
                    <a:cs typeface="Times New Roman" charset="0"/>
                  </a:rPr>
                  <a:t>12:15; </a:t>
                </a:r>
                <a:r>
                  <a:rPr lang="ko-KR" altLang="en-US" sz="2000" b="1">
                    <a:solidFill>
                      <a:srgbClr val="003300"/>
                    </a:solidFill>
                    <a:latin typeface="Arial Narrow" charset="0"/>
                    <a:cs typeface="Times New Roman" charset="0"/>
                  </a:rPr>
                  <a:t>롬</a:t>
                </a:r>
                <a:r>
                  <a:rPr lang="en-US" altLang="ja-JP" sz="2000" b="1">
                    <a:solidFill>
                      <a:srgbClr val="003300"/>
                    </a:solidFill>
                    <a:latin typeface="Arial Narrow" charset="0"/>
                    <a:cs typeface="Times New Roman" charset="0"/>
                  </a:rPr>
                  <a:t> 7:7; 13:9;</a:t>
                </a:r>
                <a:r>
                  <a:rPr lang="ko-KR" altLang="en-US" sz="2000" b="1">
                    <a:solidFill>
                      <a:srgbClr val="003300"/>
                    </a:solidFill>
                    <a:latin typeface="Arial Narrow" charset="0"/>
                    <a:cs typeface="Times New Roman" charset="0"/>
                  </a:rPr>
                  <a:t>엡</a:t>
                </a:r>
                <a:r>
                  <a:rPr lang="en-US" altLang="ja-JP" sz="2000" b="1">
                    <a:solidFill>
                      <a:srgbClr val="003300"/>
                    </a:solidFill>
                    <a:latin typeface="Arial Narrow" charset="0"/>
                    <a:cs typeface="Times New Roman" charset="0"/>
                  </a:rPr>
                  <a:t> 5:3; </a:t>
                </a:r>
                <a:r>
                  <a:rPr lang="ko-KR" altLang="en-US" sz="2000" b="1">
                    <a:solidFill>
                      <a:srgbClr val="003300"/>
                    </a:solidFill>
                    <a:latin typeface="Arial Narrow" charset="0"/>
                    <a:cs typeface="Times New Roman" charset="0"/>
                  </a:rPr>
                  <a:t>약</a:t>
                </a:r>
                <a:r>
                  <a:rPr lang="en-US" altLang="ja-JP" sz="2000" b="1">
                    <a:solidFill>
                      <a:srgbClr val="003300"/>
                    </a:solidFill>
                    <a:latin typeface="Arial Narrow" charset="0"/>
                    <a:cs typeface="Times New Roman" charset="0"/>
                  </a:rPr>
                  <a:t>4:2; </a:t>
                </a:r>
                <a:r>
                  <a:rPr lang="ko-KR" altLang="en-US" sz="2000" b="1">
                    <a:solidFill>
                      <a:srgbClr val="003300"/>
                    </a:solidFill>
                    <a:latin typeface="Arial Narrow" charset="0"/>
                    <a:cs typeface="Times New Roman" charset="0"/>
                  </a:rPr>
                  <a:t>벧후</a:t>
                </a:r>
                <a:r>
                  <a:rPr lang="en-US" altLang="ja-JP" sz="2000" b="1">
                    <a:solidFill>
                      <a:srgbClr val="003300"/>
                    </a:solidFill>
                    <a:latin typeface="Arial Narrow" charset="0"/>
                    <a:cs typeface="Times New Roman" charset="0"/>
                  </a:rPr>
                  <a:t> 2:3, 14; 9x).</a:t>
                </a:r>
                <a:endParaRPr lang="en-US" sz="2000" b="1">
                  <a:solidFill>
                    <a:srgbClr val="003300"/>
                  </a:solidFill>
                  <a:latin typeface="Arial Narrow" charset="0"/>
                  <a:cs typeface="Times New Roman" charset="0"/>
                </a:endParaRPr>
              </a:p>
            </p:txBody>
          </p:sp>
          <p:sp>
            <p:nvSpPr>
              <p:cNvPr id="1003541" name="Rectangle 48"/>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defTabSz="914400">
                  <a:lnSpc>
                    <a:spcPct val="100000"/>
                  </a:lnSpc>
                  <a:buClrTx/>
                  <a:buSzTx/>
                  <a:buFontTx/>
                  <a:buNone/>
                </a:pPr>
                <a:endParaRPr lang="en-US">
                  <a:solidFill>
                    <a:srgbClr val="003300"/>
                  </a:solidFill>
                  <a:ea typeface="ＭＳ Ｐゴシック" charset="0"/>
                  <a:cs typeface="ＭＳ Ｐゴシック" charset="0"/>
                </a:endParaRPr>
              </a:p>
            </p:txBody>
          </p:sp>
        </p:grpSp>
      </p:grpSp>
      <p:sp>
        <p:nvSpPr>
          <p:cNvPr id="1086513" name="Rectangle 49"/>
          <p:cNvSpPr>
            <a:spLocks noGrp="1" noChangeArrowheads="1"/>
          </p:cNvSpPr>
          <p:nvPr>
            <p:ph type="title"/>
          </p:nvPr>
        </p:nvSpPr>
        <p:spPr>
          <a:xfrm>
            <a:off x="0" y="0"/>
            <a:ext cx="8229600" cy="457200"/>
          </a:xfrm>
        </p:spPr>
        <p:txBody>
          <a:bodyPr/>
          <a:lstStyle/>
          <a:p>
            <a:pPr>
              <a:defRPr/>
            </a:pPr>
            <a:r>
              <a:rPr kumimoji="0" lang="ko-KR" altLang="en-US" sz="4000" b="1" dirty="0" smtClean="0">
                <a:solidFill>
                  <a:schemeClr val="accent2"/>
                </a:solidFill>
                <a:latin typeface="Arial Black" charset="0"/>
                <a:ea typeface="SimSun" pitchFamily="2" charset="-122"/>
                <a:cs typeface="SimSun" pitchFamily="2" charset="-122"/>
              </a:rPr>
              <a:t>십 계 명</a:t>
            </a:r>
            <a:endParaRPr kumimoji="0" lang="en-US" sz="4000" b="1" dirty="0">
              <a:solidFill>
                <a:schemeClr val="accent2"/>
              </a:solidFill>
              <a:latin typeface="Arial Black" charset="0"/>
              <a:ea typeface="SimSun" pitchFamily="2" charset="-122"/>
              <a:cs typeface="SimSun" pitchFamily="2" charset="-122"/>
            </a:endParaRPr>
          </a:p>
        </p:txBody>
      </p:sp>
      <p:sp>
        <p:nvSpPr>
          <p:cNvPr id="1003523" name="Text Box 50"/>
          <p:cNvSpPr txBox="1">
            <a:spLocks noChangeArrowheads="1"/>
          </p:cNvSpPr>
          <p:nvPr/>
        </p:nvSpPr>
        <p:spPr bwMode="auto">
          <a:xfrm>
            <a:off x="8366125" y="0"/>
            <a:ext cx="77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en-US" b="1">
                <a:solidFill>
                  <a:srgbClr val="003300"/>
                </a:solidFill>
                <a:latin typeface="Arial" charset="0"/>
                <a:ea typeface="ＭＳ Ｐゴシック" charset="0"/>
                <a:cs typeface="ＭＳ Ｐゴシック" charset="0"/>
              </a:rPr>
              <a:t>155</a:t>
            </a:r>
            <a:r>
              <a:rPr lang="en-US" b="1" i="1">
                <a:solidFill>
                  <a:srgbClr val="003300"/>
                </a:solidFill>
                <a:latin typeface="Arial" charset="0"/>
                <a:ea typeface="ＭＳ Ｐゴシック" charset="0"/>
                <a:cs typeface="ＭＳ Ｐゴシック" charset="0"/>
              </a:rPr>
              <a:t>l</a:t>
            </a:r>
            <a:endParaRPr lang="en-US" b="1">
              <a:solidFill>
                <a:srgbClr val="003300"/>
              </a:solidFill>
              <a:latin typeface="Arial" charset="0"/>
              <a:ea typeface="ＭＳ Ｐゴシック" charset="0"/>
              <a:cs typeface="ＭＳ Ｐゴシック" charset="0"/>
            </a:endParaRPr>
          </a:p>
        </p:txBody>
      </p:sp>
      <p:sp>
        <p:nvSpPr>
          <p:cNvPr id="1086515" name="AutoShape 51"/>
          <p:cNvSpPr>
            <a:spLocks noChangeArrowheads="1"/>
          </p:cNvSpPr>
          <p:nvPr/>
        </p:nvSpPr>
        <p:spPr bwMode="auto">
          <a:xfrm>
            <a:off x="-180975" y="1628775"/>
            <a:ext cx="9906000" cy="3581400"/>
          </a:xfrm>
          <a:prstGeom prst="cloudCallout">
            <a:avLst>
              <a:gd name="adj1" fmla="val -18269"/>
              <a:gd name="adj2" fmla="val 72963"/>
            </a:avLst>
          </a:prstGeom>
          <a:solidFill>
            <a:schemeClr val="accent4"/>
          </a:solidFill>
          <a:ln w="9525">
            <a:solidFill>
              <a:schemeClr val="tx1"/>
            </a:solidFill>
            <a:round/>
            <a:headEnd/>
            <a:tailEnd/>
          </a:ln>
        </p:spPr>
        <p:txBody>
          <a:bodyPr wrap="none" anchor="ctr"/>
          <a:lstStyle/>
          <a:p>
            <a:pPr algn="ctr" defTabSz="914400">
              <a:lnSpc>
                <a:spcPct val="100000"/>
              </a:lnSpc>
              <a:buClrTx/>
              <a:buSzTx/>
              <a:buFontTx/>
              <a:buNone/>
              <a:defRPr/>
            </a:pPr>
            <a:r>
              <a:rPr lang="ko-KR" altLang="en-US" b="1" dirty="0">
                <a:solidFill>
                  <a:srgbClr val="FFFFFF"/>
                </a:solidFill>
                <a:latin typeface="Arial"/>
                <a:ea typeface="ＭＳ Ｐゴシック" charset="-128"/>
                <a:cs typeface="Arial"/>
              </a:rPr>
              <a:t>율법</a:t>
            </a:r>
            <a:r>
              <a:rPr lang="en-US" altLang="ko-KR" b="1" dirty="0">
                <a:solidFill>
                  <a:srgbClr val="FFFFFF"/>
                </a:solidFill>
                <a:latin typeface="Arial"/>
                <a:ea typeface="ＭＳ Ｐゴシック" charset="-128"/>
                <a:cs typeface="Arial"/>
              </a:rPr>
              <a:t>(</a:t>
            </a:r>
            <a:r>
              <a:rPr lang="ko-KR" altLang="en-US" b="1" dirty="0">
                <a:solidFill>
                  <a:srgbClr val="FFFFFF"/>
                </a:solidFill>
                <a:latin typeface="Arial"/>
                <a:ea typeface="ＭＳ Ｐゴシック" charset="-128"/>
                <a:cs typeface="Arial"/>
              </a:rPr>
              <a:t>십계명</a:t>
            </a:r>
            <a:r>
              <a:rPr lang="en-US" altLang="ko-KR" b="1" dirty="0">
                <a:solidFill>
                  <a:srgbClr val="FFFFFF"/>
                </a:solidFill>
                <a:latin typeface="Arial"/>
                <a:ea typeface="ＭＳ Ｐゴシック" charset="-128"/>
                <a:cs typeface="Arial"/>
              </a:rPr>
              <a:t>)</a:t>
            </a:r>
            <a:r>
              <a:rPr lang="ko-KR" altLang="en-US" b="1" dirty="0">
                <a:solidFill>
                  <a:srgbClr val="FFFFFF"/>
                </a:solidFill>
                <a:latin typeface="Arial"/>
                <a:ea typeface="ＭＳ Ｐゴシック" charset="-128"/>
                <a:cs typeface="Arial"/>
              </a:rPr>
              <a:t>은 죄를 드러내는 탐심을 금지함으로써 </a:t>
            </a:r>
            <a:endParaRPr lang="en-US" altLang="ko-KR" b="1" dirty="0">
              <a:solidFill>
                <a:srgbClr val="FFFFFF"/>
              </a:solidFill>
              <a:latin typeface="Arial"/>
              <a:ea typeface="ＭＳ Ｐゴシック" charset="-128"/>
              <a:cs typeface="Arial"/>
            </a:endParaRPr>
          </a:p>
          <a:p>
            <a:pPr algn="ctr" defTabSz="914400">
              <a:lnSpc>
                <a:spcPct val="100000"/>
              </a:lnSpc>
              <a:buClrTx/>
              <a:buSzTx/>
              <a:buFontTx/>
              <a:buNone/>
              <a:defRPr/>
            </a:pPr>
            <a:r>
              <a:rPr lang="ko-KR" altLang="en-US" b="1" dirty="0">
                <a:solidFill>
                  <a:srgbClr val="FFFFFF"/>
                </a:solidFill>
                <a:latin typeface="Arial"/>
                <a:ea typeface="ＭＳ Ｐゴシック" charset="-128"/>
                <a:cs typeface="Arial"/>
              </a:rPr>
              <a:t>그 목적을 달성한다</a:t>
            </a:r>
            <a:r>
              <a:rPr lang="en-US" b="1" dirty="0">
                <a:solidFill>
                  <a:srgbClr val="FFFFFF"/>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롬</a:t>
            </a:r>
            <a:r>
              <a:rPr lang="en-US" b="1" dirty="0">
                <a:solidFill>
                  <a:srgbClr val="FFFFFF"/>
                </a:solidFill>
                <a:latin typeface="Arial"/>
                <a:ea typeface="ＭＳ Ｐゴシック" charset="-128"/>
                <a:cs typeface="Arial"/>
              </a:rPr>
              <a:t> 7:7).</a:t>
            </a:r>
            <a:br>
              <a:rPr lang="en-US" b="1" dirty="0">
                <a:solidFill>
                  <a:srgbClr val="FFFFFF"/>
                </a:solidFill>
                <a:latin typeface="Arial"/>
                <a:ea typeface="ＭＳ Ｐゴシック" charset="-128"/>
                <a:cs typeface="Arial"/>
              </a:rPr>
            </a:br>
            <a:r>
              <a:rPr lang="ko-KR" altLang="en-US" b="1" dirty="0">
                <a:solidFill>
                  <a:srgbClr val="FFFFFF"/>
                </a:solidFill>
                <a:latin typeface="Arial"/>
                <a:ea typeface="ＭＳ Ｐゴシック" charset="-128"/>
                <a:cs typeface="Arial"/>
              </a:rPr>
              <a:t>신자들은 그리스도께 연합될 때 이 율법에 대해 죽었다</a:t>
            </a:r>
            <a:r>
              <a:rPr lang="en-US" b="1" dirty="0">
                <a:solidFill>
                  <a:srgbClr val="FFFFFF"/>
                </a:solidFill>
                <a:latin typeface="Arial"/>
                <a:ea typeface="ＭＳ Ｐゴシック" charset="-128"/>
                <a:cs typeface="Arial"/>
              </a:rPr>
              <a:t> </a:t>
            </a:r>
            <a:br>
              <a:rPr lang="en-US" b="1" dirty="0">
                <a:solidFill>
                  <a:srgbClr val="FFFFFF"/>
                </a:solidFill>
                <a:latin typeface="Arial"/>
                <a:ea typeface="ＭＳ Ｐゴシック" charset="-128"/>
                <a:cs typeface="Arial"/>
              </a:rPr>
            </a:br>
            <a:r>
              <a:rPr lang="en-US" b="1" dirty="0">
                <a:solidFill>
                  <a:srgbClr val="FFFFFF"/>
                </a:solidFill>
                <a:latin typeface="Arial"/>
                <a:ea typeface="ＭＳ Ｐゴシック" charset="-128"/>
                <a:cs typeface="Arial"/>
              </a:rPr>
              <a:t>(7:4, 6).</a:t>
            </a:r>
          </a:p>
          <a:p>
            <a:pPr algn="ctr" defTabSz="914400">
              <a:lnSpc>
                <a:spcPct val="100000"/>
              </a:lnSpc>
              <a:buClrTx/>
              <a:buSzTx/>
              <a:buFontTx/>
              <a:buNone/>
              <a:defRPr/>
            </a:pPr>
            <a:r>
              <a:rPr lang="en-US" b="1" dirty="0">
                <a:solidFill>
                  <a:srgbClr val="FFFFFF"/>
                </a:solidFill>
                <a:latin typeface="Arial"/>
                <a:ea typeface="ＭＳ Ｐゴシック" charset="-128"/>
                <a:cs typeface="Arial"/>
              </a:rPr>
              <a:t> </a:t>
            </a:r>
            <a:r>
              <a:rPr lang="ko-KR" altLang="en-US" b="1" dirty="0">
                <a:solidFill>
                  <a:srgbClr val="FFFFFF"/>
                </a:solidFill>
                <a:latin typeface="Arial"/>
                <a:ea typeface="ＭＳ Ｐゴシック" charset="-128"/>
                <a:cs typeface="Arial"/>
              </a:rPr>
              <a:t>십계명은 하나의 </a:t>
            </a:r>
            <a:r>
              <a:rPr lang="ko-KR" altLang="en-US" b="1" dirty="0" err="1">
                <a:solidFill>
                  <a:srgbClr val="FFFFFF"/>
                </a:solidFill>
                <a:latin typeface="Arial"/>
                <a:ea typeface="ＭＳ Ｐゴシック" charset="-128"/>
                <a:cs typeface="Arial"/>
              </a:rPr>
              <a:t>유닛이기</a:t>
            </a:r>
            <a:r>
              <a:rPr lang="ko-KR" altLang="en-US" b="1" dirty="0">
                <a:solidFill>
                  <a:srgbClr val="FFFFFF"/>
                </a:solidFill>
                <a:latin typeface="Arial"/>
                <a:ea typeface="ＭＳ Ｐゴシック" charset="-128"/>
                <a:cs typeface="Arial"/>
              </a:rPr>
              <a:t> 때문에</a:t>
            </a:r>
            <a:r>
              <a:rPr lang="en-US" altLang="ko-KR" b="1" dirty="0">
                <a:solidFill>
                  <a:srgbClr val="FFFFFF"/>
                </a:solidFill>
                <a:latin typeface="Arial"/>
                <a:ea typeface="ＭＳ Ｐゴシック" charset="-128"/>
                <a:cs typeface="Arial"/>
              </a:rPr>
              <a:t>, </a:t>
            </a:r>
          </a:p>
          <a:p>
            <a:pPr algn="ctr" defTabSz="914400">
              <a:lnSpc>
                <a:spcPct val="100000"/>
              </a:lnSpc>
              <a:buClrTx/>
              <a:buSzTx/>
              <a:buFontTx/>
              <a:buNone/>
              <a:defRPr/>
            </a:pPr>
            <a:r>
              <a:rPr lang="ko-KR" altLang="en-US" b="1" dirty="0">
                <a:solidFill>
                  <a:srgbClr val="FFFFFF"/>
                </a:solidFill>
                <a:latin typeface="Arial"/>
                <a:ea typeface="ＭＳ Ｐゴシック" charset="-128"/>
                <a:cs typeface="Arial"/>
              </a:rPr>
              <a:t>그리스도인들은 다른 </a:t>
            </a:r>
            <a:r>
              <a:rPr lang="en-US" altLang="ko-KR" b="1" dirty="0">
                <a:solidFill>
                  <a:srgbClr val="FFFFFF"/>
                </a:solidFill>
                <a:latin typeface="Arial"/>
                <a:ea typeface="ＭＳ Ｐゴシック" charset="-128"/>
                <a:cs typeface="Arial"/>
              </a:rPr>
              <a:t>9</a:t>
            </a:r>
            <a:r>
              <a:rPr lang="ko-KR" altLang="en-US" b="1" dirty="0">
                <a:solidFill>
                  <a:srgbClr val="FFFFFF"/>
                </a:solidFill>
                <a:latin typeface="Arial"/>
                <a:ea typeface="ＭＳ Ｐゴシック" charset="-128"/>
                <a:cs typeface="Arial"/>
              </a:rPr>
              <a:t>가지에 대해서도 또한 죽었다</a:t>
            </a:r>
            <a:r>
              <a:rPr lang="en-US" altLang="ko-KR" b="1" dirty="0">
                <a:solidFill>
                  <a:srgbClr val="FFFFFF"/>
                </a:solidFill>
                <a:latin typeface="Arial"/>
                <a:ea typeface="ＭＳ Ｐゴシック" charset="-128"/>
                <a:cs typeface="Arial"/>
              </a:rPr>
              <a:t>.</a:t>
            </a:r>
            <a:endParaRPr lang="en-US" b="1" dirty="0">
              <a:solidFill>
                <a:srgbClr val="FFFFFF"/>
              </a:solidFill>
              <a:latin typeface="Arial"/>
              <a:ea typeface="ＭＳ Ｐゴシック" charset="-128"/>
              <a:cs typeface="Aria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6515"/>
                                        </p:tgtEl>
                                        <p:attrNameLst>
                                          <p:attrName>style.visibility</p:attrName>
                                        </p:attrNameLst>
                                      </p:cBhvr>
                                      <p:to>
                                        <p:strVal val="visible"/>
                                      </p:to>
                                    </p:set>
                                    <p:animEffect transition="in" filter="dissolve">
                                      <p:cBhvr>
                                        <p:cTn id="7" dur="500"/>
                                        <p:tgtEl>
                                          <p:spTgt spid="1086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515" grpId="0" animBg="1"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5569" name="Picture 28" descr="10 commandments.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9525" y="0"/>
            <a:ext cx="7248525" cy="687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5570" name="Title 1"/>
          <p:cNvSpPr>
            <a:spLocks noGrp="1"/>
          </p:cNvSpPr>
          <p:nvPr>
            <p:ph type="ctrTitle"/>
          </p:nvPr>
        </p:nvSpPr>
        <p:spPr>
          <a:xfrm>
            <a:off x="0" y="0"/>
            <a:ext cx="7772400" cy="685800"/>
          </a:xfrm>
        </p:spPr>
        <p:txBody>
          <a:bodyPr/>
          <a:lstStyle/>
          <a:p>
            <a:pPr algn="l"/>
            <a:r>
              <a:rPr lang="ko-KR" altLang="en-US" sz="4000" b="1" i="1">
                <a:latin typeface="Arial" charset="0"/>
                <a:ea typeface="ＭＳ Ｐゴシック" charset="0"/>
                <a:cs typeface="ＭＳ Ｐゴシック" charset="0"/>
              </a:rPr>
              <a:t>소그룹에서</a:t>
            </a:r>
            <a:r>
              <a:rPr lang="en-US" altLang="ko-KR" sz="4000" b="1" i="1">
                <a:latin typeface="Arial" charset="0"/>
                <a:ea typeface="ＭＳ Ｐゴシック" charset="0"/>
                <a:cs typeface="ＭＳ Ｐゴシック" charset="0"/>
              </a:rPr>
              <a:t>…</a:t>
            </a:r>
            <a:endParaRPr lang="en-US" sz="4000" b="1" i="1">
              <a:latin typeface="Arial" charset="0"/>
              <a:ea typeface="ＭＳ Ｐゴシック" charset="0"/>
              <a:cs typeface="ＭＳ Ｐゴシック" charset="0"/>
            </a:endParaRPr>
          </a:p>
        </p:txBody>
      </p:sp>
      <p:sp>
        <p:nvSpPr>
          <p:cNvPr id="1005571" name="Subtitle 2"/>
          <p:cNvSpPr>
            <a:spLocks noGrp="1"/>
          </p:cNvSpPr>
          <p:nvPr>
            <p:ph type="subTitle" idx="1"/>
          </p:nvPr>
        </p:nvSpPr>
        <p:spPr>
          <a:xfrm>
            <a:off x="2133600" y="685800"/>
            <a:ext cx="7010400" cy="1219200"/>
          </a:xfrm>
          <a:solidFill>
            <a:srgbClr val="000000"/>
          </a:solidFill>
        </p:spPr>
        <p:txBody>
          <a:bodyPr/>
          <a:lstStyle/>
          <a:p>
            <a:pPr>
              <a:buFont typeface="Wingdings" charset="0"/>
              <a:buNone/>
            </a:pPr>
            <a:r>
              <a:rPr lang="ko-KR" altLang="en-US" sz="2900" b="1">
                <a:solidFill>
                  <a:srgbClr val="FFFFFF"/>
                </a:solidFill>
                <a:latin typeface="Arial" charset="0"/>
                <a:ea typeface="ＭＳ Ｐゴシック" charset="0"/>
                <a:cs typeface="ＭＳ Ｐゴシック" charset="0"/>
              </a:rPr>
              <a:t>오늘날 신자들은 어떠한 방법으로 여전히 모세 율법에 의해 살아가려고 애쓰는가</a:t>
            </a:r>
            <a:r>
              <a:rPr lang="en-US" altLang="ko-KR" sz="2900" b="1">
                <a:solidFill>
                  <a:srgbClr val="FFFFFF"/>
                </a:solidFill>
                <a:latin typeface="Arial" charset="0"/>
                <a:ea typeface="ＭＳ Ｐゴシック" charset="0"/>
                <a:cs typeface="ＭＳ Ｐゴシック" charset="0"/>
              </a:rPr>
              <a:t>?</a:t>
            </a:r>
            <a:endParaRPr lang="en-US" sz="2900" b="1">
              <a:solidFill>
                <a:srgbClr val="FFFFFF"/>
              </a:solidFill>
              <a:latin typeface="Arial" charset="0"/>
              <a:ea typeface="ＭＳ Ｐゴシック" charset="0"/>
              <a:cs typeface="ＭＳ Ｐゴシック" charset="0"/>
            </a:endParaRPr>
          </a:p>
        </p:txBody>
      </p:sp>
      <p:sp>
        <p:nvSpPr>
          <p:cNvPr id="1005572" name="Text Box 6"/>
          <p:cNvSpPr txBox="1">
            <a:spLocks noChangeArrowheads="1"/>
          </p:cNvSpPr>
          <p:nvPr/>
        </p:nvSpPr>
        <p:spPr bwMode="auto">
          <a:xfrm>
            <a:off x="8229600" y="0"/>
            <a:ext cx="8699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en-US" b="1">
                <a:solidFill>
                  <a:srgbClr val="000000"/>
                </a:solidFill>
                <a:latin typeface="Arial" charset="0"/>
                <a:cs typeface="Arial" charset="0"/>
              </a:rPr>
              <a:t>154a</a:t>
            </a:r>
          </a:p>
        </p:txBody>
      </p:sp>
      <p:sp>
        <p:nvSpPr>
          <p:cNvPr id="6" name="Subtitle 2"/>
          <p:cNvSpPr txBox="1">
            <a:spLocks/>
          </p:cNvSpPr>
          <p:nvPr/>
        </p:nvSpPr>
        <p:spPr bwMode="auto">
          <a:xfrm>
            <a:off x="1043608" y="2204864"/>
            <a:ext cx="7543800" cy="4191000"/>
          </a:xfrm>
          <a:prstGeom prst="rect">
            <a:avLst/>
          </a:prstGeom>
          <a:noFill/>
          <a:ln w="9525">
            <a:noFill/>
            <a:miter lim="800000"/>
            <a:headEnd/>
            <a:tailEnd/>
          </a:ln>
        </p:spPr>
        <p:txBody>
          <a:bodyPr/>
          <a:lstStyle>
            <a:defPPr>
              <a:defRPr lang="en-US"/>
            </a:defPPr>
            <a:lvl1pPr marL="274638" indent="-274638">
              <a:buFont typeface="Arial" charset="0"/>
              <a:buChar char="•"/>
              <a:defRPr sz="3600" b="1" i="1">
                <a:effectLst>
                  <a:glow rad="254000">
                    <a:srgbClr val="FFFFFF">
                      <a:alpha val="68000"/>
                    </a:srgbClr>
                  </a:glow>
                </a:effectLst>
                <a:latin typeface="Arial" charset="0"/>
                <a:ea typeface="Arial" charset="0"/>
                <a:cs typeface="Arial" charset="0"/>
              </a:defRPr>
            </a:lvl1pPr>
          </a:lstStyle>
          <a:p>
            <a:pPr defTabSz="914400">
              <a:lnSpc>
                <a:spcPct val="100000"/>
              </a:lnSpc>
              <a:buClrTx/>
              <a:buSzTx/>
              <a:defRPr/>
            </a:pPr>
            <a:r>
              <a:rPr lang="ko-KR" altLang="en-US" sz="5400" dirty="0">
                <a:solidFill>
                  <a:srgbClr val="000000"/>
                </a:solidFill>
              </a:rPr>
              <a:t>안식일 지키기</a:t>
            </a:r>
            <a:endParaRPr lang="en-US" sz="5400" dirty="0">
              <a:solidFill>
                <a:srgbClr val="000000"/>
              </a:solidFill>
            </a:endParaRPr>
          </a:p>
          <a:p>
            <a:pPr defTabSz="914400">
              <a:lnSpc>
                <a:spcPct val="100000"/>
              </a:lnSpc>
              <a:buClrTx/>
              <a:buSzTx/>
              <a:defRPr/>
            </a:pPr>
            <a:r>
              <a:rPr lang="ko-KR" altLang="en-US" sz="5400" dirty="0">
                <a:solidFill>
                  <a:srgbClr val="000000"/>
                </a:solidFill>
              </a:rPr>
              <a:t>음식 율법</a:t>
            </a:r>
            <a:endParaRPr lang="en-US" sz="5400" dirty="0">
              <a:solidFill>
                <a:srgbClr val="000000"/>
              </a:solidFill>
            </a:endParaRPr>
          </a:p>
          <a:p>
            <a:pPr defTabSz="914400">
              <a:lnSpc>
                <a:spcPct val="100000"/>
              </a:lnSpc>
              <a:buClrTx/>
              <a:buSzTx/>
              <a:defRPr/>
            </a:pPr>
            <a:r>
              <a:rPr lang="ko-KR" altLang="en-US" sz="5400" dirty="0">
                <a:solidFill>
                  <a:srgbClr val="000000"/>
                </a:solidFill>
              </a:rPr>
              <a:t>십일조</a:t>
            </a:r>
            <a:endParaRPr lang="en-US" sz="5400" dirty="0">
              <a:solidFill>
                <a:srgbClr val="000000"/>
              </a:solidFill>
            </a:endParaRPr>
          </a:p>
          <a:p>
            <a:pPr defTabSz="914400">
              <a:lnSpc>
                <a:spcPct val="100000"/>
              </a:lnSpc>
              <a:buClrTx/>
              <a:buSzTx/>
              <a:defRPr/>
            </a:pPr>
            <a:r>
              <a:rPr lang="ko-KR" altLang="en-US" sz="5400" dirty="0">
                <a:solidFill>
                  <a:srgbClr val="000000"/>
                </a:solidFill>
              </a:rPr>
              <a:t>이자를 청구하지 않기</a:t>
            </a:r>
            <a:endParaRPr lang="en-US" sz="5400" dirty="0">
              <a:solidFill>
                <a:srgbClr val="000000"/>
              </a:solidFill>
            </a:endParaRPr>
          </a:p>
          <a:p>
            <a:pPr defTabSz="914400">
              <a:lnSpc>
                <a:spcPct val="100000"/>
              </a:lnSpc>
              <a:buClrTx/>
              <a:buSzTx/>
              <a:defRPr/>
            </a:pPr>
            <a:r>
              <a:rPr lang="ko-KR" altLang="en-US" sz="5400" dirty="0">
                <a:solidFill>
                  <a:srgbClr val="000000"/>
                </a:solidFill>
              </a:rPr>
              <a:t>할례</a:t>
            </a:r>
            <a:endParaRPr lang="en-US" sz="5400" dirty="0">
              <a:solidFill>
                <a:srgbClr val="000000"/>
              </a:solidFil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accel="50000" decel="50000"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accel="50000" decel="50000" fill="hold" grpId="0"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accel="50000" decel="50000" fill="hold" grpId="0" nodeType="clickEffect">
                                  <p:stCondLst>
                                    <p:cond delay="0"/>
                                  </p:stCondLst>
                                  <p:childTnLst>
                                    <p:set>
                                      <p:cBhvr>
                                        <p:cTn id="30" dur="1" fill="hold">
                                          <p:stCondLst>
                                            <p:cond delay="0"/>
                                          </p:stCondLst>
                                        </p:cTn>
                                        <p:tgtEl>
                                          <p:spTgt spid="6">
                                            <p:txEl>
                                              <p:pRg st="4" end="4"/>
                                            </p:txEl>
                                          </p:spTgt>
                                        </p:tgtEl>
                                        <p:attrNameLst>
                                          <p:attrName>style.visibility</p:attrName>
                                        </p:attrNameLst>
                                      </p:cBhvr>
                                      <p:to>
                                        <p:strVal val="visible"/>
                                      </p:to>
                                    </p:set>
                                    <p:anim calcmode="lin" valueType="num">
                                      <p:cBhvr additive="base">
                                        <p:cTn id="31"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Title 1"/>
          <p:cNvSpPr>
            <a:spLocks noGrp="1"/>
          </p:cNvSpPr>
          <p:nvPr>
            <p:ph type="ctrTitle"/>
          </p:nvPr>
        </p:nvSpPr>
        <p:spPr>
          <a:xfrm>
            <a:off x="5105400" y="0"/>
            <a:ext cx="4038600" cy="1600200"/>
          </a:xfrm>
          <a:solidFill>
            <a:srgbClr val="313131"/>
          </a:solidFill>
        </p:spPr>
        <p:txBody>
          <a:bodyPr/>
          <a:lstStyle/>
          <a:p>
            <a:pPr algn="ctr"/>
            <a:r>
              <a:rPr lang="ko-KR" altLang="en-US" sz="3800">
                <a:solidFill>
                  <a:srgbClr val="FFFFFF"/>
                </a:solidFill>
                <a:latin typeface="Arial" charset="0"/>
                <a:ea typeface="ＭＳ Ｐゴシック" charset="0"/>
                <a:cs typeface="ＭＳ Ｐゴシック" charset="0"/>
              </a:rPr>
              <a:t>갈릴리에서의 우리의 안식일 삶</a:t>
            </a:r>
            <a:endParaRPr lang="en-US" sz="3800">
              <a:solidFill>
                <a:srgbClr val="FFFFFF"/>
              </a:solidFill>
              <a:latin typeface="Arial" charset="0"/>
              <a:ea typeface="ＭＳ Ｐゴシック" charset="0"/>
              <a:cs typeface="ＭＳ Ｐゴシック" charset="0"/>
            </a:endParaRPr>
          </a:p>
        </p:txBody>
      </p:sp>
      <p:pic>
        <p:nvPicPr>
          <p:cNvPr id="1006594" name="Picture 3" descr="10 Sabbath Elevat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81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ubtitle 2"/>
          <p:cNvSpPr txBox="1">
            <a:spLocks/>
          </p:cNvSpPr>
          <p:nvPr/>
        </p:nvSpPr>
        <p:spPr bwMode="auto">
          <a:xfrm>
            <a:off x="5410200" y="1600200"/>
            <a:ext cx="3505200" cy="5257800"/>
          </a:xfrm>
          <a:prstGeom prst="rect">
            <a:avLst/>
          </a:prstGeom>
          <a:noFill/>
          <a:ln w="9525">
            <a:noFill/>
            <a:miter lim="800000"/>
            <a:headEnd/>
            <a:tailEnd/>
          </a:ln>
        </p:spPr>
        <p:txBody>
          <a:bodyPr/>
          <a:lstStyle/>
          <a:p>
            <a:pPr algn="ctr" defTabSz="914400" eaLnBrk="0" hangingPunct="0">
              <a:lnSpc>
                <a:spcPct val="100000"/>
              </a:lnSpc>
              <a:spcBef>
                <a:spcPct val="20000"/>
              </a:spcBef>
              <a:buClr>
                <a:srgbClr val="126CBB"/>
              </a:buClr>
              <a:buSzTx/>
              <a:buFont typeface="Wingdings" pitchFamily="-112" charset="2"/>
              <a:buNone/>
              <a:defRPr/>
            </a:pPr>
            <a:r>
              <a:rPr kumimoji="1" lang="ko-KR" altLang="en-US" sz="3100" kern="0" dirty="0">
                <a:solidFill>
                  <a:srgbClr val="000000"/>
                </a:solidFill>
                <a:latin typeface="Arial" pitchFamily="-112" charset="0"/>
                <a:ea typeface="ＭＳ Ｐゴシック" pitchFamily="-112" charset="-128"/>
                <a:cs typeface="ＭＳ Ｐゴシック" pitchFamily="-112" charset="-128"/>
              </a:rPr>
              <a:t>우리는 안식일에 호텔에 도착했고 물론 그것은 우리의 층에서 그치지 않을 것이다</a:t>
            </a:r>
            <a:r>
              <a:rPr kumimoji="1" lang="en-US" altLang="ko-KR" sz="3100" kern="0" dirty="0">
                <a:solidFill>
                  <a:srgbClr val="000000"/>
                </a:solidFill>
                <a:latin typeface="Arial" pitchFamily="-112" charset="0"/>
                <a:ea typeface="ＭＳ Ｐゴシック" pitchFamily="-112" charset="-128"/>
                <a:cs typeface="ＭＳ Ｐゴシック" pitchFamily="-112" charset="-128"/>
              </a:rPr>
              <a:t>. </a:t>
            </a:r>
            <a:r>
              <a:rPr kumimoji="1" lang="ko-KR" altLang="en-US" sz="3100" kern="0" dirty="0">
                <a:solidFill>
                  <a:srgbClr val="000000"/>
                </a:solidFill>
                <a:latin typeface="Arial" pitchFamily="-112" charset="0"/>
                <a:ea typeface="ＭＳ Ｐゴシック" pitchFamily="-112" charset="-128"/>
                <a:cs typeface="ＭＳ Ｐゴシック" pitchFamily="-112" charset="-128"/>
              </a:rPr>
              <a:t>대신</a:t>
            </a:r>
            <a:r>
              <a:rPr kumimoji="1" lang="en-US" sz="3100" kern="0" dirty="0">
                <a:solidFill>
                  <a:srgbClr val="000000"/>
                </a:solidFill>
                <a:latin typeface="Arial" pitchFamily="-112" charset="0"/>
                <a:ea typeface="ＭＳ Ｐゴシック" pitchFamily="-112" charset="-128"/>
                <a:cs typeface="ＭＳ Ｐゴシック" pitchFamily="-112" charset="-128"/>
              </a:rPr>
              <a:t>, </a:t>
            </a:r>
            <a:r>
              <a:rPr kumimoji="1" lang="ko-KR" altLang="en-US" sz="3100" kern="0" dirty="0">
                <a:solidFill>
                  <a:srgbClr val="000000"/>
                </a:solidFill>
                <a:latin typeface="Arial" pitchFamily="-112" charset="0"/>
                <a:ea typeface="ＭＳ Ｐゴシック" pitchFamily="-112" charset="-128"/>
                <a:cs typeface="ＭＳ Ｐゴシック" pitchFamily="-112" charset="-128"/>
              </a:rPr>
              <a:t>우리는 남은 하루를 기념하며 우리의 가방을 손으로 들고 </a:t>
            </a:r>
            <a:r>
              <a:rPr kumimoji="1" lang="en-US" altLang="ko-KR" sz="3100" kern="0" dirty="0">
                <a:solidFill>
                  <a:srgbClr val="000000"/>
                </a:solidFill>
                <a:latin typeface="Arial" pitchFamily="-112" charset="0"/>
                <a:ea typeface="ＭＳ Ｐゴシック" pitchFamily="-112" charset="-128"/>
                <a:cs typeface="ＭＳ Ｐゴシック" pitchFamily="-112" charset="-128"/>
              </a:rPr>
              <a:t>2</a:t>
            </a:r>
            <a:r>
              <a:rPr kumimoji="1" lang="ko-KR" altLang="en-US" sz="3100" kern="0" dirty="0">
                <a:solidFill>
                  <a:srgbClr val="000000"/>
                </a:solidFill>
                <a:latin typeface="Arial" pitchFamily="-112" charset="0"/>
                <a:ea typeface="ＭＳ Ｐゴシック" pitchFamily="-112" charset="-128"/>
                <a:cs typeface="ＭＳ Ｐゴシック" pitchFamily="-112" charset="-128"/>
              </a:rPr>
              <a:t>개 층을 올랐다</a:t>
            </a:r>
            <a:r>
              <a:rPr kumimoji="1" lang="en-US" sz="3100" kern="0" dirty="0">
                <a:solidFill>
                  <a:srgbClr val="000000"/>
                </a:solidFill>
                <a:latin typeface="Arial" pitchFamily="-112" charset="0"/>
                <a:ea typeface="ＭＳ Ｐゴシック" pitchFamily="-112" charset="-128"/>
                <a:cs typeface="ＭＳ Ｐゴシック" pitchFamily="-112"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2"/>
          <p:cNvSpPr>
            <a:spLocks noGrp="1" noChangeArrowheads="1"/>
          </p:cNvSpPr>
          <p:nvPr>
            <p:ph type="ctrTitle"/>
          </p:nvPr>
        </p:nvSpPr>
        <p:spPr>
          <a:xfrm>
            <a:off x="914400" y="609600"/>
            <a:ext cx="7772400" cy="1143000"/>
          </a:xfrm>
        </p:spPr>
        <p:txBody>
          <a:bodyPr/>
          <a:lstStyle/>
          <a:p>
            <a:pPr eaLnBrk="1" hangingPunct="1"/>
            <a:r>
              <a:rPr kumimoji="0" lang="ko-KR" altLang="en-US" b="1">
                <a:latin typeface="Helvetica" charset="0"/>
                <a:ea typeface="ＭＳ Ｐゴシック" charset="0"/>
                <a:cs typeface="ＭＳ Ｐゴシック" charset="0"/>
              </a:rPr>
              <a:t>그리스도인의 삶에서의 승리</a:t>
            </a:r>
            <a:endParaRPr kumimoji="0" lang="en-US">
              <a:latin typeface="Helvetica" charset="0"/>
              <a:ea typeface="ＭＳ Ｐゴシック" charset="0"/>
              <a:cs typeface="ＭＳ Ｐゴシック" charset="0"/>
            </a:endParaRPr>
          </a:p>
        </p:txBody>
      </p:sp>
      <p:sp>
        <p:nvSpPr>
          <p:cNvPr id="1008642" name="Text Box 4"/>
          <p:cNvSpPr txBox="1">
            <a:spLocks noChangeArrowheads="1"/>
          </p:cNvSpPr>
          <p:nvPr/>
        </p:nvSpPr>
        <p:spPr bwMode="auto">
          <a:xfrm>
            <a:off x="1524000" y="6172200"/>
            <a:ext cx="7467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r" defTabSz="914400" eaLnBrk="1" hangingPunct="1">
              <a:lnSpc>
                <a:spcPct val="100000"/>
              </a:lnSpc>
              <a:buClrTx/>
              <a:buSzTx/>
              <a:buFontTx/>
              <a:buNone/>
            </a:pPr>
            <a:r>
              <a:rPr lang="ja-JP" altLang="en-US" sz="1800" b="1">
                <a:solidFill>
                  <a:srgbClr val="000000"/>
                </a:solidFill>
                <a:latin typeface="Arial" charset="0"/>
                <a:cs typeface="Arial" charset="0"/>
              </a:rPr>
              <a:t>“</a:t>
            </a:r>
            <a:r>
              <a:rPr lang="ko-KR" altLang="en-US" sz="1800" b="1">
                <a:solidFill>
                  <a:srgbClr val="000000"/>
                </a:solidFill>
                <a:latin typeface="Arial" charset="0"/>
                <a:cs typeface="Arial" charset="0"/>
              </a:rPr>
              <a:t>바울과 그의 편지들</a:t>
            </a:r>
            <a:r>
              <a:rPr lang="en-US" altLang="ja-JP" sz="1800" b="1">
                <a:solidFill>
                  <a:srgbClr val="000000"/>
                </a:solidFill>
                <a:latin typeface="Arial" charset="0"/>
                <a:cs typeface="Arial" charset="0"/>
              </a:rPr>
              <a:t>: </a:t>
            </a:r>
            <a:r>
              <a:rPr lang="ko-KR" altLang="en-US" sz="1800" b="1">
                <a:solidFill>
                  <a:srgbClr val="000000"/>
                </a:solidFill>
                <a:latin typeface="Arial" charset="0"/>
                <a:cs typeface="Arial" charset="0"/>
              </a:rPr>
              <a:t>바울의 삶과 가르침</a:t>
            </a:r>
            <a:r>
              <a:rPr lang="en-US" altLang="ja-JP" sz="1800" b="1">
                <a:solidFill>
                  <a:srgbClr val="000000"/>
                </a:solidFill>
                <a:latin typeface="Arial" charset="0"/>
                <a:cs typeface="Arial" charset="0"/>
              </a:rPr>
              <a:t>,</a:t>
            </a:r>
            <a:r>
              <a:rPr lang="ja-JP" altLang="en-US" sz="1800" b="1">
                <a:solidFill>
                  <a:srgbClr val="000000"/>
                </a:solidFill>
                <a:latin typeface="Arial" charset="0"/>
                <a:cs typeface="Arial" charset="0"/>
              </a:rPr>
              <a:t>”</a:t>
            </a:r>
            <a:r>
              <a:rPr lang="en-US" altLang="ja-JP" sz="1800" b="1">
                <a:solidFill>
                  <a:srgbClr val="000000"/>
                </a:solidFill>
                <a:latin typeface="Arial" charset="0"/>
                <a:cs typeface="Arial" charset="0"/>
              </a:rPr>
              <a:t> </a:t>
            </a:r>
            <a:br>
              <a:rPr lang="en-US" altLang="ja-JP" sz="1800" b="1">
                <a:solidFill>
                  <a:srgbClr val="000000"/>
                </a:solidFill>
                <a:latin typeface="Arial" charset="0"/>
                <a:cs typeface="Arial" charset="0"/>
              </a:rPr>
            </a:br>
            <a:r>
              <a:rPr lang="ko-KR" altLang="en-US" sz="1800" b="1">
                <a:solidFill>
                  <a:srgbClr val="000000"/>
                </a:solidFill>
                <a:latin typeface="Arial" charset="0"/>
                <a:cs typeface="Arial" charset="0"/>
              </a:rPr>
              <a:t>구약학개론</a:t>
            </a:r>
            <a:r>
              <a:rPr lang="en-US" altLang="ja-JP" sz="1800" b="1">
                <a:solidFill>
                  <a:srgbClr val="000000"/>
                </a:solidFill>
                <a:latin typeface="Arial" charset="0"/>
                <a:cs typeface="Arial" charset="0"/>
              </a:rPr>
              <a:t> (</a:t>
            </a:r>
            <a:r>
              <a:rPr lang="ko-KR" altLang="en-US" sz="1800" b="1">
                <a:solidFill>
                  <a:srgbClr val="000000"/>
                </a:solidFill>
                <a:latin typeface="Arial" charset="0"/>
                <a:cs typeface="Arial" charset="0"/>
              </a:rPr>
              <a:t>무디 온라인 스터디가이드</a:t>
            </a:r>
            <a:r>
              <a:rPr lang="en-US" altLang="ja-JP" sz="1800" b="1">
                <a:solidFill>
                  <a:srgbClr val="000000"/>
                </a:solidFill>
                <a:latin typeface="Arial" charset="0"/>
                <a:cs typeface="Arial" charset="0"/>
              </a:rPr>
              <a:t>), p. 7 (</a:t>
            </a:r>
            <a:r>
              <a:rPr lang="ko-KR" altLang="en-US" sz="1800" b="1">
                <a:solidFill>
                  <a:srgbClr val="000000"/>
                </a:solidFill>
                <a:latin typeface="Arial" charset="0"/>
                <a:cs typeface="Arial" charset="0"/>
              </a:rPr>
              <a:t>내 것이 강조됨</a:t>
            </a:r>
            <a:r>
              <a:rPr lang="en-US" altLang="ja-JP" sz="1800" b="1">
                <a:solidFill>
                  <a:srgbClr val="000000"/>
                </a:solidFill>
                <a:latin typeface="Arial" charset="0"/>
                <a:cs typeface="Arial" charset="0"/>
              </a:rPr>
              <a:t>)</a:t>
            </a:r>
            <a:endParaRPr lang="en-US" sz="1800" b="1">
              <a:solidFill>
                <a:srgbClr val="000000"/>
              </a:solidFill>
              <a:latin typeface="Arial" charset="0"/>
              <a:cs typeface="Arial" charset="0"/>
            </a:endParaRPr>
          </a:p>
        </p:txBody>
      </p:sp>
      <p:sp>
        <p:nvSpPr>
          <p:cNvPr id="1008643" name="Text Box 6"/>
          <p:cNvSpPr txBox="1">
            <a:spLocks noChangeArrowheads="1"/>
          </p:cNvSpPr>
          <p:nvPr/>
        </p:nvSpPr>
        <p:spPr bwMode="auto">
          <a:xfrm>
            <a:off x="8229600" y="0"/>
            <a:ext cx="8699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en-US" b="1">
                <a:solidFill>
                  <a:srgbClr val="000000"/>
                </a:solidFill>
                <a:latin typeface="Arial" charset="0"/>
                <a:cs typeface="Arial" charset="0"/>
              </a:rPr>
              <a:t>154a</a:t>
            </a:r>
          </a:p>
        </p:txBody>
      </p:sp>
      <p:sp>
        <p:nvSpPr>
          <p:cNvPr id="1008644" name="Rectangle 7"/>
          <p:cNvSpPr>
            <a:spLocks noChangeArrowheads="1"/>
          </p:cNvSpPr>
          <p:nvPr/>
        </p:nvSpPr>
        <p:spPr bwMode="auto">
          <a:xfrm>
            <a:off x="304800" y="1981200"/>
            <a:ext cx="8458200"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914400">
              <a:lnSpc>
                <a:spcPct val="100000"/>
              </a:lnSpc>
              <a:spcBef>
                <a:spcPct val="20000"/>
              </a:spcBef>
              <a:buClr>
                <a:srgbClr val="126CBB"/>
              </a:buClr>
              <a:buSzTx/>
              <a:buFont typeface="Wingdings" charset="0"/>
              <a:buNone/>
            </a:pPr>
            <a:r>
              <a:rPr lang="ja-JP" altLang="en-US" sz="3200" b="1">
                <a:solidFill>
                  <a:srgbClr val="000000"/>
                </a:solidFill>
                <a:latin typeface="Arial" charset="0"/>
                <a:cs typeface="Arial" charset="0"/>
              </a:rPr>
              <a:t>“</a:t>
            </a:r>
            <a:r>
              <a:rPr lang="ko-KR" altLang="en-US" sz="3200" b="1">
                <a:solidFill>
                  <a:srgbClr val="000000"/>
                </a:solidFill>
                <a:latin typeface="Arial" charset="0"/>
                <a:cs typeface="Arial" charset="0"/>
              </a:rPr>
              <a:t>바울은 그리스도인의 삶을 어떠한 갈등과는 별개인 승리 또는 어떠한 승리와도 별개인 갈등으로 보지 않는다</a:t>
            </a:r>
            <a:r>
              <a:rPr lang="en-US" altLang="ko-KR" sz="3200" b="1">
                <a:solidFill>
                  <a:srgbClr val="000000"/>
                </a:solidFill>
                <a:latin typeface="Arial" charset="0"/>
                <a:cs typeface="Arial" charset="0"/>
              </a:rPr>
              <a:t>.</a:t>
            </a:r>
          </a:p>
          <a:p>
            <a:pPr algn="r" defTabSz="914400">
              <a:lnSpc>
                <a:spcPct val="100000"/>
              </a:lnSpc>
              <a:spcBef>
                <a:spcPct val="20000"/>
              </a:spcBef>
              <a:buClr>
                <a:srgbClr val="126CBB"/>
              </a:buClr>
              <a:buSzTx/>
              <a:buFont typeface="Wingdings" charset="0"/>
              <a:buNone/>
            </a:pPr>
            <a:r>
              <a:rPr lang="ko-KR" altLang="en-US" sz="3200" b="1">
                <a:solidFill>
                  <a:srgbClr val="000000"/>
                </a:solidFill>
                <a:latin typeface="Arial" charset="0"/>
                <a:cs typeface="Arial" charset="0"/>
              </a:rPr>
              <a:t>대신</a:t>
            </a:r>
            <a:r>
              <a:rPr lang="en-US" altLang="ja-JP" sz="3200" b="1">
                <a:solidFill>
                  <a:srgbClr val="000000"/>
                </a:solidFill>
                <a:latin typeface="Arial" charset="0"/>
                <a:cs typeface="Arial" charset="0"/>
              </a:rPr>
              <a:t>, </a:t>
            </a:r>
            <a:r>
              <a:rPr lang="ko-KR" altLang="en-US" sz="3200" b="1">
                <a:solidFill>
                  <a:srgbClr val="000000"/>
                </a:solidFill>
                <a:latin typeface="Arial" charset="0"/>
                <a:cs typeface="Arial" charset="0"/>
              </a:rPr>
              <a:t>그는 그리스도인의 삶을 갈등 </a:t>
            </a:r>
            <a:r>
              <a:rPr lang="ko-KR" altLang="en-US" sz="3200" b="1" i="1">
                <a:solidFill>
                  <a:srgbClr val="000000"/>
                </a:solidFill>
                <a:latin typeface="Arial" charset="0"/>
                <a:cs typeface="Arial" charset="0"/>
              </a:rPr>
              <a:t>가운데서의</a:t>
            </a:r>
            <a:r>
              <a:rPr lang="ko-KR" altLang="en-US" sz="3200" b="1">
                <a:solidFill>
                  <a:srgbClr val="000000"/>
                </a:solidFill>
                <a:latin typeface="Arial" charset="0"/>
                <a:cs typeface="Arial" charset="0"/>
              </a:rPr>
              <a:t> 승리로 본다</a:t>
            </a:r>
            <a:r>
              <a:rPr lang="en-US" altLang="ko-KR" sz="3200" b="1">
                <a:solidFill>
                  <a:srgbClr val="000000"/>
                </a:solidFill>
                <a:latin typeface="Arial" charset="0"/>
                <a:cs typeface="Arial" charset="0"/>
              </a:rPr>
              <a:t>.</a:t>
            </a:r>
            <a:r>
              <a:rPr lang="ja-JP" altLang="en-US" sz="3200" b="1">
                <a:solidFill>
                  <a:srgbClr val="000000"/>
                </a:solidFill>
                <a:latin typeface="Arial" charset="0"/>
                <a:cs typeface="Arial" charset="0"/>
              </a:rPr>
              <a:t>”</a:t>
            </a:r>
            <a:endParaRPr lang="en-US" sz="3200" b="1">
              <a:solidFill>
                <a:srgbClr val="000000"/>
              </a:solidFill>
              <a:latin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9665" name="Picture 2" descr="Peter's Denia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787" name="Rectangle 3"/>
          <p:cNvSpPr>
            <a:spLocks noGrp="1" noChangeArrowheads="1"/>
          </p:cNvSpPr>
          <p:nvPr>
            <p:ph type="title"/>
          </p:nvPr>
        </p:nvSpPr>
        <p:spPr/>
        <p:txBody>
          <a:bodyPr/>
          <a:lstStyle/>
          <a:p>
            <a:pPr eaLnBrk="1" hangingPunct="1">
              <a:defRPr/>
            </a:pPr>
            <a:r>
              <a:rPr lang="ko-KR" altLang="en-US" sz="4000" dirty="0" smtClean="0">
                <a:ea typeface="ＭＳ Ｐゴシック" charset="-128"/>
                <a:cs typeface="ＭＳ Ｐゴシック" charset="-128"/>
              </a:rPr>
              <a:t>베드로는 육체와 영혼 사이의 몸부림을 묘사한다</a:t>
            </a:r>
            <a:r>
              <a:rPr lang="en-US" altLang="ko-KR" sz="4000" dirty="0" smtClean="0">
                <a:ea typeface="ＭＳ Ｐゴシック" charset="-128"/>
                <a:cs typeface="ＭＳ Ｐゴシック" charset="-128"/>
              </a:rPr>
              <a:t>.</a:t>
            </a:r>
            <a:endParaRPr lang="en-US" sz="4000" dirty="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3" name="Text Box 7"/>
          <p:cNvSpPr txBox="1">
            <a:spLocks noChangeArrowheads="1"/>
          </p:cNvSpPr>
          <p:nvPr/>
        </p:nvSpPr>
        <p:spPr bwMode="auto">
          <a:xfrm>
            <a:off x="76200" y="2038350"/>
            <a:ext cx="4495800" cy="487363"/>
          </a:xfrm>
          <a:prstGeom prst="rect">
            <a:avLst/>
          </a:prstGeom>
          <a:solidFill>
            <a:srgbClr val="FCFCC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90000"/>
              </a:lnSpc>
              <a:spcBef>
                <a:spcPct val="20000"/>
              </a:spcBef>
              <a:buClrTx/>
              <a:buSzTx/>
              <a:buFontTx/>
              <a:buNone/>
            </a:pPr>
            <a:r>
              <a:rPr lang="ko-KR" altLang="en-US" sz="2800" b="1">
                <a:solidFill>
                  <a:srgbClr val="000000"/>
                </a:solidFill>
                <a:latin typeface="Arial Narrow" charset="0"/>
                <a:ea typeface="ＭＳ Ｐゴシック" charset="0"/>
                <a:cs typeface="ＭＳ Ｐゴシック" charset="0"/>
              </a:rPr>
              <a:t>선 전향 논증들</a:t>
            </a:r>
            <a:endParaRPr lang="en-US" sz="2800" b="1">
              <a:solidFill>
                <a:srgbClr val="000000"/>
              </a:solidFill>
              <a:ea typeface="ＭＳ Ｐゴシック" charset="0"/>
              <a:cs typeface="ＭＳ Ｐゴシック" charset="0"/>
            </a:endParaRPr>
          </a:p>
        </p:txBody>
      </p:sp>
      <p:sp>
        <p:nvSpPr>
          <p:cNvPr id="1011714" name="Text Box 8"/>
          <p:cNvSpPr txBox="1">
            <a:spLocks noChangeArrowheads="1"/>
          </p:cNvSpPr>
          <p:nvPr/>
        </p:nvSpPr>
        <p:spPr bwMode="auto">
          <a:xfrm>
            <a:off x="4800600" y="2038350"/>
            <a:ext cx="4343400" cy="479425"/>
          </a:xfrm>
          <a:prstGeom prst="rect">
            <a:avLst/>
          </a:prstGeom>
          <a:solidFill>
            <a:srgbClr val="FCC6D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90000"/>
              </a:lnSpc>
              <a:spcBef>
                <a:spcPct val="20000"/>
              </a:spcBef>
              <a:buClrTx/>
              <a:buSzTx/>
              <a:buFontTx/>
              <a:buNone/>
            </a:pPr>
            <a:r>
              <a:rPr lang="ko-KR" altLang="en-US" sz="2800" b="1">
                <a:solidFill>
                  <a:srgbClr val="000000"/>
                </a:solidFill>
                <a:latin typeface="Arial Narrow" charset="0"/>
                <a:ea typeface="ＭＳ Ｐゴシック" charset="0"/>
                <a:cs typeface="ＭＳ Ｐゴシック" charset="0"/>
              </a:rPr>
              <a:t>후 전향 논증들</a:t>
            </a:r>
            <a:endParaRPr lang="en-US" sz="3600" b="1">
              <a:solidFill>
                <a:srgbClr val="000000"/>
              </a:solidFill>
              <a:ea typeface="ＭＳ Ｐゴシック" charset="0"/>
              <a:cs typeface="ＭＳ Ｐゴシック" charset="0"/>
            </a:endParaRPr>
          </a:p>
        </p:txBody>
      </p:sp>
      <p:sp>
        <p:nvSpPr>
          <p:cNvPr id="1011715" name="Rectangle 2"/>
          <p:cNvSpPr>
            <a:spLocks noGrp="1" noChangeArrowheads="1"/>
          </p:cNvSpPr>
          <p:nvPr>
            <p:ph type="title"/>
          </p:nvPr>
        </p:nvSpPr>
        <p:spPr>
          <a:xfrm>
            <a:off x="152400" y="685800"/>
            <a:ext cx="8610600" cy="1143000"/>
          </a:xfrm>
        </p:spPr>
        <p:txBody>
          <a:bodyPr/>
          <a:lstStyle/>
          <a:p>
            <a:pPr algn="ctr" eaLnBrk="1" hangingPunct="1"/>
            <a:r>
              <a:rPr lang="ko-KR" altLang="en-US" sz="3600" b="1" i="1">
                <a:solidFill>
                  <a:srgbClr val="002914"/>
                </a:solidFill>
                <a:latin typeface="Arial Narrow" charset="0"/>
                <a:ea typeface="ＭＳ Ｐゴシック" charset="0"/>
                <a:cs typeface="Times New Roman" charset="0"/>
              </a:rPr>
              <a:t>죄와의 씨름에 대한 두 가지 관점</a:t>
            </a:r>
            <a:r>
              <a:rPr lang="en-US" altLang="ja-JP" sz="3600" b="1" i="1">
                <a:solidFill>
                  <a:srgbClr val="002914"/>
                </a:solidFill>
                <a:latin typeface="Arial Narrow" charset="0"/>
                <a:ea typeface="ＭＳ Ｐゴシック" charset="0"/>
                <a:cs typeface="Times New Roman" charset="0"/>
              </a:rPr>
              <a:t/>
            </a:r>
            <a:br>
              <a:rPr lang="en-US" altLang="ja-JP" sz="3600" b="1" i="1">
                <a:solidFill>
                  <a:srgbClr val="002914"/>
                </a:solidFill>
                <a:latin typeface="Arial Narrow" charset="0"/>
                <a:ea typeface="ＭＳ Ｐゴシック" charset="0"/>
                <a:cs typeface="Times New Roman" charset="0"/>
              </a:rPr>
            </a:br>
            <a:r>
              <a:rPr lang="ko-KR" altLang="en-US" sz="3600" b="1" i="1">
                <a:solidFill>
                  <a:srgbClr val="002914"/>
                </a:solidFill>
                <a:latin typeface="Arial Narrow" charset="0"/>
                <a:ea typeface="ＭＳ Ｐゴシック" charset="0"/>
                <a:cs typeface="Times New Roman" charset="0"/>
              </a:rPr>
              <a:t>롬</a:t>
            </a:r>
            <a:r>
              <a:rPr lang="en-US" altLang="ja-JP" sz="3600" b="1" i="1">
                <a:solidFill>
                  <a:srgbClr val="002914"/>
                </a:solidFill>
                <a:latin typeface="Arial Narrow" charset="0"/>
                <a:ea typeface="ＭＳ Ｐゴシック" charset="0"/>
                <a:cs typeface="Times New Roman" charset="0"/>
              </a:rPr>
              <a:t> 7:7-25</a:t>
            </a:r>
            <a:endParaRPr lang="en-US" sz="3600" b="1" i="1">
              <a:solidFill>
                <a:srgbClr val="002914"/>
              </a:solidFill>
              <a:latin typeface="Arial Narrow" charset="0"/>
              <a:ea typeface="ＭＳ Ｐゴシック" charset="0"/>
              <a:cs typeface="Times New Roman" charset="0"/>
            </a:endParaRPr>
          </a:p>
        </p:txBody>
      </p:sp>
      <p:pic>
        <p:nvPicPr>
          <p:cNvPr id="1011716" name="Picture 5" descr="ag00223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6324600" y="914400"/>
            <a:ext cx="1908175" cy="1131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4" name="j0074312.mid">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304800" y="6248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7" name="Text Box 9"/>
          <p:cNvSpPr txBox="1">
            <a:spLocks noChangeArrowheads="1"/>
          </p:cNvSpPr>
          <p:nvPr/>
        </p:nvSpPr>
        <p:spPr bwMode="auto">
          <a:xfrm>
            <a:off x="8229600" y="-4763"/>
            <a:ext cx="885825"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Arial" charset="0"/>
                <a:cs typeface="Arial" charset="0"/>
              </a:rPr>
              <a:t>154b</a:t>
            </a:r>
            <a:endParaRPr lang="en-US" b="1">
              <a:solidFill>
                <a:srgbClr val="333333"/>
              </a:solidFill>
              <a:latin typeface="Arial" charset="0"/>
              <a:ea typeface="Arial" charset="0"/>
              <a:cs typeface="Arial" charset="0"/>
            </a:endParaRPr>
          </a:p>
        </p:txBody>
      </p:sp>
      <p:sp>
        <p:nvSpPr>
          <p:cNvPr id="43018" name="Rectangle 10"/>
          <p:cNvSpPr>
            <a:spLocks noChangeArrowheads="1"/>
          </p:cNvSpPr>
          <p:nvPr/>
        </p:nvSpPr>
        <p:spPr bwMode="auto">
          <a:xfrm>
            <a:off x="76200" y="2671763"/>
            <a:ext cx="4648200" cy="411003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533400" indent="-533400" defTabSz="914400">
              <a:lnSpc>
                <a:spcPct val="80000"/>
              </a:lnSpc>
              <a:spcBef>
                <a:spcPct val="20000"/>
              </a:spcBef>
              <a:buClrTx/>
              <a:buSzTx/>
              <a:buFontTx/>
              <a:buAutoNum type="arabicPeriod"/>
            </a:pPr>
            <a:r>
              <a:rPr lang="ko-KR" altLang="en-US" sz="2000" b="1">
                <a:solidFill>
                  <a:srgbClr val="000000"/>
                </a:solidFill>
                <a:latin typeface="Arial Narrow" charset="0"/>
                <a:ea typeface="ＭＳ Ｐゴシック" charset="0"/>
                <a:cs typeface="ＭＳ Ｐゴシック" charset="0"/>
              </a:rPr>
              <a:t>어떻게 신자가</a:t>
            </a:r>
            <a:r>
              <a:rPr lang="en-US" altLang="ja-JP" sz="2000" b="1">
                <a:solidFill>
                  <a:srgbClr val="000000"/>
                </a:solidFill>
                <a:latin typeface="Arial Narrow" charset="0"/>
                <a:ea typeface="ＭＳ Ｐゴシック" charset="0"/>
                <a:cs typeface="ＭＳ Ｐゴシック" charset="0"/>
              </a:rPr>
              <a:t> </a:t>
            </a:r>
            <a:r>
              <a:rPr lang="ja-JP" altLang="en-US" sz="2000" b="1">
                <a:solidFill>
                  <a:srgbClr val="000000"/>
                </a:solidFill>
                <a:latin typeface="Arial Narrow" charset="0"/>
                <a:ea typeface="ＭＳ Ｐゴシック" charset="0"/>
                <a:cs typeface="ＭＳ Ｐゴシック" charset="0"/>
              </a:rPr>
              <a:t>“</a:t>
            </a:r>
            <a:r>
              <a:rPr lang="ko-KR" altLang="en-US" sz="2000" b="1">
                <a:solidFill>
                  <a:srgbClr val="000000"/>
                </a:solidFill>
                <a:latin typeface="Arial Narrow" charset="0"/>
                <a:ea typeface="ＭＳ Ｐゴシック" charset="0"/>
                <a:cs typeface="ＭＳ Ｐゴシック" charset="0"/>
              </a:rPr>
              <a:t>나는 죄의 노예입니다</a:t>
            </a:r>
            <a:r>
              <a:rPr lang="ja-JP" altLang="en-US"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라고 말할 수 있는가</a:t>
            </a:r>
            <a:r>
              <a:rPr lang="en-US" altLang="ja-JP" sz="2000" b="1">
                <a:solidFill>
                  <a:srgbClr val="000000"/>
                </a:solidFill>
                <a:latin typeface="Arial Narrow" charset="0"/>
                <a:ea typeface="ＭＳ Ｐゴシック" charset="0"/>
                <a:cs typeface="ＭＳ Ｐゴシック" charset="0"/>
              </a:rPr>
              <a:t> (7:14)?</a:t>
            </a:r>
          </a:p>
          <a:p>
            <a:pPr marL="533400" indent="-533400" defTabSz="914400">
              <a:lnSpc>
                <a:spcPct val="80000"/>
              </a:lnSpc>
              <a:spcBef>
                <a:spcPct val="20000"/>
              </a:spcBef>
              <a:buClrTx/>
              <a:buSzTx/>
              <a:buFontTx/>
              <a:buNone/>
            </a:pPr>
            <a:r>
              <a:rPr lang="en-US"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이것은 바울이 서술하고 있는 신자의 조건과 대조된다</a:t>
            </a:r>
            <a:r>
              <a:rPr lang="en-US" altLang="ja-JP" sz="2000" b="1">
                <a:solidFill>
                  <a:srgbClr val="000000"/>
                </a:solidFill>
                <a:latin typeface="Arial Narrow" charset="0"/>
                <a:ea typeface="ＭＳ Ｐゴシック" charset="0"/>
                <a:cs typeface="ＭＳ Ｐゴシック" charset="0"/>
              </a:rPr>
              <a:t> :</a:t>
            </a:r>
          </a:p>
          <a:p>
            <a:pPr marL="766763" lvl="1" indent="-309563" defTabSz="914400">
              <a:lnSpc>
                <a:spcPct val="80000"/>
              </a:lnSpc>
              <a:spcBef>
                <a:spcPct val="20000"/>
              </a:spcBef>
              <a:buClrTx/>
              <a:buSzTx/>
              <a:buFontTx/>
              <a:buChar char="-"/>
            </a:pPr>
            <a:r>
              <a:rPr lang="ja-JP" altLang="en-US" sz="2000" b="1">
                <a:solidFill>
                  <a:srgbClr val="000000"/>
                </a:solidFill>
                <a:latin typeface="Arial Narrow" charset="0"/>
                <a:ea typeface="ＭＳ Ｐゴシック" charset="0"/>
                <a:cs typeface="ＭＳ Ｐゴシック" charset="0"/>
              </a:rPr>
              <a:t>“</a:t>
            </a:r>
            <a:r>
              <a:rPr lang="ko-KR" altLang="en-US" sz="2000" b="1">
                <a:solidFill>
                  <a:srgbClr val="000000"/>
                </a:solidFill>
                <a:latin typeface="Arial Narrow" charset="0"/>
                <a:ea typeface="ＭＳ Ｐゴシック" charset="0"/>
                <a:cs typeface="ＭＳ Ｐゴシック" charset="0"/>
              </a:rPr>
              <a:t>죄에 대하여 죽은 우리가 어찌 그 가운데 더 살리요 </a:t>
            </a:r>
            <a:r>
              <a:rPr lang="en-US" altLang="ja-JP" sz="2000" b="1">
                <a:solidFill>
                  <a:srgbClr val="000000"/>
                </a:solidFill>
                <a:latin typeface="Arial Narrow" charset="0"/>
                <a:ea typeface="ＭＳ Ｐゴシック" charset="0"/>
                <a:cs typeface="ＭＳ Ｐゴシック" charset="0"/>
              </a:rPr>
              <a:t>?</a:t>
            </a:r>
            <a:r>
              <a:rPr lang="ja-JP" altLang="en-US" sz="2000" b="1">
                <a:solidFill>
                  <a:srgbClr val="000000"/>
                </a:solidFill>
                <a:latin typeface="Arial Narrow" charset="0"/>
                <a:ea typeface="ＭＳ Ｐゴシック" charset="0"/>
                <a:cs typeface="ＭＳ Ｐゴシック" charset="0"/>
              </a:rPr>
              <a:t>”</a:t>
            </a:r>
            <a:r>
              <a:rPr lang="en-US" altLang="ja-JP" sz="2000" b="1">
                <a:solidFill>
                  <a:srgbClr val="000000"/>
                </a:solidFill>
                <a:latin typeface="Arial Narrow" charset="0"/>
                <a:ea typeface="ＭＳ Ｐゴシック" charset="0"/>
                <a:cs typeface="ＭＳ Ｐゴシック" charset="0"/>
              </a:rPr>
              <a:t> (6:2)</a:t>
            </a:r>
          </a:p>
          <a:p>
            <a:pPr marL="766763" lvl="1" indent="-309563" defTabSz="914400">
              <a:lnSpc>
                <a:spcPct val="80000"/>
              </a:lnSpc>
              <a:spcBef>
                <a:spcPct val="20000"/>
              </a:spcBef>
              <a:buClrTx/>
              <a:buSzTx/>
              <a:buFontTx/>
              <a:buChar char="-"/>
            </a:pPr>
            <a:r>
              <a:rPr lang="ja-JP" altLang="en-US" sz="2000" b="1">
                <a:solidFill>
                  <a:srgbClr val="000000"/>
                </a:solidFill>
                <a:latin typeface="Arial Narrow" charset="0"/>
                <a:ea typeface="ＭＳ Ｐゴシック" charset="0"/>
                <a:cs typeface="ＭＳ Ｐゴシック" charset="0"/>
              </a:rPr>
              <a:t>“</a:t>
            </a:r>
            <a:r>
              <a:rPr lang="ko-KR" altLang="en-US" sz="2000" b="1">
                <a:solidFill>
                  <a:srgbClr val="000000"/>
                </a:solidFill>
                <a:latin typeface="Arial Narrow" charset="0"/>
                <a:ea typeface="ＭＳ Ｐゴシック" charset="0"/>
                <a:cs typeface="ＭＳ Ｐゴシック" charset="0"/>
              </a:rPr>
              <a:t>다시는 우리가 죄에게 종 노릇 하지 아니하려 함이니 </a:t>
            </a:r>
            <a:r>
              <a:rPr lang="ja-JP" altLang="en-US" sz="2000" b="1">
                <a:solidFill>
                  <a:srgbClr val="000000"/>
                </a:solidFill>
                <a:latin typeface="Arial Narrow" charset="0"/>
                <a:ea typeface="ＭＳ Ｐゴシック" charset="0"/>
                <a:cs typeface="ＭＳ Ｐゴシック" charset="0"/>
              </a:rPr>
              <a:t>”</a:t>
            </a:r>
            <a:r>
              <a:rPr lang="en-US" altLang="ja-JP" sz="2000" b="1">
                <a:solidFill>
                  <a:srgbClr val="000000"/>
                </a:solidFill>
                <a:latin typeface="Arial Narrow" charset="0"/>
                <a:ea typeface="ＭＳ Ｐゴシック" charset="0"/>
                <a:cs typeface="ＭＳ Ｐゴシック" charset="0"/>
              </a:rPr>
              <a:t> (6:6)</a:t>
            </a:r>
          </a:p>
          <a:p>
            <a:pPr marL="533400" indent="-533400" defTabSz="914400">
              <a:lnSpc>
                <a:spcPct val="80000"/>
              </a:lnSpc>
              <a:spcBef>
                <a:spcPct val="20000"/>
              </a:spcBef>
              <a:buClrTx/>
              <a:buSzTx/>
              <a:buFontTx/>
              <a:buAutoNum type="arabicPeriod" startAt="2"/>
            </a:pPr>
            <a:r>
              <a:rPr lang="ja-JP" altLang="en-US" sz="2000" b="1">
                <a:solidFill>
                  <a:srgbClr val="000000"/>
                </a:solidFill>
                <a:latin typeface="Arial Narrow" charset="0"/>
                <a:ea typeface="ＭＳ Ｐゴシック" charset="0"/>
                <a:cs typeface="ＭＳ Ｐゴシック" charset="0"/>
              </a:rPr>
              <a:t>“</a:t>
            </a:r>
            <a:r>
              <a:rPr lang="ko-KR" altLang="en-US" sz="2000" b="1">
                <a:solidFill>
                  <a:srgbClr val="000000"/>
                </a:solidFill>
                <a:latin typeface="Arial Narrow" charset="0"/>
                <a:ea typeface="ＭＳ Ｐゴシック" charset="0"/>
                <a:cs typeface="ＭＳ Ｐゴシック" charset="0"/>
              </a:rPr>
              <a:t>육신에 있을 때</a:t>
            </a:r>
            <a:r>
              <a:rPr lang="ja-JP" altLang="en-US" sz="2000" b="1">
                <a:solidFill>
                  <a:srgbClr val="000000"/>
                </a:solidFill>
                <a:latin typeface="Arial Narrow" charset="0"/>
                <a:ea typeface="ＭＳ Ｐゴシック" charset="0"/>
                <a:cs typeface="ＭＳ Ｐゴシック" charset="0"/>
              </a:rPr>
              <a:t>”</a:t>
            </a:r>
            <a:r>
              <a:rPr lang="en-US" altLang="ja-JP"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는 육체적 욕정이 아닌 삶의 방식을 의미한다</a:t>
            </a:r>
            <a:r>
              <a:rPr lang="en-US" altLang="ja-JP" sz="2000" b="1">
                <a:solidFill>
                  <a:srgbClr val="000000"/>
                </a:solidFill>
                <a:latin typeface="Arial Narrow" charset="0"/>
                <a:ea typeface="ＭＳ Ｐゴシック" charset="0"/>
                <a:cs typeface="ＭＳ Ｐゴシック" charset="0"/>
              </a:rPr>
              <a:t> (7:5)</a:t>
            </a:r>
          </a:p>
          <a:p>
            <a:pPr marL="533400" indent="-533400" defTabSz="914400">
              <a:lnSpc>
                <a:spcPct val="80000"/>
              </a:lnSpc>
              <a:spcBef>
                <a:spcPct val="20000"/>
              </a:spcBef>
              <a:buClrTx/>
              <a:buSzTx/>
              <a:buFontTx/>
              <a:buAutoNum type="arabicPeriod" startAt="2"/>
            </a:pPr>
            <a:r>
              <a:rPr lang="ko-KR" altLang="en-US" sz="2000" b="1">
                <a:solidFill>
                  <a:srgbClr val="000000"/>
                </a:solidFill>
                <a:latin typeface="Arial Narrow" charset="0"/>
                <a:ea typeface="ＭＳ Ｐゴシック" charset="0"/>
                <a:cs typeface="ＭＳ Ｐゴシック" charset="0"/>
              </a:rPr>
              <a:t>논증의 구조</a:t>
            </a:r>
            <a:endParaRPr lang="en-US" altLang="ja-JP" sz="2000" b="1">
              <a:solidFill>
                <a:srgbClr val="000000"/>
              </a:solidFill>
              <a:latin typeface="Arial Narrow" charset="0"/>
              <a:ea typeface="ＭＳ Ｐゴシック" charset="0"/>
              <a:cs typeface="ＭＳ Ｐゴシック" charset="0"/>
            </a:endParaRPr>
          </a:p>
          <a:p>
            <a:pPr marL="766763" lvl="1" indent="-309563" defTabSz="914400">
              <a:lnSpc>
                <a:spcPct val="80000"/>
              </a:lnSpc>
              <a:spcBef>
                <a:spcPct val="20000"/>
              </a:spcBef>
              <a:buClrTx/>
              <a:buSzTx/>
              <a:buFontTx/>
              <a:buChar char="-"/>
            </a:pPr>
            <a:r>
              <a:rPr lang="en-US" sz="1800" b="1">
                <a:solidFill>
                  <a:srgbClr val="000000"/>
                </a:solidFill>
                <a:latin typeface="Arial Narrow" charset="0"/>
                <a:ea typeface="ＭＳ Ｐゴシック" charset="0"/>
                <a:cs typeface="ＭＳ Ｐゴシック" charset="0"/>
              </a:rPr>
              <a:t>7:7-25 </a:t>
            </a:r>
            <a:r>
              <a:rPr lang="ko-KR" altLang="en-US" sz="1800" b="1">
                <a:solidFill>
                  <a:srgbClr val="000000"/>
                </a:solidFill>
                <a:latin typeface="Arial Narrow" charset="0"/>
                <a:ea typeface="ＭＳ Ｐゴシック" charset="0"/>
                <a:cs typeface="ＭＳ Ｐゴシック" charset="0"/>
              </a:rPr>
              <a:t>은 </a:t>
            </a:r>
            <a:r>
              <a:rPr lang="en-US" sz="1800" b="1">
                <a:solidFill>
                  <a:srgbClr val="000000"/>
                </a:solidFill>
                <a:latin typeface="Arial Narrow" charset="0"/>
                <a:ea typeface="ＭＳ Ｐゴシック" charset="0"/>
                <a:cs typeface="ＭＳ Ｐゴシック" charset="0"/>
              </a:rPr>
              <a:t>7:5 </a:t>
            </a:r>
            <a:r>
              <a:rPr lang="ko-KR" altLang="en-US" sz="1800" b="1">
                <a:solidFill>
                  <a:srgbClr val="000000"/>
                </a:solidFill>
                <a:latin typeface="Arial Narrow" charset="0"/>
                <a:ea typeface="ＭＳ Ｐゴシック" charset="0"/>
                <a:cs typeface="ＭＳ Ｐゴシック" charset="0"/>
              </a:rPr>
              <a:t>를 해석한다</a:t>
            </a:r>
            <a:r>
              <a:rPr lang="en-US" altLang="ja-JP" sz="1800" b="1">
                <a:solidFill>
                  <a:srgbClr val="000000"/>
                </a:solidFill>
                <a:latin typeface="Arial Narrow" charset="0"/>
                <a:ea typeface="ＭＳ Ｐゴシック" charset="0"/>
                <a:cs typeface="ＭＳ Ｐゴシック" charset="0"/>
              </a:rPr>
              <a:t>(</a:t>
            </a:r>
            <a:r>
              <a:rPr lang="ko-KR" altLang="en-US" sz="1800" b="1">
                <a:solidFill>
                  <a:srgbClr val="000000"/>
                </a:solidFill>
                <a:latin typeface="Arial Narrow" charset="0"/>
                <a:ea typeface="ＭＳ Ｐゴシック" charset="0"/>
                <a:cs typeface="ＭＳ Ｐゴシック" charset="0"/>
              </a:rPr>
              <a:t>선</a:t>
            </a:r>
            <a:r>
              <a:rPr lang="en-US" altLang="ja-JP" sz="1800" b="1">
                <a:solidFill>
                  <a:srgbClr val="000000"/>
                </a:solidFill>
                <a:latin typeface="Arial Narrow" charset="0"/>
                <a:ea typeface="ＭＳ Ｐゴシック" charset="0"/>
                <a:cs typeface="ＭＳ Ｐゴシック" charset="0"/>
              </a:rPr>
              <a:t>-</a:t>
            </a:r>
            <a:r>
              <a:rPr lang="ko-KR" altLang="en-US" sz="1800" b="1">
                <a:solidFill>
                  <a:srgbClr val="000000"/>
                </a:solidFill>
                <a:latin typeface="Arial Narrow" charset="0"/>
                <a:ea typeface="ＭＳ Ｐゴシック" charset="0"/>
                <a:cs typeface="ＭＳ Ｐゴシック" charset="0"/>
              </a:rPr>
              <a:t>전향</a:t>
            </a:r>
            <a:r>
              <a:rPr lang="en-US" altLang="ja-JP" sz="1800" b="1">
                <a:solidFill>
                  <a:srgbClr val="000000"/>
                </a:solidFill>
                <a:latin typeface="Arial Narrow" charset="0"/>
                <a:ea typeface="ＭＳ Ｐゴシック" charset="0"/>
                <a:cs typeface="ＭＳ Ｐゴシック" charset="0"/>
              </a:rPr>
              <a:t>)</a:t>
            </a:r>
          </a:p>
          <a:p>
            <a:pPr marL="766763" lvl="1" indent="-309563" defTabSz="914400">
              <a:lnSpc>
                <a:spcPct val="80000"/>
              </a:lnSpc>
              <a:spcBef>
                <a:spcPct val="20000"/>
              </a:spcBef>
              <a:buClrTx/>
              <a:buSzTx/>
              <a:buFontTx/>
              <a:buChar char="-"/>
            </a:pPr>
            <a:r>
              <a:rPr lang="en-US" sz="1800" b="1">
                <a:solidFill>
                  <a:srgbClr val="000000"/>
                </a:solidFill>
                <a:latin typeface="Arial Narrow" charset="0"/>
                <a:ea typeface="ＭＳ Ｐゴシック" charset="0"/>
                <a:cs typeface="ＭＳ Ｐゴシック" charset="0"/>
              </a:rPr>
              <a:t>8:1-17 </a:t>
            </a:r>
            <a:r>
              <a:rPr lang="ko-KR" altLang="en-US" sz="1800" b="1">
                <a:solidFill>
                  <a:srgbClr val="000000"/>
                </a:solidFill>
                <a:latin typeface="Arial Narrow" charset="0"/>
                <a:ea typeface="ＭＳ Ｐゴシック" charset="0"/>
                <a:cs typeface="ＭＳ Ｐゴシック" charset="0"/>
              </a:rPr>
              <a:t>은</a:t>
            </a:r>
            <a:r>
              <a:rPr lang="en-US" altLang="ja-JP" sz="1800" b="1">
                <a:solidFill>
                  <a:srgbClr val="000000"/>
                </a:solidFill>
                <a:latin typeface="Arial Narrow" charset="0"/>
                <a:ea typeface="ＭＳ Ｐゴシック" charset="0"/>
                <a:cs typeface="ＭＳ Ｐゴシック" charset="0"/>
              </a:rPr>
              <a:t>7:6 </a:t>
            </a:r>
            <a:r>
              <a:rPr lang="ko-KR" altLang="en-US" sz="1800" b="1">
                <a:solidFill>
                  <a:srgbClr val="000000"/>
                </a:solidFill>
                <a:latin typeface="Arial Narrow" charset="0"/>
                <a:ea typeface="ＭＳ Ｐゴシック" charset="0"/>
                <a:cs typeface="ＭＳ Ｐゴシック" charset="0"/>
              </a:rPr>
              <a:t>을 해석한다</a:t>
            </a:r>
            <a:r>
              <a:rPr lang="en-US" altLang="ja-JP" sz="1800" b="1">
                <a:solidFill>
                  <a:srgbClr val="000000"/>
                </a:solidFill>
                <a:latin typeface="Arial Narrow" charset="0"/>
                <a:ea typeface="ＭＳ Ｐゴシック" charset="0"/>
                <a:cs typeface="ＭＳ Ｐゴシック" charset="0"/>
              </a:rPr>
              <a:t>(</a:t>
            </a:r>
            <a:r>
              <a:rPr lang="ko-KR" altLang="en-US" sz="1800" b="1">
                <a:solidFill>
                  <a:srgbClr val="000000"/>
                </a:solidFill>
                <a:latin typeface="Arial Narrow" charset="0"/>
                <a:ea typeface="ＭＳ Ｐゴシック" charset="0"/>
                <a:cs typeface="ＭＳ Ｐゴシック" charset="0"/>
              </a:rPr>
              <a:t>후 전향</a:t>
            </a:r>
            <a:r>
              <a:rPr lang="en-US" altLang="ja-JP" sz="1800" b="1">
                <a:solidFill>
                  <a:srgbClr val="000000"/>
                </a:solidFill>
                <a:latin typeface="Arial Narrow" charset="0"/>
                <a:ea typeface="ＭＳ Ｐゴシック" charset="0"/>
                <a:cs typeface="ＭＳ Ｐゴシック" charset="0"/>
              </a:rPr>
              <a:t>)</a:t>
            </a:r>
            <a:endParaRPr lang="en-US" sz="1800" b="1">
              <a:solidFill>
                <a:srgbClr val="000000"/>
              </a:solidFill>
              <a:latin typeface="Arial Narrow" charset="0"/>
              <a:ea typeface="ＭＳ Ｐゴシック" charset="0"/>
              <a:cs typeface="ＭＳ Ｐゴシック" charset="0"/>
            </a:endParaRPr>
          </a:p>
        </p:txBody>
      </p:sp>
      <p:sp>
        <p:nvSpPr>
          <p:cNvPr id="43020" name="Rectangle 12"/>
          <p:cNvSpPr>
            <a:spLocks noChangeArrowheads="1"/>
          </p:cNvSpPr>
          <p:nvPr/>
        </p:nvSpPr>
        <p:spPr bwMode="auto">
          <a:xfrm>
            <a:off x="4953000" y="2590800"/>
            <a:ext cx="4191000" cy="4191000"/>
          </a:xfrm>
          <a:prstGeom prst="rect">
            <a:avLst/>
          </a:prstGeom>
          <a:solidFill>
            <a:srgbClr val="FCFC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533400" indent="-533400" defTabSz="914400">
              <a:lnSpc>
                <a:spcPct val="80000"/>
              </a:lnSpc>
              <a:spcBef>
                <a:spcPct val="20000"/>
              </a:spcBef>
              <a:buClrTx/>
              <a:buSzTx/>
              <a:buFontTx/>
              <a:buAutoNum type="arabicPeriod"/>
            </a:pPr>
            <a:r>
              <a:rPr lang="ko-KR" altLang="en-US" sz="2000" b="1">
                <a:solidFill>
                  <a:srgbClr val="000000"/>
                </a:solidFill>
                <a:latin typeface="Arial Narrow" charset="0"/>
                <a:ea typeface="ＭＳ Ｐゴシック" charset="0"/>
                <a:cs typeface="ＭＳ Ｐゴシック" charset="0"/>
              </a:rPr>
              <a:t>신자들은 또한 죄를 짓는다</a:t>
            </a:r>
            <a:r>
              <a:rPr lang="en-US" altLang="ko-KR"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바울이 말하길</a:t>
            </a:r>
            <a:r>
              <a:rPr lang="en-US" altLang="ja-JP" sz="2000" b="1">
                <a:solidFill>
                  <a:srgbClr val="000000"/>
                </a:solidFill>
                <a:latin typeface="Arial Narrow" charset="0"/>
                <a:ea typeface="ＭＳ Ｐゴシック" charset="0"/>
                <a:cs typeface="ＭＳ Ｐゴシック" charset="0"/>
              </a:rPr>
              <a:t>,</a:t>
            </a:r>
            <a:br>
              <a:rPr lang="en-US" altLang="ja-JP" sz="2000" b="1">
                <a:solidFill>
                  <a:srgbClr val="000000"/>
                </a:solidFill>
                <a:latin typeface="Arial Narrow" charset="0"/>
                <a:ea typeface="ＭＳ Ｐゴシック" charset="0"/>
                <a:cs typeface="ＭＳ Ｐゴシック" charset="0"/>
              </a:rPr>
            </a:br>
            <a:r>
              <a:rPr lang="ja-JP" altLang="en-US" sz="2000" b="1">
                <a:solidFill>
                  <a:srgbClr val="000000"/>
                </a:solidFill>
                <a:latin typeface="Arial Narrow" charset="0"/>
                <a:ea typeface="ＭＳ Ｐゴシック" charset="0"/>
                <a:cs typeface="ＭＳ Ｐゴシック" charset="0"/>
              </a:rPr>
              <a:t>“</a:t>
            </a:r>
            <a:r>
              <a:rPr lang="ko-KR" altLang="en-US" sz="2000" b="1">
                <a:solidFill>
                  <a:srgbClr val="000000"/>
                </a:solidFill>
                <a:latin typeface="Arial Narrow" charset="0"/>
                <a:ea typeface="ＭＳ Ｐゴシック" charset="0"/>
                <a:cs typeface="ＭＳ Ｐゴシック" charset="0"/>
              </a:rPr>
              <a:t>너희는 죄가 너희 죽을 몸을 지배하지 못하게 하여 몸의 사욕에 순종하지 말고 </a:t>
            </a:r>
            <a:r>
              <a:rPr lang="ja-JP" altLang="en-US" sz="2000" b="1">
                <a:solidFill>
                  <a:srgbClr val="000000"/>
                </a:solidFill>
                <a:latin typeface="Arial Narrow" charset="0"/>
                <a:ea typeface="ＭＳ Ｐゴシック" charset="0"/>
                <a:cs typeface="ＭＳ Ｐゴシック" charset="0"/>
              </a:rPr>
              <a:t>”</a:t>
            </a:r>
            <a:r>
              <a:rPr lang="en-US" altLang="ja-JP" sz="2000" b="1">
                <a:solidFill>
                  <a:srgbClr val="000000"/>
                </a:solidFill>
                <a:latin typeface="Arial Narrow" charset="0"/>
                <a:ea typeface="ＭＳ Ｐゴシック" charset="0"/>
                <a:cs typeface="ＭＳ Ｐゴシック" charset="0"/>
              </a:rPr>
              <a:t> (6:12)</a:t>
            </a:r>
          </a:p>
          <a:p>
            <a:pPr marL="533400" indent="-533400" defTabSz="914400">
              <a:lnSpc>
                <a:spcPct val="80000"/>
              </a:lnSpc>
              <a:spcBef>
                <a:spcPct val="20000"/>
              </a:spcBef>
              <a:buClrTx/>
              <a:buSzTx/>
              <a:buFont typeface="Arial Narrow" charset="0"/>
              <a:buAutoNum type="arabicPeriod"/>
            </a:pPr>
            <a:r>
              <a:rPr lang="ko-KR" altLang="en-US" sz="2000" b="1">
                <a:solidFill>
                  <a:srgbClr val="000000"/>
                </a:solidFill>
                <a:latin typeface="Arial Narrow" charset="0"/>
                <a:ea typeface="ＭＳ Ｐゴシック" charset="0"/>
                <a:cs typeface="ＭＳ Ｐゴシック" charset="0"/>
              </a:rPr>
              <a:t>바울은 그의 선 전향의 삶을 씨름으로부터의 자유라고 서술한다</a:t>
            </a:r>
            <a:r>
              <a:rPr lang="en-US" altLang="ja-JP"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갈</a:t>
            </a:r>
            <a:r>
              <a:rPr lang="en-US" altLang="ja-JP" sz="2000" b="1">
                <a:solidFill>
                  <a:srgbClr val="000000"/>
                </a:solidFill>
                <a:latin typeface="Arial Narrow" charset="0"/>
                <a:ea typeface="ＭＳ Ｐゴシック" charset="0"/>
                <a:cs typeface="ＭＳ Ｐゴシック" charset="0"/>
              </a:rPr>
              <a:t> 1:14 and </a:t>
            </a:r>
            <a:r>
              <a:rPr lang="ko-KR" altLang="en-US" sz="2000" b="1">
                <a:solidFill>
                  <a:srgbClr val="000000"/>
                </a:solidFill>
                <a:latin typeface="Arial Narrow" charset="0"/>
                <a:ea typeface="ＭＳ Ｐゴシック" charset="0"/>
                <a:cs typeface="ＭＳ Ｐゴシック" charset="0"/>
              </a:rPr>
              <a:t>빌</a:t>
            </a:r>
            <a:r>
              <a:rPr lang="en-US" altLang="ja-JP" sz="2000" b="1">
                <a:solidFill>
                  <a:srgbClr val="000000"/>
                </a:solidFill>
                <a:latin typeface="Arial Narrow" charset="0"/>
                <a:ea typeface="ＭＳ Ｐゴシック" charset="0"/>
                <a:cs typeface="ＭＳ Ｐゴシック" charset="0"/>
              </a:rPr>
              <a:t> 3:5-6)</a:t>
            </a:r>
          </a:p>
          <a:p>
            <a:pPr marL="533400" indent="-533400" defTabSz="914400">
              <a:lnSpc>
                <a:spcPct val="80000"/>
              </a:lnSpc>
              <a:spcBef>
                <a:spcPct val="20000"/>
              </a:spcBef>
              <a:buClrTx/>
              <a:buSzTx/>
              <a:buFont typeface="Arial Narrow" charset="0"/>
              <a:buAutoNum type="arabicPeriod"/>
            </a:pPr>
            <a:r>
              <a:rPr lang="ko-KR" altLang="en-US" sz="2000" b="1">
                <a:solidFill>
                  <a:srgbClr val="000000"/>
                </a:solidFill>
                <a:latin typeface="Arial Narrow" charset="0"/>
                <a:ea typeface="ＭＳ Ｐゴシック" charset="0"/>
                <a:cs typeface="ＭＳ Ｐゴシック" charset="0"/>
              </a:rPr>
              <a:t>현재 시제가 현재의 씨름을 서술하기 위해 사용된다</a:t>
            </a:r>
            <a:r>
              <a:rPr lang="en-US" altLang="ja-JP" sz="2000" b="1">
                <a:solidFill>
                  <a:srgbClr val="000000"/>
                </a:solidFill>
                <a:latin typeface="Arial Narrow" charset="0"/>
                <a:ea typeface="ＭＳ Ｐゴシック" charset="0"/>
                <a:cs typeface="ＭＳ Ｐゴシック" charset="0"/>
              </a:rPr>
              <a:t> (7:14-25)</a:t>
            </a:r>
          </a:p>
          <a:p>
            <a:pPr marL="533400" indent="-533400" defTabSz="914400">
              <a:lnSpc>
                <a:spcPct val="80000"/>
              </a:lnSpc>
              <a:spcBef>
                <a:spcPct val="20000"/>
              </a:spcBef>
              <a:buClrTx/>
              <a:buSzTx/>
              <a:buFont typeface="Arial Narrow" charset="0"/>
              <a:buAutoNum type="arabicPeriod"/>
            </a:pPr>
            <a:r>
              <a:rPr lang="en-US" sz="2000" b="1">
                <a:solidFill>
                  <a:srgbClr val="000000"/>
                </a:solidFill>
                <a:latin typeface="Arial Narrow" charset="0"/>
                <a:ea typeface="ＭＳ Ｐゴシック" charset="0"/>
                <a:cs typeface="ＭＳ Ｐゴシック" charset="0"/>
              </a:rPr>
              <a:t>6–8</a:t>
            </a:r>
            <a:r>
              <a:rPr lang="ko-KR" altLang="en-US" sz="2000" b="1">
                <a:solidFill>
                  <a:srgbClr val="000000"/>
                </a:solidFill>
                <a:latin typeface="Arial Narrow" charset="0"/>
                <a:ea typeface="ＭＳ Ｐゴシック" charset="0"/>
                <a:cs typeface="ＭＳ Ｐゴシック" charset="0"/>
              </a:rPr>
              <a:t>장은 성화를 서술한다</a:t>
            </a:r>
            <a:r>
              <a:rPr lang="en-US" altLang="ja-JP"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후 전향 문맥</a:t>
            </a:r>
            <a:r>
              <a:rPr lang="en-US" altLang="ja-JP" sz="2000" b="1">
                <a:solidFill>
                  <a:srgbClr val="000000"/>
                </a:solidFill>
                <a:latin typeface="Arial Narrow" charset="0"/>
                <a:ea typeface="ＭＳ Ｐゴシック" charset="0"/>
                <a:cs typeface="ＭＳ Ｐゴシック" charset="0"/>
              </a:rPr>
              <a:t>)</a:t>
            </a:r>
          </a:p>
          <a:p>
            <a:pPr marL="533400" indent="-533400" defTabSz="914400">
              <a:lnSpc>
                <a:spcPct val="80000"/>
              </a:lnSpc>
              <a:spcBef>
                <a:spcPct val="20000"/>
              </a:spcBef>
              <a:buClrTx/>
              <a:buSzTx/>
              <a:buFont typeface="Arial Narrow" charset="0"/>
              <a:buAutoNum type="arabicPeriod"/>
            </a:pPr>
            <a:r>
              <a:rPr lang="ko-KR" altLang="en-US" sz="2000" b="1">
                <a:solidFill>
                  <a:srgbClr val="000000"/>
                </a:solidFill>
                <a:latin typeface="Arial Narrow" charset="0"/>
                <a:ea typeface="ＭＳ Ｐゴシック" charset="0"/>
                <a:cs typeface="ＭＳ Ｐゴシック" charset="0"/>
              </a:rPr>
              <a:t>금식</a:t>
            </a:r>
            <a:r>
              <a:rPr lang="en-US" altLang="ja-JP" sz="2000" b="1">
                <a:solidFill>
                  <a:srgbClr val="000000"/>
                </a:solidFill>
                <a:latin typeface="Arial Narrow" charset="0"/>
                <a:ea typeface="ＭＳ Ｐゴシック" charset="0"/>
                <a:cs typeface="ＭＳ Ｐゴシック" charset="0"/>
              </a:rPr>
              <a:t>: </a:t>
            </a:r>
            <a:r>
              <a:rPr lang="ko-KR" altLang="en-US" sz="2000" b="1">
                <a:solidFill>
                  <a:srgbClr val="000000"/>
                </a:solidFill>
                <a:latin typeface="Arial Narrow" charset="0"/>
                <a:ea typeface="ＭＳ Ｐゴシック" charset="0"/>
                <a:cs typeface="ＭＳ Ｐゴシック" charset="0"/>
              </a:rPr>
              <a:t>그리스도인들은 계속해서 죄와 씨름한다</a:t>
            </a:r>
            <a:endParaRPr lang="en-US" sz="2000" b="1">
              <a:solidFill>
                <a:srgbClr val="000000"/>
              </a:solidFill>
              <a:latin typeface="Arial Narrow"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mediacall" presetSubtype="0" fill="hold" nodeType="afterEffect">
                                  <p:stCondLst>
                                    <p:cond delay="0"/>
                                  </p:stCondLst>
                                  <p:childTnLst>
                                    <p:cmd type="call" cmd="playFrom(0.0)">
                                      <p:cBhvr>
                                        <p:cTn id="11" dur="1" fill="hold"/>
                                        <p:tgtEl>
                                          <p:spTgt spid="43014"/>
                                        </p:tgtEl>
                                      </p:cBhvr>
                                    </p:cmd>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43018">
                                            <p:txEl>
                                              <p:pRg st="0" end="0"/>
                                            </p:txEl>
                                          </p:spTgt>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4"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43018">
                                            <p:txEl>
                                              <p:pRg st="1" end="1"/>
                                            </p:txEl>
                                          </p:spTgt>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4" name="whoosh.wav"/>
                                        </p:tgtEl>
                                      </p:cMediaNode>
                                    </p:audio>
                                  </p:subTnLst>
                                </p:cTn>
                              </p:par>
                              <p:par>
                                <p:cTn id="20" presetID="1" presetClass="entr" presetSubtype="0" fill="hold" grpId="0" nodeType="withEffect">
                                  <p:stCondLst>
                                    <p:cond delay="0"/>
                                  </p:stCondLst>
                                  <p:childTnLst>
                                    <p:set>
                                      <p:cBhvr>
                                        <p:cTn id="21" dur="1" fill="hold">
                                          <p:stCondLst>
                                            <p:cond delay="499"/>
                                          </p:stCondLst>
                                        </p:cTn>
                                        <p:tgtEl>
                                          <p:spTgt spid="43018">
                                            <p:txEl>
                                              <p:pRg st="2" end="2"/>
                                            </p:txEl>
                                          </p:spTgt>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whoosh.wav"/>
                                        </p:tgtEl>
                                      </p:cMediaNode>
                                    </p:audio>
                                  </p:subTnLst>
                                </p:cTn>
                              </p:par>
                              <p:par>
                                <p:cTn id="22" presetID="1" presetClass="entr" presetSubtype="0" fill="hold" grpId="0" nodeType="withEffect">
                                  <p:stCondLst>
                                    <p:cond delay="0"/>
                                  </p:stCondLst>
                                  <p:childTnLst>
                                    <p:set>
                                      <p:cBhvr>
                                        <p:cTn id="23" dur="1" fill="hold">
                                          <p:stCondLst>
                                            <p:cond delay="499"/>
                                          </p:stCondLst>
                                        </p:cTn>
                                        <p:tgtEl>
                                          <p:spTgt spid="43018">
                                            <p:txEl>
                                              <p:pRg st="3" end="3"/>
                                            </p:txEl>
                                          </p:spTgt>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4" name="whoosh.wav"/>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43018">
                                            <p:txEl>
                                              <p:pRg st="4" end="4"/>
                                            </p:txEl>
                                          </p:spTgt>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499"/>
                                          </p:stCondLst>
                                        </p:cTn>
                                        <p:tgtEl>
                                          <p:spTgt spid="43018">
                                            <p:txEl>
                                              <p:pRg st="5" end="5"/>
                                            </p:txEl>
                                          </p:spTgt>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whoosh.wav"/>
                                        </p:tgtEl>
                                      </p:cMediaNode>
                                    </p:audio>
                                  </p:subTnLst>
                                </p:cTn>
                              </p:par>
                              <p:par>
                                <p:cTn id="32" presetID="1" presetClass="entr" presetSubtype="0" fill="hold" grpId="0" nodeType="withEffect">
                                  <p:stCondLst>
                                    <p:cond delay="0"/>
                                  </p:stCondLst>
                                  <p:childTnLst>
                                    <p:set>
                                      <p:cBhvr>
                                        <p:cTn id="33" dur="1" fill="hold">
                                          <p:stCondLst>
                                            <p:cond delay="499"/>
                                          </p:stCondLst>
                                        </p:cTn>
                                        <p:tgtEl>
                                          <p:spTgt spid="43018">
                                            <p:txEl>
                                              <p:pRg st="6" end="6"/>
                                            </p:txEl>
                                          </p:spTgt>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whoosh.wav"/>
                                        </p:tgtEl>
                                      </p:cMediaNode>
                                    </p:audio>
                                  </p:subTnLst>
                                </p:cTn>
                              </p:par>
                              <p:par>
                                <p:cTn id="34" presetID="1" presetClass="entr" presetSubtype="0" fill="hold" grpId="0" nodeType="withEffect">
                                  <p:stCondLst>
                                    <p:cond delay="0"/>
                                  </p:stCondLst>
                                  <p:childTnLst>
                                    <p:set>
                                      <p:cBhvr>
                                        <p:cTn id="35" dur="1" fill="hold">
                                          <p:stCondLst>
                                            <p:cond delay="499"/>
                                          </p:stCondLst>
                                        </p:cTn>
                                        <p:tgtEl>
                                          <p:spTgt spid="43018">
                                            <p:txEl>
                                              <p:pRg st="7" end="7"/>
                                            </p:txEl>
                                          </p:spTgt>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whoosh.wav"/>
                                        </p:tgtEl>
                                      </p:cMediaNode>
                                    </p:audio>
                                  </p:sub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43020">
                                            <p:txEl>
                                              <p:pRg st="0" end="0"/>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43020">
                                            <p:txEl>
                                              <p:pRg st="1" end="1"/>
                                            </p:txEl>
                                          </p:spTgt>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43020">
                                            <p:txEl>
                                              <p:pRg st="2" end="2"/>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43020">
                                            <p:txEl>
                                              <p:pRg st="3" end="3"/>
                                            </p:txEl>
                                          </p:spTgt>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499"/>
                                          </p:stCondLst>
                                        </p:cTn>
                                        <p:tgtEl>
                                          <p:spTgt spid="4302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numSld="7">
                <p:cTn id="56" fill="hold" display="0">
                  <p:stCondLst>
                    <p:cond delay="indefinite"/>
                  </p:stCondLst>
                  <p:endCondLst>
                    <p:cond evt="onPrev" delay="0">
                      <p:tgtEl>
                        <p:sldTgt/>
                      </p:tgtEl>
                    </p:cond>
                    <p:cond evt="onStopAudio" delay="0">
                      <p:tgtEl>
                        <p:sldTgt/>
                      </p:tgtEl>
                    </p:cond>
                  </p:endCondLst>
                </p:cTn>
                <p:tgtEl>
                  <p:spTgt spid="43014"/>
                </p:tgtEl>
              </p:cMediaNode>
            </p:audio>
          </p:childTnLst>
        </p:cTn>
      </p:par>
    </p:tnLst>
    <p:bldLst>
      <p:bldP spid="43018" grpId="0" build="p" autoUpdateAnimBg="0"/>
      <p:bldP spid="43020" grpId="0" build="p"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12738" name="Rectangle 2"/>
          <p:cNvSpPr>
            <a:spLocks noGrp="1" noChangeArrowheads="1"/>
          </p:cNvSpPr>
          <p:nvPr>
            <p:ph type="ctrTitle"/>
          </p:nvPr>
        </p:nvSpPr>
        <p:spPr/>
        <p:txBody>
          <a:bodyPr/>
          <a:lstStyle/>
          <a:p>
            <a:pPr eaLnBrk="1" hangingPunct="1"/>
            <a:r>
              <a:rPr lang="ko-KR" altLang="en-US">
                <a:solidFill>
                  <a:schemeClr val="bg1"/>
                </a:solidFill>
                <a:latin typeface="Arial" charset="0"/>
                <a:ea typeface="Osaka" charset="0"/>
                <a:cs typeface="Osaka" charset="0"/>
              </a:rPr>
              <a:t>로마서 </a:t>
            </a:r>
            <a:r>
              <a:rPr lang="en-US">
                <a:solidFill>
                  <a:schemeClr val="bg1"/>
                </a:solidFill>
                <a:latin typeface="Arial" charset="0"/>
                <a:ea typeface="Osaka" charset="0"/>
                <a:cs typeface="Osaka" charset="0"/>
              </a:rPr>
              <a:t>8</a:t>
            </a:r>
            <a:r>
              <a:rPr lang="ko-KR" altLang="en-US">
                <a:solidFill>
                  <a:schemeClr val="bg1"/>
                </a:solidFill>
                <a:latin typeface="Arial" charset="0"/>
                <a:ea typeface="Osaka" charset="0"/>
                <a:cs typeface="Osaka" charset="0"/>
              </a:rPr>
              <a:t>장</a:t>
            </a:r>
            <a:endParaRPr lang="en-US">
              <a:latin typeface="Arial" charset="0"/>
              <a:ea typeface="Osaka" charset="0"/>
              <a:cs typeface="Osaka" charset="0"/>
            </a:endParaRPr>
          </a:p>
        </p:txBody>
      </p:sp>
      <p:sp>
        <p:nvSpPr>
          <p:cNvPr id="1012739" name="Rectangle 3"/>
          <p:cNvSpPr>
            <a:spLocks noGrp="1" noChangeArrowheads="1"/>
          </p:cNvSpPr>
          <p:nvPr>
            <p:ph type="subTitle" idx="1"/>
          </p:nvPr>
        </p:nvSpPr>
        <p:spPr/>
        <p:txBody>
          <a:bodyPr/>
          <a:lstStyle/>
          <a:p>
            <a:pPr eaLnBrk="1" hangingPunct="1"/>
            <a:r>
              <a:rPr lang="ko-KR" altLang="en-US" b="1" i="1">
                <a:solidFill>
                  <a:srgbClr val="FFFFFF"/>
                </a:solidFill>
                <a:latin typeface="Arial" charset="0"/>
                <a:ea typeface="Osaka" charset="0"/>
                <a:cs typeface="Osaka" charset="0"/>
              </a:rPr>
              <a:t>성화에서의 힘은 </a:t>
            </a:r>
            <a:endParaRPr lang="en-US" altLang="ko-KR" b="1" i="1">
              <a:solidFill>
                <a:srgbClr val="FFFFFF"/>
              </a:solidFill>
              <a:latin typeface="Arial" charset="0"/>
              <a:ea typeface="Osaka" charset="0"/>
              <a:cs typeface="Osaka" charset="0"/>
            </a:endParaRPr>
          </a:p>
          <a:p>
            <a:pPr eaLnBrk="1" hangingPunct="1"/>
            <a:r>
              <a:rPr lang="ko-KR" altLang="en-US" b="1" i="1">
                <a:solidFill>
                  <a:srgbClr val="FFFFFF"/>
                </a:solidFill>
                <a:latin typeface="Arial" charset="0"/>
                <a:ea typeface="Osaka" charset="0"/>
                <a:cs typeface="Osaka" charset="0"/>
              </a:rPr>
              <a:t>성령으로부터 임한다</a:t>
            </a:r>
            <a:r>
              <a:rPr lang="en-US" altLang="ko-KR" b="1" i="1">
                <a:solidFill>
                  <a:srgbClr val="FFFFFF"/>
                </a:solidFill>
                <a:latin typeface="Arial" charset="0"/>
                <a:ea typeface="Osaka" charset="0"/>
                <a:cs typeface="Osaka" charset="0"/>
              </a:rPr>
              <a:t>.</a:t>
            </a:r>
            <a:endParaRPr lang="en-US" b="1" i="1">
              <a:solidFill>
                <a:srgbClr val="FFFFFF"/>
              </a:solidFill>
              <a:latin typeface="Arial" charset="0"/>
              <a:ea typeface="Osaka" charset="0"/>
              <a:cs typeface="Osaka" charset="0"/>
            </a:endParaRPr>
          </a:p>
        </p:txBody>
      </p:sp>
      <p:sp>
        <p:nvSpPr>
          <p:cNvPr id="140292" name="Text Box 4"/>
          <p:cNvSpPr txBox="1">
            <a:spLocks noChangeArrowheads="1"/>
          </p:cNvSpPr>
          <p:nvPr/>
        </p:nvSpPr>
        <p:spPr bwMode="auto">
          <a:xfrm>
            <a:off x="8153400" y="71438"/>
            <a:ext cx="885825" cy="46196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154b</a:t>
            </a:r>
            <a:endParaRPr lang="en-US" b="1">
              <a:solidFill>
                <a:srgbClr val="000000"/>
              </a:solidFill>
              <a:latin typeface="Arial" charset="0"/>
              <a:ea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p:cNvSpPr>
            <a:spLocks noGrp="1" noChangeArrowheads="1"/>
          </p:cNvSpPr>
          <p:nvPr>
            <p:ph type="title"/>
          </p:nvPr>
        </p:nvSpPr>
        <p:spPr>
          <a:xfrm>
            <a:off x="685800" y="227013"/>
            <a:ext cx="7772400" cy="763587"/>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Gulim" charset="0"/>
                <a:cs typeface="Gulim" charset="0"/>
              </a:rPr>
              <a:t>바울이</a:t>
            </a:r>
            <a:r>
              <a:rPr lang="en-GB" smtClean="0">
                <a:ea typeface="Gulim" charset="0"/>
                <a:cs typeface="Gulim" charset="0"/>
              </a:rPr>
              <a:t> </a:t>
            </a:r>
            <a:r>
              <a:rPr lang="ja-JP" altLang="en-GB" smtClean="0">
                <a:ea typeface="Gulim" charset="0"/>
                <a:cs typeface="Gulim" charset="0"/>
              </a:rPr>
              <a:t>저자라는</a:t>
            </a:r>
            <a:r>
              <a:rPr lang="en-GB" smtClean="0">
                <a:ea typeface="Gulim" charset="0"/>
                <a:cs typeface="Gulim" charset="0"/>
              </a:rPr>
              <a:t> </a:t>
            </a:r>
            <a:r>
              <a:rPr lang="ja-JP" altLang="en-GB" smtClean="0">
                <a:ea typeface="Gulim" charset="0"/>
                <a:cs typeface="Gulim" charset="0"/>
              </a:rPr>
              <a:t>주장</a:t>
            </a:r>
            <a:endParaRPr lang="en-GB" smtClean="0">
              <a:ea typeface="Gulim" charset="0"/>
              <a:cs typeface="Gulim" charset="0"/>
            </a:endParaRPr>
          </a:p>
        </p:txBody>
      </p:sp>
      <p:pic>
        <p:nvPicPr>
          <p:cNvPr id="70658" name="Picture 2"/>
          <p:cNvPicPr>
            <a:picLocks noChangeAspect="1" noChangeArrowheads="1"/>
          </p:cNvPicPr>
          <p:nvPr/>
        </p:nvPicPr>
        <p:blipFill>
          <a:blip r:embed="rId3">
            <a:lum bright="20000" contrast="14000"/>
            <a:extLst>
              <a:ext uri="{28A0092B-C50C-407E-A947-70E740481C1C}">
                <a14:useLocalDpi xmlns:a14="http://schemas.microsoft.com/office/drawing/2010/main"/>
              </a:ext>
            </a:extLst>
          </a:blip>
          <a:srcRect/>
          <a:stretch>
            <a:fillRect/>
          </a:stretch>
        </p:blipFill>
        <p:spPr bwMode="auto">
          <a:xfrm>
            <a:off x="5715000" y="1371600"/>
            <a:ext cx="3233738" cy="4876800"/>
          </a:xfrm>
          <a:prstGeom prst="rect">
            <a:avLst/>
          </a:prstGeom>
          <a:noFill/>
          <a:ln>
            <a:noFill/>
          </a:ln>
          <a:effectLst/>
          <a:extLst>
            <a:ext uri="{909E8E84-426E-40dd-AFC4-6F175D3DCCD1}">
              <a14:hiddenFill xmlns:a14="http://schemas.microsoft.com/office/drawing/2010/main">
                <a:blipFill dpi="0" rotWithShape="0">
                  <a:blip>
                    <a:lum bright="20000" contrast="1400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70659"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17638" cy="10858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0660" name="Text Box 4"/>
          <p:cNvSpPr txBox="1">
            <a:spLocks noChangeArrowheads="1"/>
          </p:cNvSpPr>
          <p:nvPr/>
        </p:nvSpPr>
        <p:spPr bwMode="auto">
          <a:xfrm>
            <a:off x="842803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146</a:t>
            </a:r>
          </a:p>
        </p:txBody>
      </p:sp>
      <p:sp>
        <p:nvSpPr>
          <p:cNvPr id="70661" name="Rectangle 5"/>
          <p:cNvSpPr>
            <a:spLocks noChangeArrowheads="1"/>
          </p:cNvSpPr>
          <p:nvPr/>
        </p:nvSpPr>
        <p:spPr bwMode="auto">
          <a:xfrm>
            <a:off x="457200" y="1371600"/>
            <a:ext cx="4876800" cy="472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ja-JP" altLang="en-GB" sz="2800" b="1">
                <a:solidFill>
                  <a:srgbClr val="FFFFFF"/>
                </a:solidFill>
                <a:latin typeface="Blackadder ITC" charset="0"/>
                <a:ea typeface="Gulim" charset="0"/>
                <a:cs typeface="Gulim" charset="0"/>
              </a:rPr>
              <a:t>서신이</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바울로</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부터</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왔다는</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주장</a:t>
            </a:r>
            <a:r>
              <a:rPr lang="en-GB" sz="2800" b="1">
                <a:solidFill>
                  <a:srgbClr val="FFFFFF"/>
                </a:solidFill>
                <a:latin typeface="Blackadder ITC" charset="0"/>
                <a:ea typeface="Gulim" charset="0"/>
                <a:cs typeface="Gulim" charset="0"/>
              </a:rPr>
              <a:t> (1:1). </a:t>
            </a: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ja-JP" altLang="en-GB" sz="2800" b="1">
                <a:solidFill>
                  <a:srgbClr val="FFFFFF"/>
                </a:solidFill>
                <a:latin typeface="Blackadder ITC" charset="0"/>
                <a:ea typeface="Gulim" charset="0"/>
                <a:cs typeface="Gulim" charset="0"/>
              </a:rPr>
              <a:t>교회는</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바울이</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저자라는</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것을</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부인하지않았다</a:t>
            </a:r>
            <a:r>
              <a:rPr lang="en-GB" sz="2800" b="1">
                <a:solidFill>
                  <a:srgbClr val="FFFFFF"/>
                </a:solidFill>
                <a:latin typeface="Blackadder ITC" charset="0"/>
                <a:cs typeface="Times New Roman" charset="0"/>
              </a:rPr>
              <a:t>. </a:t>
            </a: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ja-JP" altLang="en-GB" sz="2800" b="1">
                <a:solidFill>
                  <a:srgbClr val="FFFFFF"/>
                </a:solidFill>
                <a:latin typeface="Blackadder ITC" charset="0"/>
                <a:ea typeface="Gulim" charset="0"/>
                <a:cs typeface="Gulim" charset="0"/>
              </a:rPr>
              <a:t>서신에</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나타난</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역사적기록과</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바울의</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생애의</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대한</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사실들이</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같은</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내용을</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가지고</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있다</a:t>
            </a:r>
            <a:r>
              <a:rPr lang="en-GB" sz="2800" b="1">
                <a:solidFill>
                  <a:srgbClr val="FFFFFF"/>
                </a:solidFill>
                <a:latin typeface="Blackadder ITC" charset="0"/>
                <a:ea typeface="Gulim" charset="0"/>
                <a:cs typeface="Gulim" charset="0"/>
              </a:rPr>
              <a:t>.</a:t>
            </a: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ja-JP" altLang="en-GB" sz="2800" b="1">
                <a:solidFill>
                  <a:srgbClr val="FFFFFF"/>
                </a:solidFill>
                <a:latin typeface="Blackadder ITC" charset="0"/>
                <a:ea typeface="Gulim" charset="0"/>
                <a:cs typeface="Gulim" charset="0"/>
              </a:rPr>
              <a:t>로마서의</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교리는</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다른</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바울의</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서신에서</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나타나</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있는것과</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비슷함을</a:t>
            </a:r>
            <a:r>
              <a:rPr lang="en-GB" sz="2800" b="1">
                <a:solidFill>
                  <a:srgbClr val="FFFFFF"/>
                </a:solidFill>
                <a:latin typeface="Blackadder ITC" charset="0"/>
                <a:ea typeface="Gulim" charset="0"/>
                <a:cs typeface="Gulim" charset="0"/>
              </a:rPr>
              <a:t> </a:t>
            </a:r>
            <a:r>
              <a:rPr lang="ja-JP" altLang="en-GB" sz="2800" b="1">
                <a:solidFill>
                  <a:srgbClr val="FFFFFF"/>
                </a:solidFill>
                <a:latin typeface="Blackadder ITC" charset="0"/>
                <a:ea typeface="Gulim" charset="0"/>
                <a:cs typeface="Gulim" charset="0"/>
              </a:rPr>
              <a:t>나타낸다</a:t>
            </a:r>
            <a:r>
              <a:rPr lang="en-GB" sz="2800" b="1">
                <a:solidFill>
                  <a:srgbClr val="FFFFFF"/>
                </a:solidFill>
                <a:latin typeface="Blackadder ITC" charset="0"/>
                <a:ea typeface="Gulim" charset="0"/>
                <a:cs typeface="Gulim" charset="0"/>
              </a:rPr>
              <a:t>.</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5" name="Rectangle 3"/>
          <p:cNvSpPr>
            <a:spLocks noGrp="1" noChangeArrowheads="1"/>
          </p:cNvSpPr>
          <p:nvPr>
            <p:ph type="title"/>
          </p:nvPr>
        </p:nvSpPr>
        <p:spPr>
          <a:xfrm>
            <a:off x="0" y="0"/>
            <a:ext cx="9144000" cy="1524000"/>
          </a:xfrm>
          <a:effectLst>
            <a:outerShdw blurRad="63500" dist="35921" dir="2700000" algn="ctr" rotWithShape="0">
              <a:srgbClr val="000000">
                <a:alpha val="74998"/>
              </a:srgbClr>
            </a:outerShdw>
          </a:effectLst>
        </p:spPr>
        <p:txBody>
          <a:bodyPr/>
          <a:lstStyle/>
          <a:p>
            <a:pPr eaLnBrk="1" hangingPunct="1">
              <a:defRPr/>
            </a:pPr>
            <a:r>
              <a:rPr lang="ko-KR" altLang="en-US" dirty="0" smtClean="0">
                <a:ea typeface="ＭＳ Ｐゴシック" charset="-128"/>
                <a:cs typeface="ＭＳ Ｐゴシック" charset="-128"/>
              </a:rPr>
              <a:t>의는 성화 안으로 주어진다</a:t>
            </a:r>
            <a:r>
              <a:rPr lang="en-US" altLang="ko-KR" dirty="0" smtClean="0">
                <a:ea typeface="ＭＳ Ｐゴシック" charset="-128"/>
                <a:cs typeface="ＭＳ Ｐゴシック" charset="-128"/>
              </a:rPr>
              <a:t>.</a:t>
            </a:r>
            <a:r>
              <a:rPr lang="en-US" dirty="0" smtClean="0">
                <a:ea typeface="ＭＳ Ｐゴシック" charset="-128"/>
                <a:cs typeface="ＭＳ Ｐゴシック" charset="-128"/>
              </a:rPr>
              <a:t> </a:t>
            </a:r>
            <a:br>
              <a:rPr lang="en-US" dirty="0" smtClean="0">
                <a:ea typeface="ＭＳ Ｐゴシック" charset="-128"/>
                <a:cs typeface="ＭＳ Ｐゴシック" charset="-128"/>
              </a:rPr>
            </a:br>
            <a:r>
              <a:rPr lang="en-US" dirty="0" smtClean="0">
                <a:ea typeface="ＭＳ Ｐゴシック" charset="-128"/>
                <a:cs typeface="ＭＳ Ｐゴシック" charset="-128"/>
              </a:rPr>
              <a:t>(</a:t>
            </a:r>
            <a:r>
              <a:rPr lang="ko-KR" altLang="en-US" dirty="0" smtClean="0">
                <a:ea typeface="ＭＳ Ｐゴシック" charset="-128"/>
                <a:cs typeface="ＭＳ Ｐゴシック" charset="-128"/>
              </a:rPr>
              <a:t>롬</a:t>
            </a:r>
            <a:r>
              <a:rPr lang="en-US" dirty="0" smtClean="0">
                <a:ea typeface="ＭＳ Ｐゴシック" charset="-128"/>
                <a:cs typeface="ＭＳ Ｐゴシック" charset="-128"/>
              </a:rPr>
              <a:t> </a:t>
            </a:r>
            <a:r>
              <a:rPr lang="en-US" dirty="0">
                <a:ea typeface="ＭＳ Ｐゴシック" charset="-128"/>
                <a:cs typeface="ＭＳ Ｐゴシック" charset="-128"/>
              </a:rPr>
              <a:t>6–8)</a:t>
            </a:r>
          </a:p>
        </p:txBody>
      </p:sp>
      <p:sp>
        <p:nvSpPr>
          <p:cNvPr id="463876" name="Text Box 4"/>
          <p:cNvSpPr txBox="1">
            <a:spLocks noChangeArrowheads="1"/>
          </p:cNvSpPr>
          <p:nvPr/>
        </p:nvSpPr>
        <p:spPr bwMode="auto">
          <a:xfrm>
            <a:off x="0" y="1524000"/>
            <a:ext cx="9144000"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a:lnSpc>
                <a:spcPct val="100000"/>
              </a:lnSpc>
              <a:spcBef>
                <a:spcPct val="50000"/>
              </a:spcBef>
              <a:buClrTx/>
              <a:buSzTx/>
              <a:buFontTx/>
              <a:buNone/>
              <a:defRPr/>
            </a:pPr>
            <a:r>
              <a:rPr lang="ko-KR" altLang="en-US" sz="2800" i="1" dirty="0">
                <a:solidFill>
                  <a:srgbClr val="FFFFFF"/>
                </a:solidFill>
                <a:latin typeface="Arial" pitchFamily="-112" charset="0"/>
                <a:ea typeface="ＭＳ Ｐゴシック" charset="-128"/>
                <a:cs typeface="ＭＳ Ｐゴシック" charset="-128"/>
              </a:rPr>
              <a:t>어떻게 그리스도의 피를 우리에게 적용할 것인가</a:t>
            </a:r>
            <a:r>
              <a:rPr lang="en-US" altLang="ko-KR" sz="2800" i="1" dirty="0">
                <a:solidFill>
                  <a:srgbClr val="FFFFFF"/>
                </a:solidFill>
                <a:latin typeface="Arial" pitchFamily="-112" charset="0"/>
                <a:ea typeface="ＭＳ Ｐゴシック" charset="-128"/>
                <a:cs typeface="ＭＳ Ｐゴシック" charset="-128"/>
              </a:rPr>
              <a:t>?</a:t>
            </a:r>
            <a:endParaRPr lang="en-US" sz="2800" i="1" dirty="0">
              <a:solidFill>
                <a:srgbClr val="FFFFFF"/>
              </a:solidFill>
              <a:latin typeface="Arial" pitchFamily="-112" charset="0"/>
              <a:ea typeface="ＭＳ Ｐゴシック" charset="-128"/>
              <a:cs typeface="ＭＳ Ｐゴシック" charset="-128"/>
            </a:endParaRPr>
          </a:p>
        </p:txBody>
      </p:sp>
      <p:grpSp>
        <p:nvGrpSpPr>
          <p:cNvPr id="2" name="Group 12"/>
          <p:cNvGrpSpPr>
            <a:grpSpLocks/>
          </p:cNvGrpSpPr>
          <p:nvPr/>
        </p:nvGrpSpPr>
        <p:grpSpPr bwMode="auto">
          <a:xfrm>
            <a:off x="0" y="2286000"/>
            <a:ext cx="3048000" cy="3276600"/>
            <a:chOff x="0" y="1440"/>
            <a:chExt cx="1920" cy="2064"/>
          </a:xfrm>
        </p:grpSpPr>
        <p:sp>
          <p:nvSpPr>
            <p:cNvPr id="1013771" name="Oval 11"/>
            <p:cNvSpPr>
              <a:spLocks noChangeArrowheads="1"/>
            </p:cNvSpPr>
            <p:nvPr/>
          </p:nvSpPr>
          <p:spPr bwMode="auto">
            <a:xfrm>
              <a:off x="0" y="1440"/>
              <a:ext cx="1920" cy="2064"/>
            </a:xfrm>
            <a:prstGeom prst="ellipse">
              <a:avLst/>
            </a:prstGeom>
            <a:gradFill rotWithShape="0">
              <a:gsLst>
                <a:gs pos="0">
                  <a:srgbClr val="8C1C73"/>
                </a:gs>
                <a:gs pos="100000">
                  <a:srgbClr val="410D35"/>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3877" name="Text Box 5"/>
            <p:cNvSpPr txBox="1">
              <a:spLocks noChangeArrowheads="1"/>
            </p:cNvSpPr>
            <p:nvPr/>
          </p:nvSpPr>
          <p:spPr bwMode="auto">
            <a:xfrm>
              <a:off x="0" y="1776"/>
              <a:ext cx="1872" cy="11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6</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기초</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동일시됨</a:t>
              </a:r>
              <a:endParaRPr lang="en-US" sz="2800" i="1" dirty="0" smtClean="0">
                <a:solidFill>
                  <a:srgbClr val="FFFFFF"/>
                </a:solidFill>
                <a:latin typeface="Arial" charset="0"/>
              </a:endParaRPr>
            </a:p>
          </p:txBody>
        </p:sp>
      </p:grpSp>
      <p:grpSp>
        <p:nvGrpSpPr>
          <p:cNvPr id="3" name="Group 13"/>
          <p:cNvGrpSpPr>
            <a:grpSpLocks/>
          </p:cNvGrpSpPr>
          <p:nvPr/>
        </p:nvGrpSpPr>
        <p:grpSpPr bwMode="auto">
          <a:xfrm>
            <a:off x="3048000" y="2286000"/>
            <a:ext cx="3048000" cy="3276600"/>
            <a:chOff x="1920" y="1440"/>
            <a:chExt cx="1920" cy="2064"/>
          </a:xfrm>
        </p:grpSpPr>
        <p:sp>
          <p:nvSpPr>
            <p:cNvPr id="1013769" name="Oval 8"/>
            <p:cNvSpPr>
              <a:spLocks noChangeArrowheads="1"/>
            </p:cNvSpPr>
            <p:nvPr/>
          </p:nvSpPr>
          <p:spPr bwMode="auto">
            <a:xfrm>
              <a:off x="1920" y="1440"/>
              <a:ext cx="1920" cy="2064"/>
            </a:xfrm>
            <a:prstGeom prst="ellipse">
              <a:avLst/>
            </a:prstGeom>
            <a:gradFill rotWithShape="0">
              <a:gsLst>
                <a:gs pos="0">
                  <a:srgbClr val="007A01"/>
                </a:gs>
                <a:gs pos="100000">
                  <a:srgbClr val="003800"/>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3878" name="Text Box 6"/>
            <p:cNvSpPr txBox="1">
              <a:spLocks noChangeArrowheads="1"/>
            </p:cNvSpPr>
            <p:nvPr/>
          </p:nvSpPr>
          <p:spPr bwMode="auto">
            <a:xfrm>
              <a:off x="1944" y="1776"/>
              <a:ext cx="1872" cy="11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7</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관계</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자유</a:t>
              </a:r>
              <a:endParaRPr lang="en-US" sz="2800" i="1" dirty="0" smtClean="0">
                <a:solidFill>
                  <a:srgbClr val="FFFFFF"/>
                </a:solidFill>
                <a:latin typeface="Arial" charset="0"/>
              </a:endParaRPr>
            </a:p>
          </p:txBody>
        </p:sp>
      </p:grpSp>
      <p:grpSp>
        <p:nvGrpSpPr>
          <p:cNvPr id="4" name="Group 14"/>
          <p:cNvGrpSpPr>
            <a:grpSpLocks/>
          </p:cNvGrpSpPr>
          <p:nvPr/>
        </p:nvGrpSpPr>
        <p:grpSpPr bwMode="auto">
          <a:xfrm>
            <a:off x="6096000" y="2286000"/>
            <a:ext cx="3048000" cy="3276600"/>
            <a:chOff x="3840" y="1440"/>
            <a:chExt cx="1920" cy="2064"/>
          </a:xfrm>
        </p:grpSpPr>
        <p:sp>
          <p:nvSpPr>
            <p:cNvPr id="1013767" name="Oval 10"/>
            <p:cNvSpPr>
              <a:spLocks noChangeArrowheads="1"/>
            </p:cNvSpPr>
            <p:nvPr/>
          </p:nvSpPr>
          <p:spPr bwMode="auto">
            <a:xfrm>
              <a:off x="3840" y="1440"/>
              <a:ext cx="1920" cy="2064"/>
            </a:xfrm>
            <a:prstGeom prst="ellipse">
              <a:avLst/>
            </a:prstGeom>
            <a:gradFill rotWithShape="0">
              <a:gsLst>
                <a:gs pos="0">
                  <a:srgbClr val="2915FF"/>
                </a:gs>
                <a:gs pos="100000">
                  <a:srgbClr val="130A76"/>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3879" name="Text Box 7"/>
            <p:cNvSpPr txBox="1">
              <a:spLocks noChangeArrowheads="1"/>
            </p:cNvSpPr>
            <p:nvPr/>
          </p:nvSpPr>
          <p:spPr bwMode="auto">
            <a:xfrm>
              <a:off x="3888" y="1776"/>
              <a:ext cx="1872" cy="11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8</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힘</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성령</a:t>
              </a:r>
              <a:endParaRPr lang="en-US" sz="2800" i="1" dirty="0" smtClean="0">
                <a:solidFill>
                  <a:srgbClr val="FFFFFF"/>
                </a:solidFill>
                <a:latin typeface="Arial" charset="0"/>
              </a:endParaRPr>
            </a:p>
          </p:txBody>
        </p:sp>
      </p:grpSp>
      <p:sp>
        <p:nvSpPr>
          <p:cNvPr id="463888" name="Text Box 16"/>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ＭＳ Ｐゴシック" charset="-128"/>
                <a:cs typeface="ＭＳ Ｐゴシック" charset="-128"/>
              </a:rPr>
              <a:t>154</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4)">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1"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heel(4)">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1"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heel(4)">
                                      <p:cBhvr>
                                        <p:cTn id="1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5809" name="Picture 4"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title"/>
          </p:nvPr>
        </p:nvSpPr>
        <p:spPr>
          <a:xfrm>
            <a:off x="0" y="0"/>
            <a:ext cx="9144000" cy="914400"/>
          </a:xfrm>
          <a:solidFill>
            <a:srgbClr val="000000"/>
          </a:solidFill>
          <a:effectLst>
            <a:outerShdw blurRad="63500" dist="63500" dir="13012194" algn="ctr" rotWithShape="0">
              <a:srgbClr val="000000">
                <a:alpha val="74998"/>
              </a:srgbClr>
            </a:outerShdw>
          </a:effectLst>
        </p:spPr>
        <p:txBody>
          <a:bodyPr/>
          <a:lstStyle/>
          <a:p>
            <a:pPr algn="l" eaLnBrk="1" hangingPunct="1">
              <a:defRPr/>
            </a:pPr>
            <a:r>
              <a:rPr lang="ko-KR" altLang="en-US" b="1" dirty="0" smtClean="0">
                <a:solidFill>
                  <a:schemeClr val="tx1"/>
                </a:solidFill>
                <a:effectLst>
                  <a:outerShdw blurRad="38100" dist="38100" dir="2700000" algn="tl">
                    <a:srgbClr val="8C0000"/>
                  </a:outerShdw>
                </a:effectLst>
                <a:ea typeface="ＭＳ Ｐゴシック" charset="-128"/>
                <a:cs typeface="ＭＳ Ｐゴシック" charset="-128"/>
              </a:rPr>
              <a:t>정죄란 없다</a:t>
            </a:r>
            <a:r>
              <a:rPr lang="en-US" altLang="ko-KR" b="1" dirty="0" smtClean="0">
                <a:solidFill>
                  <a:schemeClr val="tx1"/>
                </a:solidFill>
                <a:effectLst>
                  <a:outerShdw blurRad="38100" dist="38100" dir="2700000" algn="tl">
                    <a:srgbClr val="8C0000"/>
                  </a:outerShdw>
                </a:effectLst>
                <a:ea typeface="ＭＳ Ｐゴシック" charset="-128"/>
                <a:cs typeface="ＭＳ Ｐゴシック" charset="-128"/>
              </a:rPr>
              <a:t> </a:t>
            </a:r>
            <a:r>
              <a:rPr lang="en-US" b="1" dirty="0" smtClean="0">
                <a:solidFill>
                  <a:schemeClr val="tx1"/>
                </a:solidFill>
                <a:effectLst>
                  <a:outerShdw blurRad="38100" dist="38100" dir="2700000" algn="tl">
                    <a:srgbClr val="8C0000"/>
                  </a:outerShdw>
                </a:effectLst>
                <a:ea typeface="ＭＳ Ｐゴシック" charset="-128"/>
                <a:cs typeface="ＭＳ Ｐゴシック" charset="-128"/>
              </a:rPr>
              <a:t>(</a:t>
            </a:r>
            <a:r>
              <a:rPr lang="en-US" b="1" dirty="0">
                <a:solidFill>
                  <a:schemeClr val="tx1"/>
                </a:solidFill>
                <a:effectLst>
                  <a:outerShdw blurRad="38100" dist="38100" dir="2700000" algn="tl">
                    <a:srgbClr val="8C0000"/>
                  </a:outerShdw>
                </a:effectLst>
                <a:ea typeface="ＭＳ Ｐゴシック" charset="-128"/>
                <a:cs typeface="ＭＳ Ｐゴシック" charset="-128"/>
              </a:rPr>
              <a:t>8:1)!</a:t>
            </a:r>
            <a:endParaRPr lang="en-US" sz="3600" b="1" dirty="0">
              <a:solidFill>
                <a:schemeClr val="tx1"/>
              </a:solidFill>
              <a:effectLst>
                <a:outerShdw blurRad="38100" dist="38100" dir="2700000" algn="tl">
                  <a:srgbClr val="8C0000"/>
                </a:outerShdw>
              </a:effectLst>
              <a:ea typeface="ＭＳ Ｐゴシック" charset="-128"/>
              <a:cs typeface="ＭＳ Ｐゴシック" charset="-128"/>
            </a:endParaRPr>
          </a:p>
        </p:txBody>
      </p:sp>
      <p:sp>
        <p:nvSpPr>
          <p:cNvPr id="372742" name="Text Box 6"/>
          <p:cNvSpPr txBox="1">
            <a:spLocks noChangeArrowheads="1"/>
          </p:cNvSpPr>
          <p:nvPr/>
        </p:nvSpPr>
        <p:spPr bwMode="auto">
          <a:xfrm>
            <a:off x="8305800" y="0"/>
            <a:ext cx="885825"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154b</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title"/>
          </p:nvPr>
        </p:nvSpPr>
        <p:spPr>
          <a:xfrm>
            <a:off x="381000" y="274638"/>
            <a:ext cx="8229600" cy="1143000"/>
          </a:xfrm>
        </p:spPr>
        <p:txBody>
          <a:bodyPr/>
          <a:lstStyle/>
          <a:p>
            <a:pPr eaLnBrk="1" hangingPunct="1">
              <a:defRPr/>
            </a:pPr>
            <a:r>
              <a:rPr lang="en-US" altLang="zh-CN" sz="4800" b="1">
                <a:solidFill>
                  <a:schemeClr val="tx1"/>
                </a:solidFill>
                <a:ea typeface="SimSun" pitchFamily="2" charset="-122"/>
                <a:cs typeface="SimSun" pitchFamily="2" charset="-122"/>
              </a:rPr>
              <a:t>Jesus rose to give you new life!</a:t>
            </a:r>
            <a:endParaRPr lang="en-US">
              <a:ea typeface="ＭＳ Ｐゴシック" charset="-128"/>
              <a:cs typeface="ＭＳ Ｐゴシック" charset="-128"/>
            </a:endParaRPr>
          </a:p>
        </p:txBody>
      </p:sp>
      <p:sp>
        <p:nvSpPr>
          <p:cNvPr id="380931" name="Rectangle 3"/>
          <p:cNvSpPr>
            <a:spLocks noGrp="1" noChangeArrowheads="1"/>
          </p:cNvSpPr>
          <p:nvPr>
            <p:ph type="body" idx="1"/>
          </p:nvPr>
        </p:nvSpPr>
        <p:spPr>
          <a:xfrm>
            <a:off x="381000" y="1600200"/>
            <a:ext cx="8229600" cy="4495800"/>
          </a:xfrm>
        </p:spPr>
        <p:txBody>
          <a:bodyPr/>
          <a:lstStyle/>
          <a:p>
            <a:pPr eaLnBrk="1" hangingPunct="1">
              <a:buFont typeface="Wingdings" pitchFamily="-112" charset="2"/>
              <a:buChar char="n"/>
              <a:defRPr/>
            </a:pPr>
            <a:endParaRPr lang="en-US">
              <a:ea typeface="ＭＳ Ｐゴシック" pitchFamily="-112" charset="-128"/>
              <a:cs typeface="ＭＳ Ｐゴシック" pitchFamily="-112" charset="-128"/>
            </a:endParaRPr>
          </a:p>
        </p:txBody>
      </p:sp>
      <p:pic>
        <p:nvPicPr>
          <p:cNvPr id="1017859" name="Picture 4"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933" name="Rectangle 5"/>
          <p:cNvSpPr>
            <a:spLocks noChangeArrowheads="1"/>
          </p:cNvSpPr>
          <p:nvPr/>
        </p:nvSpPr>
        <p:spPr bwMode="auto">
          <a:xfrm>
            <a:off x="0" y="304800"/>
            <a:ext cx="8991600" cy="16764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성화의 힘은 </a:t>
            </a:r>
            <a:endParaRPr lang="en-US" altLang="ko-KR"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성령의 사역으로부터 임한다</a:t>
            </a:r>
            <a:r>
              <a:rPr lang="en-US" altLang="zh-CN"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endParaRPr lang="en-US" sz="4000"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p:txBody>
      </p:sp>
      <p:sp>
        <p:nvSpPr>
          <p:cNvPr id="380934" name="Rectangle 6"/>
          <p:cNvSpPr>
            <a:spLocks noChangeArrowheads="1"/>
          </p:cNvSpPr>
          <p:nvPr/>
        </p:nvSpPr>
        <p:spPr bwMode="auto">
          <a:xfrm>
            <a:off x="571500" y="2251075"/>
            <a:ext cx="7848600" cy="3997325"/>
          </a:xfrm>
          <a:prstGeom prst="rect">
            <a:avLst/>
          </a:prstGeom>
          <a:noFill/>
          <a:ln w="9525">
            <a:noFill/>
            <a:miter lim="800000"/>
            <a:headEnd/>
            <a:tailEnd/>
          </a:ln>
          <a:effectLst/>
        </p:spPr>
        <p:txBody>
          <a:bodyPr/>
          <a:lstStyle/>
          <a:p>
            <a:pPr marL="609600" indent="-609600" defTabSz="914400">
              <a:lnSpc>
                <a:spcPct val="100000"/>
              </a:lnSpc>
              <a:spcBef>
                <a:spcPct val="20000"/>
              </a:spcBef>
              <a:buClr>
                <a:srgbClr val="FFCC66"/>
              </a:buClr>
              <a:buSzTx/>
              <a:buFont typeface="Wingdings" pitchFamily="-112" charset="2"/>
              <a:buAutoNum type="alphaUcPeriod"/>
              <a:defRPr/>
            </a:pPr>
            <a:endParaRPr lang="en-US" sz="4000">
              <a:solidFill>
                <a:srgbClr val="FFFFFF"/>
              </a:solidFill>
              <a:effectLst>
                <a:outerShdw blurRad="38100" dist="38100" dir="2700000" algn="tl">
                  <a:srgbClr val="000000"/>
                </a:outerShdw>
              </a:effectLst>
              <a:latin typeface="Tahoma" pitchFamily="-112" charset="-52"/>
              <a:ea typeface="ＭＳ Ｐゴシック" charset="-128"/>
              <a:cs typeface="ＭＳ Ｐゴシック" charset="-128"/>
            </a:endParaRPr>
          </a:p>
        </p:txBody>
      </p:sp>
      <p:sp>
        <p:nvSpPr>
          <p:cNvPr id="380937" name="Text Box 9"/>
          <p:cNvSpPr txBox="1">
            <a:spLocks noChangeArrowheads="1"/>
          </p:cNvSpPr>
          <p:nvPr/>
        </p:nvSpPr>
        <p:spPr bwMode="auto">
          <a:xfrm>
            <a:off x="-76200" y="2133600"/>
            <a:ext cx="9144000" cy="17526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죄에 대한 승리</a:t>
            </a: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r>
            <a:b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(8:1-13)</a:t>
            </a:r>
          </a:p>
        </p:txBody>
      </p:sp>
      <p:sp>
        <p:nvSpPr>
          <p:cNvPr id="380938" name="Text Box 10"/>
          <p:cNvSpPr txBox="1">
            <a:spLocks noChangeArrowheads="1"/>
          </p:cNvSpPr>
          <p:nvPr/>
        </p:nvSpPr>
        <p:spPr bwMode="auto">
          <a:xfrm>
            <a:off x="8305800" y="0"/>
            <a:ext cx="81121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ea typeface="ＭＳ Ｐゴシック" charset="-128"/>
                <a:cs typeface="ＭＳ Ｐゴシック" charset="-128"/>
              </a:rPr>
              <a:t>154b</a:t>
            </a:r>
          </a:p>
        </p:txBody>
      </p:sp>
      <p:sp>
        <p:nvSpPr>
          <p:cNvPr id="9" name="Text Box 9"/>
          <p:cNvSpPr txBox="1">
            <a:spLocks noChangeArrowheads="1"/>
          </p:cNvSpPr>
          <p:nvPr/>
        </p:nvSpPr>
        <p:spPr bwMode="auto">
          <a:xfrm>
            <a:off x="0" y="3962400"/>
            <a:ext cx="9144000" cy="17526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ja-JP" altLang="en-US" sz="32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r>
              <a:rPr lang="en-US" altLang="ja-JP" sz="32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r>
              <a:rPr lang="ko-KR" altLang="en-US" sz="3200" dirty="0">
                <a:solidFill>
                  <a:srgbClr val="FFFFFF"/>
                </a:solidFill>
                <a:ea typeface="ＭＳ Ｐゴシック" charset="-128"/>
                <a:cs typeface="ＭＳ Ｐゴシック" charset="-128"/>
              </a:rPr>
              <a:t> 누구든지 그리스도의 영이 없으면 그리스도의 사람이 아니라 </a:t>
            </a:r>
            <a:r>
              <a:rPr lang="ja-JP" altLang="en-US" sz="32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r>
              <a:rPr lang="en-US" altLang="ja-JP" sz="32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(8:9b)</a:t>
            </a:r>
            <a:endParaRPr lang="en-US" sz="32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380934">
                                            <p:txEl>
                                              <p:pRg st="0" end="0"/>
                                            </p:txEl>
                                          </p:spTgt>
                                        </p:tgtEl>
                                        <p:attrNameLst>
                                          <p:attrName>style.visibility</p:attrName>
                                        </p:attrNameLst>
                                      </p:cBhvr>
                                      <p:to>
                                        <p:strVal val="visible"/>
                                      </p:to>
                                    </p:set>
                                    <p:animEffect transition="in" filter="wipe(down)">
                                      <p:cBhvr>
                                        <p:cTn id="7" dur="500"/>
                                        <p:tgtEl>
                                          <p:spTgt spid="3809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7"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900" decel="100000" fill="hold"/>
                                        <p:tgtEl>
                                          <p:spTgt spid="9"/>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9905" name="Picture 5" descr="Indwell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6011863" cy="1752600"/>
          </a:xfrm>
          <a:solidFill>
            <a:srgbClr val="000000"/>
          </a:solidFill>
          <a:effectLst>
            <a:outerShdw blurRad="38100" dist="38099" dir="2700000" algn="ctr" rotWithShape="0">
              <a:srgbClr val="000000">
                <a:alpha val="99962"/>
              </a:srgbClr>
            </a:outerShdw>
          </a:effectLst>
        </p:spPr>
        <p:txBody>
          <a:bodyPr/>
          <a:lstStyle/>
          <a:p>
            <a:pPr>
              <a:defRPr/>
            </a:pPr>
            <a:r>
              <a:rPr lang="en-US" sz="2800" dirty="0" smtClean="0"/>
              <a:t>"…</a:t>
            </a:r>
            <a:r>
              <a:rPr lang="ko-KR" altLang="en-US" sz="2800" dirty="0" smtClean="0"/>
              <a:t> 누구든지 그리스도의 영이 없으면 그리스도의 사람이 아니라 </a:t>
            </a:r>
            <a:r>
              <a:rPr lang="en-US" sz="2800" b="0" dirty="0" smtClean="0"/>
              <a:t>" (</a:t>
            </a:r>
            <a:r>
              <a:rPr lang="ko-KR" altLang="en-US" sz="2800" b="0" dirty="0" smtClean="0"/>
              <a:t>롬 </a:t>
            </a:r>
            <a:r>
              <a:rPr lang="en-US" sz="2800" dirty="0" smtClean="0"/>
              <a:t>8:9)</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1953" name="Picture 2" descr="To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6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0" name="Rectangle 4"/>
          <p:cNvSpPr>
            <a:spLocks noGrp="1" noChangeArrowheads="1"/>
          </p:cNvSpPr>
          <p:nvPr>
            <p:ph type="title"/>
          </p:nvPr>
        </p:nvSpPr>
        <p:spPr>
          <a:xfrm>
            <a:off x="0" y="5867400"/>
            <a:ext cx="9144000" cy="990600"/>
          </a:xfrm>
          <a:effectLst>
            <a:outerShdw blurRad="63500" dist="63500" dir="13012194" algn="ctr" rotWithShape="0">
              <a:srgbClr val="000000">
                <a:alpha val="74998"/>
              </a:srgbClr>
            </a:outerShdw>
          </a:effectLst>
        </p:spPr>
        <p:txBody>
          <a:bodyPr/>
          <a:lstStyle/>
          <a:p>
            <a:pPr eaLnBrk="1" hangingPunct="1">
              <a:defRPr/>
            </a:pPr>
            <a:r>
              <a:rPr lang="ko-KR" altLang="en-US" b="1" dirty="0" smtClean="0">
                <a:solidFill>
                  <a:schemeClr val="tx1"/>
                </a:solidFill>
                <a:ea typeface="ＭＳ Ｐゴシック" charset="-128"/>
                <a:cs typeface="ＭＳ Ｐゴシック" charset="-128"/>
              </a:rPr>
              <a:t>성령이 우리 안에 거하신다</a:t>
            </a:r>
            <a:r>
              <a:rPr lang="en-US" altLang="ko-KR" b="1" dirty="0" smtClean="0">
                <a:solidFill>
                  <a:schemeClr val="tx1"/>
                </a:solidFill>
                <a:ea typeface="ＭＳ Ｐゴシック" charset="-128"/>
                <a:cs typeface="ＭＳ Ｐゴシック" charset="-128"/>
              </a:rPr>
              <a:t> </a:t>
            </a:r>
            <a:r>
              <a:rPr lang="en-US" b="1" dirty="0" smtClean="0">
                <a:solidFill>
                  <a:schemeClr val="tx1"/>
                </a:solidFill>
                <a:ea typeface="ＭＳ Ｐゴシック" charset="-128"/>
                <a:cs typeface="ＭＳ Ｐゴシック" charset="-128"/>
              </a:rPr>
              <a:t>(8:11</a:t>
            </a:r>
            <a:r>
              <a:rPr lang="en-US" b="1" dirty="0">
                <a:solidFill>
                  <a:schemeClr val="tx1"/>
                </a:solidFill>
                <a:ea typeface="ＭＳ Ｐゴシック" charset="-128"/>
                <a:cs typeface="ＭＳ Ｐゴシック" charset="-128"/>
              </a:rPr>
              <a:t>)</a:t>
            </a:r>
            <a:endParaRPr lang="en-US" sz="3600" b="1" dirty="0">
              <a:solidFill>
                <a:schemeClr val="tx1"/>
              </a:solidFill>
              <a:ea typeface="ＭＳ Ｐゴシック" charset="-128"/>
              <a:cs typeface="ＭＳ Ｐゴシック" charset="-128"/>
            </a:endParaRPr>
          </a:p>
        </p:txBody>
      </p:sp>
      <p:sp>
        <p:nvSpPr>
          <p:cNvPr id="372742" name="Text Box 6"/>
          <p:cNvSpPr txBox="1">
            <a:spLocks noChangeArrowheads="1"/>
          </p:cNvSpPr>
          <p:nvPr/>
        </p:nvSpPr>
        <p:spPr bwMode="auto">
          <a:xfrm>
            <a:off x="8305800" y="0"/>
            <a:ext cx="885825"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154b</a:t>
            </a:r>
          </a:p>
        </p:txBody>
      </p:sp>
      <p:sp>
        <p:nvSpPr>
          <p:cNvPr id="1021956" name="TextBox 5"/>
          <p:cNvSpPr txBox="1">
            <a:spLocks noChangeArrowheads="1"/>
          </p:cNvSpPr>
          <p:nvPr/>
        </p:nvSpPr>
        <p:spPr bwMode="auto">
          <a:xfrm>
            <a:off x="0" y="533400"/>
            <a:ext cx="9144000" cy="18161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ja-JP" altLang="en-US" sz="2800" b="1">
                <a:solidFill>
                  <a:srgbClr val="000000"/>
                </a:solidFill>
                <a:latin typeface="Arial" charset="0"/>
                <a:cs typeface="Arial" charset="0"/>
              </a:rPr>
              <a:t>“</a:t>
            </a:r>
            <a:r>
              <a:rPr lang="ko-KR" altLang="en-US" sz="2800" b="1">
                <a:solidFill>
                  <a:srgbClr val="000000"/>
                </a:solidFill>
                <a:latin typeface="Arial" charset="0"/>
                <a:cs typeface="Arial" charset="0"/>
              </a:rPr>
              <a:t>예수를 죽은 자 가운데서 살리신 이의 영이 너희 안에 거하시면 그리스도 예수를 죽은 자 가운데서 살리신 이가 너희 안에 거하시는 그의 영으로 말미암아 너희 죽을 몸도 살리시리라</a:t>
            </a:r>
            <a:r>
              <a:rPr lang="ja-JP" altLang="en-US" sz="2800" b="1">
                <a:solidFill>
                  <a:srgbClr val="000000"/>
                </a:solidFill>
                <a:latin typeface="Arial" charset="0"/>
                <a:cs typeface="Arial" charset="0"/>
              </a:rPr>
              <a:t>”</a:t>
            </a:r>
            <a:endParaRPr lang="en-US" sz="2800" b="1">
              <a:solidFill>
                <a:srgbClr val="000000"/>
              </a:solidFill>
              <a:latin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title"/>
          </p:nvPr>
        </p:nvSpPr>
        <p:spPr>
          <a:xfrm>
            <a:off x="381000" y="274638"/>
            <a:ext cx="8229600" cy="1143000"/>
          </a:xfrm>
        </p:spPr>
        <p:txBody>
          <a:bodyPr/>
          <a:lstStyle/>
          <a:p>
            <a:pPr eaLnBrk="1" hangingPunct="1">
              <a:defRPr/>
            </a:pPr>
            <a:r>
              <a:rPr lang="en-US" altLang="zh-CN" sz="4800" b="1">
                <a:solidFill>
                  <a:schemeClr val="tx1"/>
                </a:solidFill>
                <a:ea typeface="SimSun" pitchFamily="2" charset="-122"/>
                <a:cs typeface="SimSun" pitchFamily="2" charset="-122"/>
              </a:rPr>
              <a:t>Jesus rose to give you new life!</a:t>
            </a:r>
            <a:endParaRPr lang="en-US">
              <a:ea typeface="ＭＳ Ｐゴシック" charset="-128"/>
              <a:cs typeface="ＭＳ Ｐゴシック" charset="-128"/>
            </a:endParaRPr>
          </a:p>
        </p:txBody>
      </p:sp>
      <p:sp>
        <p:nvSpPr>
          <p:cNvPr id="380931" name="Rectangle 3"/>
          <p:cNvSpPr>
            <a:spLocks noGrp="1" noChangeArrowheads="1"/>
          </p:cNvSpPr>
          <p:nvPr>
            <p:ph type="body" idx="1"/>
          </p:nvPr>
        </p:nvSpPr>
        <p:spPr>
          <a:xfrm>
            <a:off x="381000" y="1600200"/>
            <a:ext cx="8229600" cy="4495800"/>
          </a:xfrm>
        </p:spPr>
        <p:txBody>
          <a:bodyPr/>
          <a:lstStyle/>
          <a:p>
            <a:pPr eaLnBrk="1" hangingPunct="1">
              <a:buFont typeface="Wingdings" pitchFamily="-112" charset="2"/>
              <a:buChar char="n"/>
              <a:defRPr/>
            </a:pPr>
            <a:endParaRPr lang="en-US">
              <a:ea typeface="ＭＳ Ｐゴシック" pitchFamily="-112" charset="-128"/>
              <a:cs typeface="ＭＳ Ｐゴシック" pitchFamily="-112" charset="-128"/>
            </a:endParaRPr>
          </a:p>
        </p:txBody>
      </p:sp>
      <p:pic>
        <p:nvPicPr>
          <p:cNvPr id="1024003" name="Picture 4"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933" name="Rectangle 5"/>
          <p:cNvSpPr>
            <a:spLocks noChangeArrowheads="1"/>
          </p:cNvSpPr>
          <p:nvPr/>
        </p:nvSpPr>
        <p:spPr bwMode="auto">
          <a:xfrm>
            <a:off x="0" y="304800"/>
            <a:ext cx="8991600" cy="16764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성화의 힘은</a:t>
            </a:r>
            <a:endParaRPr lang="en-US" altLang="ko-KR"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성령의 사역으로부터 임한다</a:t>
            </a:r>
            <a:r>
              <a:rPr lang="en-US" altLang="zh-CN"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endParaRPr lang="en-US" sz="4000"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p:txBody>
      </p:sp>
      <p:sp>
        <p:nvSpPr>
          <p:cNvPr id="380934" name="Rectangle 6"/>
          <p:cNvSpPr>
            <a:spLocks noChangeArrowheads="1"/>
          </p:cNvSpPr>
          <p:nvPr/>
        </p:nvSpPr>
        <p:spPr bwMode="auto">
          <a:xfrm>
            <a:off x="571500" y="2251075"/>
            <a:ext cx="7848600" cy="3997325"/>
          </a:xfrm>
          <a:prstGeom prst="rect">
            <a:avLst/>
          </a:prstGeom>
          <a:noFill/>
          <a:ln w="9525">
            <a:noFill/>
            <a:miter lim="800000"/>
            <a:headEnd/>
            <a:tailEnd/>
          </a:ln>
          <a:effectLst/>
        </p:spPr>
        <p:txBody>
          <a:bodyPr/>
          <a:lstStyle/>
          <a:p>
            <a:pPr marL="609600" indent="-609600" defTabSz="914400">
              <a:lnSpc>
                <a:spcPct val="100000"/>
              </a:lnSpc>
              <a:spcBef>
                <a:spcPct val="20000"/>
              </a:spcBef>
              <a:buClr>
                <a:srgbClr val="FFCC66"/>
              </a:buClr>
              <a:buSzTx/>
              <a:buFont typeface="Wingdings" pitchFamily="-112" charset="2"/>
              <a:buAutoNum type="alphaUcPeriod"/>
              <a:defRPr/>
            </a:pPr>
            <a:endParaRPr lang="en-US" sz="4000">
              <a:solidFill>
                <a:srgbClr val="FFFFFF"/>
              </a:solidFill>
              <a:effectLst>
                <a:outerShdw blurRad="38100" dist="38100" dir="2700000" algn="tl">
                  <a:srgbClr val="000000"/>
                </a:outerShdw>
              </a:effectLst>
              <a:latin typeface="Tahoma" pitchFamily="-112" charset="-52"/>
              <a:ea typeface="ＭＳ Ｐゴシック" charset="-128"/>
              <a:cs typeface="ＭＳ Ｐゴシック" charset="-128"/>
            </a:endParaRPr>
          </a:p>
        </p:txBody>
      </p:sp>
      <p:sp>
        <p:nvSpPr>
          <p:cNvPr id="380937" name="Text Box 9"/>
          <p:cNvSpPr txBox="1">
            <a:spLocks noChangeArrowheads="1"/>
          </p:cNvSpPr>
          <p:nvPr/>
        </p:nvSpPr>
        <p:spPr bwMode="auto">
          <a:xfrm>
            <a:off x="-76200" y="2133600"/>
            <a:ext cx="9144000" cy="43434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죄에 대한 승리</a:t>
            </a: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r>
            <a:b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(8:1-13)</a:t>
            </a:r>
          </a:p>
          <a:p>
            <a:pPr algn="ctr" defTabSz="914400">
              <a:lnSpc>
                <a:spcPct val="100000"/>
              </a:lnSpc>
              <a:buClrTx/>
              <a:buSzTx/>
              <a:buFontTx/>
              <a:buNone/>
              <a:defRPr/>
            </a:pP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p>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아들로서 하나님의 자녀로 입양됨</a:t>
            </a: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r>
            <a:b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(8:14-27)</a:t>
            </a:r>
          </a:p>
          <a:p>
            <a:pPr algn="ctr" defTabSz="914400">
              <a:lnSpc>
                <a:spcPct val="100000"/>
              </a:lnSpc>
              <a:buClrTx/>
              <a:buSzTx/>
              <a:buFontTx/>
              <a:buNone/>
              <a:defRPr/>
            </a:pPr>
            <a:endPar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a:p>
            <a:pPr algn="ctr" defTabSz="914400">
              <a:lnSpc>
                <a:spcPct val="100000"/>
              </a:lnSpc>
              <a:buClrTx/>
              <a:buSzTx/>
              <a:buFontTx/>
              <a:buNone/>
              <a:defRPr/>
            </a:pPr>
            <a:endPar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p:txBody>
      </p:sp>
      <p:sp>
        <p:nvSpPr>
          <p:cNvPr id="380938" name="Text Box 10"/>
          <p:cNvSpPr txBox="1">
            <a:spLocks noChangeArrowheads="1"/>
          </p:cNvSpPr>
          <p:nvPr/>
        </p:nvSpPr>
        <p:spPr bwMode="auto">
          <a:xfrm>
            <a:off x="8305800" y="0"/>
            <a:ext cx="81121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ea typeface="ＭＳ Ｐゴシック" charset="-128"/>
                <a:cs typeface="ＭＳ Ｐゴシック" charset="-128"/>
              </a:rPr>
              <a:t>154b</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380934">
                                            <p:txEl>
                                              <p:pRg st="0" end="0"/>
                                            </p:txEl>
                                          </p:spTgt>
                                        </p:tgtEl>
                                        <p:attrNameLst>
                                          <p:attrName>style.visibility</p:attrName>
                                        </p:attrNameLst>
                                      </p:cBhvr>
                                      <p:to>
                                        <p:strVal val="visible"/>
                                      </p:to>
                                    </p:set>
                                    <p:animEffect transition="in" filter="wipe(down)">
                                      <p:cBhvr>
                                        <p:cTn id="7" dur="500"/>
                                        <p:tgtEl>
                                          <p:spTgt spid="3809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80937">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80937">
                                            <p:txEl>
                                              <p:pRg st="1" end="1"/>
                                            </p:txEl>
                                          </p:spTgt>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8093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937"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049" name="Picture 2" descr="unknow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8435" name="Rectangle 3"/>
          <p:cNvSpPr>
            <a:spLocks noGrp="1" noChangeArrowheads="1"/>
          </p:cNvSpPr>
          <p:nvPr>
            <p:ph type="title"/>
          </p:nvPr>
        </p:nvSpPr>
        <p:spPr>
          <a:xfrm>
            <a:off x="0" y="0"/>
            <a:ext cx="9144000" cy="990600"/>
          </a:xfrm>
          <a:solidFill>
            <a:srgbClr val="000000"/>
          </a:solidFill>
          <a:effectLst>
            <a:outerShdw blurRad="63500" dist="35921" dir="2700000" algn="ctr" rotWithShape="0">
              <a:srgbClr val="000000">
                <a:alpha val="74998"/>
              </a:srgbClr>
            </a:outerShdw>
          </a:effectLst>
        </p:spPr>
        <p:txBody>
          <a:bodyPr/>
          <a:lstStyle/>
          <a:p>
            <a:pPr algn="r" eaLnBrk="1" hangingPunct="1">
              <a:defRPr/>
            </a:pPr>
            <a:r>
              <a:rPr lang="ko-KR" altLang="en-US" dirty="0" smtClean="0">
                <a:solidFill>
                  <a:schemeClr val="bg1"/>
                </a:solidFill>
              </a:rPr>
              <a:t>로마서 </a:t>
            </a:r>
            <a:r>
              <a:rPr lang="en-US" dirty="0" smtClean="0">
                <a:solidFill>
                  <a:schemeClr val="bg1"/>
                </a:solidFill>
              </a:rPr>
              <a:t>8:19-21</a:t>
            </a:r>
            <a:endParaRPr lang="en-US" dirty="0">
              <a:solidFill>
                <a:schemeClr val="bg1"/>
              </a:solidFill>
            </a:endParaRPr>
          </a:p>
        </p:txBody>
      </p:sp>
      <p:sp>
        <p:nvSpPr>
          <p:cNvPr id="658436" name="Rectangle 4"/>
          <p:cNvSpPr>
            <a:spLocks noChangeArrowheads="1"/>
          </p:cNvSpPr>
          <p:nvPr/>
        </p:nvSpPr>
        <p:spPr bwMode="auto">
          <a:xfrm>
            <a:off x="0" y="0"/>
            <a:ext cx="25908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90000"/>
              </a:lnSpc>
              <a:spcBef>
                <a:spcPct val="20000"/>
              </a:spcBef>
              <a:buClrTx/>
              <a:buSzTx/>
              <a:buFontTx/>
              <a:buNone/>
            </a:pPr>
            <a:r>
              <a:rPr lang="ja-JP" altLang="en-US" sz="2800" b="1">
                <a:solidFill>
                  <a:srgbClr val="FFFFFF"/>
                </a:solidFill>
                <a:latin typeface="Arial" charset="0"/>
                <a:ea typeface="ＭＳ Ｐゴシック" charset="0"/>
                <a:cs typeface="ＭＳ Ｐゴシック" charset="0"/>
              </a:rPr>
              <a:t>“</a:t>
            </a:r>
            <a:r>
              <a:rPr lang="ko-KR" altLang="en-US" sz="2800" b="1">
                <a:solidFill>
                  <a:srgbClr val="FFFFFF"/>
                </a:solidFill>
                <a:latin typeface="Arial" charset="0"/>
                <a:ea typeface="ＭＳ Ｐゴシック" charset="0"/>
                <a:cs typeface="ＭＳ Ｐゴシック" charset="0"/>
              </a:rPr>
              <a:t>피조물이 고대하는 바는 하나님의 아들들이 나타나는 것이니 </a:t>
            </a:r>
          </a:p>
          <a:p>
            <a:pPr defTabSz="914400">
              <a:lnSpc>
                <a:spcPct val="90000"/>
              </a:lnSpc>
              <a:spcBef>
                <a:spcPct val="20000"/>
              </a:spcBef>
              <a:buClrTx/>
              <a:buSzTx/>
              <a:buFontTx/>
              <a:buNone/>
            </a:pPr>
            <a:r>
              <a:rPr lang="ko-KR" altLang="en-US" sz="2800" b="1">
                <a:solidFill>
                  <a:srgbClr val="FFFFFF"/>
                </a:solidFill>
                <a:latin typeface="Arial" charset="0"/>
                <a:ea typeface="ＭＳ Ｐゴシック" charset="0"/>
                <a:cs typeface="ＭＳ Ｐゴシック" charset="0"/>
              </a:rPr>
              <a:t>그 바라는 것은 피조물도 썩어짐의 종 노릇 한 데서 해방되어 하나님의 자녀들의 영광의 자유에 이르는 것이니라</a:t>
            </a:r>
            <a:r>
              <a:rPr lang="ja-JP" altLang="en-US" sz="2800" b="1">
                <a:solidFill>
                  <a:srgbClr val="FFFFFF"/>
                </a:solidFill>
                <a:latin typeface="Arial" charset="0"/>
                <a:ea typeface="ＭＳ Ｐゴシック" charset="0"/>
                <a:cs typeface="ＭＳ Ｐゴシック" charset="0"/>
              </a:rPr>
              <a:t>”</a:t>
            </a:r>
            <a:endParaRPr lang="en-US" sz="2800" b="1">
              <a:solidFill>
                <a:srgbClr val="FFFFFF"/>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4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8436">
                                            <p:bg/>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8436">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843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35" grpId="0" animBg="1"/>
      <p:bldP spid="658436" grpId="0" build="p"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2" descr="par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098" name="Rectangle 3"/>
          <p:cNvSpPr>
            <a:spLocks noGrp="1" noChangeArrowheads="1"/>
          </p:cNvSpPr>
          <p:nvPr>
            <p:ph type="title"/>
          </p:nvPr>
        </p:nvSpPr>
        <p:spPr>
          <a:xfrm>
            <a:off x="2339975" y="152400"/>
            <a:ext cx="4464050" cy="1044575"/>
          </a:xfrm>
        </p:spPr>
        <p:txBody>
          <a:bodyPr/>
          <a:lstStyle/>
          <a:p>
            <a:pPr eaLnBrk="1" hangingPunct="1"/>
            <a:r>
              <a:rPr lang="ko-KR" altLang="en-US" sz="4000">
                <a:latin typeface="Arial" charset="0"/>
                <a:ea typeface="ＭＳ Ｐゴシック" charset="0"/>
                <a:cs typeface="ＭＳ Ｐゴシック" charset="0"/>
              </a:rPr>
              <a:t>해방된 창조는 </a:t>
            </a:r>
            <a:r>
              <a:rPr lang="en-US" altLang="ko-KR" sz="4000">
                <a:latin typeface="Arial" charset="0"/>
                <a:ea typeface="ＭＳ Ｐゴシック" charset="0"/>
                <a:cs typeface="ＭＳ Ｐゴシック" charset="0"/>
              </a:rPr>
              <a:t>…</a:t>
            </a:r>
            <a:r>
              <a:rPr lang="ko-KR" altLang="en-US" sz="4000">
                <a:latin typeface="Arial" charset="0"/>
                <a:ea typeface="ＭＳ Ｐゴシック" charset="0"/>
                <a:cs typeface="ＭＳ Ｐゴシック" charset="0"/>
              </a:rPr>
              <a:t>을 가져올 것이다</a:t>
            </a:r>
            <a:r>
              <a:rPr lang="en-US" altLang="ko-KR" sz="4000">
                <a:latin typeface="Arial" charset="0"/>
                <a:ea typeface="ＭＳ Ｐゴシック" charset="0"/>
                <a:cs typeface="ＭＳ Ｐゴシック" charset="0"/>
              </a:rPr>
              <a:t>.</a:t>
            </a:r>
            <a:endParaRPr lang="en-US" sz="4000">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145" name="Picture 2" descr="paradise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146" name="Rectangle 3"/>
          <p:cNvSpPr>
            <a:spLocks noGrp="1" noChangeArrowheads="1"/>
          </p:cNvSpPr>
          <p:nvPr>
            <p:ph type="ctrTitle"/>
          </p:nvPr>
        </p:nvSpPr>
        <p:spPr>
          <a:xfrm>
            <a:off x="0" y="609600"/>
            <a:ext cx="7772400" cy="1143000"/>
          </a:xfrm>
        </p:spPr>
        <p:txBody>
          <a:bodyPr/>
          <a:lstStyle/>
          <a:p>
            <a:pPr algn="l" eaLnBrk="1" hangingPunct="1"/>
            <a:r>
              <a:rPr lang="en-US" sz="4000">
                <a:latin typeface="Arial" charset="0"/>
                <a:ea typeface="ＭＳ Ｐゴシック" charset="0"/>
                <a:cs typeface="ＭＳ Ｐゴシック" charset="0"/>
              </a:rPr>
              <a:t>…</a:t>
            </a:r>
            <a:r>
              <a:rPr lang="ko-KR" altLang="en-US" sz="4000">
                <a:latin typeface="Arial" charset="0"/>
                <a:ea typeface="ＭＳ Ｐゴシック" charset="0"/>
                <a:cs typeface="ＭＳ Ｐゴシック" charset="0"/>
              </a:rPr>
              <a:t>완전히 새로워진 세상</a:t>
            </a:r>
            <a:r>
              <a:rPr lang="en-US" altLang="ja-JP" sz="4000">
                <a:latin typeface="Arial" charset="0"/>
                <a:ea typeface="ＭＳ Ｐゴシック" charset="0"/>
                <a:cs typeface="ＭＳ Ｐゴシック" charset="0"/>
              </a:rPr>
              <a:t>!</a:t>
            </a:r>
            <a:endParaRPr lang="en-US" sz="4000">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title"/>
          </p:nvPr>
        </p:nvSpPr>
        <p:spPr>
          <a:xfrm>
            <a:off x="381000" y="274638"/>
            <a:ext cx="8229600" cy="1143000"/>
          </a:xfrm>
        </p:spPr>
        <p:txBody>
          <a:bodyPr/>
          <a:lstStyle/>
          <a:p>
            <a:pPr eaLnBrk="1" hangingPunct="1">
              <a:defRPr/>
            </a:pPr>
            <a:r>
              <a:rPr lang="en-US" altLang="zh-CN" sz="4800" b="1">
                <a:solidFill>
                  <a:schemeClr val="tx1"/>
                </a:solidFill>
                <a:ea typeface="SimSun" pitchFamily="2" charset="-122"/>
                <a:cs typeface="SimSun" pitchFamily="2" charset="-122"/>
              </a:rPr>
              <a:t>Jesus rose to give you new life!</a:t>
            </a:r>
            <a:endParaRPr lang="en-US">
              <a:ea typeface="ＭＳ Ｐゴシック" charset="-128"/>
              <a:cs typeface="ＭＳ Ｐゴシック" charset="-128"/>
            </a:endParaRPr>
          </a:p>
        </p:txBody>
      </p:sp>
      <p:sp>
        <p:nvSpPr>
          <p:cNvPr id="380931" name="Rectangle 3"/>
          <p:cNvSpPr>
            <a:spLocks noGrp="1" noChangeArrowheads="1"/>
          </p:cNvSpPr>
          <p:nvPr>
            <p:ph type="body" idx="1"/>
          </p:nvPr>
        </p:nvSpPr>
        <p:spPr>
          <a:xfrm>
            <a:off x="381000" y="1600200"/>
            <a:ext cx="8229600" cy="4495800"/>
          </a:xfrm>
        </p:spPr>
        <p:txBody>
          <a:bodyPr/>
          <a:lstStyle/>
          <a:p>
            <a:pPr eaLnBrk="1" hangingPunct="1">
              <a:buFont typeface="Wingdings" pitchFamily="-112" charset="2"/>
              <a:buChar char="n"/>
              <a:defRPr/>
            </a:pPr>
            <a:endParaRPr lang="en-US">
              <a:ea typeface="ＭＳ Ｐゴシック" pitchFamily="-112" charset="-128"/>
              <a:cs typeface="ＭＳ Ｐゴシック" pitchFamily="-112" charset="-128"/>
            </a:endParaRPr>
          </a:p>
        </p:txBody>
      </p:sp>
      <p:pic>
        <p:nvPicPr>
          <p:cNvPr id="1032195" name="Picture 4"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933" name="Rectangle 5"/>
          <p:cNvSpPr>
            <a:spLocks noChangeArrowheads="1"/>
          </p:cNvSpPr>
          <p:nvPr/>
        </p:nvSpPr>
        <p:spPr bwMode="auto">
          <a:xfrm>
            <a:off x="0" y="304800"/>
            <a:ext cx="8991600" cy="16764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성화의 힘은</a:t>
            </a:r>
            <a:endParaRPr lang="en-US" altLang="ko-KR"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a:p>
            <a:pPr algn="ctr" defTabSz="914400">
              <a:lnSpc>
                <a:spcPct val="100000"/>
              </a:lnSpc>
              <a:buClrTx/>
              <a:buSzTx/>
              <a:buFontTx/>
              <a:buNone/>
              <a:defRPr/>
            </a:pPr>
            <a:r>
              <a:rPr lang="ko-KR" altLang="en-US"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성령의 사역으로부터 임한다</a:t>
            </a:r>
            <a:r>
              <a:rPr lang="en-US" altLang="zh-CN" sz="40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endParaRPr lang="en-US" altLang="ko-KR" sz="4000" dirty="0">
              <a:solidFill>
                <a:srgbClr val="FFFFFF"/>
              </a:solidFill>
              <a:effectLst>
                <a:outerShdw blurRad="38100" dist="38100" dir="2700000" algn="tl">
                  <a:srgbClr val="000000"/>
                </a:outerShdw>
              </a:effectLst>
              <a:latin typeface="Tahoma" charset="-52"/>
              <a:ea typeface="SimSun" pitchFamily="2" charset="-122"/>
              <a:cs typeface="SimSun" pitchFamily="2" charset="-122"/>
            </a:endParaRPr>
          </a:p>
        </p:txBody>
      </p:sp>
      <p:sp>
        <p:nvSpPr>
          <p:cNvPr id="380934" name="Rectangle 6"/>
          <p:cNvSpPr>
            <a:spLocks noChangeArrowheads="1"/>
          </p:cNvSpPr>
          <p:nvPr/>
        </p:nvSpPr>
        <p:spPr bwMode="auto">
          <a:xfrm>
            <a:off x="571500" y="2251075"/>
            <a:ext cx="7848600" cy="3997325"/>
          </a:xfrm>
          <a:prstGeom prst="rect">
            <a:avLst/>
          </a:prstGeom>
          <a:noFill/>
          <a:ln w="9525">
            <a:noFill/>
            <a:miter lim="800000"/>
            <a:headEnd/>
            <a:tailEnd/>
          </a:ln>
          <a:effectLst/>
        </p:spPr>
        <p:txBody>
          <a:bodyPr/>
          <a:lstStyle/>
          <a:p>
            <a:pPr marL="609600" indent="-609600" defTabSz="914400">
              <a:lnSpc>
                <a:spcPct val="100000"/>
              </a:lnSpc>
              <a:spcBef>
                <a:spcPct val="20000"/>
              </a:spcBef>
              <a:buClr>
                <a:srgbClr val="FFCC66"/>
              </a:buClr>
              <a:buSzTx/>
              <a:buFont typeface="Wingdings" pitchFamily="-112" charset="2"/>
              <a:buAutoNum type="alphaUcPeriod"/>
              <a:defRPr/>
            </a:pPr>
            <a:endParaRPr lang="en-US" sz="4000">
              <a:solidFill>
                <a:srgbClr val="FFFFFF"/>
              </a:solidFill>
              <a:effectLst>
                <a:outerShdw blurRad="38100" dist="38100" dir="2700000" algn="tl">
                  <a:srgbClr val="000000"/>
                </a:outerShdw>
              </a:effectLst>
              <a:latin typeface="Tahoma" pitchFamily="-112" charset="-52"/>
              <a:ea typeface="ＭＳ Ｐゴシック" charset="-128"/>
              <a:cs typeface="ＭＳ Ｐゴシック" charset="-128"/>
            </a:endParaRPr>
          </a:p>
        </p:txBody>
      </p:sp>
      <p:sp>
        <p:nvSpPr>
          <p:cNvPr id="380937" name="Text Box 9"/>
          <p:cNvSpPr txBox="1">
            <a:spLocks noChangeArrowheads="1"/>
          </p:cNvSpPr>
          <p:nvPr/>
        </p:nvSpPr>
        <p:spPr bwMode="auto">
          <a:xfrm>
            <a:off x="-76200" y="2133600"/>
            <a:ext cx="9144000" cy="4343400"/>
          </a:xfrm>
          <a:prstGeom prst="rect">
            <a:avLst/>
          </a:prstGeom>
          <a:noFill/>
          <a:ln w="9525">
            <a:noFill/>
            <a:miter lim="800000"/>
            <a:headEnd/>
            <a:tailEnd/>
          </a:ln>
          <a:effectLst/>
        </p:spPr>
        <p:txBody>
          <a:bodyPr anchor="ctr"/>
          <a:lstStyle/>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죄에 대한 승리</a:t>
            </a: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r>
            <a:b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(8:1-13)</a:t>
            </a:r>
          </a:p>
          <a:p>
            <a:pPr algn="ctr" defTabSz="914400">
              <a:lnSpc>
                <a:spcPct val="100000"/>
              </a:lnSpc>
              <a:buClrTx/>
              <a:buSzTx/>
              <a:buFontTx/>
              <a:buNone/>
              <a:defRPr/>
            </a:pP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p>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아들로서 하나님의 자녀로 입양됨</a:t>
            </a:r>
            <a:r>
              <a:rPr lang="en-US" altLang="ko-KR"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r>
            <a:br>
              <a:rPr lang="en-US" altLang="ko-KR"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(8:14-27)</a:t>
            </a:r>
          </a:p>
          <a:p>
            <a:pPr algn="ctr" defTabSz="914400">
              <a:lnSpc>
                <a:spcPct val="100000"/>
              </a:lnSpc>
              <a:buClrTx/>
              <a:buSzTx/>
              <a:buFontTx/>
              <a:buNone/>
              <a:defRPr/>
            </a:pP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a:t>
            </a:r>
          </a:p>
          <a:p>
            <a:pPr algn="ctr" defTabSz="914400">
              <a:lnSpc>
                <a:spcPct val="100000"/>
              </a:lnSpc>
              <a:buClrTx/>
              <a:buSzTx/>
              <a:buFontTx/>
              <a:buNone/>
              <a:defRPr/>
            </a:pPr>
            <a:r>
              <a:rPr lang="ko-KR" alt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구원의 확신</a:t>
            </a: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 </a:t>
            </a:r>
            <a:b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br>
            <a:r>
              <a:rPr lang="en-US" sz="3600" b="1" dirty="0">
                <a:solidFill>
                  <a:srgbClr val="FFFFFF"/>
                </a:solidFill>
                <a:effectLst>
                  <a:outerShdw blurRad="38100" dist="38100" dir="2700000" algn="tl">
                    <a:srgbClr val="000000"/>
                  </a:outerShdw>
                </a:effectLst>
                <a:latin typeface="Tahoma" charset="-52"/>
                <a:ea typeface="SimSun" pitchFamily="2" charset="-122"/>
                <a:cs typeface="SimSun" pitchFamily="2" charset="-122"/>
              </a:rPr>
              <a:t>(8:28-39)</a:t>
            </a:r>
          </a:p>
        </p:txBody>
      </p:sp>
      <p:sp>
        <p:nvSpPr>
          <p:cNvPr id="380938" name="Text Box 10"/>
          <p:cNvSpPr txBox="1">
            <a:spLocks noChangeArrowheads="1"/>
          </p:cNvSpPr>
          <p:nvPr/>
        </p:nvSpPr>
        <p:spPr bwMode="auto">
          <a:xfrm>
            <a:off x="8305800" y="0"/>
            <a:ext cx="811213"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ea typeface="ＭＳ Ｐゴシック" charset="-128"/>
                <a:cs typeface="ＭＳ Ｐゴシック" charset="-128"/>
              </a:rPr>
              <a:t>154b</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380934">
                                            <p:txEl>
                                              <p:pRg st="0" end="0"/>
                                            </p:txEl>
                                          </p:spTgt>
                                        </p:tgtEl>
                                        <p:attrNameLst>
                                          <p:attrName>style.visibility</p:attrName>
                                        </p:attrNameLst>
                                      </p:cBhvr>
                                      <p:to>
                                        <p:strVal val="visible"/>
                                      </p:to>
                                    </p:set>
                                    <p:animEffect transition="in" filter="wipe(down)">
                                      <p:cBhvr>
                                        <p:cTn id="7" dur="500"/>
                                        <p:tgtEl>
                                          <p:spTgt spid="3809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80937">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80937">
                                            <p:txEl>
                                              <p:pRg st="1" end="1"/>
                                            </p:txEl>
                                          </p:spTgt>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80937">
                                            <p:txEl>
                                              <p:pRg st="2" end="2"/>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80937">
                                            <p:txEl>
                                              <p:pRg st="3" end="3"/>
                                            </p:txEl>
                                          </p:spTgt>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8093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937"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1"/>
          <p:cNvSpPr>
            <a:spLocks noGrp="1" noChangeArrowheads="1"/>
          </p:cNvSpPr>
          <p:nvPr>
            <p:ph type="title"/>
          </p:nvPr>
        </p:nvSpPr>
        <p:spPr>
          <a:xfrm>
            <a:off x="685800" y="0"/>
            <a:ext cx="77724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Gulim" charset="0"/>
                <a:cs typeface="Gulim" charset="0"/>
              </a:rPr>
              <a:t>저자작임</a:t>
            </a:r>
            <a:endParaRPr lang="en-GB" smtClean="0">
              <a:ea typeface="Gulim" charset="0"/>
              <a:cs typeface="Gulim" charset="0"/>
            </a:endParaRPr>
          </a:p>
        </p:txBody>
      </p:sp>
      <p:pic>
        <p:nvPicPr>
          <p:cNvPr id="7168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39000" y="2590800"/>
            <a:ext cx="1714500" cy="15652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1683" name="WordArt 3"/>
          <p:cNvSpPr>
            <a:spLocks noChangeArrowheads="1" noChangeShapeType="1" noTextEdit="1"/>
          </p:cNvSpPr>
          <p:nvPr/>
        </p:nvSpPr>
        <p:spPr bwMode="auto">
          <a:xfrm>
            <a:off x="457200" y="609600"/>
            <a:ext cx="3087688" cy="1130300"/>
          </a:xfrm>
          <a:prstGeom prst="rect">
            <a:avLst/>
          </a:prstGeom>
        </p:spPr>
        <p:txBody>
          <a:bodyPr wrap="none" fromWordArt="1">
            <a:prstTxWarp prst="textDoubleWave1">
              <a:avLst>
                <a:gd name="adj1" fmla="val 6481"/>
                <a:gd name="adj2" fmla="val 0"/>
              </a:avLst>
            </a:prstTxWarp>
          </a:bodyPr>
          <a:lstStyle/>
          <a:p>
            <a:pPr algn="ctr"/>
            <a:r>
              <a:rPr lang="ko-KR" altLang="en-US" sz="3600" kern="10" spc="-361">
                <a:ln w="12600">
                  <a:solidFill>
                    <a:srgbClr val="000099"/>
                  </a:solidFill>
                  <a:miter lim="800000"/>
                  <a:headEnd/>
                  <a:tailEnd/>
                </a:ln>
                <a:solidFill>
                  <a:srgbClr val="33CCFF"/>
                </a:solidFill>
                <a:effectLst>
                  <a:outerShdw blurRad="63500" dist="125752" dir="18900000" algn="ctr" rotWithShape="0">
                    <a:srgbClr val="000099">
                      <a:alpha val="74997"/>
                    </a:srgbClr>
                  </a:outerShdw>
                </a:effectLst>
                <a:latin typeface="Impact"/>
                <a:ea typeface="Impact"/>
                <a:cs typeface="Impact"/>
              </a:rPr>
              <a:t>외부 증거</a:t>
            </a:r>
            <a:endParaRPr lang="en-US" sz="3600" kern="10" spc="-361">
              <a:ln w="12600">
                <a:solidFill>
                  <a:srgbClr val="000099"/>
                </a:solidFill>
                <a:miter lim="800000"/>
                <a:headEnd/>
                <a:tailEnd/>
              </a:ln>
              <a:solidFill>
                <a:srgbClr val="33CCFF"/>
              </a:solidFill>
              <a:effectLst>
                <a:outerShdw blurRad="63500" dist="125752" dir="18900000" algn="ctr" rotWithShape="0">
                  <a:srgbClr val="000099">
                    <a:alpha val="74997"/>
                  </a:srgbClr>
                </a:outerShdw>
              </a:effectLst>
              <a:latin typeface="Impact"/>
              <a:ea typeface="Impact"/>
              <a:cs typeface="Impact"/>
            </a:endParaRPr>
          </a:p>
        </p:txBody>
      </p:sp>
      <p:sp>
        <p:nvSpPr>
          <p:cNvPr id="71684" name="WordArt 4"/>
          <p:cNvSpPr>
            <a:spLocks noChangeArrowheads="1" noChangeShapeType="1" noTextEdit="1"/>
          </p:cNvSpPr>
          <p:nvPr/>
        </p:nvSpPr>
        <p:spPr bwMode="auto">
          <a:xfrm>
            <a:off x="4495800" y="-33338"/>
            <a:ext cx="4114800" cy="1862138"/>
          </a:xfrm>
          <a:prstGeom prst="rect">
            <a:avLst/>
          </a:prstGeom>
        </p:spPr>
        <p:txBody>
          <a:bodyPr wrap="none" fromWordArt="1">
            <a:prstTxWarp prst="textCurveUp">
              <a:avLst>
                <a:gd name="adj" fmla="val 40356"/>
              </a:avLst>
            </a:prstTxWarp>
          </a:bodyPr>
          <a:lstStyle/>
          <a:p>
            <a:pPr algn="ctr"/>
            <a:r>
              <a:rPr lang="ko-KR" altLang="en-US" sz="3600" kern="10">
                <a:ln w="12600">
                  <a:solidFill>
                    <a:srgbClr val="000000"/>
                  </a:solidFill>
                  <a:miter lim="800000"/>
                  <a:headEnd/>
                  <a:tailEnd/>
                </a:ln>
                <a:blipFill dpi="0" rotWithShape="0">
                  <a:blip r:embed="rId4"/>
                  <a:srcRect/>
                  <a:tile tx="0" ty="0" sx="100000" sy="100000" flip="none" algn="tl"/>
                </a:blipFill>
                <a:effectLst>
                  <a:outerShdw blurRad="63500" dist="40186" dir="1096358" algn="ctr" rotWithShape="0">
                    <a:srgbClr val="000000">
                      <a:alpha val="74997"/>
                    </a:srgbClr>
                  </a:outerShdw>
                </a:effectLst>
                <a:latin typeface="Arial Black"/>
                <a:ea typeface="Arial Black"/>
                <a:cs typeface="Arial Black"/>
              </a:rPr>
              <a:t>내부 증거</a:t>
            </a:r>
            <a:endParaRPr lang="en-US" sz="3600" kern="10">
              <a:ln w="12600">
                <a:solidFill>
                  <a:srgbClr val="000000"/>
                </a:solidFill>
                <a:miter lim="800000"/>
                <a:headEnd/>
                <a:tailEnd/>
              </a:ln>
              <a:blipFill dpi="0" rotWithShape="0">
                <a:blip r:embed="rId4"/>
                <a:srcRect/>
                <a:tile tx="0" ty="0" sx="100000" sy="100000" flip="none" algn="tl"/>
              </a:blipFill>
              <a:effectLst>
                <a:outerShdw blurRad="63500" dist="40186" dir="1096358" algn="ctr" rotWithShape="0">
                  <a:srgbClr val="000000">
                    <a:alpha val="74997"/>
                  </a:srgbClr>
                </a:outerShdw>
              </a:effectLst>
              <a:latin typeface="Arial Black"/>
              <a:ea typeface="Arial Black"/>
              <a:cs typeface="Arial Black"/>
            </a:endParaRPr>
          </a:p>
        </p:txBody>
      </p:sp>
      <p:sp>
        <p:nvSpPr>
          <p:cNvPr id="71685" name="Rectangle 5"/>
          <p:cNvSpPr>
            <a:spLocks noChangeArrowheads="1"/>
          </p:cNvSpPr>
          <p:nvPr/>
        </p:nvSpPr>
        <p:spPr bwMode="auto">
          <a:xfrm>
            <a:off x="152400" y="1870075"/>
            <a:ext cx="4267200" cy="417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457200" indent="-457200">
              <a:lnSpc>
                <a:spcPct val="9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200" b="1">
                <a:solidFill>
                  <a:srgbClr val="FFFFFF"/>
                </a:solidFill>
                <a:latin typeface="Gulim" charset="0"/>
                <a:ea typeface="Gulim" charset="0"/>
                <a:cs typeface="Gulim" charset="0"/>
              </a:rPr>
              <a:t>교부의</a:t>
            </a:r>
            <a:r>
              <a:rPr lang="en-GB" sz="2200" b="1">
                <a:solidFill>
                  <a:srgbClr val="FFFFFF"/>
                </a:solidFill>
                <a:latin typeface="Gulim" charset="0"/>
                <a:ea typeface="Gulim" charset="0"/>
                <a:cs typeface="Gulim" charset="0"/>
              </a:rPr>
              <a:t> </a:t>
            </a:r>
            <a:r>
              <a:rPr lang="ja-JP" altLang="en-GB" sz="2200" b="1">
                <a:solidFill>
                  <a:srgbClr val="FFFFFF"/>
                </a:solidFill>
                <a:latin typeface="Gulim" charset="0"/>
                <a:ea typeface="Gulim" charset="0"/>
                <a:cs typeface="Gulim" charset="0"/>
              </a:rPr>
              <a:t>지지</a:t>
            </a:r>
            <a:r>
              <a:rPr lang="en-GB" sz="2200" b="1">
                <a:solidFill>
                  <a:srgbClr val="EAEAEA"/>
                </a:solidFill>
                <a:latin typeface="Gulim" charset="0"/>
                <a:ea typeface="Gulim" charset="0"/>
                <a:cs typeface="Gulim" charset="0"/>
              </a:rPr>
              <a:t>:</a:t>
            </a:r>
          </a:p>
          <a:p>
            <a:pPr marL="914400" lvl="1" indent="-457200">
              <a:lnSpc>
                <a:spcPct val="90000"/>
              </a:lnSpc>
              <a:spcBef>
                <a:spcPts val="1250"/>
              </a:spcBef>
              <a:buClr>
                <a:srgbClr val="FFFFFF"/>
              </a:buClr>
              <a:buFont typeface="Times New Roman" charset="0"/>
              <a:buBlip>
                <a:blip r:embed="rId5"/>
              </a:buBlip>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크레멘트</a:t>
            </a:r>
            <a:r>
              <a:rPr lang="en-GB" sz="2000" b="1">
                <a:solidFill>
                  <a:srgbClr val="FFFFFF"/>
                </a:solidFill>
                <a:cs typeface="Times New Roman" charset="0"/>
              </a:rPr>
              <a:t> (</a:t>
            </a:r>
            <a:r>
              <a:rPr lang="ja-JP" altLang="en-GB" sz="2000" b="1">
                <a:solidFill>
                  <a:srgbClr val="FFFFFF"/>
                </a:solidFill>
                <a:ea typeface="Gulim" charset="0"/>
                <a:cs typeface="Gulim" charset="0"/>
              </a:rPr>
              <a:t>주후</a:t>
            </a:r>
            <a:r>
              <a:rPr lang="en-GB" sz="2000" b="1">
                <a:solidFill>
                  <a:srgbClr val="FFFFFF"/>
                </a:solidFill>
                <a:ea typeface="Gulim" charset="0"/>
                <a:cs typeface="Gulim" charset="0"/>
              </a:rPr>
              <a:t> </a:t>
            </a:r>
            <a:r>
              <a:rPr lang="en-GB" sz="2000" b="1">
                <a:solidFill>
                  <a:srgbClr val="FFFFFF"/>
                </a:solidFill>
                <a:cs typeface="Times New Roman" charset="0"/>
              </a:rPr>
              <a:t>95)‏</a:t>
            </a:r>
          </a:p>
          <a:p>
            <a:pPr marL="914400" lvl="1" indent="-457200">
              <a:lnSpc>
                <a:spcPct val="90000"/>
              </a:lnSpc>
              <a:spcBef>
                <a:spcPts val="1250"/>
              </a:spcBef>
              <a:buClr>
                <a:srgbClr val="FFFFFF"/>
              </a:buClr>
              <a:buFont typeface="Times New Roman" charset="0"/>
              <a:buBlip>
                <a:blip r:embed="rId5"/>
              </a:buBlip>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AppleGothic" charset="0"/>
                <a:cs typeface="AppleGothic" charset="0"/>
              </a:rPr>
              <a:t>이그나티우스</a:t>
            </a:r>
            <a:r>
              <a:rPr lang="en-GB">
                <a:solidFill>
                  <a:srgbClr val="FFFFFF"/>
                </a:solidFill>
              </a:rPr>
              <a:t> </a:t>
            </a:r>
            <a:r>
              <a:rPr lang="en-GB" sz="2000" b="1">
                <a:solidFill>
                  <a:srgbClr val="FFFFFF"/>
                </a:solidFill>
                <a:cs typeface="Times New Roman" charset="0"/>
              </a:rPr>
              <a:t> (</a:t>
            </a:r>
            <a:r>
              <a:rPr lang="ja-JP" altLang="en-GB" sz="2000" b="1">
                <a:solidFill>
                  <a:srgbClr val="FFFFFF"/>
                </a:solidFill>
                <a:ea typeface="Gulim" charset="0"/>
                <a:cs typeface="Gulim" charset="0"/>
              </a:rPr>
              <a:t>주후</a:t>
            </a:r>
            <a:r>
              <a:rPr lang="en-GB" sz="2000" b="1">
                <a:solidFill>
                  <a:srgbClr val="FFFFFF"/>
                </a:solidFill>
                <a:ea typeface="Gulim" charset="0"/>
                <a:cs typeface="Gulim" charset="0"/>
              </a:rPr>
              <a:t> </a:t>
            </a:r>
            <a:r>
              <a:rPr lang="en-GB" sz="2000" b="1">
                <a:solidFill>
                  <a:srgbClr val="FFFFFF"/>
                </a:solidFill>
                <a:cs typeface="Times New Roman" charset="0"/>
              </a:rPr>
              <a:t>115)‏</a:t>
            </a:r>
          </a:p>
          <a:p>
            <a:pPr marL="914400" lvl="1" indent="-457200">
              <a:lnSpc>
                <a:spcPct val="90000"/>
              </a:lnSpc>
              <a:spcBef>
                <a:spcPts val="1250"/>
              </a:spcBef>
              <a:buClr>
                <a:srgbClr val="FFFFFF"/>
              </a:buClr>
              <a:buFont typeface="Times New Roman" charset="0"/>
              <a:buBlip>
                <a:blip r:embed="rId5"/>
              </a:buBlip>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포리캅</a:t>
            </a:r>
            <a:r>
              <a:rPr lang="en-GB" sz="2000" b="1">
                <a:solidFill>
                  <a:srgbClr val="FFFFFF"/>
                </a:solidFill>
                <a:ea typeface="Gulim" charset="0"/>
                <a:cs typeface="Gulim" charset="0"/>
              </a:rPr>
              <a:t> </a:t>
            </a:r>
            <a:r>
              <a:rPr lang="en-GB" sz="2000" b="1">
                <a:solidFill>
                  <a:srgbClr val="FFFFFF"/>
                </a:solidFill>
                <a:cs typeface="Times New Roman" charset="0"/>
              </a:rPr>
              <a:t>(</a:t>
            </a:r>
            <a:r>
              <a:rPr lang="ja-JP" altLang="en-GB" sz="2000" b="1">
                <a:solidFill>
                  <a:srgbClr val="FFFFFF"/>
                </a:solidFill>
                <a:ea typeface="Gulim" charset="0"/>
                <a:cs typeface="Gulim" charset="0"/>
              </a:rPr>
              <a:t>주후</a:t>
            </a:r>
            <a:r>
              <a:rPr lang="en-GB" sz="2000" b="1">
                <a:solidFill>
                  <a:srgbClr val="FFFFFF"/>
                </a:solidFill>
                <a:ea typeface="Gulim" charset="0"/>
                <a:cs typeface="Gulim" charset="0"/>
              </a:rPr>
              <a:t> </a:t>
            </a:r>
            <a:r>
              <a:rPr lang="en-GB" sz="2000" b="1">
                <a:solidFill>
                  <a:srgbClr val="FFFFFF"/>
                </a:solidFill>
                <a:cs typeface="Times New Roman" charset="0"/>
              </a:rPr>
              <a:t>115)‏</a:t>
            </a:r>
          </a:p>
          <a:p>
            <a:pPr marL="457200" indent="-457200">
              <a:lnSpc>
                <a:spcPct val="9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200" b="1">
                <a:solidFill>
                  <a:srgbClr val="EAEAEA"/>
                </a:solidFill>
                <a:ea typeface="Gulim" charset="0"/>
                <a:cs typeface="Gulim" charset="0"/>
              </a:rPr>
              <a:t>로마서는</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주후</a:t>
            </a:r>
            <a:r>
              <a:rPr lang="en-GB" sz="2200" b="1">
                <a:solidFill>
                  <a:srgbClr val="EAEAEA"/>
                </a:solidFill>
                <a:ea typeface="Gulim" charset="0"/>
                <a:cs typeface="Gulim" charset="0"/>
              </a:rPr>
              <a:t> 200</a:t>
            </a:r>
            <a:r>
              <a:rPr lang="ja-JP" altLang="en-GB" sz="2200" b="1">
                <a:solidFill>
                  <a:srgbClr val="EAEAEA"/>
                </a:solidFill>
                <a:ea typeface="Gulim" charset="0"/>
                <a:cs typeface="Gulim" charset="0"/>
              </a:rPr>
              <a:t>년</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전에</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다른</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바울서신들과</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함께</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신약목록에</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유존하였다</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이교도</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마르키온에도</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들어가</a:t>
            </a:r>
            <a:r>
              <a:rPr lang="en-GB" sz="2200" b="1">
                <a:solidFill>
                  <a:srgbClr val="EAEAEA"/>
                </a:solidFill>
                <a:ea typeface="Gulim" charset="0"/>
                <a:cs typeface="Gulim" charset="0"/>
              </a:rPr>
              <a:t> </a:t>
            </a:r>
            <a:r>
              <a:rPr lang="ja-JP" altLang="en-GB" sz="2200" b="1">
                <a:solidFill>
                  <a:srgbClr val="EAEAEA"/>
                </a:solidFill>
                <a:ea typeface="Gulim" charset="0"/>
                <a:cs typeface="Gulim" charset="0"/>
              </a:rPr>
              <a:t>있었다</a:t>
            </a:r>
            <a:r>
              <a:rPr lang="en-GB" sz="2200" b="1">
                <a:solidFill>
                  <a:srgbClr val="EAEAEA"/>
                </a:solidFill>
                <a:ea typeface="Gulim" charset="0"/>
                <a:cs typeface="Gulim" charset="0"/>
              </a:rPr>
              <a:t>.</a:t>
            </a:r>
          </a:p>
          <a:p>
            <a:pPr marL="457200" indent="-457200">
              <a:lnSpc>
                <a:spcPct val="9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200" b="1">
                <a:solidFill>
                  <a:srgbClr val="FFFFFF"/>
                </a:solidFill>
                <a:ea typeface="Gulim" charset="0"/>
                <a:cs typeface="Gulim" charset="0"/>
              </a:rPr>
              <a:t>바우어를</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제외한</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많은</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현대</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비평가는사도바울이</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로마서의</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저자임에</a:t>
            </a:r>
            <a:r>
              <a:rPr lang="en-GB" sz="2200" b="1">
                <a:solidFill>
                  <a:srgbClr val="FFFFFF"/>
                </a:solidFill>
                <a:ea typeface="Gulim" charset="0"/>
                <a:cs typeface="Gulim" charset="0"/>
              </a:rPr>
              <a:t> </a:t>
            </a:r>
            <a:r>
              <a:rPr lang="ja-JP" altLang="en-GB" sz="2200" b="1">
                <a:solidFill>
                  <a:srgbClr val="FFFFFF"/>
                </a:solidFill>
                <a:ea typeface="Gulim" charset="0"/>
                <a:cs typeface="Gulim" charset="0"/>
              </a:rPr>
              <a:t>동의한다</a:t>
            </a:r>
            <a:r>
              <a:rPr lang="en-GB" sz="2200" b="1">
                <a:solidFill>
                  <a:srgbClr val="FFFFFF"/>
                </a:solidFill>
                <a:ea typeface="Gulim" charset="0"/>
                <a:cs typeface="Gulim" charset="0"/>
              </a:rPr>
              <a:t>.</a:t>
            </a:r>
          </a:p>
        </p:txBody>
      </p:sp>
      <p:sp>
        <p:nvSpPr>
          <p:cNvPr id="71686" name="Rectangle 6"/>
          <p:cNvSpPr>
            <a:spLocks noChangeArrowheads="1"/>
          </p:cNvSpPr>
          <p:nvPr/>
        </p:nvSpPr>
        <p:spPr bwMode="auto">
          <a:xfrm>
            <a:off x="4267200" y="1828800"/>
            <a:ext cx="4876800" cy="4397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457200" indent="-457200">
              <a:lnSpc>
                <a:spcPct val="100000"/>
              </a:lnSpc>
              <a:spcBef>
                <a:spcPts val="1250"/>
              </a:spcBef>
              <a:buClr>
                <a:srgbClr val="FFFFFF"/>
              </a:buClr>
              <a:buFont typeface="Times New Roman"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EAEAEA"/>
                </a:solidFill>
                <a:ea typeface="Gulim" charset="0"/>
                <a:cs typeface="Gulim" charset="0"/>
              </a:rPr>
              <a:t>바울의</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다른</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서신들과</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비슷한</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점들</a:t>
            </a:r>
            <a:r>
              <a:rPr lang="en-GB" sz="2000" b="1">
                <a:solidFill>
                  <a:srgbClr val="EAEAEA"/>
                </a:solidFill>
                <a:ea typeface="Gulim" charset="0"/>
                <a:cs typeface="Gulim" charset="0"/>
              </a:rPr>
              <a:t>:</a:t>
            </a:r>
          </a:p>
          <a:p>
            <a:pPr marL="914400" lvl="1"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단어</a:t>
            </a:r>
            <a:endParaRPr lang="en-GB" sz="2000" b="1">
              <a:solidFill>
                <a:srgbClr val="FFFFFF"/>
              </a:solidFill>
              <a:ea typeface="Gulim" charset="0"/>
              <a:cs typeface="Gulim" charset="0"/>
            </a:endParaRPr>
          </a:p>
          <a:p>
            <a:pPr marL="914400" lvl="1"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문체</a:t>
            </a:r>
            <a:endParaRPr lang="en-GB" sz="2000" b="1">
              <a:solidFill>
                <a:srgbClr val="FFFFFF"/>
              </a:solidFill>
              <a:ea typeface="Gulim" charset="0"/>
              <a:cs typeface="Gulim" charset="0"/>
            </a:endParaRPr>
          </a:p>
          <a:p>
            <a:pPr marL="914400" lvl="1"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논법</a:t>
            </a:r>
            <a:endParaRPr lang="en-GB" sz="2000" b="1">
              <a:solidFill>
                <a:srgbClr val="FFFFFF"/>
              </a:solidFill>
              <a:ea typeface="Gulim" charset="0"/>
              <a:cs typeface="Gulim" charset="0"/>
            </a:endParaRPr>
          </a:p>
          <a:p>
            <a:pPr marL="914400" lvl="1"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신학의</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발전</a:t>
            </a:r>
            <a:endParaRPr lang="en-GB" sz="2000" b="1">
              <a:solidFill>
                <a:srgbClr val="FFFFFF"/>
              </a:solidFill>
              <a:ea typeface="Gulim" charset="0"/>
              <a:cs typeface="Gulim" charset="0"/>
            </a:endParaRPr>
          </a:p>
          <a:p>
            <a:pPr marL="914400" lvl="1"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FFFFFF"/>
                </a:solidFill>
                <a:ea typeface="Gulim" charset="0"/>
                <a:cs typeface="Gulim" charset="0"/>
              </a:rPr>
              <a:t>로마서</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고린도전후서</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갈라디아서는</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다른</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책들의</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저자가</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바울인</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것에</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표준이</a:t>
            </a:r>
            <a:r>
              <a:rPr lang="en-GB" sz="2000" b="1">
                <a:solidFill>
                  <a:srgbClr val="FFFFFF"/>
                </a:solidFill>
                <a:ea typeface="Gulim" charset="0"/>
                <a:cs typeface="Gulim" charset="0"/>
              </a:rPr>
              <a:t> </a:t>
            </a:r>
            <a:r>
              <a:rPr lang="ja-JP" altLang="en-GB" sz="2000" b="1">
                <a:solidFill>
                  <a:srgbClr val="FFFFFF"/>
                </a:solidFill>
                <a:ea typeface="Gulim" charset="0"/>
                <a:cs typeface="Gulim" charset="0"/>
              </a:rPr>
              <a:t>된다</a:t>
            </a:r>
            <a:r>
              <a:rPr lang="en-GB" sz="2000" b="1">
                <a:solidFill>
                  <a:srgbClr val="FFFFFF"/>
                </a:solidFill>
                <a:ea typeface="Gulim" charset="0"/>
                <a:cs typeface="Gulim" charset="0"/>
              </a:rPr>
              <a:t>.</a:t>
            </a:r>
          </a:p>
          <a:p>
            <a:pPr marL="457200" indent="-457200">
              <a:lnSpc>
                <a:spcPct val="100000"/>
              </a:lnSpc>
              <a:spcBef>
                <a:spcPts val="1250"/>
              </a:spcBef>
              <a:buClr>
                <a:srgbClr val="FFFFFF"/>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EAEAEA"/>
                </a:solidFill>
                <a:ea typeface="Gulim" charset="0"/>
                <a:cs typeface="Gulim" charset="0"/>
              </a:rPr>
              <a:t>더디오는</a:t>
            </a:r>
            <a:r>
              <a:rPr lang="en-GB" sz="2000" b="1">
                <a:solidFill>
                  <a:srgbClr val="EAEAEA"/>
                </a:solidFill>
                <a:ea typeface="Gulim" charset="0"/>
                <a:cs typeface="Gulim" charset="0"/>
              </a:rPr>
              <a:t> </a:t>
            </a:r>
            <a:r>
              <a:rPr lang="en-GB" sz="2000" b="1">
                <a:solidFill>
                  <a:srgbClr val="EAEAEA"/>
                </a:solidFill>
              </a:rPr>
              <a:t>(16:22) </a:t>
            </a:r>
            <a:r>
              <a:rPr lang="ja-JP" altLang="en-GB" sz="2000" b="1">
                <a:solidFill>
                  <a:srgbClr val="EAEAEA"/>
                </a:solidFill>
                <a:ea typeface="Gulim" charset="0"/>
                <a:cs typeface="Gulim" charset="0"/>
              </a:rPr>
              <a:t>아마도</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바울의</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지시대로</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로마서를</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대서한</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사람일</a:t>
            </a:r>
            <a:r>
              <a:rPr lang="en-GB" sz="2000" b="1">
                <a:solidFill>
                  <a:srgbClr val="EAEAEA"/>
                </a:solidFill>
                <a:ea typeface="Gulim" charset="0"/>
                <a:cs typeface="Gulim" charset="0"/>
              </a:rPr>
              <a:t> </a:t>
            </a:r>
            <a:r>
              <a:rPr lang="ja-JP" altLang="en-GB" sz="2000" b="1">
                <a:solidFill>
                  <a:srgbClr val="EAEAEA"/>
                </a:solidFill>
                <a:ea typeface="Gulim" charset="0"/>
                <a:cs typeface="Gulim" charset="0"/>
              </a:rPr>
              <a:t>것이다</a:t>
            </a:r>
            <a:r>
              <a:rPr lang="en-GB" sz="2000" b="1">
                <a:solidFill>
                  <a:srgbClr val="EAEAEA"/>
                </a:solidFill>
                <a:ea typeface="Gulim" charset="0"/>
                <a:cs typeface="Gulim" charset="0"/>
              </a:rPr>
              <a:t>.</a:t>
            </a:r>
            <a:r>
              <a:rPr lang="en-GB" sz="2000" b="1">
                <a:solidFill>
                  <a:srgbClr val="EAEAEA"/>
                </a:solidFill>
              </a:rPr>
              <a:t> </a:t>
            </a:r>
            <a:r>
              <a:rPr lang="en-GB" sz="2000" b="1">
                <a:solidFill>
                  <a:srgbClr val="EAEAEA"/>
                </a:solidFill>
                <a:cs typeface="Times New Roman" charset="0"/>
              </a:rPr>
              <a:t> </a:t>
            </a:r>
          </a:p>
        </p:txBody>
      </p:sp>
      <p:sp>
        <p:nvSpPr>
          <p:cNvPr id="71687" name="Text Box 7"/>
          <p:cNvSpPr txBox="1">
            <a:spLocks noChangeArrowheads="1"/>
          </p:cNvSpPr>
          <p:nvPr/>
        </p:nvSpPr>
        <p:spPr bwMode="auto">
          <a:xfrm>
            <a:off x="842803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146</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afterEffect">
                                  <p:stCondLst>
                                    <p:cond delay="0"/>
                                  </p:stCondLst>
                                  <p:childTnLst>
                                    <p:set>
                                      <p:cBhvr additive="repl">
                                        <p:cTn id="6" dur="1" fill="hold">
                                          <p:stCondLst>
                                            <p:cond delay="0"/>
                                          </p:stCondLst>
                                        </p:cTn>
                                        <p:tgtEl>
                                          <p:spTgt spid="71682"/>
                                        </p:tgtEl>
                                        <p:attrNameLst>
                                          <p:attrName>style.visibility</p:attrName>
                                        </p:attrNameLst>
                                      </p:cBhvr>
                                      <p:to>
                                        <p:strVal val="visible"/>
                                      </p:to>
                                    </p:set>
                                  </p:childTnLst>
                                </p:cTn>
                              </p:par>
                            </p:childTnLst>
                          </p:cTn>
                        </p:par>
                      </p:childTnLst>
                    </p:cTn>
                  </p:par>
                  <p:par>
                    <p:cTn id="7"/>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additive="repl">
                                        <p:cTn id="11" dur="1" fill="hold">
                                          <p:stCondLst>
                                            <p:cond delay="0"/>
                                          </p:stCondLst>
                                        </p:cTn>
                                        <p:tgtEl>
                                          <p:spTgt spid="71683"/>
                                        </p:tgtEl>
                                        <p:attrNameLst>
                                          <p:attrName>style.visibility</p:attrName>
                                        </p:attrNameLst>
                                      </p:cBhvr>
                                      <p:to>
                                        <p:strVal val="visible"/>
                                      </p:to>
                                    </p:set>
                                    <p:anim calcmode="lin" valueType="num">
                                      <p:cBhvr additive="repl">
                                        <p:cTn id="12" dur="500" fill="hold"/>
                                        <p:tgtEl>
                                          <p:spTgt spid="71683"/>
                                        </p:tgtEl>
                                        <p:attrNameLst>
                                          <p:attrName>ppt_x</p:attrName>
                                        </p:attrNameLst>
                                      </p:cBhvr>
                                      <p:tavLst>
                                        <p:tav>
                                          <p:val>
                                            <p:strVal val="0-#ppt_w/2"/>
                                          </p:val>
                                        </p:tav>
                                        <p:tav>
                                          <p:val>
                                            <p:strVal val="#ppt_x"/>
                                          </p:val>
                                        </p:tav>
                                      </p:tavLst>
                                    </p:anim>
                                    <p:anim calcmode="lin" valueType="num">
                                      <p:cBhvr additive="repl">
                                        <p:cTn id="13" dur="500" fill="hold"/>
                                        <p:tgtEl>
                                          <p:spTgt spid="71683"/>
                                        </p:tgtEl>
                                        <p:attrNameLst>
                                          <p:attrName>ppt_y</p:attrName>
                                        </p:attrNameLst>
                                      </p:cBhvr>
                                      <p:tavLst>
                                        <p:tav>
                                          <p:val>
                                            <p:strVal val="#ppt_y"/>
                                          </p:val>
                                        </p:tav>
                                        <p:tav>
                                          <p:val>
                                            <p:strVal val="#ppt_y"/>
                                          </p:val>
                                        </p:tav>
                                      </p:tavLst>
                                    </p:anim>
                                  </p:childTnLst>
                                </p:cTn>
                              </p:par>
                            </p:childTnLst>
                          </p:cTn>
                        </p:par>
                      </p:childTnLst>
                    </p:cTn>
                  </p:par>
                  <p:par>
                    <p:cTn id="14"/>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71685"/>
                                        </p:tgtEl>
                                        <p:attrNameLst>
                                          <p:attrName>style.visibility</p:attrName>
                                        </p:attrNameLst>
                                      </p:cBhvr>
                                      <p:to>
                                        <p:strVal val="visible"/>
                                      </p:to>
                                    </p:set>
                                    <p:anim calcmode="lin" valueType="num">
                                      <p:cBhvr additive="repl">
                                        <p:cTn id="19" dur="500" fill="hold"/>
                                        <p:tgtEl>
                                          <p:spTgt spid="71685"/>
                                        </p:tgtEl>
                                        <p:attrNameLst>
                                          <p:attrName>ppt_x</p:attrName>
                                        </p:attrNameLst>
                                      </p:cBhvr>
                                      <p:tavLst>
                                        <p:tav>
                                          <p:val>
                                            <p:strVal val="0-#ppt_w/2"/>
                                          </p:val>
                                        </p:tav>
                                        <p:tav>
                                          <p:val>
                                            <p:strVal val="#ppt_x"/>
                                          </p:val>
                                        </p:tav>
                                      </p:tavLst>
                                    </p:anim>
                                    <p:anim calcmode="lin" valueType="num">
                                      <p:cBhvr additive="repl">
                                        <p:cTn id="20" dur="500" fill="hold"/>
                                        <p:tgtEl>
                                          <p:spTgt spid="71685"/>
                                        </p:tgtEl>
                                        <p:attrNameLst>
                                          <p:attrName>ppt_y</p:attrName>
                                        </p:attrNameLst>
                                      </p:cBhvr>
                                      <p:tavLst>
                                        <p:tav>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additive="repl">
                                        <p:cTn id="24" dur="1" fill="hold">
                                          <p:stCondLst>
                                            <p:cond delay="0"/>
                                          </p:stCondLst>
                                        </p:cTn>
                                        <p:tgtEl>
                                          <p:spTgt spid="71684"/>
                                        </p:tgtEl>
                                        <p:attrNameLst>
                                          <p:attrName>style.visibility</p:attrName>
                                        </p:attrNameLst>
                                      </p:cBhvr>
                                      <p:to>
                                        <p:strVal val="visible"/>
                                      </p:to>
                                    </p:set>
                                    <p:anim calcmode="lin" valueType="num">
                                      <p:cBhvr additive="repl">
                                        <p:cTn id="25" dur="500" fill="hold"/>
                                        <p:tgtEl>
                                          <p:spTgt spid="71684"/>
                                        </p:tgtEl>
                                        <p:attrNameLst>
                                          <p:attrName>ppt_x</p:attrName>
                                        </p:attrNameLst>
                                      </p:cBhvr>
                                      <p:tavLst>
                                        <p:tav>
                                          <p:val>
                                            <p:strVal val="0-#ppt_w/2"/>
                                          </p:val>
                                        </p:tav>
                                        <p:tav>
                                          <p:val>
                                            <p:strVal val="#ppt_x"/>
                                          </p:val>
                                        </p:tav>
                                      </p:tavLst>
                                    </p:anim>
                                    <p:anim calcmode="lin" valueType="num">
                                      <p:cBhvr additive="repl">
                                        <p:cTn id="26" dur="500" fill="hold"/>
                                        <p:tgtEl>
                                          <p:spTgt spid="71684"/>
                                        </p:tgtEl>
                                        <p:attrNameLst>
                                          <p:attrName>ppt_y</p:attrName>
                                        </p:attrNameLst>
                                      </p:cBhvr>
                                      <p:tavLst>
                                        <p:tav>
                                          <p:val>
                                            <p:strVal val="#ppt_y"/>
                                          </p:val>
                                        </p:tav>
                                        <p:tav>
                                          <p:val>
                                            <p:strVal val="#ppt_y"/>
                                          </p:val>
                                        </p:tav>
                                      </p:tavLst>
                                    </p:anim>
                                  </p:childTnLst>
                                </p:cTn>
                              </p:par>
                            </p:childTnLst>
                          </p:cTn>
                        </p:par>
                      </p:childTnLst>
                    </p:cTn>
                  </p:par>
                  <p:par>
                    <p:cTn id="27"/>
                  </p:par>
                  <p:par>
                    <p:cTn id="28" fill="hold" nodeType="clickPar">
                      <p:stCondLst>
                        <p:cond delay="indefinite"/>
                      </p:stCondLst>
                      <p:childTnLst>
                        <p:par>
                          <p:cTn id="29" fill="hold" nodeType="withGroup">
                            <p:stCondLst>
                              <p:cond delay="0"/>
                            </p:stCondLst>
                            <p:childTnLst>
                              <p:par>
                                <p:cTn id="30" presetID="2" presetClass="entr" presetSubtype="8" fill="hold" nodeType="clickEffect">
                                  <p:stCondLst>
                                    <p:cond delay="0"/>
                                  </p:stCondLst>
                                  <p:childTnLst>
                                    <p:set>
                                      <p:cBhvr additive="repl">
                                        <p:cTn id="31" dur="1" fill="hold">
                                          <p:stCondLst>
                                            <p:cond delay="0"/>
                                          </p:stCondLst>
                                        </p:cTn>
                                        <p:tgtEl>
                                          <p:spTgt spid="71686"/>
                                        </p:tgtEl>
                                        <p:attrNameLst>
                                          <p:attrName>style.visibility</p:attrName>
                                        </p:attrNameLst>
                                      </p:cBhvr>
                                      <p:to>
                                        <p:strVal val="visible"/>
                                      </p:to>
                                    </p:set>
                                    <p:anim calcmode="lin" valueType="num">
                                      <p:cBhvr additive="repl">
                                        <p:cTn id="32" dur="500" fill="hold"/>
                                        <p:tgtEl>
                                          <p:spTgt spid="71686"/>
                                        </p:tgtEl>
                                        <p:attrNameLst>
                                          <p:attrName>ppt_x</p:attrName>
                                        </p:attrNameLst>
                                      </p:cBhvr>
                                      <p:tavLst>
                                        <p:tav>
                                          <p:val>
                                            <p:strVal val="0-#ppt_w/2"/>
                                          </p:val>
                                        </p:tav>
                                        <p:tav>
                                          <p:val>
                                            <p:strVal val="#ppt_x"/>
                                          </p:val>
                                        </p:tav>
                                      </p:tavLst>
                                    </p:anim>
                                    <p:anim calcmode="lin" valueType="num">
                                      <p:cBhvr additive="repl">
                                        <p:cTn id="33" dur="500" fill="hold"/>
                                        <p:tgtEl>
                                          <p:spTgt spid="71686"/>
                                        </p:tgtEl>
                                        <p:attrNameLst>
                                          <p:attrName>ppt_y</p:attrName>
                                        </p:attrNameLst>
                                      </p:cBhvr>
                                      <p:tavLst>
                                        <p:tav>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animBg="1"/>
      <p:bldP spid="7168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2"/>
          <p:cNvPicPr>
            <a:picLocks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384003" name="Rectangle 3"/>
          <p:cNvSpPr>
            <a:spLocks noGrp="1" noChangeArrowheads="1"/>
          </p:cNvSpPr>
          <p:nvPr>
            <p:ph type="title"/>
          </p:nvPr>
        </p:nvSpPr>
        <p:spPr>
          <a:xfrm>
            <a:off x="152400" y="152400"/>
            <a:ext cx="8991600" cy="1143000"/>
          </a:xfrm>
          <a:effectLst>
            <a:outerShdw blurRad="63500" dist="35921" dir="2700000" algn="ctr" rotWithShape="0">
              <a:srgbClr val="000000"/>
            </a:outerShdw>
          </a:effectLst>
        </p:spPr>
        <p:txBody>
          <a:bodyPr/>
          <a:lstStyle/>
          <a:p>
            <a:pPr>
              <a:defRPr/>
            </a:pPr>
            <a:r>
              <a:rPr lang="ko-KR" altLang="en-US" sz="4800" b="1" u="sng" dirty="0" smtClean="0">
                <a:solidFill>
                  <a:schemeClr val="tx1"/>
                </a:solidFill>
                <a:effectLst>
                  <a:outerShdw blurRad="38100" dist="38100" dir="2700000" algn="tl">
                    <a:srgbClr val="000000"/>
                  </a:outerShdw>
                </a:effectLst>
                <a:latin typeface="Arial" charset="0"/>
                <a:ea typeface="ＭＳ Ｐゴシック" charset="-128"/>
              </a:rPr>
              <a:t>로마서 </a:t>
            </a:r>
            <a:r>
              <a:rPr lang="en-US" altLang="ko-KR" sz="4800" b="1" u="sng" dirty="0" smtClean="0">
                <a:solidFill>
                  <a:schemeClr val="tx1"/>
                </a:solidFill>
                <a:effectLst>
                  <a:outerShdw blurRad="38100" dist="38100" dir="2700000" algn="tl">
                    <a:srgbClr val="000000"/>
                  </a:outerShdw>
                </a:effectLst>
                <a:latin typeface="Arial" charset="0"/>
                <a:ea typeface="ＭＳ Ｐゴシック" charset="-128"/>
              </a:rPr>
              <a:t>8</a:t>
            </a:r>
            <a:r>
              <a:rPr lang="ko-KR" altLang="en-US" sz="4800" b="1" u="sng" dirty="0" smtClean="0">
                <a:solidFill>
                  <a:schemeClr val="tx1"/>
                </a:solidFill>
                <a:effectLst>
                  <a:outerShdw blurRad="38100" dist="38100" dir="2700000" algn="tl">
                    <a:srgbClr val="000000"/>
                  </a:outerShdw>
                </a:effectLst>
                <a:latin typeface="Arial" charset="0"/>
                <a:ea typeface="ＭＳ Ｐゴシック" charset="-128"/>
              </a:rPr>
              <a:t>장의 비밀</a:t>
            </a:r>
            <a:endParaRPr lang="en-US" sz="5400" dirty="0">
              <a:effectLst>
                <a:outerShdw blurRad="38100" dist="38100" dir="2700000" algn="tl">
                  <a:srgbClr val="000000"/>
                </a:outerShdw>
              </a:effectLst>
              <a:latin typeface="Arial" charset="0"/>
              <a:ea typeface="ＭＳ Ｐゴシック" charset="-128"/>
            </a:endParaRPr>
          </a:p>
        </p:txBody>
      </p:sp>
      <p:sp>
        <p:nvSpPr>
          <p:cNvPr id="1034243" name="Text Box 4"/>
          <p:cNvSpPr txBox="1">
            <a:spLocks noChangeArrowheads="1"/>
          </p:cNvSpPr>
          <p:nvPr/>
        </p:nvSpPr>
        <p:spPr bwMode="auto">
          <a:xfrm>
            <a:off x="593725" y="1812925"/>
            <a:ext cx="11080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lvl="2" defTabSz="914400" eaLnBrk="1" hangingPunct="1">
              <a:lnSpc>
                <a:spcPct val="100000"/>
              </a:lnSpc>
              <a:buClrTx/>
              <a:buSzTx/>
              <a:buFontTx/>
              <a:buNone/>
            </a:pPr>
            <a:endParaRPr lang="en-US">
              <a:solidFill>
                <a:srgbClr val="FFFFFF"/>
              </a:solidFill>
              <a:latin typeface="Arial" charset="0"/>
              <a:cs typeface="Arial" charset="0"/>
            </a:endParaRPr>
          </a:p>
          <a:p>
            <a:pPr defTabSz="914400" eaLnBrk="1" hangingPunct="1">
              <a:lnSpc>
                <a:spcPct val="100000"/>
              </a:lnSpc>
              <a:buClrTx/>
              <a:buSzTx/>
              <a:buFontTx/>
              <a:buNone/>
            </a:pPr>
            <a:endParaRPr lang="en-US">
              <a:solidFill>
                <a:srgbClr val="FFFFFF"/>
              </a:solidFill>
              <a:latin typeface="Arial" charset="0"/>
              <a:cs typeface="Arial" charset="0"/>
            </a:endParaRPr>
          </a:p>
          <a:p>
            <a:pPr defTabSz="914400" eaLnBrk="1" hangingPunct="1">
              <a:lnSpc>
                <a:spcPct val="100000"/>
              </a:lnSpc>
              <a:buClrTx/>
              <a:buSzTx/>
              <a:buFontTx/>
              <a:buNone/>
            </a:pPr>
            <a:endParaRPr lang="en-US">
              <a:solidFill>
                <a:srgbClr val="FFFFFF"/>
              </a:solidFill>
              <a:latin typeface="Arial" charset="0"/>
              <a:cs typeface="Arial" charset="0"/>
            </a:endParaRPr>
          </a:p>
        </p:txBody>
      </p:sp>
      <p:sp>
        <p:nvSpPr>
          <p:cNvPr id="384005" name="Text Box 5"/>
          <p:cNvSpPr txBox="1">
            <a:spLocks noChangeArrowheads="1"/>
          </p:cNvSpPr>
          <p:nvPr/>
        </p:nvSpPr>
        <p:spPr bwMode="auto">
          <a:xfrm>
            <a:off x="381000" y="1535113"/>
            <a:ext cx="8763000" cy="4894262"/>
          </a:xfrm>
          <a:prstGeom prst="rect">
            <a:avLst/>
          </a:prstGeom>
          <a:noFill/>
          <a:ln w="9525">
            <a:noFill/>
            <a:miter lim="800000"/>
            <a:headEnd/>
            <a:tailEnd/>
          </a:ln>
          <a:effectLst/>
        </p:spPr>
        <p:txBody>
          <a:bodyPr>
            <a:spAutoFit/>
          </a:bodyPr>
          <a:lstStyle>
            <a:lvl1pPr marL="280988" indent="-280988"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정죄 받지 않는다</a:t>
            </a:r>
            <a:r>
              <a:rPr lang="en-US" altLang="ja-JP" b="1" smtClean="0">
                <a:solidFill>
                  <a:srgbClr val="FFFFFF"/>
                </a:solidFill>
                <a:effectLst>
                  <a:outerShdw blurRad="38100" dist="38100" dir="2700000" algn="tl">
                    <a:srgbClr val="000000"/>
                  </a:outerShdw>
                </a:effectLst>
                <a:latin typeface="Arial" charset="0"/>
                <a:cs typeface="Arial" charset="0"/>
              </a:rPr>
              <a:t>––</a:t>
            </a:r>
            <a:r>
              <a:rPr lang="ko-KR" altLang="en-US" b="1" smtClean="0">
                <a:solidFill>
                  <a:srgbClr val="FFFFFF"/>
                </a:solidFill>
                <a:effectLst>
                  <a:outerShdw blurRad="38100" dist="38100" dir="2700000" algn="tl">
                    <a:srgbClr val="000000"/>
                  </a:outerShdw>
                </a:effectLst>
                <a:latin typeface="Arial" charset="0"/>
                <a:cs typeface="Arial" charset="0"/>
              </a:rPr>
              <a:t>어떤 그리스도인도  지옥에 가지 않을 것이다</a:t>
            </a:r>
            <a:r>
              <a:rPr lang="en-US" altLang="ja-JP" b="1" smtClean="0">
                <a:solidFill>
                  <a:srgbClr val="FFFFFF"/>
                </a:solidFill>
                <a:effectLst>
                  <a:outerShdw blurRad="38100" dist="38100" dir="2700000" algn="tl">
                    <a:srgbClr val="000000"/>
                  </a:outerShdw>
                </a:effectLst>
                <a:latin typeface="Arial" charset="0"/>
                <a:cs typeface="Arial" charset="0"/>
              </a:rPr>
              <a:t> (8:1)</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죄와 사망의 법으로부터 해방되었다</a:t>
            </a:r>
            <a:r>
              <a:rPr lang="en-US" altLang="ja-JP" b="1" smtClean="0">
                <a:solidFill>
                  <a:srgbClr val="FFFFFF"/>
                </a:solidFill>
                <a:effectLst>
                  <a:outerShdw blurRad="38100" dist="38100" dir="2700000" algn="tl">
                    <a:srgbClr val="000000"/>
                  </a:outerShdw>
                </a:effectLst>
                <a:latin typeface="Arial" charset="0"/>
                <a:cs typeface="Arial" charset="0"/>
              </a:rPr>
              <a:t> (8:2)</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그리스도의 영을 소유한다</a:t>
            </a:r>
            <a:r>
              <a:rPr lang="en-US" altLang="ja-JP" b="1" smtClean="0">
                <a:solidFill>
                  <a:srgbClr val="FFFFFF"/>
                </a:solidFill>
                <a:effectLst>
                  <a:outerShdw blurRad="38100" dist="38100" dir="2700000" algn="tl">
                    <a:srgbClr val="000000"/>
                  </a:outerShdw>
                </a:effectLst>
                <a:latin typeface="Arial" charset="0"/>
                <a:cs typeface="Arial" charset="0"/>
              </a:rPr>
              <a:t> (8:9) </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성령은 우리에게 영광스런 몸을 주실 것이다</a:t>
            </a:r>
            <a:r>
              <a:rPr lang="en-US" altLang="ja-JP" b="1" smtClean="0">
                <a:solidFill>
                  <a:srgbClr val="FFFFFF"/>
                </a:solidFill>
                <a:effectLst>
                  <a:outerShdw blurRad="38100" dist="38100" dir="2700000" algn="tl">
                    <a:srgbClr val="000000"/>
                  </a:outerShdw>
                </a:effectLst>
                <a:latin typeface="Arial" charset="0"/>
                <a:cs typeface="Arial" charset="0"/>
              </a:rPr>
              <a:t> (8:11)</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하나님의 가족으로 입양되었다</a:t>
            </a:r>
            <a:r>
              <a:rPr lang="en-US" altLang="ja-JP" b="1" smtClean="0">
                <a:solidFill>
                  <a:srgbClr val="FFFFFF"/>
                </a:solidFill>
                <a:effectLst>
                  <a:outerShdw blurRad="38100" dist="38100" dir="2700000" algn="tl">
                    <a:srgbClr val="000000"/>
                  </a:outerShdw>
                </a:effectLst>
                <a:latin typeface="Arial" charset="0"/>
                <a:cs typeface="Arial" charset="0"/>
              </a:rPr>
              <a:t> (8:14, 16, 17, 21, 23)</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우리 몸의 구속을 받을 것이다</a:t>
            </a:r>
            <a:r>
              <a:rPr lang="en-US" altLang="ja-JP" b="1" smtClean="0">
                <a:solidFill>
                  <a:srgbClr val="FFFFFF"/>
                </a:solidFill>
                <a:effectLst>
                  <a:outerShdw blurRad="38100" dist="38100" dir="2700000" algn="tl">
                    <a:srgbClr val="000000"/>
                  </a:outerShdw>
                </a:effectLst>
                <a:latin typeface="Arial" charset="0"/>
                <a:cs typeface="Arial" charset="0"/>
              </a:rPr>
              <a:t> (8:23)</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완전해질 것이라는 소망이 있다</a:t>
            </a:r>
            <a:r>
              <a:rPr lang="en-US" altLang="ja-JP" b="1" smtClean="0">
                <a:solidFill>
                  <a:srgbClr val="FFFFFF"/>
                </a:solidFill>
                <a:effectLst>
                  <a:outerShdw blurRad="38100" dist="38100" dir="2700000" algn="tl">
                    <a:srgbClr val="000000"/>
                  </a:outerShdw>
                </a:effectLst>
                <a:latin typeface="Arial" charset="0"/>
                <a:cs typeface="Arial" charset="0"/>
              </a:rPr>
              <a:t> (8:24-25)</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그리스도를 형상을 닮아갈 것이다</a:t>
            </a:r>
            <a:r>
              <a:rPr lang="en-US" altLang="ja-JP" b="1" smtClean="0">
                <a:solidFill>
                  <a:srgbClr val="FFFFFF"/>
                </a:solidFill>
                <a:effectLst>
                  <a:outerShdw blurRad="38100" dist="38100" dir="2700000" algn="tl">
                    <a:srgbClr val="000000"/>
                  </a:outerShdw>
                </a:effectLst>
                <a:latin typeface="Arial" charset="0"/>
                <a:cs typeface="Arial" charset="0"/>
              </a:rPr>
              <a:t> (8:29)</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모든 예정된 자들은 결국엔 영화롭게 될 것이다</a:t>
            </a:r>
            <a:r>
              <a:rPr lang="en-US" altLang="ja-JP" b="1" smtClean="0">
                <a:solidFill>
                  <a:srgbClr val="FFFFFF"/>
                </a:solidFill>
                <a:effectLst>
                  <a:outerShdw blurRad="38100" dist="38100" dir="2700000" algn="tl">
                    <a:srgbClr val="000000"/>
                  </a:outerShdw>
                </a:effectLst>
                <a:latin typeface="Arial" charset="0"/>
                <a:cs typeface="Arial" charset="0"/>
              </a:rPr>
              <a:t> (8:30)</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어떤 것도 우리를 하나님의 사랑에서 갈라놓을 수 없다</a:t>
            </a:r>
            <a:r>
              <a:rPr lang="en-US" altLang="ja-JP" b="1" smtClean="0">
                <a:solidFill>
                  <a:srgbClr val="FFFFFF"/>
                </a:solidFill>
                <a:effectLst>
                  <a:outerShdw blurRad="38100" dist="38100" dir="2700000" algn="tl">
                    <a:srgbClr val="000000"/>
                  </a:outerShdw>
                </a:effectLst>
                <a:latin typeface="Arial" charset="0"/>
                <a:cs typeface="Arial" charset="0"/>
              </a:rPr>
              <a:t> (8:35-39)</a:t>
            </a:r>
          </a:p>
          <a:p>
            <a:pPr defTabSz="914400" eaLnBrk="1" hangingPunct="1">
              <a:lnSpc>
                <a:spcPct val="100000"/>
              </a:lnSpc>
              <a:buClrTx/>
              <a:buSzTx/>
              <a:buFontTx/>
              <a:buChar char="•"/>
              <a:defRPr/>
            </a:pPr>
            <a:r>
              <a:rPr lang="ko-KR" altLang="en-US" b="1" smtClean="0">
                <a:solidFill>
                  <a:srgbClr val="FFFFFF"/>
                </a:solidFill>
                <a:effectLst>
                  <a:outerShdw blurRad="38100" dist="38100" dir="2700000" algn="tl">
                    <a:srgbClr val="000000"/>
                  </a:outerShdw>
                </a:effectLst>
                <a:latin typeface="Arial" charset="0"/>
                <a:cs typeface="Arial" charset="0"/>
              </a:rPr>
              <a:t>우리는 이미 죄를 정복한 것 이상의 존재이다</a:t>
            </a:r>
            <a:r>
              <a:rPr lang="en-US" altLang="ja-JP" b="1" smtClean="0">
                <a:solidFill>
                  <a:srgbClr val="FFFFFF"/>
                </a:solidFill>
                <a:effectLst>
                  <a:outerShdw blurRad="38100" dist="38100" dir="2700000" algn="tl">
                    <a:srgbClr val="000000"/>
                  </a:outerShdw>
                </a:effectLst>
                <a:latin typeface="Arial" charset="0"/>
                <a:cs typeface="Arial" charset="0"/>
              </a:rPr>
              <a:t> (8:37)</a:t>
            </a:r>
            <a:endParaRPr lang="en-US" b="1" smtClean="0">
              <a:solidFill>
                <a:srgbClr val="FFFFFF"/>
              </a:solidFill>
              <a:effectLst>
                <a:outerShdw blurRad="38100" dist="38100" dir="2700000" algn="tl">
                  <a:srgbClr val="000000"/>
                </a:outerShdw>
              </a:effectLst>
              <a:latin typeface="Arial" charset="0"/>
              <a:cs typeface="Arial" charset="0"/>
            </a:endParaRPr>
          </a:p>
        </p:txBody>
      </p:sp>
      <p:sp>
        <p:nvSpPr>
          <p:cNvPr id="384006" name="Text Box 6"/>
          <p:cNvSpPr txBox="1">
            <a:spLocks noChangeArrowheads="1"/>
          </p:cNvSpPr>
          <p:nvPr/>
        </p:nvSpPr>
        <p:spPr bwMode="auto">
          <a:xfrm>
            <a:off x="8229600" y="0"/>
            <a:ext cx="885825"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154b</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84005">
                                            <p:txEl>
                                              <p:pRg st="0" end="0"/>
                                            </p:txEl>
                                          </p:spTgt>
                                        </p:tgtEl>
                                        <p:attrNameLst>
                                          <p:attrName>style.visibility</p:attrName>
                                        </p:attrNameLst>
                                      </p:cBhvr>
                                      <p:to>
                                        <p:strVal val="visible"/>
                                      </p:to>
                                    </p:set>
                                    <p:anim calcmode="lin" valueType="num">
                                      <p:cBhvr>
                                        <p:cTn id="7" dur="500" fill="hold"/>
                                        <p:tgtEl>
                                          <p:spTgt spid="38400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400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84005">
                                            <p:txEl>
                                              <p:pRg st="1" end="1"/>
                                            </p:txEl>
                                          </p:spTgt>
                                        </p:tgtEl>
                                        <p:attrNameLst>
                                          <p:attrName>style.visibility</p:attrName>
                                        </p:attrNameLst>
                                      </p:cBhvr>
                                      <p:to>
                                        <p:strVal val="visible"/>
                                      </p:to>
                                    </p:set>
                                    <p:anim calcmode="lin" valueType="num">
                                      <p:cBhvr>
                                        <p:cTn id="13" dur="500" fill="hold"/>
                                        <p:tgtEl>
                                          <p:spTgt spid="38400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8400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84005">
                                            <p:txEl>
                                              <p:pRg st="2" end="2"/>
                                            </p:txEl>
                                          </p:spTgt>
                                        </p:tgtEl>
                                        <p:attrNameLst>
                                          <p:attrName>style.visibility</p:attrName>
                                        </p:attrNameLst>
                                      </p:cBhvr>
                                      <p:to>
                                        <p:strVal val="visible"/>
                                      </p:to>
                                    </p:set>
                                    <p:anim calcmode="lin" valueType="num">
                                      <p:cBhvr>
                                        <p:cTn id="19" dur="500" fill="hold"/>
                                        <p:tgtEl>
                                          <p:spTgt spid="38400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84005">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384005">
                                            <p:txEl>
                                              <p:pRg st="3" end="3"/>
                                            </p:txEl>
                                          </p:spTgt>
                                        </p:tgtEl>
                                        <p:attrNameLst>
                                          <p:attrName>style.visibility</p:attrName>
                                        </p:attrNameLst>
                                      </p:cBhvr>
                                      <p:to>
                                        <p:strVal val="visible"/>
                                      </p:to>
                                    </p:set>
                                    <p:anim calcmode="lin" valueType="num">
                                      <p:cBhvr>
                                        <p:cTn id="25" dur="500" fill="hold"/>
                                        <p:tgtEl>
                                          <p:spTgt spid="384005">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84005">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384005">
                                            <p:txEl>
                                              <p:pRg st="4" end="4"/>
                                            </p:txEl>
                                          </p:spTgt>
                                        </p:tgtEl>
                                        <p:attrNameLst>
                                          <p:attrName>style.visibility</p:attrName>
                                        </p:attrNameLst>
                                      </p:cBhvr>
                                      <p:to>
                                        <p:strVal val="visible"/>
                                      </p:to>
                                    </p:set>
                                    <p:anim calcmode="lin" valueType="num">
                                      <p:cBhvr>
                                        <p:cTn id="31" dur="500" fill="hold"/>
                                        <p:tgtEl>
                                          <p:spTgt spid="384005">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84005">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384005">
                                            <p:txEl>
                                              <p:pRg st="5" end="5"/>
                                            </p:txEl>
                                          </p:spTgt>
                                        </p:tgtEl>
                                        <p:attrNameLst>
                                          <p:attrName>style.visibility</p:attrName>
                                        </p:attrNameLst>
                                      </p:cBhvr>
                                      <p:to>
                                        <p:strVal val="visible"/>
                                      </p:to>
                                    </p:set>
                                    <p:anim calcmode="lin" valueType="num">
                                      <p:cBhvr>
                                        <p:cTn id="37" dur="500" fill="hold"/>
                                        <p:tgtEl>
                                          <p:spTgt spid="384005">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384005">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384005">
                                            <p:txEl>
                                              <p:pRg st="6" end="6"/>
                                            </p:txEl>
                                          </p:spTgt>
                                        </p:tgtEl>
                                        <p:attrNameLst>
                                          <p:attrName>style.visibility</p:attrName>
                                        </p:attrNameLst>
                                      </p:cBhvr>
                                      <p:to>
                                        <p:strVal val="visible"/>
                                      </p:to>
                                    </p:set>
                                    <p:anim calcmode="lin" valueType="num">
                                      <p:cBhvr>
                                        <p:cTn id="43" dur="500" fill="hold"/>
                                        <p:tgtEl>
                                          <p:spTgt spid="384005">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384005">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7" presetClass="entr" presetSubtype="10" fill="hold" grpId="0" nodeType="clickEffect">
                                  <p:stCondLst>
                                    <p:cond delay="0"/>
                                  </p:stCondLst>
                                  <p:childTnLst>
                                    <p:set>
                                      <p:cBhvr>
                                        <p:cTn id="48" dur="1" fill="hold">
                                          <p:stCondLst>
                                            <p:cond delay="0"/>
                                          </p:stCondLst>
                                        </p:cTn>
                                        <p:tgtEl>
                                          <p:spTgt spid="384005">
                                            <p:txEl>
                                              <p:pRg st="7" end="7"/>
                                            </p:txEl>
                                          </p:spTgt>
                                        </p:tgtEl>
                                        <p:attrNameLst>
                                          <p:attrName>style.visibility</p:attrName>
                                        </p:attrNameLst>
                                      </p:cBhvr>
                                      <p:to>
                                        <p:strVal val="visible"/>
                                      </p:to>
                                    </p:set>
                                    <p:anim calcmode="lin" valueType="num">
                                      <p:cBhvr>
                                        <p:cTn id="49" dur="500" fill="hold"/>
                                        <p:tgtEl>
                                          <p:spTgt spid="384005">
                                            <p:txEl>
                                              <p:pRg st="7" end="7"/>
                                            </p:txEl>
                                          </p:spTgt>
                                        </p:tgtEl>
                                        <p:attrNameLst>
                                          <p:attrName>ppt_w</p:attrName>
                                        </p:attrNameLst>
                                      </p:cBhvr>
                                      <p:tavLst>
                                        <p:tav tm="0">
                                          <p:val>
                                            <p:fltVal val="0"/>
                                          </p:val>
                                        </p:tav>
                                        <p:tav tm="100000">
                                          <p:val>
                                            <p:strVal val="#ppt_w"/>
                                          </p:val>
                                        </p:tav>
                                      </p:tavLst>
                                    </p:anim>
                                    <p:anim calcmode="lin" valueType="num">
                                      <p:cBhvr>
                                        <p:cTn id="50" dur="500" fill="hold"/>
                                        <p:tgtEl>
                                          <p:spTgt spid="384005">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7" presetClass="entr" presetSubtype="10" fill="hold" grpId="0" nodeType="clickEffect">
                                  <p:stCondLst>
                                    <p:cond delay="0"/>
                                  </p:stCondLst>
                                  <p:childTnLst>
                                    <p:set>
                                      <p:cBhvr>
                                        <p:cTn id="54" dur="1" fill="hold">
                                          <p:stCondLst>
                                            <p:cond delay="0"/>
                                          </p:stCondLst>
                                        </p:cTn>
                                        <p:tgtEl>
                                          <p:spTgt spid="384005">
                                            <p:txEl>
                                              <p:pRg st="8" end="8"/>
                                            </p:txEl>
                                          </p:spTgt>
                                        </p:tgtEl>
                                        <p:attrNameLst>
                                          <p:attrName>style.visibility</p:attrName>
                                        </p:attrNameLst>
                                      </p:cBhvr>
                                      <p:to>
                                        <p:strVal val="visible"/>
                                      </p:to>
                                    </p:set>
                                    <p:anim calcmode="lin" valueType="num">
                                      <p:cBhvr>
                                        <p:cTn id="55" dur="500" fill="hold"/>
                                        <p:tgtEl>
                                          <p:spTgt spid="384005">
                                            <p:txEl>
                                              <p:pRg st="8" end="8"/>
                                            </p:txEl>
                                          </p:spTgt>
                                        </p:tgtEl>
                                        <p:attrNameLst>
                                          <p:attrName>ppt_w</p:attrName>
                                        </p:attrNameLst>
                                      </p:cBhvr>
                                      <p:tavLst>
                                        <p:tav tm="0">
                                          <p:val>
                                            <p:fltVal val="0"/>
                                          </p:val>
                                        </p:tav>
                                        <p:tav tm="100000">
                                          <p:val>
                                            <p:strVal val="#ppt_w"/>
                                          </p:val>
                                        </p:tav>
                                      </p:tavLst>
                                    </p:anim>
                                    <p:anim calcmode="lin" valueType="num">
                                      <p:cBhvr>
                                        <p:cTn id="56" dur="500" fill="hold"/>
                                        <p:tgtEl>
                                          <p:spTgt spid="384005">
                                            <p:txEl>
                                              <p:pRg st="8" end="8"/>
                                            </p:txEl>
                                          </p:spTgt>
                                        </p:tgtEl>
                                        <p:attrNameLst>
                                          <p:attrName>ppt_h</p:attrName>
                                        </p:attrNameLst>
                                      </p:cBhvr>
                                      <p:tavLst>
                                        <p:tav tm="0">
                                          <p:val>
                                            <p:strVal val="#ppt_h"/>
                                          </p:val>
                                        </p:tav>
                                        <p:tav tm="100000">
                                          <p:val>
                                            <p:strVal val="#ppt_h"/>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7" presetClass="entr" presetSubtype="10" fill="hold" grpId="0" nodeType="clickEffect">
                                  <p:stCondLst>
                                    <p:cond delay="0"/>
                                  </p:stCondLst>
                                  <p:childTnLst>
                                    <p:set>
                                      <p:cBhvr>
                                        <p:cTn id="60" dur="1" fill="hold">
                                          <p:stCondLst>
                                            <p:cond delay="0"/>
                                          </p:stCondLst>
                                        </p:cTn>
                                        <p:tgtEl>
                                          <p:spTgt spid="384005">
                                            <p:txEl>
                                              <p:pRg st="9" end="9"/>
                                            </p:txEl>
                                          </p:spTgt>
                                        </p:tgtEl>
                                        <p:attrNameLst>
                                          <p:attrName>style.visibility</p:attrName>
                                        </p:attrNameLst>
                                      </p:cBhvr>
                                      <p:to>
                                        <p:strVal val="visible"/>
                                      </p:to>
                                    </p:set>
                                    <p:anim calcmode="lin" valueType="num">
                                      <p:cBhvr>
                                        <p:cTn id="61" dur="500" fill="hold"/>
                                        <p:tgtEl>
                                          <p:spTgt spid="384005">
                                            <p:txEl>
                                              <p:pRg st="9" end="9"/>
                                            </p:txEl>
                                          </p:spTgt>
                                        </p:tgtEl>
                                        <p:attrNameLst>
                                          <p:attrName>ppt_w</p:attrName>
                                        </p:attrNameLst>
                                      </p:cBhvr>
                                      <p:tavLst>
                                        <p:tav tm="0">
                                          <p:val>
                                            <p:fltVal val="0"/>
                                          </p:val>
                                        </p:tav>
                                        <p:tav tm="100000">
                                          <p:val>
                                            <p:strVal val="#ppt_w"/>
                                          </p:val>
                                        </p:tav>
                                      </p:tavLst>
                                    </p:anim>
                                    <p:anim calcmode="lin" valueType="num">
                                      <p:cBhvr>
                                        <p:cTn id="62" dur="500" fill="hold"/>
                                        <p:tgtEl>
                                          <p:spTgt spid="384005">
                                            <p:txEl>
                                              <p:pRg st="9" end="9"/>
                                            </p:txEl>
                                          </p:spTgt>
                                        </p:tgtEl>
                                        <p:attrNameLst>
                                          <p:attrName>ppt_h</p:attrName>
                                        </p:attrNameLst>
                                      </p:cBhvr>
                                      <p:tavLst>
                                        <p:tav tm="0">
                                          <p:val>
                                            <p:strVal val="#ppt_h"/>
                                          </p:val>
                                        </p:tav>
                                        <p:tav tm="100000">
                                          <p:val>
                                            <p:strVal val="#ppt_h"/>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7" presetClass="entr" presetSubtype="10" fill="hold" grpId="0" nodeType="clickEffect">
                                  <p:stCondLst>
                                    <p:cond delay="0"/>
                                  </p:stCondLst>
                                  <p:childTnLst>
                                    <p:set>
                                      <p:cBhvr>
                                        <p:cTn id="66" dur="1" fill="hold">
                                          <p:stCondLst>
                                            <p:cond delay="0"/>
                                          </p:stCondLst>
                                        </p:cTn>
                                        <p:tgtEl>
                                          <p:spTgt spid="384005">
                                            <p:txEl>
                                              <p:pRg st="10" end="10"/>
                                            </p:txEl>
                                          </p:spTgt>
                                        </p:tgtEl>
                                        <p:attrNameLst>
                                          <p:attrName>style.visibility</p:attrName>
                                        </p:attrNameLst>
                                      </p:cBhvr>
                                      <p:to>
                                        <p:strVal val="visible"/>
                                      </p:to>
                                    </p:set>
                                    <p:anim calcmode="lin" valueType="num">
                                      <p:cBhvr>
                                        <p:cTn id="67" dur="500" fill="hold"/>
                                        <p:tgtEl>
                                          <p:spTgt spid="384005">
                                            <p:txEl>
                                              <p:pRg st="10" end="10"/>
                                            </p:txEl>
                                          </p:spTgt>
                                        </p:tgtEl>
                                        <p:attrNameLst>
                                          <p:attrName>ppt_w</p:attrName>
                                        </p:attrNameLst>
                                      </p:cBhvr>
                                      <p:tavLst>
                                        <p:tav tm="0">
                                          <p:val>
                                            <p:fltVal val="0"/>
                                          </p:val>
                                        </p:tav>
                                        <p:tav tm="100000">
                                          <p:val>
                                            <p:strVal val="#ppt_w"/>
                                          </p:val>
                                        </p:tav>
                                      </p:tavLst>
                                    </p:anim>
                                    <p:anim calcmode="lin" valueType="num">
                                      <p:cBhvr>
                                        <p:cTn id="68" dur="500" fill="hold"/>
                                        <p:tgtEl>
                                          <p:spTgt spid="384005">
                                            <p:txEl>
                                              <p:pRg st="10" end="1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05"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Table 70"/>
          <p:cNvGraphicFramePr>
            <a:graphicFrameLocks noGrp="1"/>
          </p:cNvGraphicFramePr>
          <p:nvPr/>
        </p:nvGraphicFramePr>
        <p:xfrm>
          <a:off x="0" y="1450975"/>
          <a:ext cx="8077200" cy="5254626"/>
        </p:xfrm>
        <a:graphic>
          <a:graphicData uri="http://schemas.openxmlformats.org/drawingml/2006/table">
            <a:tbl>
              <a:tblPr/>
              <a:tblGrid>
                <a:gridCol w="1371600"/>
                <a:gridCol w="1676400"/>
                <a:gridCol w="1798638"/>
                <a:gridCol w="1401762"/>
                <a:gridCol w="1828800"/>
              </a:tblGrid>
              <a:tr h="731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시제</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나의 상태</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죄의</a:t>
                      </a:r>
                      <a:r>
                        <a:rPr kumimoji="0" lang="en-US" altLang="ko-KR" sz="1800" b="1" i="0" u="none" strike="noStrike" cap="none" normalizeH="0" baseline="0">
                          <a:ln>
                            <a:noFill/>
                          </a:ln>
                          <a:solidFill>
                            <a:srgbClr val="FFFFFF"/>
                          </a:solidFill>
                          <a:effectLst/>
                          <a:latin typeface="Arial" charset="0"/>
                          <a:ea typeface="ＭＳ Ｐゴシック" charset="0"/>
                          <a:cs typeface="ＭＳ Ｐゴシック" charset="0"/>
                        </a:rPr>
                        <a:t>…</a:t>
                      </a: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로부터의</a:t>
                      </a:r>
                      <a:r>
                        <a:rPr kumimoji="0" lang="en-US" altLang="ko-KR" sz="1800" b="1" i="0" u="none" strike="noStrike" cap="none" normalizeH="0" baseline="0">
                          <a:ln>
                            <a:noFill/>
                          </a:ln>
                          <a:solidFill>
                            <a:srgbClr val="FFFFFF"/>
                          </a:solidFill>
                          <a:effectLst/>
                          <a:latin typeface="Arial" charset="0"/>
                          <a:ea typeface="ＭＳ Ｐゴシック" charset="0"/>
                          <a:cs typeface="ＭＳ Ｐゴシック" charset="0"/>
                        </a:rPr>
                        <a:t/>
                      </a:r>
                      <a:br>
                        <a:rPr kumimoji="0" lang="en-US" altLang="ko-KR" sz="1800" b="1" i="0" u="none" strike="noStrike" cap="none" normalizeH="0" baseline="0">
                          <a:ln>
                            <a:noFill/>
                          </a:ln>
                          <a:solidFill>
                            <a:srgbClr val="FFFFFF"/>
                          </a:solidFill>
                          <a:effectLst/>
                          <a:latin typeface="Arial" charset="0"/>
                          <a:ea typeface="ＭＳ Ｐゴシック" charset="0"/>
                          <a:cs typeface="ＭＳ Ｐゴシック" charset="0"/>
                        </a:rPr>
                      </a:b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자유</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시기</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교리</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r>
              <a:tr h="19097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과거</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나는 구원받았다</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형벌</a:t>
                      </a:r>
                      <a:r>
                        <a:rPr kumimoji="0" lang="en-US" altLang="ko-KR"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그의 죽음으로 인해</a:t>
                      </a:r>
                      <a:r>
                        <a:rPr kumimoji="0" lang="en-US" altLang="ja-JP" sz="1800" b="1" i="0" u="none" strike="noStrike" cap="none" normalizeH="0" baseline="0">
                          <a:ln>
                            <a:noFill/>
                          </a:ln>
                          <a:solidFill>
                            <a:srgbClr val="FFFFFF"/>
                          </a:solidFill>
                          <a:effectLst/>
                          <a:latin typeface="Arial" charset="0"/>
                          <a:ea typeface="MS Gothic" charset="0"/>
                          <a:cs typeface="Times New Roman" charset="0"/>
                        </a:rPr>
                        <a:t> (3:21-24)</a:t>
                      </a:r>
                    </a:p>
                    <a:p>
                      <a:pPr marL="0" marR="0" lvl="0" indent="0" algn="ctr" defTabSz="457200" rtl="0" eaLnBrk="0" fontAlgn="base" latinLnBrk="0" hangingPunct="0">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통치</a:t>
                      </a:r>
                      <a:r>
                        <a:rPr kumimoji="0" lang="en-US" altLang="ja-JP"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나의 죽음으로 인해</a:t>
                      </a:r>
                      <a:endParaRPr kumimoji="0" lang="en-US" altLang="ja-JP" sz="1800" b="1" i="0" u="none" strike="noStrike" cap="none" normalizeH="0" baseline="0">
                        <a:ln>
                          <a:noFill/>
                        </a:ln>
                        <a:solidFill>
                          <a:srgbClr val="FFFFFF"/>
                        </a:solidFill>
                        <a:effectLst/>
                        <a:latin typeface="Arial" charset="0"/>
                        <a:ea typeface="MS Gothic"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MS Gothic" charset="0"/>
                          <a:cs typeface="Times New Roman" charset="0"/>
                        </a:rPr>
                        <a:t>(6:3-7)</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내가 그리스도를 영접했을 때</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칭의</a:t>
                      </a:r>
                      <a:endParaRPr kumimoji="0" lang="en-US" altLang="ko-KR" sz="1800" b="1" i="0" u="none" strike="noStrike" cap="none" normalizeH="0" baseline="0">
                        <a:ln>
                          <a:noFill/>
                        </a:ln>
                        <a:solidFill>
                          <a:srgbClr val="FFFFFF"/>
                        </a:solidFill>
                        <a:effectLst/>
                        <a:latin typeface="Arial" charset="0"/>
                        <a:ea typeface="MS Gothic"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상태적 성화</a:t>
                      </a:r>
                      <a:r>
                        <a:rPr kumimoji="0" lang="en-US" altLang="ko-KR" sz="1800" b="1" i="0" u="none" strike="noStrike" cap="none" normalizeH="0" baseline="0">
                          <a:ln>
                            <a:noFill/>
                          </a:ln>
                          <a:solidFill>
                            <a:srgbClr val="FFFFFF"/>
                          </a:solidFill>
                          <a:effectLst/>
                          <a:latin typeface="Arial" charset="0"/>
                          <a:ea typeface="MS Gothic" charset="0"/>
                          <a:cs typeface="Times New Roman" charset="0"/>
                        </a:rPr>
                        <a:t>)</a:t>
                      </a:r>
                      <a:r>
                        <a:rPr kumimoji="0" lang="en-US" altLang="ja-JP" sz="1800" b="1" i="0" u="none" strike="noStrike" cap="none" normalizeH="0" baseline="0">
                          <a:ln>
                            <a:noFill/>
                          </a:ln>
                          <a:solidFill>
                            <a:srgbClr val="FFFFFF"/>
                          </a:solidFill>
                          <a:effectLst/>
                          <a:latin typeface="Arial" charset="0"/>
                          <a:ea typeface="MS Gothic" charset="0"/>
                          <a:cs typeface="Times New Roman" charset="0"/>
                        </a:rPr>
                        <a:t> </a:t>
                      </a:r>
                      <a:endParaRPr kumimoji="0" lang="en-US" sz="1800" b="1" i="0" u="none" strike="noStrike" cap="none" normalizeH="0" baseline="0">
                        <a:ln>
                          <a:noFill/>
                        </a:ln>
                        <a:solidFill>
                          <a:srgbClr val="FFFFFF"/>
                        </a:solidFill>
                        <a:effectLst/>
                        <a:latin typeface="Arial" charset="0"/>
                        <a:ea typeface="MS Gothic"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r>
              <a:tr h="13065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현재</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ＭＳ Ｐゴシック" charset="0"/>
                          <a:cs typeface="ＭＳ Ｐゴシック" charset="0"/>
                        </a:rPr>
                        <a:t>나는 구원받고 있다</a:t>
                      </a:r>
                      <a:endParaRPr kumimoji="0" lang="en-US" sz="1800" b="1" i="0" u="none" strike="noStrike" cap="none" normalizeH="0" baseline="0">
                        <a:ln>
                          <a:noFill/>
                        </a:ln>
                        <a:solidFill>
                          <a:srgbClr val="FFFFFF"/>
                        </a:solidFill>
                        <a:effectLst/>
                        <a:latin typeface="Arial" charset="0"/>
                        <a:ea typeface="ＭＳ Ｐゴシック" charset="0"/>
                        <a:cs typeface="ＭＳ Ｐゴシック"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힘</a:t>
                      </a:r>
                      <a:r>
                        <a:rPr kumimoji="0" lang="en-US" altLang="ko-KR"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내주하시는 성령에 의해</a:t>
                      </a:r>
                      <a:endParaRPr kumimoji="0" lang="en-US" altLang="ja-JP" sz="1800" b="1" i="0" u="none" strike="noStrike" cap="none" normalizeH="0" baseline="0">
                        <a:ln>
                          <a:noFill/>
                        </a:ln>
                        <a:solidFill>
                          <a:srgbClr val="FFFFFF"/>
                        </a:solidFill>
                        <a:effectLst/>
                        <a:latin typeface="Arial" charset="0"/>
                        <a:ea typeface="MS Gothic"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MS Gothic" charset="0"/>
                          <a:cs typeface="Times New Roman" charset="0"/>
                        </a:rPr>
                        <a:t>(8:2-14)</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내가 </a:t>
                      </a:r>
                      <a:endParaRPr kumimoji="0" lang="en-US" altLang="ko-KR" sz="1800" b="1" i="0" u="none" strike="noStrike" cap="none" normalizeH="0" baseline="0">
                        <a:ln>
                          <a:noFill/>
                        </a:ln>
                        <a:solidFill>
                          <a:srgbClr val="FFFFFF"/>
                        </a:solidFill>
                        <a:effectLst/>
                        <a:latin typeface="Arial" charset="0"/>
                        <a:ea typeface="MS Gothic"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성령 안에서 </a:t>
                      </a:r>
                      <a:endParaRPr kumimoji="0" lang="en-US" altLang="ko-KR" sz="1800" b="1" i="0" u="none" strike="noStrike" cap="none" normalizeH="0" baseline="0">
                        <a:ln>
                          <a:noFill/>
                        </a:ln>
                        <a:solidFill>
                          <a:srgbClr val="FFFFFF"/>
                        </a:solidFill>
                        <a:effectLst/>
                        <a:latin typeface="Arial" charset="0"/>
                        <a:ea typeface="MS Gothic"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행할 때</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점진적 성화</a:t>
                      </a:r>
                      <a:endParaRPr kumimoji="0" lang="en-US" sz="1800" b="1" i="0" u="none" strike="noStrike" cap="none" normalizeH="0" baseline="0">
                        <a:ln>
                          <a:noFill/>
                        </a:ln>
                        <a:solidFill>
                          <a:srgbClr val="FFFFFF"/>
                        </a:solidFill>
                        <a:effectLst/>
                        <a:latin typeface="Arial" charset="0"/>
                        <a:ea typeface="MS Gothic"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r>
              <a:tr h="13065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미래</a:t>
                      </a:r>
                      <a:endParaRPr kumimoji="0" lang="en-US" sz="1800" b="1" i="0" u="none" strike="noStrike" cap="none" normalizeH="0" baseline="0">
                        <a:ln>
                          <a:noFill/>
                        </a:ln>
                        <a:solidFill>
                          <a:srgbClr val="FFFFFF"/>
                        </a:solidFill>
                        <a:effectLst/>
                        <a:latin typeface="Arial" charset="0"/>
                        <a:ea typeface="MS Gothic"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나는 구원받게 될 것이다</a:t>
                      </a:r>
                      <a:endParaRPr kumimoji="0" lang="en-US" sz="1800" b="1" i="0" u="none" strike="noStrike" cap="none" normalizeH="0" baseline="0">
                        <a:ln>
                          <a:noFill/>
                        </a:ln>
                        <a:solidFill>
                          <a:srgbClr val="FFFFFF"/>
                        </a:solidFill>
                        <a:effectLst/>
                        <a:latin typeface="Arial" charset="0"/>
                        <a:ea typeface="MS Gothic"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존재</a:t>
                      </a:r>
                      <a:r>
                        <a:rPr kumimoji="0" lang="en-US" altLang="ko-KR"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몸의 구속에 의해</a:t>
                      </a:r>
                      <a:endParaRPr kumimoji="0" lang="en-US" altLang="ja-JP" sz="1800" b="1" i="0" u="none" strike="noStrike" cap="none" normalizeH="0" baseline="0">
                        <a:ln>
                          <a:noFill/>
                        </a:ln>
                        <a:solidFill>
                          <a:srgbClr val="FFFFFF"/>
                        </a:solidFill>
                        <a:effectLst/>
                        <a:latin typeface="Arial" charset="0"/>
                        <a:ea typeface="MS Gothic"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MS Gothic" charset="0"/>
                          <a:cs typeface="Times New Roman" charset="0"/>
                        </a:rPr>
                        <a:t>(8:22-25)</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내가 </a:t>
                      </a:r>
                      <a:endParaRPr kumimoji="0" lang="en-US" altLang="ko-KR" sz="1800" b="1" i="0" u="none" strike="noStrike" cap="none" normalizeH="0" baseline="0">
                        <a:ln>
                          <a:noFill/>
                        </a:ln>
                        <a:solidFill>
                          <a:srgbClr val="FFFFFF"/>
                        </a:solidFill>
                        <a:effectLst/>
                        <a:latin typeface="Arial" charset="0"/>
                        <a:ea typeface="MS Gothic"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Arial" charset="0"/>
                        </a:rPr>
                        <a:t>새 몸을 얻게 될 때</a:t>
                      </a:r>
                      <a:endParaRPr kumimoji="0" lang="en-US" sz="1800" b="1" i="0" u="none" strike="noStrike" cap="none" normalizeH="0" baseline="0">
                        <a:ln>
                          <a:noFill/>
                        </a:ln>
                        <a:solidFill>
                          <a:srgbClr val="FFFFFF"/>
                        </a:solidFill>
                        <a:effectLst/>
                        <a:latin typeface="Arial" charset="0"/>
                        <a:ea typeface="MS Gothic"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ko-KR" altLang="en-US" sz="1800" b="1" i="0" u="none" strike="noStrike" cap="none" normalizeH="0" baseline="0">
                          <a:ln>
                            <a:noFill/>
                          </a:ln>
                          <a:solidFill>
                            <a:srgbClr val="FFFFFF"/>
                          </a:solidFill>
                          <a:effectLst/>
                          <a:latin typeface="Arial" charset="0"/>
                          <a:ea typeface="MS Gothic" charset="0"/>
                          <a:cs typeface="Times New Roman" charset="0"/>
                        </a:rPr>
                        <a:t>영화</a:t>
                      </a:r>
                      <a:endParaRPr kumimoji="0" lang="en-US" altLang="ko-KR" sz="1800" b="1" i="0" u="none" strike="noStrike" cap="none" normalizeH="0" baseline="0">
                        <a:ln>
                          <a:noFill/>
                        </a:ln>
                        <a:solidFill>
                          <a:srgbClr val="FFFFFF"/>
                        </a:solidFill>
                        <a:effectLst/>
                        <a:latin typeface="Arial" charset="0"/>
                        <a:ea typeface="MS Gothic"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MS Gothic" charset="0"/>
                          <a:cs typeface="Times New Roman" charset="0"/>
                        </a:rPr>
                        <a:t>(</a:t>
                      </a:r>
                      <a:r>
                        <a:rPr kumimoji="0" lang="ko-KR" altLang="en-US" sz="1800" b="1" i="0" u="none" strike="noStrike" cap="none" normalizeH="0" baseline="0">
                          <a:ln>
                            <a:noFill/>
                          </a:ln>
                          <a:solidFill>
                            <a:srgbClr val="FFFFFF"/>
                          </a:solidFill>
                          <a:effectLst/>
                          <a:latin typeface="Arial" charset="0"/>
                          <a:ea typeface="MS Gothic" charset="0"/>
                          <a:cs typeface="Times New Roman" charset="0"/>
                        </a:rPr>
                        <a:t>최종적 성화</a:t>
                      </a:r>
                      <a:r>
                        <a:rPr kumimoji="0" lang="en-US" altLang="ko-KR" sz="1800" b="1" i="0" u="none" strike="noStrike" cap="none" normalizeH="0" baseline="0">
                          <a:ln>
                            <a:noFill/>
                          </a:ln>
                          <a:solidFill>
                            <a:srgbClr val="FFFFFF"/>
                          </a:solidFill>
                          <a:effectLst/>
                          <a:latin typeface="Arial" charset="0"/>
                          <a:ea typeface="MS Gothic" charset="0"/>
                          <a:cs typeface="Times New Roman" charset="0"/>
                        </a:rPr>
                        <a:t>)</a:t>
                      </a:r>
                      <a:endParaRPr kumimoji="0" lang="en-US" sz="1800" b="1" i="0" u="none" strike="noStrike" cap="none" normalizeH="0" baseline="0">
                        <a:ln>
                          <a:noFill/>
                        </a:ln>
                        <a:solidFill>
                          <a:srgbClr val="FFFFFF"/>
                        </a:solidFill>
                        <a:effectLst/>
                        <a:latin typeface="Arial" charset="0"/>
                        <a:ea typeface="MS Gothic"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r>
            </a:tbl>
          </a:graphicData>
        </a:graphic>
      </p:graphicFrame>
      <p:sp>
        <p:nvSpPr>
          <p:cNvPr id="1036321" name="Rectangle 2"/>
          <p:cNvSpPr>
            <a:spLocks noGrp="1" noChangeArrowheads="1"/>
          </p:cNvSpPr>
          <p:nvPr>
            <p:ph type="title"/>
          </p:nvPr>
        </p:nvSpPr>
        <p:spPr>
          <a:xfrm>
            <a:off x="1524000" y="685800"/>
            <a:ext cx="7010400" cy="762000"/>
          </a:xfrm>
          <a:solidFill>
            <a:schemeClr val="tx2"/>
          </a:solidFill>
        </p:spPr>
        <p:txBody>
          <a:bodyPr/>
          <a:lstStyle/>
          <a:p>
            <a:pPr eaLnBrk="1" hangingPunct="1"/>
            <a:r>
              <a:rPr lang="ko-KR" altLang="en-US" sz="3600" b="1">
                <a:solidFill>
                  <a:schemeClr val="bg1"/>
                </a:solidFill>
                <a:latin typeface="Arial" charset="0"/>
                <a:ea typeface="ＭＳ Ｐゴシック" charset="0"/>
                <a:cs typeface="Times New Roman" charset="0"/>
              </a:rPr>
              <a:t>구원의 세 가지 시제</a:t>
            </a:r>
            <a:endParaRPr lang="en-US" sz="3600" b="1">
              <a:solidFill>
                <a:schemeClr val="bg1"/>
              </a:solidFill>
              <a:latin typeface="Arial" charset="0"/>
              <a:ea typeface="ＭＳ Ｐゴシック" charset="0"/>
              <a:cs typeface="Times New Roman" charset="0"/>
            </a:endParaRPr>
          </a:p>
        </p:txBody>
      </p:sp>
      <p:pic>
        <p:nvPicPr>
          <p:cNvPr id="1036322" name="Picture 67" descr="BD09137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93025" y="3429000"/>
            <a:ext cx="1450975" cy="1266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323" name="Picture 70" descr="PE0765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96200" y="1600200"/>
            <a:ext cx="1185863"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6324" name="Text Box 71"/>
          <p:cNvSpPr txBox="1">
            <a:spLocks noChangeArrowheads="1"/>
          </p:cNvSpPr>
          <p:nvPr/>
        </p:nvSpPr>
        <p:spPr bwMode="auto">
          <a:xfrm>
            <a:off x="8274050" y="71438"/>
            <a:ext cx="869950"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a:solidFill>
                  <a:srgbClr val="FFFFFF"/>
                </a:solidFill>
                <a:cs typeface="Arial" charset="0"/>
              </a:rPr>
              <a:t>155a</a:t>
            </a:r>
          </a:p>
        </p:txBody>
      </p:sp>
      <p:pic>
        <p:nvPicPr>
          <p:cNvPr id="1036325" name="Picture 68" descr="DD00661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924800" y="5378450"/>
            <a:ext cx="9398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326" name="Picture 69" descr="ag00319_"/>
          <p:cNvPicPr>
            <a:picLocks noChangeAspect="1" noChangeArrowheads="1" noCrop="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239000" y="5029200"/>
            <a:ext cx="95250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ctrTitle"/>
          </p:nvPr>
        </p:nvSpPr>
        <p:spPr>
          <a:xfrm>
            <a:off x="0" y="381000"/>
            <a:ext cx="9144000" cy="533400"/>
          </a:xfrm>
        </p:spPr>
        <p:txBody>
          <a:bodyPr/>
          <a:lstStyle/>
          <a:p>
            <a:pPr eaLnBrk="1" hangingPunct="1"/>
            <a:r>
              <a:rPr kumimoji="0" lang="ko-KR" altLang="en-US" sz="3600">
                <a:latin typeface="Helvetica" charset="0"/>
                <a:ea typeface="ＭＳ Ｐゴシック" charset="0"/>
                <a:cs typeface="ＭＳ Ｐゴシック" charset="0"/>
              </a:rPr>
              <a:t>보장과 확신의 대조</a:t>
            </a:r>
            <a:endParaRPr kumimoji="0" lang="en-US">
              <a:latin typeface="Helvetica" charset="0"/>
              <a:ea typeface="ＭＳ Ｐゴシック" charset="0"/>
              <a:cs typeface="ＭＳ Ｐゴシック" charset="0"/>
            </a:endParaRPr>
          </a:p>
        </p:txBody>
      </p:sp>
      <p:graphicFrame>
        <p:nvGraphicFramePr>
          <p:cNvPr id="1037314" name="Object 2"/>
          <p:cNvGraphicFramePr>
            <a:graphicFrameLocks noChangeAspect="1"/>
          </p:cNvGraphicFramePr>
          <p:nvPr/>
        </p:nvGraphicFramePr>
        <p:xfrm>
          <a:off x="-228600" y="1206500"/>
          <a:ext cx="9169400" cy="6807200"/>
        </p:xfrm>
        <a:graphic>
          <a:graphicData uri="http://schemas.openxmlformats.org/presentationml/2006/ole">
            <mc:AlternateContent xmlns:mc="http://schemas.openxmlformats.org/markup-compatibility/2006">
              <mc:Choice xmlns:v="urn:schemas-microsoft-com:vml" Requires="v">
                <p:oleObj spid="_x0000_s1037320" name="Document" r:id="rId3" imgW="6248400" imgH="4648200" progId="Word.Document.8">
                  <p:embed/>
                </p:oleObj>
              </mc:Choice>
              <mc:Fallback>
                <p:oleObj name="Document" r:id="rId3" imgW="6248400" imgH="4648200" progId="Word.Documen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1206500"/>
                        <a:ext cx="9169400" cy="680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7" dir="2700000" algn="ctr" rotWithShape="0">
                                <a:srgbClr val="000000">
                                  <a:alpha val="74997"/>
                                </a:srgbClr>
                              </a:outerShdw>
                            </a:effectLst>
                          </a14:hiddenEffects>
                        </a:ext>
                      </a:extLst>
                    </p:spPr>
                  </p:pic>
                </p:oleObj>
              </mc:Fallback>
            </mc:AlternateContent>
          </a:graphicData>
        </a:graphic>
      </p:graphicFrame>
      <p:sp>
        <p:nvSpPr>
          <p:cNvPr id="1037315" name="Text Box 5"/>
          <p:cNvSpPr txBox="1">
            <a:spLocks noChangeArrowheads="1"/>
          </p:cNvSpPr>
          <p:nvPr/>
        </p:nvSpPr>
        <p:spPr bwMode="auto">
          <a:xfrm>
            <a:off x="8274050" y="71438"/>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272776"/>
                </a:solidFill>
                <a:latin typeface="Arial" charset="0"/>
                <a:ea typeface="ＭＳ Ｐゴシック" charset="0"/>
                <a:cs typeface="ＭＳ Ｐゴシック" charset="0"/>
              </a:rPr>
              <a:t>155o</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idx="4294967295"/>
          </p:nvPr>
        </p:nvSpPr>
        <p:spPr>
          <a:extLst/>
        </p:spPr>
        <p:txBody>
          <a:bodyPr/>
          <a:lstStyle/>
          <a:p>
            <a:pPr eaLnBrk="1" hangingPunct="1">
              <a:defRPr/>
            </a:pPr>
            <a:r>
              <a:rPr lang="en-US" dirty="0" smtClean="0">
                <a:cs typeface="+mj-cs"/>
              </a:rPr>
              <a:t>Blessed Assurance 1/7</a:t>
            </a:r>
          </a:p>
        </p:txBody>
      </p:sp>
      <p:pic>
        <p:nvPicPr>
          <p:cNvPr id="1038338" name="Picture 3" descr="Fire &amp; Ice 02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335213" y="3443288"/>
            <a:ext cx="4384675" cy="1570037"/>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6000" b="1" dirty="0">
                <a:solidFill>
                  <a:srgbClr val="FFFFFF"/>
                </a:solidFill>
                <a:latin typeface="Arial" charset="0"/>
                <a:ea typeface="ＭＳ Ｐゴシック" charset="0"/>
                <a:cs typeface="ＭＳ Ｐゴシック" charset="-128"/>
              </a:rPr>
              <a:t>복 있는 확신</a:t>
            </a:r>
            <a:endParaRPr lang="en-US" sz="6000" b="1" dirty="0">
              <a:solidFill>
                <a:srgbClr val="FFFFFF"/>
              </a:solidFill>
              <a:latin typeface="Arial" charset="0"/>
              <a:ea typeface="ＭＳ Ｐゴシック" charset="0"/>
              <a:cs typeface="ＭＳ Ｐゴシック" charset="-128"/>
            </a:endParaRP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패니 </a:t>
            </a:r>
            <a:r>
              <a:rPr lang="ko-KR" altLang="en-US" sz="3600" b="1" dirty="0" err="1">
                <a:solidFill>
                  <a:srgbClr val="FFFFFF"/>
                </a:solidFill>
                <a:latin typeface="Arial" charset="0"/>
                <a:ea typeface="ＭＳ Ｐゴシック" charset="0"/>
                <a:cs typeface="ＭＳ Ｐゴシック" charset="-128"/>
              </a:rPr>
              <a:t>크로스비</a:t>
            </a:r>
            <a:endParaRPr lang="en-US" sz="3600" b="1" dirty="0">
              <a:solidFill>
                <a:srgbClr val="FFFFFF"/>
              </a:solidFill>
              <a:latin typeface="Arial" charset="0"/>
              <a:ea typeface="ＭＳ Ｐゴシック" charset="0"/>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idx="4294967295"/>
          </p:nvPr>
        </p:nvSpPr>
        <p:spPr>
          <a:extLst/>
        </p:spPr>
        <p:txBody>
          <a:bodyPr/>
          <a:lstStyle/>
          <a:p>
            <a:pPr eaLnBrk="1" hangingPunct="1">
              <a:defRPr/>
            </a:pPr>
            <a:r>
              <a:rPr lang="en-US" dirty="0" smtClean="0">
                <a:cs typeface="+mj-cs"/>
              </a:rPr>
              <a:t>Blessed Assurance 2/7</a:t>
            </a:r>
          </a:p>
        </p:txBody>
      </p:sp>
      <p:pic>
        <p:nvPicPr>
          <p:cNvPr id="1039362" name="Picture 3" descr="Fire &amp; Ice 023"/>
          <p:cNvPicPr>
            <a:picLocks noChangeAspect="1" noChangeArrowheads="1"/>
          </p:cNvPicPr>
          <p:nvPr/>
        </p:nvPicPr>
        <p:blipFill>
          <a:blip r:embed="rId2">
            <a:lum bright="-12000" contras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98450" y="758825"/>
            <a:ext cx="8693150" cy="2308225"/>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복 있는 확신</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예수님은 나의 것</a:t>
            </a:r>
            <a:r>
              <a:rPr lang="en-US" altLang="ko-KR" sz="3600" b="1" dirty="0">
                <a:solidFill>
                  <a:srgbClr val="FFFFFF"/>
                </a:solidFill>
                <a:latin typeface="Arial" charset="0"/>
                <a:ea typeface="ＭＳ Ｐゴシック" charset="0"/>
                <a:cs typeface="ＭＳ Ｐゴシック" charset="-128"/>
              </a:rPr>
              <a:t>!</a:t>
            </a:r>
            <a:endParaRPr lang="en-US" sz="3600" b="1" dirty="0">
              <a:solidFill>
                <a:srgbClr val="FFFFFF"/>
              </a:solidFill>
              <a:latin typeface="Arial" charset="0"/>
              <a:ea typeface="ＭＳ Ｐゴシック" charset="0"/>
              <a:cs typeface="ＭＳ Ｐゴシック" charset="-128"/>
            </a:endParaRP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오 이 무슨 영광스런 거룩함의 맛보기인가</a:t>
            </a:r>
            <a:r>
              <a:rPr lang="en-US" altLang="ko-KR" sz="3600" b="1" dirty="0">
                <a:solidFill>
                  <a:srgbClr val="FFFFFF"/>
                </a:solidFill>
                <a:latin typeface="Arial" charset="0"/>
                <a:ea typeface="ＭＳ Ｐゴシック" charset="0"/>
                <a:cs typeface="ＭＳ Ｐゴシック" charset="-128"/>
              </a:rPr>
              <a:t>!</a:t>
            </a:r>
            <a:endParaRPr lang="en-US" sz="3600" b="1" dirty="0">
              <a:solidFill>
                <a:srgbClr val="FFFFFF"/>
              </a:solidFill>
              <a:latin typeface="Arial" charset="0"/>
              <a:ea typeface="ＭＳ Ｐゴシック" charset="0"/>
              <a:cs typeface="ＭＳ Ｐゴシック" charset="-128"/>
            </a:endParaRP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구원의 상속자</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하나님의 지불</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성령의 출산</a:t>
            </a:r>
            <a:r>
              <a:rPr lang="en-US"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그의 피로 씻김</a:t>
            </a:r>
            <a:r>
              <a:rPr lang="en-US" sz="3600" b="1" dirty="0">
                <a:solidFill>
                  <a:srgbClr val="FFFFFF"/>
                </a:solidFill>
                <a:latin typeface="Arial" charset="0"/>
                <a:ea typeface="ＭＳ Ｐゴシック" charset="0"/>
                <a:cs typeface="ＭＳ Ｐゴシック"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extLst/>
        </p:spPr>
        <p:txBody>
          <a:bodyPr/>
          <a:lstStyle/>
          <a:p>
            <a:pPr eaLnBrk="1" hangingPunct="1">
              <a:defRPr/>
            </a:pPr>
            <a:r>
              <a:rPr lang="en-US" dirty="0" smtClean="0">
                <a:cs typeface="+mj-cs"/>
              </a:rPr>
              <a:t>Blessed Assurance 3/7</a:t>
            </a:r>
          </a:p>
        </p:txBody>
      </p:sp>
      <p:pic>
        <p:nvPicPr>
          <p:cNvPr id="1040386" name="Picture 3" descr="Fire &amp; Ice 02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650875" y="914400"/>
            <a:ext cx="7886700" cy="2308225"/>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endParaRPr lang="en-US" sz="3600" b="1" dirty="0">
              <a:solidFill>
                <a:srgbClr val="FFFFFF"/>
              </a:solidFill>
              <a:latin typeface="Arial" charset="0"/>
              <a:ea typeface="ＭＳ Ｐゴシック" charset="0"/>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idx="4294967295"/>
          </p:nvPr>
        </p:nvSpPr>
        <p:spPr>
          <a:extLst/>
        </p:spPr>
        <p:txBody>
          <a:bodyPr/>
          <a:lstStyle/>
          <a:p>
            <a:pPr eaLnBrk="1" hangingPunct="1">
              <a:defRPr/>
            </a:pPr>
            <a:r>
              <a:rPr lang="en-US" smtClean="0">
                <a:cs typeface="+mj-cs"/>
              </a:rPr>
              <a:t>Blessed Assurance 4/7</a:t>
            </a:r>
          </a:p>
        </p:txBody>
      </p:sp>
      <p:pic>
        <p:nvPicPr>
          <p:cNvPr id="1041410" name="Picture 3" descr="Fire &amp; Ice 035"/>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41300" y="835025"/>
            <a:ext cx="8693150" cy="2862263"/>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완전한 복종</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모든 것 쉼을 얻네</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 안에서 나는 즐겁고 행복하네</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위를 바라보며 고대하고 기다리네</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그의 선하심으로 채워지고</a:t>
            </a:r>
            <a:r>
              <a:rPr lang="en-US" sz="3600" b="1" dirty="0">
                <a:solidFill>
                  <a:srgbClr val="FFFFFF"/>
                </a:solidFill>
                <a:latin typeface="Arial" charset="0"/>
                <a:ea typeface="ＭＳ Ｐゴシック" charset="0"/>
                <a:cs typeface="ＭＳ Ｐゴシック" charset="-128"/>
              </a:rPr>
              <a:t>, </a:t>
            </a:r>
            <a:br>
              <a:rPr lang="en-US" sz="3600" b="1" dirty="0">
                <a:solidFill>
                  <a:srgbClr val="FFFFFF"/>
                </a:solidFill>
                <a:latin typeface="Arial" charset="0"/>
                <a:ea typeface="ＭＳ Ｐゴシック" charset="0"/>
                <a:cs typeface="ＭＳ Ｐゴシック" charset="-128"/>
              </a:rPr>
            </a:br>
            <a:r>
              <a:rPr lang="ko-KR" altLang="en-US" sz="3600" b="1" dirty="0">
                <a:solidFill>
                  <a:srgbClr val="FFFFFF"/>
                </a:solidFill>
                <a:latin typeface="Arial" charset="0"/>
                <a:ea typeface="ＭＳ Ｐゴシック" charset="0"/>
                <a:cs typeface="ＭＳ Ｐゴシック" charset="-128"/>
              </a:rPr>
              <a:t>그의 사랑 안에 빠져있네</a:t>
            </a:r>
            <a:r>
              <a:rPr lang="en-US" sz="3600" b="1" dirty="0">
                <a:solidFill>
                  <a:srgbClr val="FFFFFF"/>
                </a:solidFill>
                <a:latin typeface="Arial" charset="0"/>
                <a:ea typeface="ＭＳ Ｐゴシック" charset="0"/>
                <a:cs typeface="ＭＳ Ｐゴシック"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extLst/>
        </p:spPr>
        <p:txBody>
          <a:bodyPr/>
          <a:lstStyle/>
          <a:p>
            <a:pPr eaLnBrk="1" hangingPunct="1">
              <a:defRPr/>
            </a:pPr>
            <a:r>
              <a:rPr lang="en-US" dirty="0" smtClean="0">
                <a:cs typeface="+mj-cs"/>
              </a:rPr>
              <a:t>Blessed Assurance 3/7</a:t>
            </a:r>
          </a:p>
        </p:txBody>
      </p:sp>
      <p:pic>
        <p:nvPicPr>
          <p:cNvPr id="1042434" name="Picture 3" descr="Fire &amp; Ice 02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650875" y="914400"/>
            <a:ext cx="7886700" cy="2308225"/>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endParaRPr lang="en-US" sz="3600" b="1" dirty="0">
              <a:solidFill>
                <a:srgbClr val="FFFFFF"/>
              </a:solidFill>
              <a:latin typeface="Arial" charset="0"/>
              <a:ea typeface="ＭＳ Ｐゴシック" charset="0"/>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idx="4294967295"/>
          </p:nvPr>
        </p:nvSpPr>
        <p:spPr>
          <a:extLst/>
        </p:spPr>
        <p:txBody>
          <a:bodyPr/>
          <a:lstStyle/>
          <a:p>
            <a:pPr eaLnBrk="1" hangingPunct="1">
              <a:defRPr/>
            </a:pPr>
            <a:r>
              <a:rPr lang="en-US" smtClean="0">
                <a:cs typeface="+mj-cs"/>
              </a:rPr>
              <a:t>Blessed Assurance 6/7</a:t>
            </a:r>
          </a:p>
        </p:txBody>
      </p:sp>
      <p:pic>
        <p:nvPicPr>
          <p:cNvPr id="1043458" name="Picture 3" descr="Fire &amp; Ice 028"/>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887413" y="1066800"/>
            <a:ext cx="7375525" cy="2308225"/>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완전한 복종</a:t>
            </a:r>
            <a:r>
              <a:rPr lang="en-US"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완전한 기쁨</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황홀의 비전이 문득 보여지네</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위로부터 천사들이 가지고 내려오는</a:t>
            </a:r>
            <a:endParaRPr lang="en-US" sz="3600" b="1" dirty="0">
              <a:solidFill>
                <a:srgbClr val="FFFFFF"/>
              </a:solidFill>
              <a:latin typeface="Arial" charset="0"/>
              <a:ea typeface="ＭＳ Ｐゴシック" charset="0"/>
              <a:cs typeface="ＭＳ Ｐゴシック" charset="-128"/>
            </a:endParaRP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자비의 메아리</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사랑의 속삭임</a:t>
            </a:r>
            <a:r>
              <a:rPr lang="en-US" sz="3600" b="1" dirty="0">
                <a:solidFill>
                  <a:srgbClr val="FFFFFF"/>
                </a:solidFill>
                <a:latin typeface="Arial" charset="0"/>
                <a:ea typeface="ＭＳ Ｐゴシック" charset="0"/>
                <a:cs typeface="ＭＳ Ｐゴシック"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extLst/>
        </p:spPr>
        <p:txBody>
          <a:bodyPr/>
          <a:lstStyle/>
          <a:p>
            <a:pPr eaLnBrk="1" hangingPunct="1">
              <a:defRPr/>
            </a:pPr>
            <a:r>
              <a:rPr lang="en-US" dirty="0" smtClean="0">
                <a:cs typeface="+mj-cs"/>
              </a:rPr>
              <a:t>Blessed Assurance 3/7</a:t>
            </a:r>
          </a:p>
        </p:txBody>
      </p:sp>
      <p:pic>
        <p:nvPicPr>
          <p:cNvPr id="1044482" name="Picture 3" descr="Fire &amp; Ice 02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650875" y="914400"/>
            <a:ext cx="7886700" cy="2308225"/>
          </a:xfrm>
          <a:prstGeom prst="rect">
            <a:avLst/>
          </a:prstGeom>
          <a:noFill/>
          <a:ln>
            <a:noFill/>
          </a:ln>
          <a:effectLst>
            <a:outerShdw blurRad="63500" dist="38099" dir="2700000" algn="ctr" rotWithShape="0">
              <a:schemeClr val="tx1">
                <a:alpha val="74998"/>
              </a:schemeClr>
            </a:outerShdw>
          </a:effectLst>
          <a:extLst/>
        </p:spPr>
        <p:txBody>
          <a:bodyPr wrap="none">
            <a:spAutoFit/>
          </a:bodyPr>
          <a:lstStyle/>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이것이 나의 이야기</a:t>
            </a:r>
            <a:r>
              <a:rPr lang="en-US" altLang="ko-KR" sz="3600" b="1" dirty="0">
                <a:solidFill>
                  <a:srgbClr val="FFFFFF"/>
                </a:solidFill>
                <a:latin typeface="Arial" charset="0"/>
                <a:ea typeface="ＭＳ Ｐゴシック" charset="0"/>
                <a:cs typeface="ＭＳ Ｐゴシック" charset="-128"/>
              </a:rPr>
              <a:t>, </a:t>
            </a:r>
            <a:r>
              <a:rPr lang="ko-KR" altLang="en-US" sz="3600" b="1" dirty="0">
                <a:solidFill>
                  <a:srgbClr val="FFFFFF"/>
                </a:solidFill>
                <a:latin typeface="Arial" charset="0"/>
                <a:ea typeface="ＭＳ Ｐゴシック" charset="0"/>
                <a:cs typeface="ＭＳ Ｐゴシック" charset="-128"/>
              </a:rPr>
              <a:t>이것이 나의 노래</a:t>
            </a:r>
            <a:r>
              <a:rPr lang="en-US" sz="3600" b="1" dirty="0">
                <a:solidFill>
                  <a:srgbClr val="FFFFFF"/>
                </a:solidFill>
                <a:latin typeface="Arial" charset="0"/>
                <a:ea typeface="ＭＳ Ｐゴシック" charset="0"/>
                <a:cs typeface="ＭＳ Ｐゴシック" charset="-128"/>
              </a:rPr>
              <a:t>,</a:t>
            </a:r>
          </a:p>
          <a:p>
            <a:pPr algn="ctr" defTabSz="914400">
              <a:lnSpc>
                <a:spcPct val="100000"/>
              </a:lnSpc>
              <a:buClrTx/>
              <a:buSzTx/>
              <a:buFontTx/>
              <a:buNone/>
              <a:defRPr/>
            </a:pPr>
            <a:r>
              <a:rPr lang="ko-KR" altLang="en-US" sz="3600" b="1" dirty="0">
                <a:solidFill>
                  <a:srgbClr val="FFFFFF"/>
                </a:solidFill>
                <a:latin typeface="Arial" charset="0"/>
                <a:ea typeface="ＭＳ Ｐゴシック" charset="0"/>
                <a:cs typeface="ＭＳ Ｐゴシック" charset="-128"/>
              </a:rPr>
              <a:t>나의 구원자를 날마다 계속 찬양해</a:t>
            </a:r>
            <a:endParaRPr lang="en-US" sz="3600" b="1" dirty="0">
              <a:solidFill>
                <a:srgbClr val="FFFFFF"/>
              </a:solidFill>
              <a:latin typeface="Arial" charset="0"/>
              <a:ea typeface="ＭＳ Ｐゴシック" charset="0"/>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2706" name="Rectangle 2"/>
          <p:cNvSpPr>
            <a:spLocks noChangeArrowheads="1"/>
          </p:cNvSpPr>
          <p:nvPr/>
        </p:nvSpPr>
        <p:spPr bwMode="auto">
          <a:xfrm>
            <a:off x="3200400" y="1066800"/>
            <a:ext cx="5029200" cy="2362200"/>
          </a:xfrm>
          <a:prstGeom prst="rect">
            <a:avLst/>
          </a:prstGeom>
          <a:solidFill>
            <a:srgbClr val="0078F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450"/>
              </a:spcBef>
              <a:buClr>
                <a:srgbClr val="0078F0"/>
              </a:buClr>
              <a:buFont typeface="Wingding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800" b="1">
                <a:solidFill>
                  <a:srgbClr val="FFFFFF"/>
                </a:solidFill>
                <a:latin typeface="Arial" charset="0"/>
                <a:ea typeface="Gulim" charset="0"/>
                <a:cs typeface="Gulim" charset="0"/>
              </a:rPr>
              <a:t>이책은</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주후</a:t>
            </a:r>
            <a:r>
              <a:rPr lang="en-GB" sz="1800" b="1">
                <a:solidFill>
                  <a:srgbClr val="FFFFFF"/>
                </a:solidFill>
                <a:latin typeface="Arial" charset="0"/>
                <a:ea typeface="Gulim" charset="0"/>
                <a:cs typeface="Gulim" charset="0"/>
              </a:rPr>
              <a:t> 57</a:t>
            </a:r>
            <a:r>
              <a:rPr lang="ja-JP" altLang="en-GB" sz="1800" b="1">
                <a:solidFill>
                  <a:srgbClr val="FFFFFF"/>
                </a:solidFill>
                <a:latin typeface="Arial" charset="0"/>
                <a:ea typeface="Gulim" charset="0"/>
                <a:cs typeface="Gulim" charset="0"/>
              </a:rPr>
              <a:t>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겨울에</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쓰여졌을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것이다</a:t>
            </a:r>
            <a:r>
              <a:rPr lang="en-GB" sz="1800" b="1">
                <a:solidFill>
                  <a:srgbClr val="FFFFFF"/>
                </a:solidFill>
                <a:latin typeface="Arial" charset="0"/>
                <a:ea typeface="Gulim" charset="0"/>
                <a:cs typeface="Gulim" charset="0"/>
              </a:rPr>
              <a:t>. </a:t>
            </a:r>
          </a:p>
          <a:p>
            <a:pPr>
              <a:lnSpc>
                <a:spcPct val="100000"/>
              </a:lnSpc>
              <a:spcBef>
                <a:spcPts val="250"/>
              </a:spcBef>
              <a:buClr>
                <a:srgbClr val="0078F0"/>
              </a:buClr>
              <a:buFont typeface="Wingding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sz="1000" b="1">
              <a:solidFill>
                <a:srgbClr val="FFFFFF"/>
              </a:solidFill>
              <a:latin typeface="Arial" charset="0"/>
              <a:ea typeface="Gulim" charset="0"/>
              <a:cs typeface="Gulim" charset="0"/>
            </a:endParaRPr>
          </a:p>
          <a:p>
            <a:pPr>
              <a:lnSpc>
                <a:spcPct val="100000"/>
              </a:lnSpc>
              <a:spcBef>
                <a:spcPts val="450"/>
              </a:spcBef>
              <a:buClr>
                <a:srgbClr val="0078F0"/>
              </a:buClr>
              <a:buFont typeface="Wingding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800" b="1">
                <a:solidFill>
                  <a:srgbClr val="FFFFFF"/>
                </a:solidFill>
                <a:latin typeface="Arial" charset="0"/>
                <a:ea typeface="Gulim" charset="0"/>
                <a:cs typeface="Gulim" charset="0"/>
              </a:rPr>
              <a:t>아마도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바울은</a:t>
            </a:r>
            <a:r>
              <a:rPr lang="en-GB" sz="1800" b="1">
                <a:solidFill>
                  <a:srgbClr val="FFFFFF"/>
                </a:solidFill>
                <a:latin typeface="Arial" charset="0"/>
                <a:ea typeface="Gulim" charset="0"/>
                <a:cs typeface="Gulim" charset="0"/>
              </a:rPr>
              <a:t> 3</a:t>
            </a:r>
            <a:r>
              <a:rPr lang="ja-JP" altLang="en-GB" sz="1800" b="1">
                <a:solidFill>
                  <a:srgbClr val="FFFFFF"/>
                </a:solidFill>
                <a:latin typeface="Arial" charset="0"/>
                <a:ea typeface="Gulim" charset="0"/>
                <a:cs typeface="Gulim" charset="0"/>
              </a:rPr>
              <a:t>차</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선교여행</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중이었을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것이다</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그는</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선교</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교회들로</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부터</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받은</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헌금을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가지고</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가난하게</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지내고</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있는</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예루살렘의</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성도들을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향하는</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걸음을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준비하고</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있었을</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것이다</a:t>
            </a:r>
            <a:r>
              <a:rPr lang="en-GB" sz="1800" b="1">
                <a:solidFill>
                  <a:srgbClr val="FFFFFF"/>
                </a:solidFill>
                <a:latin typeface="Arial" charset="0"/>
                <a:ea typeface="Gulim" charset="0"/>
                <a:cs typeface="Gulim" charset="0"/>
              </a:rPr>
              <a:t>. (</a:t>
            </a:r>
            <a:r>
              <a:rPr lang="ja-JP" altLang="en-GB" sz="1800" b="1">
                <a:solidFill>
                  <a:srgbClr val="FFFFFF"/>
                </a:solidFill>
                <a:latin typeface="Arial" charset="0"/>
                <a:ea typeface="Gulim" charset="0"/>
                <a:cs typeface="Gulim" charset="0"/>
              </a:rPr>
              <a:t>롬</a:t>
            </a:r>
            <a:r>
              <a:rPr lang="en-GB" sz="1800" b="1">
                <a:solidFill>
                  <a:srgbClr val="FFFFFF"/>
                </a:solidFill>
                <a:latin typeface="Arial" charset="0"/>
                <a:ea typeface="Gulim" charset="0"/>
                <a:cs typeface="Gulim" charset="0"/>
              </a:rPr>
              <a:t> 15: 25-27)</a:t>
            </a:r>
            <a:r>
              <a:rPr lang="en-GB" sz="1800" b="1">
                <a:solidFill>
                  <a:srgbClr val="FFFFFF"/>
                </a:solidFill>
                <a:latin typeface="Arial" charset="0"/>
                <a:cs typeface="Times New Roman" charset="0"/>
              </a:rPr>
              <a:t> </a:t>
            </a:r>
          </a:p>
        </p:txBody>
      </p:sp>
      <p:sp>
        <p:nvSpPr>
          <p:cNvPr id="72707" name="Rectangle 3"/>
          <p:cNvSpPr>
            <a:spLocks noGrp="1" noChangeArrowheads="1"/>
          </p:cNvSpPr>
          <p:nvPr>
            <p:ph type="title"/>
          </p:nvPr>
        </p:nvSpPr>
        <p:spPr>
          <a:xfrm>
            <a:off x="3352800" y="-122238"/>
            <a:ext cx="4267200" cy="1008063"/>
          </a:xfrm>
          <a:solidFill>
            <a:srgbClr val="FFFFFF"/>
          </a:solidFill>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0000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3000" b="1" smtClean="0">
                <a:solidFill>
                  <a:srgbClr val="000066"/>
                </a:solidFill>
                <a:ea typeface="Gulim" charset="0"/>
                <a:cs typeface="Gulim" charset="0"/>
              </a:rPr>
              <a:t>쓰여진</a:t>
            </a:r>
            <a:r>
              <a:rPr lang="en-GB" sz="3000" b="1" smtClean="0">
                <a:solidFill>
                  <a:srgbClr val="000066"/>
                </a:solidFill>
                <a:ea typeface="Gulim" charset="0"/>
                <a:cs typeface="Gulim" charset="0"/>
              </a:rPr>
              <a:t> </a:t>
            </a:r>
            <a:r>
              <a:rPr lang="ja-JP" altLang="en-GB" sz="3000" b="1" smtClean="0">
                <a:solidFill>
                  <a:srgbClr val="000066"/>
                </a:solidFill>
                <a:ea typeface="Gulim" charset="0"/>
                <a:cs typeface="Gulim" charset="0"/>
              </a:rPr>
              <a:t>날짜</a:t>
            </a:r>
            <a:r>
              <a:rPr lang="en-GB" sz="3000" b="1" smtClean="0">
                <a:solidFill>
                  <a:srgbClr val="000066"/>
                </a:solidFill>
                <a:ea typeface="Gulim" charset="0"/>
                <a:cs typeface="Gulim" charset="0"/>
              </a:rPr>
              <a:t> </a:t>
            </a:r>
            <a:r>
              <a:rPr lang="ja-JP" altLang="en-GB" sz="3000" b="1" smtClean="0">
                <a:solidFill>
                  <a:srgbClr val="000066"/>
                </a:solidFill>
                <a:ea typeface="Gulim" charset="0"/>
                <a:cs typeface="Gulim" charset="0"/>
              </a:rPr>
              <a:t>그리고</a:t>
            </a:r>
            <a:r>
              <a:rPr lang="en-GB" sz="3000" b="1" smtClean="0">
                <a:solidFill>
                  <a:srgbClr val="000066"/>
                </a:solidFill>
                <a:ea typeface="Gulim" charset="0"/>
                <a:cs typeface="Gulim" charset="0"/>
              </a:rPr>
              <a:t> </a:t>
            </a:r>
            <a:r>
              <a:rPr lang="ja-JP" altLang="en-GB" sz="3000" b="1" smtClean="0">
                <a:solidFill>
                  <a:srgbClr val="000066"/>
                </a:solidFill>
                <a:ea typeface="Gulim" charset="0"/>
                <a:cs typeface="Gulim" charset="0"/>
              </a:rPr>
              <a:t>장소</a:t>
            </a:r>
            <a:endParaRPr lang="en-GB" sz="3000" b="1" smtClean="0">
              <a:solidFill>
                <a:srgbClr val="000066"/>
              </a:solidFill>
              <a:ea typeface="Gulim" charset="0"/>
              <a:cs typeface="Gulim" charset="0"/>
            </a:endParaRPr>
          </a:p>
        </p:txBody>
      </p:sp>
      <p:pic>
        <p:nvPicPr>
          <p:cNvPr id="72708"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295400" y="4114800"/>
            <a:ext cx="1211263" cy="1143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2709" name="Text Box 5"/>
          <p:cNvSpPr txBox="1">
            <a:spLocks noChangeArrowheads="1"/>
          </p:cNvSpPr>
          <p:nvPr/>
        </p:nvSpPr>
        <p:spPr bwMode="auto">
          <a:xfrm>
            <a:off x="4038600" y="2590800"/>
            <a:ext cx="4267200" cy="2838450"/>
          </a:xfrm>
          <a:prstGeom prst="rect">
            <a:avLst/>
          </a:prstGeom>
          <a:gradFill rotWithShape="0">
            <a:gsLst>
              <a:gs pos="0">
                <a:srgbClr val="52361B"/>
              </a:gs>
              <a:gs pos="50000">
                <a:srgbClr val="996633"/>
              </a:gs>
              <a:gs pos="100000">
                <a:srgbClr val="52361B"/>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90000"/>
              </a:lnSpc>
              <a:spcBef>
                <a:spcPts val="500"/>
              </a:spcBef>
              <a:buClr>
                <a:srgbClr val="FFFFFF"/>
              </a:buClr>
              <a:defRPr/>
            </a:pPr>
            <a:r>
              <a:rPr lang="en-GB" sz="2000" b="1" smtClean="0">
                <a:ea typeface="Gulim" charset="0"/>
                <a:cs typeface="Gulim" charset="0"/>
              </a:rPr>
              <a:t>15:26</a:t>
            </a:r>
            <a:r>
              <a:rPr lang="ja-JP" altLang="en-GB" sz="2000" b="1" smtClean="0">
                <a:ea typeface="Gulim" charset="0"/>
                <a:cs typeface="Gulim" charset="0"/>
              </a:rPr>
              <a:t>절</a:t>
            </a:r>
            <a:r>
              <a:rPr lang="ko-KR" altLang="en-US" sz="2000" b="1" smtClean="0">
                <a:ea typeface="Gulim" charset="0"/>
                <a:cs typeface="Gulim" charset="0"/>
              </a:rPr>
              <a:t>을</a:t>
            </a:r>
            <a:r>
              <a:rPr lang="ko-KR" altLang="en-GB" sz="2000" b="1" smtClean="0">
                <a:ea typeface="Gulim" charset="0"/>
                <a:cs typeface="Gulim" charset="0"/>
              </a:rPr>
              <a:t> 통하여 보면 마게도냐와 아가야 지역의 교회로 부터 모금을 받았으므로 고린도에 있었거나 벌써 그곳을 </a:t>
            </a:r>
            <a:r>
              <a:rPr lang="ko-KR" altLang="en-US" sz="2000" b="1" smtClean="0">
                <a:ea typeface="Gulim" charset="0"/>
                <a:cs typeface="Gulim" charset="0"/>
              </a:rPr>
              <a:t>들렸던것으로</a:t>
            </a:r>
            <a:r>
              <a:rPr lang="ko-KR" altLang="en-GB" sz="2000" b="1" smtClean="0">
                <a:ea typeface="Gulim" charset="0"/>
                <a:cs typeface="Gulim" charset="0"/>
              </a:rPr>
              <a:t> 볼수 있다</a:t>
            </a:r>
            <a:r>
              <a:rPr lang="en-GB" sz="2000" b="1" smtClean="0">
                <a:ea typeface="Gulim" charset="0"/>
                <a:cs typeface="Gulim" charset="0"/>
              </a:rPr>
              <a:t>. 3</a:t>
            </a:r>
            <a:r>
              <a:rPr lang="ja-JP" altLang="en-GB" sz="2000" b="1" smtClean="0">
                <a:ea typeface="Gulim" charset="0"/>
                <a:cs typeface="Gulim" charset="0"/>
              </a:rPr>
              <a:t>차</a:t>
            </a:r>
            <a:r>
              <a:rPr lang="en-GB" sz="2000" b="1" smtClean="0">
                <a:ea typeface="Gulim" charset="0"/>
                <a:cs typeface="Gulim" charset="0"/>
              </a:rPr>
              <a:t> </a:t>
            </a:r>
            <a:r>
              <a:rPr lang="ja-JP" altLang="en-GB" sz="2000" b="1" smtClean="0">
                <a:ea typeface="Gulim" charset="0"/>
                <a:cs typeface="Gulim" charset="0"/>
              </a:rPr>
              <a:t>선교여행중</a:t>
            </a:r>
            <a:r>
              <a:rPr lang="en-GB" sz="2000" b="1" smtClean="0">
                <a:ea typeface="Gulim" charset="0"/>
                <a:cs typeface="Gulim" charset="0"/>
              </a:rPr>
              <a:t> </a:t>
            </a:r>
            <a:r>
              <a:rPr lang="ja-JP" altLang="en-GB" sz="2000" b="1" smtClean="0">
                <a:ea typeface="Gulim" charset="0"/>
                <a:cs typeface="Gulim" charset="0"/>
              </a:rPr>
              <a:t>고린도에</a:t>
            </a:r>
            <a:r>
              <a:rPr lang="en-GB" sz="2000" b="1" smtClean="0">
                <a:ea typeface="Gulim" charset="0"/>
                <a:cs typeface="Gulim" charset="0"/>
              </a:rPr>
              <a:t> </a:t>
            </a:r>
            <a:r>
              <a:rPr lang="ja-JP" altLang="en-GB" sz="2000" b="1" smtClean="0">
                <a:ea typeface="Gulim" charset="0"/>
                <a:cs typeface="Gulim" charset="0"/>
              </a:rPr>
              <a:t>도착</a:t>
            </a:r>
            <a:r>
              <a:rPr lang="en-GB" sz="2000" b="1" smtClean="0">
                <a:ea typeface="Gulim" charset="0"/>
                <a:cs typeface="Gulim" charset="0"/>
              </a:rPr>
              <a:t> </a:t>
            </a:r>
            <a:r>
              <a:rPr lang="ja-JP" altLang="en-GB" sz="2000" b="1" smtClean="0">
                <a:ea typeface="Gulim" charset="0"/>
                <a:cs typeface="Gulim" charset="0"/>
              </a:rPr>
              <a:t>하기전</a:t>
            </a:r>
            <a:r>
              <a:rPr lang="en-GB" sz="2000" b="1" smtClean="0">
                <a:ea typeface="Gulim" charset="0"/>
                <a:cs typeface="Gulim" charset="0"/>
              </a:rPr>
              <a:t> </a:t>
            </a:r>
            <a:r>
              <a:rPr lang="ja-JP" altLang="en-GB" sz="2000" b="1" smtClean="0">
                <a:ea typeface="Gulim" charset="0"/>
                <a:cs typeface="Gulim" charset="0"/>
              </a:rPr>
              <a:t>고린도전서가</a:t>
            </a:r>
            <a:r>
              <a:rPr lang="en-GB" sz="2000" b="1" smtClean="0">
                <a:ea typeface="Gulim" charset="0"/>
                <a:cs typeface="Gulim" charset="0"/>
              </a:rPr>
              <a:t> </a:t>
            </a:r>
            <a:r>
              <a:rPr lang="ja-JP" altLang="en-GB" sz="2000" b="1" smtClean="0">
                <a:ea typeface="Gulim" charset="0"/>
                <a:cs typeface="Gulim" charset="0"/>
              </a:rPr>
              <a:t>쓰였고</a:t>
            </a:r>
            <a:r>
              <a:rPr lang="en-GB" sz="2000" b="1" smtClean="0">
                <a:ea typeface="Gulim" charset="0"/>
                <a:cs typeface="Gulim" charset="0"/>
              </a:rPr>
              <a:t> (</a:t>
            </a:r>
            <a:r>
              <a:rPr lang="ja-JP" altLang="en-GB" sz="2000" b="1" smtClean="0">
                <a:ea typeface="Gulim" charset="0"/>
                <a:cs typeface="Gulim" charset="0"/>
              </a:rPr>
              <a:t>고전</a:t>
            </a:r>
            <a:r>
              <a:rPr lang="en-GB" sz="2000" b="1" smtClean="0">
                <a:ea typeface="Gulim" charset="0"/>
                <a:cs typeface="Gulim" charset="0"/>
              </a:rPr>
              <a:t> 16:1-4) </a:t>
            </a:r>
            <a:r>
              <a:rPr lang="ja-JP" altLang="en-GB" sz="2000" b="1" smtClean="0">
                <a:ea typeface="Gulim" charset="0"/>
                <a:cs typeface="Gulim" charset="0"/>
              </a:rPr>
              <a:t>모금의</a:t>
            </a:r>
            <a:r>
              <a:rPr lang="en-GB" sz="2000" b="1" smtClean="0">
                <a:ea typeface="Gulim" charset="0"/>
                <a:cs typeface="Gulim" charset="0"/>
              </a:rPr>
              <a:t> </a:t>
            </a:r>
            <a:r>
              <a:rPr lang="ja-JP" altLang="en-GB" sz="2000" b="1" smtClean="0">
                <a:ea typeface="Gulim" charset="0"/>
                <a:cs typeface="Gulim" charset="0"/>
              </a:rPr>
              <a:t>문제가</a:t>
            </a:r>
            <a:r>
              <a:rPr lang="en-GB" sz="2000" b="1" smtClean="0">
                <a:ea typeface="Gulim" charset="0"/>
                <a:cs typeface="Gulim" charset="0"/>
              </a:rPr>
              <a:t> </a:t>
            </a:r>
            <a:r>
              <a:rPr lang="ja-JP" altLang="en-GB" sz="2000" b="1" smtClean="0">
                <a:ea typeface="Gulim" charset="0"/>
                <a:cs typeface="Gulim" charset="0"/>
              </a:rPr>
              <a:t>해결되기전에</a:t>
            </a:r>
            <a:r>
              <a:rPr lang="en-GB" sz="2000" b="1" smtClean="0">
                <a:ea typeface="Gulim" charset="0"/>
                <a:cs typeface="Gulim" charset="0"/>
              </a:rPr>
              <a:t> </a:t>
            </a:r>
            <a:r>
              <a:rPr lang="ja-JP" altLang="en-GB" sz="2000" b="1" smtClean="0">
                <a:ea typeface="Gulim" charset="0"/>
                <a:cs typeface="Gulim" charset="0"/>
              </a:rPr>
              <a:t>고린도</a:t>
            </a:r>
            <a:r>
              <a:rPr lang="en-GB" sz="2000" b="1" smtClean="0">
                <a:ea typeface="Gulim" charset="0"/>
                <a:cs typeface="Gulim" charset="0"/>
              </a:rPr>
              <a:t> </a:t>
            </a:r>
            <a:r>
              <a:rPr lang="ja-JP" altLang="en-GB" sz="2000" b="1" smtClean="0">
                <a:ea typeface="Gulim" charset="0"/>
                <a:cs typeface="Gulim" charset="0"/>
              </a:rPr>
              <a:t>후서를</a:t>
            </a:r>
            <a:r>
              <a:rPr lang="en-GB" sz="2000" b="1" smtClean="0">
                <a:ea typeface="Gulim" charset="0"/>
                <a:cs typeface="Gulim" charset="0"/>
              </a:rPr>
              <a:t> </a:t>
            </a:r>
            <a:r>
              <a:rPr lang="ja-JP" altLang="en-GB" sz="2000" b="1" smtClean="0">
                <a:ea typeface="Gulim" charset="0"/>
                <a:cs typeface="Gulim" charset="0"/>
              </a:rPr>
              <a:t>썼으므로</a:t>
            </a:r>
            <a:r>
              <a:rPr lang="en-GB" sz="2000" b="1" smtClean="0">
                <a:ea typeface="Gulim" charset="0"/>
                <a:cs typeface="Gulim" charset="0"/>
              </a:rPr>
              <a:t> (</a:t>
            </a:r>
            <a:r>
              <a:rPr lang="ja-JP" altLang="en-GB" sz="2000" b="1" smtClean="0">
                <a:ea typeface="Gulim" charset="0"/>
                <a:cs typeface="Gulim" charset="0"/>
              </a:rPr>
              <a:t>고후</a:t>
            </a:r>
            <a:r>
              <a:rPr lang="en-GB" sz="2000" b="1" smtClean="0">
                <a:ea typeface="Gulim" charset="0"/>
                <a:cs typeface="Gulim" charset="0"/>
              </a:rPr>
              <a:t> 8-9), </a:t>
            </a:r>
            <a:r>
              <a:rPr lang="ja-JP" altLang="en-GB" sz="2000" b="1" smtClean="0">
                <a:ea typeface="Gulim" charset="0"/>
                <a:cs typeface="Gulim" charset="0"/>
              </a:rPr>
              <a:t>로마서는</a:t>
            </a:r>
            <a:r>
              <a:rPr lang="en-GB" sz="2000" b="1" smtClean="0">
                <a:ea typeface="Gulim" charset="0"/>
                <a:cs typeface="Gulim" charset="0"/>
              </a:rPr>
              <a:t> </a:t>
            </a:r>
            <a:r>
              <a:rPr lang="ja-JP" altLang="en-GB" sz="2000" b="1" smtClean="0">
                <a:ea typeface="Gulim" charset="0"/>
                <a:cs typeface="Gulim" charset="0"/>
              </a:rPr>
              <a:t>고린도전후서</a:t>
            </a:r>
            <a:r>
              <a:rPr lang="en-GB" sz="2000" b="1" smtClean="0">
                <a:ea typeface="Gulim" charset="0"/>
                <a:cs typeface="Gulim" charset="0"/>
              </a:rPr>
              <a:t> (dated c.56) </a:t>
            </a:r>
            <a:r>
              <a:rPr lang="ja-JP" altLang="en-GB" sz="2000" b="1" smtClean="0">
                <a:ea typeface="Gulim" charset="0"/>
                <a:cs typeface="Gulim" charset="0"/>
              </a:rPr>
              <a:t>후에</a:t>
            </a:r>
            <a:r>
              <a:rPr lang="en-GB" sz="2000" b="1" smtClean="0">
                <a:ea typeface="Gulim" charset="0"/>
                <a:cs typeface="Gulim" charset="0"/>
              </a:rPr>
              <a:t> </a:t>
            </a:r>
            <a:r>
              <a:rPr lang="ja-JP" altLang="en-GB" sz="2000" b="1" smtClean="0">
                <a:ea typeface="Gulim" charset="0"/>
                <a:cs typeface="Gulim" charset="0"/>
              </a:rPr>
              <a:t>쓰여졌을</a:t>
            </a:r>
            <a:r>
              <a:rPr lang="en-GB" sz="2000" b="1" smtClean="0">
                <a:ea typeface="Gulim" charset="0"/>
                <a:cs typeface="Gulim" charset="0"/>
              </a:rPr>
              <a:t> </a:t>
            </a:r>
            <a:r>
              <a:rPr lang="ja-JP" altLang="en-GB" sz="2000" b="1" smtClean="0">
                <a:ea typeface="Gulim" charset="0"/>
                <a:cs typeface="Gulim" charset="0"/>
              </a:rPr>
              <a:t>것이다</a:t>
            </a:r>
            <a:r>
              <a:rPr lang="en-GB" sz="2000" b="1" smtClean="0">
                <a:ea typeface="Gulim" charset="0"/>
                <a:cs typeface="Gulim" charset="0"/>
              </a:rPr>
              <a:t>.</a:t>
            </a:r>
          </a:p>
        </p:txBody>
      </p:sp>
      <p:sp>
        <p:nvSpPr>
          <p:cNvPr id="72710" name="Text Box 6"/>
          <p:cNvSpPr txBox="1">
            <a:spLocks noChangeArrowheads="1"/>
          </p:cNvSpPr>
          <p:nvPr/>
        </p:nvSpPr>
        <p:spPr bwMode="auto">
          <a:xfrm>
            <a:off x="5257800" y="1871663"/>
            <a:ext cx="3581400" cy="2289175"/>
          </a:xfrm>
          <a:prstGeom prst="rect">
            <a:avLst/>
          </a:prstGeom>
          <a:gradFill rotWithShape="0">
            <a:gsLst>
              <a:gs pos="0">
                <a:srgbClr val="CC0099"/>
              </a:gs>
              <a:gs pos="100000">
                <a:srgbClr val="5E0046"/>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90000"/>
              </a:lnSpc>
              <a:spcBef>
                <a:spcPts val="500"/>
              </a:spcBef>
              <a:buClr>
                <a:srgbClr val="FFFFFF"/>
              </a:buClr>
              <a:defRPr/>
            </a:pPr>
            <a:r>
              <a:rPr lang="ja-JP" altLang="en-GB" sz="2000" b="1" smtClean="0">
                <a:ea typeface="Gulim" charset="0"/>
                <a:cs typeface="Gulim" charset="0"/>
              </a:rPr>
              <a:t>쓰여진</a:t>
            </a:r>
            <a:r>
              <a:rPr lang="en-GB" sz="2000" b="1" smtClean="0">
                <a:ea typeface="Gulim" charset="0"/>
                <a:cs typeface="Gulim" charset="0"/>
              </a:rPr>
              <a:t> </a:t>
            </a:r>
            <a:r>
              <a:rPr lang="ja-JP" altLang="en-GB" sz="2000" b="1" smtClean="0">
                <a:ea typeface="Gulim" charset="0"/>
                <a:cs typeface="Gulim" charset="0"/>
              </a:rPr>
              <a:t>곳은</a:t>
            </a:r>
            <a:r>
              <a:rPr lang="en-GB" sz="2000" b="1" smtClean="0">
                <a:ea typeface="Gulim" charset="0"/>
                <a:cs typeface="Gulim" charset="0"/>
              </a:rPr>
              <a:t> </a:t>
            </a:r>
            <a:r>
              <a:rPr lang="ja-JP" altLang="en-GB" sz="2000" b="1" smtClean="0">
                <a:ea typeface="Gulim" charset="0"/>
                <a:cs typeface="Gulim" charset="0"/>
              </a:rPr>
              <a:t>고린도나</a:t>
            </a:r>
            <a:r>
              <a:rPr lang="en-GB" sz="2000" b="1" smtClean="0">
                <a:ea typeface="Gulim" charset="0"/>
                <a:cs typeface="Gulim" charset="0"/>
              </a:rPr>
              <a:t> </a:t>
            </a:r>
            <a:r>
              <a:rPr lang="ja-JP" altLang="en-GB" sz="2000" b="1" smtClean="0">
                <a:ea typeface="Gulim" charset="0"/>
                <a:cs typeface="Gulim" charset="0"/>
              </a:rPr>
              <a:t>겐그레아</a:t>
            </a:r>
            <a:r>
              <a:rPr lang="en-GB" sz="2000" b="1" smtClean="0">
                <a:ea typeface="Gulim" charset="0"/>
                <a:cs typeface="Gulim" charset="0"/>
              </a:rPr>
              <a:t> </a:t>
            </a:r>
            <a:r>
              <a:rPr lang="ja-JP" altLang="en-GB" sz="2000" b="1" smtClean="0">
                <a:ea typeface="Gulim" charset="0"/>
                <a:cs typeface="Gulim" charset="0"/>
              </a:rPr>
              <a:t>일것이다</a:t>
            </a:r>
            <a:r>
              <a:rPr lang="en-GB" sz="2000" b="1" smtClean="0">
                <a:ea typeface="Gulim" charset="0"/>
                <a:cs typeface="Gulim" charset="0"/>
              </a:rPr>
              <a:t>.</a:t>
            </a:r>
            <a:r>
              <a:rPr lang="en-GB" sz="2000" b="1" smtClean="0">
                <a:cs typeface="Times New Roman" charset="0"/>
              </a:rPr>
              <a:t>(</a:t>
            </a:r>
            <a:r>
              <a:rPr lang="ja-JP" altLang="en-GB" sz="2000" b="1" smtClean="0">
                <a:ea typeface="Gulim" charset="0"/>
                <a:cs typeface="Gulim" charset="0"/>
              </a:rPr>
              <a:t>약</a:t>
            </a:r>
            <a:r>
              <a:rPr lang="en-GB" sz="2000" b="1" smtClean="0">
                <a:ea typeface="Gulim" charset="0"/>
                <a:cs typeface="Gulim" charset="0"/>
              </a:rPr>
              <a:t> 6</a:t>
            </a:r>
            <a:r>
              <a:rPr lang="ja-JP" altLang="en-GB" sz="2000" b="1" smtClean="0">
                <a:ea typeface="Gulim" charset="0"/>
                <a:cs typeface="Gulim" charset="0"/>
              </a:rPr>
              <a:t>마일</a:t>
            </a:r>
            <a:r>
              <a:rPr lang="en-GB" sz="2000" b="1" smtClean="0">
                <a:ea typeface="Gulim" charset="0"/>
                <a:cs typeface="Gulim" charset="0"/>
              </a:rPr>
              <a:t> </a:t>
            </a:r>
            <a:r>
              <a:rPr lang="ja-JP" altLang="en-GB" sz="2000" b="1" smtClean="0">
                <a:ea typeface="Gulim" charset="0"/>
                <a:cs typeface="Gulim" charset="0"/>
              </a:rPr>
              <a:t>정도</a:t>
            </a:r>
            <a:r>
              <a:rPr lang="en-GB" sz="2000" b="1" smtClean="0">
                <a:ea typeface="Gulim" charset="0"/>
                <a:cs typeface="Gulim" charset="0"/>
              </a:rPr>
              <a:t> </a:t>
            </a:r>
            <a:r>
              <a:rPr lang="ja-JP" altLang="en-GB" sz="2000" b="1" smtClean="0">
                <a:ea typeface="Gulim" charset="0"/>
                <a:cs typeface="Gulim" charset="0"/>
              </a:rPr>
              <a:t>떠러진곳</a:t>
            </a:r>
            <a:r>
              <a:rPr lang="en-GB" sz="2000" b="1" smtClean="0">
                <a:cs typeface="Times New Roman" charset="0"/>
              </a:rPr>
              <a:t>) </a:t>
            </a:r>
            <a:r>
              <a:rPr lang="ja-JP" altLang="en-GB" sz="2000" b="1" smtClean="0">
                <a:ea typeface="Gulim" charset="0"/>
                <a:cs typeface="Gulim" charset="0"/>
              </a:rPr>
              <a:t>이유를</a:t>
            </a:r>
            <a:r>
              <a:rPr lang="en-GB" sz="2000" b="1" smtClean="0">
                <a:ea typeface="Gulim" charset="0"/>
                <a:cs typeface="Gulim" charset="0"/>
              </a:rPr>
              <a:t> </a:t>
            </a:r>
            <a:r>
              <a:rPr lang="ja-JP" altLang="en-GB" sz="2000" b="1" smtClean="0">
                <a:ea typeface="Gulim" charset="0"/>
                <a:cs typeface="Gulim" charset="0"/>
              </a:rPr>
              <a:t>들자면</a:t>
            </a:r>
            <a:r>
              <a:rPr lang="en-GB" sz="2000" b="1" smtClean="0">
                <a:ea typeface="Gulim" charset="0"/>
                <a:cs typeface="Gulim" charset="0"/>
              </a:rPr>
              <a:t> </a:t>
            </a:r>
            <a:r>
              <a:rPr lang="ja-JP" altLang="en-GB" sz="2000" b="1" smtClean="0">
                <a:ea typeface="Gulim" charset="0"/>
                <a:cs typeface="Gulim" charset="0"/>
              </a:rPr>
              <a:t>겐그레아의</a:t>
            </a:r>
            <a:r>
              <a:rPr lang="en-GB" sz="2000" b="1" smtClean="0">
                <a:ea typeface="Gulim" charset="0"/>
                <a:cs typeface="Gulim" charset="0"/>
              </a:rPr>
              <a:t> </a:t>
            </a:r>
            <a:r>
              <a:rPr lang="ja-JP" altLang="en-GB" sz="2000" b="1" smtClean="0">
                <a:ea typeface="Gulim" charset="0"/>
                <a:cs typeface="Gulim" charset="0"/>
              </a:rPr>
              <a:t>뵈뵈</a:t>
            </a:r>
            <a:r>
              <a:rPr lang="en-GB" sz="2000" b="1" smtClean="0">
                <a:ea typeface="Gulim" charset="0"/>
                <a:cs typeface="Gulim" charset="0"/>
              </a:rPr>
              <a:t>(16:1) </a:t>
            </a:r>
            <a:r>
              <a:rPr lang="ja-JP" altLang="en-GB" sz="2000" b="1" smtClean="0">
                <a:ea typeface="Gulim" charset="0"/>
                <a:cs typeface="Gulim" charset="0"/>
              </a:rPr>
              <a:t>그리고</a:t>
            </a:r>
            <a:r>
              <a:rPr lang="en-GB" sz="2000" b="1" smtClean="0">
                <a:ea typeface="Gulim" charset="0"/>
                <a:cs typeface="Gulim" charset="0"/>
              </a:rPr>
              <a:t> </a:t>
            </a:r>
            <a:r>
              <a:rPr lang="ja-JP" altLang="en-GB" sz="2000" b="1" smtClean="0">
                <a:ea typeface="Gulim" charset="0"/>
                <a:cs typeface="Gulim" charset="0"/>
              </a:rPr>
              <a:t>바울을</a:t>
            </a:r>
            <a:r>
              <a:rPr lang="en-GB" sz="2000" b="1" smtClean="0">
                <a:ea typeface="Gulim" charset="0"/>
                <a:cs typeface="Gulim" charset="0"/>
              </a:rPr>
              <a:t> </a:t>
            </a:r>
            <a:r>
              <a:rPr lang="ja-JP" altLang="en-GB" sz="2000" b="1" smtClean="0">
                <a:ea typeface="Gulim" charset="0"/>
                <a:cs typeface="Gulim" charset="0"/>
              </a:rPr>
              <a:t>대접하던</a:t>
            </a:r>
            <a:r>
              <a:rPr lang="en-GB" sz="2000" b="1" smtClean="0">
                <a:ea typeface="Gulim" charset="0"/>
                <a:cs typeface="Gulim" charset="0"/>
              </a:rPr>
              <a:t> </a:t>
            </a:r>
            <a:r>
              <a:rPr lang="ja-JP" altLang="en-GB" sz="2000" b="1" smtClean="0">
                <a:ea typeface="Gulim" charset="0"/>
                <a:cs typeface="Gulim" charset="0"/>
              </a:rPr>
              <a:t>고린도인</a:t>
            </a:r>
            <a:r>
              <a:rPr lang="en-GB" sz="2000" b="1" smtClean="0">
                <a:ea typeface="Gulim" charset="0"/>
                <a:cs typeface="Gulim" charset="0"/>
              </a:rPr>
              <a:t>(</a:t>
            </a:r>
            <a:r>
              <a:rPr lang="ja-JP" altLang="en-GB" sz="2000" b="1" smtClean="0">
                <a:ea typeface="Gulim" charset="0"/>
                <a:cs typeface="Gulim" charset="0"/>
              </a:rPr>
              <a:t>고전</a:t>
            </a:r>
            <a:r>
              <a:rPr lang="en-GB" sz="2000" b="1" smtClean="0">
                <a:ea typeface="Gulim" charset="0"/>
                <a:cs typeface="Gulim" charset="0"/>
              </a:rPr>
              <a:t> 1:14) </a:t>
            </a:r>
            <a:r>
              <a:rPr lang="ja-JP" altLang="en-GB" sz="2000" b="1" smtClean="0">
                <a:ea typeface="Gulim" charset="0"/>
                <a:cs typeface="Gulim" charset="0"/>
              </a:rPr>
              <a:t>이었을</a:t>
            </a:r>
            <a:r>
              <a:rPr lang="en-GB" sz="2000" b="1" smtClean="0">
                <a:ea typeface="Gulim" charset="0"/>
                <a:cs typeface="Gulim" charset="0"/>
              </a:rPr>
              <a:t> </a:t>
            </a:r>
            <a:r>
              <a:rPr lang="ja-JP" altLang="en-GB" sz="2000" b="1" smtClean="0">
                <a:ea typeface="Gulim" charset="0"/>
                <a:cs typeface="Gulim" charset="0"/>
              </a:rPr>
              <a:t>가이오</a:t>
            </a:r>
            <a:r>
              <a:rPr lang="en-GB" sz="2000" b="1" smtClean="0">
                <a:ea typeface="Gulim" charset="0"/>
                <a:cs typeface="Gulim" charset="0"/>
              </a:rPr>
              <a:t> (16:23) </a:t>
            </a:r>
            <a:r>
              <a:rPr lang="ja-JP" altLang="en-GB" sz="2000" b="1" smtClean="0">
                <a:ea typeface="Gulim" charset="0"/>
                <a:cs typeface="Gulim" charset="0"/>
              </a:rPr>
              <a:t>또한</a:t>
            </a:r>
            <a:r>
              <a:rPr lang="en-GB" sz="2000" b="1" smtClean="0">
                <a:ea typeface="Gulim" charset="0"/>
                <a:cs typeface="Gulim" charset="0"/>
              </a:rPr>
              <a:t> </a:t>
            </a:r>
            <a:r>
              <a:rPr lang="ja-JP" altLang="en-GB" sz="2000" b="1" smtClean="0">
                <a:ea typeface="Gulim" charset="0"/>
                <a:cs typeface="Gulim" charset="0"/>
              </a:rPr>
              <a:t>에라스도</a:t>
            </a:r>
            <a:r>
              <a:rPr lang="en-GB" sz="2000" b="1" smtClean="0">
                <a:ea typeface="Gulim" charset="0"/>
                <a:cs typeface="Gulim" charset="0"/>
              </a:rPr>
              <a:t> </a:t>
            </a:r>
            <a:r>
              <a:rPr lang="ja-JP" altLang="en-GB" sz="2000" b="1" smtClean="0">
                <a:ea typeface="Gulim" charset="0"/>
                <a:cs typeface="Gulim" charset="0"/>
              </a:rPr>
              <a:t>역시</a:t>
            </a:r>
            <a:r>
              <a:rPr lang="en-GB" sz="2000" b="1" smtClean="0">
                <a:ea typeface="Gulim" charset="0"/>
                <a:cs typeface="Gulim" charset="0"/>
              </a:rPr>
              <a:t> (16:23) </a:t>
            </a:r>
            <a:r>
              <a:rPr lang="ja-JP" altLang="en-GB" sz="2000" b="1" smtClean="0">
                <a:ea typeface="Gulim" charset="0"/>
                <a:cs typeface="Gulim" charset="0"/>
              </a:rPr>
              <a:t>고린도에</a:t>
            </a:r>
            <a:r>
              <a:rPr lang="en-GB" sz="2000" b="1" smtClean="0">
                <a:ea typeface="Gulim" charset="0"/>
                <a:cs typeface="Gulim" charset="0"/>
              </a:rPr>
              <a:t> </a:t>
            </a:r>
            <a:r>
              <a:rPr lang="ja-JP" altLang="en-GB" sz="2000" b="1" smtClean="0">
                <a:ea typeface="Gulim" charset="0"/>
                <a:cs typeface="Gulim" charset="0"/>
              </a:rPr>
              <a:t>있었다</a:t>
            </a:r>
            <a:r>
              <a:rPr lang="en-GB" sz="2000" b="1" smtClean="0">
                <a:ea typeface="Gulim" charset="0"/>
                <a:cs typeface="Gulim" charset="0"/>
              </a:rPr>
              <a:t> (</a:t>
            </a:r>
            <a:r>
              <a:rPr lang="ja-JP" altLang="en-GB" sz="2000" b="1" smtClean="0">
                <a:ea typeface="Gulim" charset="0"/>
                <a:cs typeface="Gulim" charset="0"/>
              </a:rPr>
              <a:t>딤후</a:t>
            </a:r>
            <a:r>
              <a:rPr lang="en-GB" sz="2000" b="1" smtClean="0">
                <a:ea typeface="Gulim" charset="0"/>
                <a:cs typeface="Gulim" charset="0"/>
              </a:rPr>
              <a:t> 4:20). </a:t>
            </a:r>
          </a:p>
        </p:txBody>
      </p:sp>
      <p:sp>
        <p:nvSpPr>
          <p:cNvPr id="72711" name="Oval 7"/>
          <p:cNvSpPr>
            <a:spLocks noChangeArrowheads="1"/>
          </p:cNvSpPr>
          <p:nvPr/>
        </p:nvSpPr>
        <p:spPr bwMode="auto">
          <a:xfrm>
            <a:off x="1600200" y="2438400"/>
            <a:ext cx="304800" cy="304800"/>
          </a:xfrm>
          <a:prstGeom prst="ellipse">
            <a:avLst/>
          </a:prstGeom>
          <a:solidFill>
            <a:srgbClr val="0078F0"/>
          </a:solidFill>
          <a:ln w="93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2712" name="Oval 8"/>
          <p:cNvSpPr>
            <a:spLocks noChangeArrowheads="1"/>
          </p:cNvSpPr>
          <p:nvPr/>
        </p:nvSpPr>
        <p:spPr bwMode="auto">
          <a:xfrm>
            <a:off x="1752600" y="2514600"/>
            <a:ext cx="304800" cy="304800"/>
          </a:xfrm>
          <a:prstGeom prst="ellipse">
            <a:avLst/>
          </a:prstGeom>
          <a:solidFill>
            <a:srgbClr val="FF0000"/>
          </a:solidFill>
          <a:ln w="93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2713" name="Oval 9"/>
          <p:cNvSpPr>
            <a:spLocks noChangeArrowheads="1"/>
          </p:cNvSpPr>
          <p:nvPr/>
        </p:nvSpPr>
        <p:spPr bwMode="auto">
          <a:xfrm>
            <a:off x="457200" y="1143000"/>
            <a:ext cx="1219200" cy="914400"/>
          </a:xfrm>
          <a:prstGeom prst="ellipse">
            <a:avLst/>
          </a:prstGeom>
          <a:noFill/>
          <a:ln w="7632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2714" name="Oval 10"/>
          <p:cNvSpPr>
            <a:spLocks noChangeArrowheads="1"/>
          </p:cNvSpPr>
          <p:nvPr/>
        </p:nvSpPr>
        <p:spPr bwMode="auto">
          <a:xfrm>
            <a:off x="152400" y="0"/>
            <a:ext cx="2209800" cy="1219200"/>
          </a:xfrm>
          <a:prstGeom prst="ellipse">
            <a:avLst/>
          </a:prstGeom>
          <a:noFill/>
          <a:ln w="7632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pic>
        <p:nvPicPr>
          <p:cNvPr id="72715" name="Picture 1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610600" y="6324600"/>
            <a:ext cx="304800" cy="304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2716" name="Text Box 12"/>
          <p:cNvSpPr txBox="1">
            <a:spLocks noChangeArrowheads="1"/>
          </p:cNvSpPr>
          <p:nvPr/>
        </p:nvSpPr>
        <p:spPr bwMode="auto">
          <a:xfrm>
            <a:off x="8428038" y="76200"/>
            <a:ext cx="638175" cy="457200"/>
          </a:xfrm>
          <a:prstGeom prst="rect">
            <a:avLst/>
          </a:prstGeom>
          <a:solidFill>
            <a:srgbClr val="000066"/>
          </a:solidFill>
          <a:ln>
            <a:noFill/>
          </a:ln>
          <a:effectLst>
            <a:outerShdw blurRad="63500" dist="17819"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146</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7270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3" presetClass="entr" presetSubtype="16" fill="hold" nodeType="clickEffect">
                                  <p:stCondLst>
                                    <p:cond delay="0"/>
                                  </p:stCondLst>
                                  <p:childTnLst>
                                    <p:set>
                                      <p:cBhvr additive="repl">
                                        <p:cTn id="10" dur="1" fill="hold">
                                          <p:stCondLst>
                                            <p:cond delay="0"/>
                                          </p:stCondLst>
                                        </p:cTn>
                                        <p:tgtEl>
                                          <p:spTgt spid="72709"/>
                                        </p:tgtEl>
                                        <p:attrNameLst>
                                          <p:attrName>style.visibility</p:attrName>
                                        </p:attrNameLst>
                                      </p:cBhvr>
                                      <p:to>
                                        <p:strVal val="visible"/>
                                      </p:to>
                                    </p:set>
                                    <p:anim calcmode="lin" valueType="num">
                                      <p:cBhvr additive="repl">
                                        <p:cTn id="11" dur="500" fill="hold"/>
                                        <p:tgtEl>
                                          <p:spTgt spid="72709"/>
                                        </p:tgtEl>
                                        <p:attrNameLst>
                                          <p:attrName>ppt_w</p:attrName>
                                        </p:attrNameLst>
                                      </p:cBhvr>
                                      <p:tavLst>
                                        <p:tav>
                                          <p:val>
                                            <p:fltVal val="0"/>
                                          </p:val>
                                        </p:tav>
                                        <p:tav>
                                          <p:val>
                                            <p:strVal val="#ppt_w"/>
                                          </p:val>
                                        </p:tav>
                                      </p:tavLst>
                                    </p:anim>
                                    <p:anim calcmode="lin" valueType="num">
                                      <p:cBhvr additive="repl">
                                        <p:cTn id="12" dur="500" fill="hold"/>
                                        <p:tgtEl>
                                          <p:spTgt spid="72709"/>
                                        </p:tgtEl>
                                        <p:attrNameLst>
                                          <p:attrName>ppt_h</p:attrName>
                                        </p:attrNameLst>
                                      </p:cBhvr>
                                      <p:tavLst>
                                        <p:tav>
                                          <p:val>
                                            <p:fltVal val="0"/>
                                          </p:val>
                                        </p:tav>
                                        <p:tav>
                                          <p:val>
                                            <p:strVal val="#ppt_h"/>
                                          </p:val>
                                        </p:tav>
                                      </p:tavLst>
                                    </p:anim>
                                  </p:childTnLst>
                                </p:cTn>
                              </p:par>
                            </p:childTnLst>
                          </p:cTn>
                        </p:par>
                      </p:childTnLst>
                    </p:cTn>
                  </p:par>
                  <p:par>
                    <p:cTn id="13"/>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additive="repl">
                                        <p:cTn id="17" dur="1" fill="hold">
                                          <p:stCondLst>
                                            <p:cond delay="0"/>
                                          </p:stCondLst>
                                        </p:cTn>
                                        <p:tgtEl>
                                          <p:spTgt spid="72713"/>
                                        </p:tgtEl>
                                        <p:attrNameLst>
                                          <p:attrName>style.visibility</p:attrName>
                                        </p:attrNameLst>
                                      </p:cBhvr>
                                      <p:to>
                                        <p:strVal val="visible"/>
                                      </p:to>
                                    </p:set>
                                    <p:anim calcmode="lin" valueType="num">
                                      <p:cBhvr additive="repl">
                                        <p:cTn id="18" dur="500" fill="hold"/>
                                        <p:tgtEl>
                                          <p:spTgt spid="72713"/>
                                        </p:tgtEl>
                                        <p:attrNameLst>
                                          <p:attrName>ppt_x</p:attrName>
                                        </p:attrNameLst>
                                      </p:cBhvr>
                                      <p:tavLst>
                                        <p:tav>
                                          <p:val>
                                            <p:strVal val="0-#ppt_w/2"/>
                                          </p:val>
                                        </p:tav>
                                        <p:tav>
                                          <p:val>
                                            <p:strVal val="#ppt_x"/>
                                          </p:val>
                                        </p:tav>
                                      </p:tavLst>
                                    </p:anim>
                                    <p:anim calcmode="lin" valueType="num">
                                      <p:cBhvr additive="repl">
                                        <p:cTn id="19" dur="500" fill="hold"/>
                                        <p:tgtEl>
                                          <p:spTgt spid="72713"/>
                                        </p:tgtEl>
                                        <p:attrNameLst>
                                          <p:attrName>ppt_y</p:attrName>
                                        </p:attrNameLst>
                                      </p:cBhvr>
                                      <p:tavLst>
                                        <p:tav>
                                          <p:val>
                                            <p:strVal val="#ppt_y"/>
                                          </p:val>
                                        </p:tav>
                                        <p:tav>
                                          <p:val>
                                            <p:strVal val="#ppt_y"/>
                                          </p:val>
                                        </p:tav>
                                      </p:tavLst>
                                    </p:anim>
                                  </p:childTnLst>
                                </p:cTn>
                              </p:par>
                            </p:childTnLst>
                          </p:cTn>
                        </p:par>
                      </p:childTnLst>
                    </p:cTn>
                  </p:par>
                  <p:par>
                    <p:cTn id="20"/>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additive="repl">
                                        <p:cTn id="24" dur="1" fill="hold">
                                          <p:stCondLst>
                                            <p:cond delay="0"/>
                                          </p:stCondLst>
                                        </p:cTn>
                                        <p:tgtEl>
                                          <p:spTgt spid="72714"/>
                                        </p:tgtEl>
                                        <p:attrNameLst>
                                          <p:attrName>style.visibility</p:attrName>
                                        </p:attrNameLst>
                                      </p:cBhvr>
                                      <p:to>
                                        <p:strVal val="visible"/>
                                      </p:to>
                                    </p:set>
                                    <p:anim calcmode="lin" valueType="num">
                                      <p:cBhvr additive="repl">
                                        <p:cTn id="25" dur="500" fill="hold"/>
                                        <p:tgtEl>
                                          <p:spTgt spid="72714"/>
                                        </p:tgtEl>
                                        <p:attrNameLst>
                                          <p:attrName>ppt_x</p:attrName>
                                        </p:attrNameLst>
                                      </p:cBhvr>
                                      <p:tavLst>
                                        <p:tav>
                                          <p:val>
                                            <p:strVal val="0-#ppt_w/2"/>
                                          </p:val>
                                        </p:tav>
                                        <p:tav>
                                          <p:val>
                                            <p:strVal val="#ppt_x"/>
                                          </p:val>
                                        </p:tav>
                                      </p:tavLst>
                                    </p:anim>
                                    <p:anim calcmode="lin" valueType="num">
                                      <p:cBhvr additive="repl">
                                        <p:cTn id="26" dur="500" fill="hold"/>
                                        <p:tgtEl>
                                          <p:spTgt spid="72714"/>
                                        </p:tgtEl>
                                        <p:attrNameLst>
                                          <p:attrName>ppt_y</p:attrName>
                                        </p:attrNameLst>
                                      </p:cBhvr>
                                      <p:tavLst>
                                        <p:tav>
                                          <p:val>
                                            <p:strVal val="#ppt_y"/>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nodeType="clickEffect">
                                  <p:stCondLst>
                                    <p:cond delay="0"/>
                                  </p:stCondLst>
                                  <p:childTnLst>
                                    <p:set>
                                      <p:cBhvr additive="repl">
                                        <p:cTn id="30" dur="1" fill="hold">
                                          <p:stCondLst>
                                            <p:cond delay="0"/>
                                          </p:stCondLst>
                                        </p:cTn>
                                        <p:tgtEl>
                                          <p:spTgt spid="72710"/>
                                        </p:tgtEl>
                                        <p:attrNameLst>
                                          <p:attrName>style.visibility</p:attrName>
                                        </p:attrNameLst>
                                      </p:cBhvr>
                                      <p:to>
                                        <p:strVal val="visible"/>
                                      </p:to>
                                    </p:set>
                                    <p:anim calcmode="lin" valueType="num">
                                      <p:cBhvr additive="repl">
                                        <p:cTn id="31" dur="500" fill="hold"/>
                                        <p:tgtEl>
                                          <p:spTgt spid="72710"/>
                                        </p:tgtEl>
                                        <p:attrNameLst>
                                          <p:attrName>ppt_w</p:attrName>
                                        </p:attrNameLst>
                                      </p:cBhvr>
                                      <p:tavLst>
                                        <p:tav>
                                          <p:val>
                                            <p:fltVal val="0"/>
                                          </p:val>
                                        </p:tav>
                                        <p:tav>
                                          <p:val>
                                            <p:strVal val="#ppt_w"/>
                                          </p:val>
                                        </p:tav>
                                      </p:tavLst>
                                    </p:anim>
                                    <p:anim calcmode="lin" valueType="num">
                                      <p:cBhvr additive="repl">
                                        <p:cTn id="32" dur="500" fill="hold"/>
                                        <p:tgtEl>
                                          <p:spTgt spid="72710"/>
                                        </p:tgtEl>
                                        <p:attrNameLst>
                                          <p:attrName>ppt_h</p:attrName>
                                        </p:attrNameLst>
                                      </p:cBhvr>
                                      <p:tavLst>
                                        <p:tav>
                                          <p:val>
                                            <p:fltVal val="0"/>
                                          </p:val>
                                        </p:tav>
                                        <p:tav>
                                          <p:val>
                                            <p:strVal val="#ppt_h"/>
                                          </p:val>
                                        </p:tav>
                                      </p:tavLst>
                                    </p:anim>
                                  </p:childTnLst>
                                </p:cTn>
                              </p:par>
                            </p:childTnLst>
                          </p:cTn>
                        </p:par>
                      </p:childTnLst>
                    </p:cTn>
                  </p:par>
                  <p:par>
                    <p:cTn id="33"/>
                  </p:par>
                  <p:par>
                    <p:cTn id="34" fill="hold" nodeType="clickPar">
                      <p:stCondLst>
                        <p:cond delay="indefinite"/>
                      </p:stCondLst>
                      <p:childTnLst>
                        <p:par>
                          <p:cTn id="35" fill="hold" nodeType="withGroup">
                            <p:stCondLst>
                              <p:cond delay="0"/>
                            </p:stCondLst>
                            <p:childTnLst>
                              <p:par>
                                <p:cTn id="36" presetID="9" presetClass="entr" fill="hold" grpId="0" nodeType="clickEffect">
                                  <p:stCondLst>
                                    <p:cond delay="0"/>
                                  </p:stCondLst>
                                  <p:childTnLst>
                                    <p:set>
                                      <p:cBhvr additive="repl">
                                        <p:cTn id="37" dur="1" fill="hold">
                                          <p:stCondLst>
                                            <p:cond delay="0"/>
                                          </p:stCondLst>
                                        </p:cTn>
                                        <p:tgtEl>
                                          <p:spTgt spid="72711"/>
                                        </p:tgtEl>
                                        <p:attrNameLst>
                                          <p:attrName>style.visibility</p:attrName>
                                        </p:attrNameLst>
                                      </p:cBhvr>
                                      <p:to>
                                        <p:strVal val="visible"/>
                                      </p:to>
                                    </p:set>
                                    <p:animEffect transition="in" filter="dissolve">
                                      <p:cBhvr additive="repl">
                                        <p:cTn id="38" dur="500"/>
                                        <p:tgtEl>
                                          <p:spTgt spid="72711"/>
                                        </p:tgtEl>
                                      </p:cBhvr>
                                    </p:animEffect>
                                  </p:childTnLst>
                                </p:cTn>
                              </p:par>
                            </p:childTnLst>
                          </p:cTn>
                        </p:par>
                      </p:childTnLst>
                    </p:cTn>
                  </p:par>
                  <p:par>
                    <p:cTn id="39"/>
                  </p:par>
                  <p:par>
                    <p:cTn id="40" fill="hold" nodeType="clickPar">
                      <p:stCondLst>
                        <p:cond delay="indefinite"/>
                      </p:stCondLst>
                      <p:childTnLst>
                        <p:par>
                          <p:cTn id="41" fill="hold" nodeType="withGroup">
                            <p:stCondLst>
                              <p:cond delay="0"/>
                            </p:stCondLst>
                            <p:childTnLst>
                              <p:par>
                                <p:cTn id="42" presetID="9" presetClass="entr" fill="hold" grpId="0" nodeType="clickEffect">
                                  <p:stCondLst>
                                    <p:cond delay="0"/>
                                  </p:stCondLst>
                                  <p:childTnLst>
                                    <p:set>
                                      <p:cBhvr additive="repl">
                                        <p:cTn id="43" dur="1" fill="hold">
                                          <p:stCondLst>
                                            <p:cond delay="0"/>
                                          </p:stCondLst>
                                        </p:cTn>
                                        <p:tgtEl>
                                          <p:spTgt spid="72712"/>
                                        </p:tgtEl>
                                        <p:attrNameLst>
                                          <p:attrName>style.visibility</p:attrName>
                                        </p:attrNameLst>
                                      </p:cBhvr>
                                      <p:to>
                                        <p:strVal val="visible"/>
                                      </p:to>
                                    </p:set>
                                    <p:animEffect transition="in" filter="dissolve">
                                      <p:cBhvr additive="repl">
                                        <p:cTn id="44" dur="500"/>
                                        <p:tgtEl>
                                          <p:spTgt spid="7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11" grpId="0" animBg="1"/>
      <p:bldP spid="72712" grpId="0" animBg="1"/>
      <p:bldP spid="72713" grpId="0" animBg="1"/>
      <p:bldP spid="72714"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5505" name="Picture 11" descr="other stone raw Man in the Moon Marble"/>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7762" name="Rectangle 2"/>
          <p:cNvSpPr>
            <a:spLocks noGrp="1" noChangeArrowheads="1"/>
          </p:cNvSpPr>
          <p:nvPr>
            <p:ph type="title"/>
          </p:nvPr>
        </p:nvSpPr>
        <p:spPr>
          <a:xfrm>
            <a:off x="0" y="1752600"/>
            <a:ext cx="9144000" cy="762000"/>
          </a:xfrm>
          <a:effectLst>
            <a:outerShdw blurRad="63500" dist="35921" dir="2700000" algn="ctr" rotWithShape="0">
              <a:srgbClr val="000000">
                <a:alpha val="74998"/>
              </a:srgbClr>
            </a:outerShdw>
          </a:effectLst>
        </p:spPr>
        <p:txBody>
          <a:bodyPr/>
          <a:lstStyle/>
          <a:p>
            <a:pPr eaLnBrk="1" hangingPunct="1">
              <a:defRPr/>
            </a:pPr>
            <a:r>
              <a:rPr kumimoji="0" lang="ko-KR" altLang="en-US" dirty="0" smtClean="0">
                <a:solidFill>
                  <a:schemeClr val="bg1"/>
                </a:solidFill>
              </a:rPr>
              <a:t>로마서 </a:t>
            </a:r>
            <a:r>
              <a:rPr kumimoji="0" lang="en-US" dirty="0" smtClean="0">
                <a:solidFill>
                  <a:schemeClr val="bg1"/>
                </a:solidFill>
              </a:rPr>
              <a:t>8:28-30</a:t>
            </a:r>
            <a:r>
              <a:rPr kumimoji="0" lang="ko-KR" altLang="en-US" dirty="0" smtClean="0">
                <a:solidFill>
                  <a:schemeClr val="bg1"/>
                </a:solidFill>
              </a:rPr>
              <a:t>의 비유</a:t>
            </a:r>
            <a:endParaRPr kumimoji="0" lang="en-US" sz="4800" dirty="0">
              <a:solidFill>
                <a:schemeClr val="bg1"/>
              </a:solidFill>
            </a:endParaRPr>
          </a:p>
        </p:txBody>
      </p:sp>
      <p:sp>
        <p:nvSpPr>
          <p:cNvPr id="1045507" name="Rectangle 5"/>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397767" name="Rectangle 7"/>
          <p:cNvSpPr>
            <a:spLocks noChangeArrowheads="1"/>
          </p:cNvSpPr>
          <p:nvPr/>
        </p:nvSpPr>
        <p:spPr bwMode="auto">
          <a:xfrm>
            <a:off x="0" y="4267200"/>
            <a:ext cx="8839200" cy="2362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600" b="1" i="1" dirty="0">
                <a:solidFill>
                  <a:srgbClr val="E9F313"/>
                </a:solidFill>
                <a:latin typeface="Helvetica" charset="0"/>
                <a:ea typeface="ＭＳ Ｐゴシック" charset="-128"/>
                <a:cs typeface="ＭＳ Ｐゴシック" charset="-128"/>
              </a:rPr>
              <a:t>어느 날</a:t>
            </a:r>
            <a:r>
              <a:rPr kumimoji="1" lang="en-US" sz="3600" b="1" dirty="0">
                <a:solidFill>
                  <a:srgbClr val="F3F1E4"/>
                </a:solidFill>
                <a:latin typeface="Helvetica" charset="0"/>
                <a:ea typeface="ＭＳ Ｐゴシック" charset="-128"/>
                <a:cs typeface="ＭＳ Ｐゴシック" charset="-128"/>
              </a:rPr>
              <a:t> </a:t>
            </a:r>
            <a:r>
              <a:rPr kumimoji="1" lang="ko-KR" altLang="en-US" sz="3600" b="1" dirty="0">
                <a:solidFill>
                  <a:srgbClr val="F3F1E4"/>
                </a:solidFill>
                <a:latin typeface="Helvetica" charset="0"/>
                <a:ea typeface="ＭＳ Ｐゴシック" charset="-128"/>
                <a:cs typeface="ＭＳ Ｐゴシック" charset="-128"/>
              </a:rPr>
              <a:t>매우 </a:t>
            </a:r>
            <a:r>
              <a:rPr kumimoji="1" lang="ko-KR" altLang="en-US" sz="3600" b="1" i="1" dirty="0">
                <a:solidFill>
                  <a:srgbClr val="E9F313"/>
                </a:solidFill>
                <a:latin typeface="Helvetica" charset="0"/>
                <a:ea typeface="ＭＳ Ｐゴシック" charset="-128"/>
                <a:cs typeface="ＭＳ Ｐゴシック" charset="-128"/>
              </a:rPr>
              <a:t>지혜롭고</a:t>
            </a:r>
            <a:r>
              <a:rPr kumimoji="1" lang="en-US" sz="3600" b="1" dirty="0">
                <a:solidFill>
                  <a:srgbClr val="F3F1E4"/>
                </a:solidFill>
                <a:latin typeface="Helvetica" charset="0"/>
                <a:ea typeface="ＭＳ Ｐゴシック" charset="-128"/>
                <a:cs typeface="ＭＳ Ｐゴシック" charset="-128"/>
              </a:rPr>
              <a:t> </a:t>
            </a:r>
            <a:br>
              <a:rPr kumimoji="1" lang="en-US" sz="3600" b="1" dirty="0">
                <a:solidFill>
                  <a:srgbClr val="F3F1E4"/>
                </a:solidFill>
                <a:latin typeface="Helvetica" charset="0"/>
                <a:ea typeface="ＭＳ Ｐゴシック" charset="-128"/>
                <a:cs typeface="ＭＳ Ｐゴシック" charset="-128"/>
              </a:rPr>
            </a:br>
            <a:r>
              <a:rPr kumimoji="1" lang="ko-KR" altLang="en-US" sz="3600" b="1" i="1" dirty="0">
                <a:solidFill>
                  <a:srgbClr val="E9F313"/>
                </a:solidFill>
                <a:latin typeface="Helvetica" charset="0"/>
                <a:ea typeface="ＭＳ Ｐゴシック" charset="-128"/>
                <a:cs typeface="ＭＳ Ｐゴシック" charset="-128"/>
              </a:rPr>
              <a:t>숙련된 </a:t>
            </a:r>
            <a:r>
              <a:rPr kumimoji="1" lang="en-US" sz="3600" b="1" i="1" dirty="0">
                <a:solidFill>
                  <a:srgbClr val="E9F313"/>
                </a:solidFill>
                <a:latin typeface="Helvetica" charset="0"/>
                <a:ea typeface="ＭＳ Ｐゴシック" charset="-128"/>
                <a:cs typeface="ＭＳ Ｐゴシック" charset="-128"/>
              </a:rPr>
              <a:t> </a:t>
            </a:r>
            <a:r>
              <a:rPr kumimoji="1" lang="ko-KR" altLang="en-US" sz="3600" b="1" i="1" dirty="0">
                <a:solidFill>
                  <a:srgbClr val="E9F313"/>
                </a:solidFill>
                <a:latin typeface="Helvetica" charset="0"/>
                <a:ea typeface="ＭＳ Ｐゴシック" charset="-128"/>
                <a:cs typeface="ＭＳ Ｐゴシック" charset="-128"/>
              </a:rPr>
              <a:t>조각가 </a:t>
            </a:r>
            <a:r>
              <a:rPr kumimoji="1" lang="ko-KR" altLang="en-US" sz="3600" b="1" dirty="0">
                <a:solidFill>
                  <a:srgbClr val="F3F1E4"/>
                </a:solidFill>
                <a:latin typeface="Helvetica" charset="0"/>
                <a:ea typeface="ＭＳ Ｐゴシック" charset="-128"/>
                <a:cs typeface="ＭＳ Ｐゴシック" charset="-128"/>
              </a:rPr>
              <a:t>가 </a:t>
            </a:r>
            <a:r>
              <a:rPr kumimoji="1" lang="ko-KR" altLang="en-US" sz="3600" b="1" i="1" dirty="0">
                <a:solidFill>
                  <a:srgbClr val="E9F313"/>
                </a:solidFill>
                <a:latin typeface="Helvetica" charset="0"/>
                <a:ea typeface="ＭＳ Ｐゴシック" charset="-128"/>
                <a:cs typeface="ＭＳ Ｐゴシック" charset="-128"/>
              </a:rPr>
              <a:t>아름다운  대리석 조각상</a:t>
            </a:r>
            <a:r>
              <a:rPr kumimoji="1" lang="ko-KR" altLang="en-US" sz="3600" b="1" dirty="0">
                <a:solidFill>
                  <a:srgbClr val="F3F1E4"/>
                </a:solidFill>
                <a:latin typeface="Helvetica" charset="0"/>
                <a:ea typeface="ＭＳ Ｐゴシック" charset="-128"/>
                <a:cs typeface="ＭＳ Ｐゴシック" charset="-128"/>
              </a:rPr>
              <a:t>을 만들고자 하였다</a:t>
            </a:r>
            <a:r>
              <a:rPr kumimoji="1" lang="en-US" altLang="ko-KR" sz="3600" b="1" dirty="0">
                <a:solidFill>
                  <a:srgbClr val="F3F1E4"/>
                </a:solidFill>
                <a:latin typeface="Helvetica" charset="0"/>
                <a:ea typeface="ＭＳ Ｐゴシック" charset="-128"/>
                <a:cs typeface="ＭＳ Ｐゴシック" charset="-128"/>
              </a:rPr>
              <a:t>…</a:t>
            </a:r>
            <a:endParaRPr kumimoji="1" lang="en-US" sz="3600" b="1" dirty="0">
              <a:solidFill>
                <a:srgbClr val="F3F1E4"/>
              </a:solidFill>
              <a:latin typeface="Helvetica" charset="0"/>
              <a:ea typeface="ＭＳ Ｐゴシック" charset="-128"/>
              <a:cs typeface="ＭＳ Ｐゴシック" charset="-128"/>
            </a:endParaRPr>
          </a:p>
        </p:txBody>
      </p:sp>
      <p:sp>
        <p:nvSpPr>
          <p:cNvPr id="1045509" name="Text Box 12"/>
          <p:cNvSpPr txBox="1">
            <a:spLocks noChangeArrowheads="1"/>
          </p:cNvSpPr>
          <p:nvPr/>
        </p:nvSpPr>
        <p:spPr bwMode="auto">
          <a:xfrm>
            <a:off x="8061325" y="47625"/>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29" name="Picture 2" descr="ca-bell_marble_qry_1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6530" name="Rectangle 3"/>
          <p:cNvSpPr>
            <a:spLocks noGrp="1" noChangeArrowheads="1"/>
          </p:cNvSpPr>
          <p:nvPr>
            <p:ph type="title"/>
          </p:nvPr>
        </p:nvSpPr>
        <p:spPr>
          <a:xfrm>
            <a:off x="76200" y="5943600"/>
            <a:ext cx="7772400" cy="762000"/>
          </a:xfrm>
        </p:spPr>
        <p:txBody>
          <a:bodyPr anchor="t"/>
          <a:lstStyle/>
          <a:p>
            <a:pPr algn="l" eaLnBrk="1" hangingPunct="1">
              <a:spcBef>
                <a:spcPct val="20000"/>
              </a:spcBef>
              <a:buFontTx/>
              <a:buChar char="•"/>
            </a:pPr>
            <a:r>
              <a:rPr kumimoji="0" lang="ko-KR" altLang="en-US" sz="3200">
                <a:solidFill>
                  <a:schemeClr val="tx1"/>
                </a:solidFill>
                <a:latin typeface="Helvetica" charset="0"/>
                <a:ea typeface="ＭＳ Ｐゴシック" charset="0"/>
                <a:cs typeface="ＭＳ Ｐゴシック" charset="0"/>
              </a:rPr>
              <a:t>미리 아심</a:t>
            </a:r>
            <a:endParaRPr kumimoji="0" lang="en-US" sz="3200">
              <a:solidFill>
                <a:schemeClr val="tx1"/>
              </a:solidFill>
              <a:latin typeface="Helvetica" charset="0"/>
              <a:ea typeface="ＭＳ Ｐゴシック" charset="0"/>
              <a:cs typeface="ＭＳ Ｐゴシック" charset="0"/>
            </a:endParaRPr>
          </a:p>
        </p:txBody>
      </p:sp>
      <p:sp>
        <p:nvSpPr>
          <p:cNvPr id="1046531" name="Rectangle 5"/>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35654" name="Rectangle 6"/>
          <p:cNvSpPr>
            <a:spLocks noChangeArrowheads="1"/>
          </p:cNvSpPr>
          <p:nvPr/>
        </p:nvSpPr>
        <p:spPr bwMode="auto">
          <a:xfrm>
            <a:off x="-76200" y="381000"/>
            <a:ext cx="9144000" cy="1676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대리석 채석장에 있는</a:t>
            </a:r>
            <a:r>
              <a:rPr kumimoji="1" lang="en-US" sz="3200" b="1" dirty="0">
                <a:solidFill>
                  <a:srgbClr val="F3F1E4"/>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많은 가능성들  </a:t>
            </a:r>
            <a:r>
              <a:rPr kumimoji="1" lang="ko-KR" altLang="en-US" sz="3200" b="1" dirty="0">
                <a:solidFill>
                  <a:srgbClr val="F3F1E4"/>
                </a:solidFill>
                <a:latin typeface="Helvetica" pitchFamily="-112" charset="0"/>
                <a:ea typeface="ＭＳ Ｐゴシック"/>
                <a:cs typeface="ＭＳ Ｐゴシック"/>
              </a:rPr>
              <a:t>중에서</a:t>
            </a:r>
            <a:r>
              <a:rPr kumimoji="1" lang="en-US" sz="3200" b="1" dirty="0">
                <a:solidFill>
                  <a:srgbClr val="F3F1E4"/>
                </a:solidFill>
                <a:latin typeface="Helvetica" pitchFamily="-112" charset="0"/>
                <a:ea typeface="ＭＳ Ｐゴシック"/>
                <a:cs typeface="ＭＳ Ｐゴシック"/>
              </a:rPr>
              <a:t> </a:t>
            </a:r>
          </a:p>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그는 그의 목적을 위해 사용할</a:t>
            </a:r>
            <a:r>
              <a:rPr kumimoji="1" lang="en-US" sz="3200" b="1" dirty="0">
                <a:solidFill>
                  <a:srgbClr val="F3F1E4"/>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거친 돌 하나를 선택하였다</a:t>
            </a:r>
            <a:r>
              <a:rPr kumimoji="1" lang="en-US" altLang="ko-KR" sz="3200" b="1" i="1" dirty="0">
                <a:solidFill>
                  <a:srgbClr val="E9F313"/>
                </a:solidFill>
                <a:latin typeface="Helvetica" pitchFamily="-112" charset="0"/>
                <a:ea typeface="ＭＳ Ｐゴシック"/>
                <a:cs typeface="ＭＳ Ｐゴシック"/>
              </a:rPr>
              <a:t>.</a:t>
            </a:r>
            <a:endParaRPr kumimoji="1" lang="en-US" sz="3200" b="1" dirty="0">
              <a:solidFill>
                <a:srgbClr val="F3F1E4"/>
              </a:solidFill>
              <a:latin typeface="Helvetica" pitchFamily="-112" charset="0"/>
              <a:ea typeface="ＭＳ Ｐゴシック"/>
              <a:cs typeface="ＭＳ Ｐゴシック"/>
            </a:endParaRPr>
          </a:p>
        </p:txBody>
      </p:sp>
      <p:sp>
        <p:nvSpPr>
          <p:cNvPr id="1435656" name="AutoShape 8"/>
          <p:cNvSpPr>
            <a:spLocks noChangeArrowheads="1"/>
          </p:cNvSpPr>
          <p:nvPr/>
        </p:nvSpPr>
        <p:spPr bwMode="auto">
          <a:xfrm rot="1505462">
            <a:off x="6019800" y="2133600"/>
            <a:ext cx="1524000" cy="914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0">
            <a:gsLst>
              <a:gs pos="0">
                <a:srgbClr val="FB1111"/>
              </a:gs>
              <a:gs pos="100000">
                <a:srgbClr val="740808"/>
              </a:gs>
            </a:gsLst>
            <a:lin ang="5400000" scaled="1"/>
          </a:gradFill>
          <a:ln w="9525">
            <a:solidFill>
              <a:schemeClr val="tx1"/>
            </a:solidFill>
            <a:miter lim="800000"/>
            <a:headEnd/>
            <a:tailEnd/>
          </a:ln>
        </p:spPr>
        <p:txBody>
          <a:bodyPr wrap="none" anchor="ctr"/>
          <a:lstStyle/>
          <a:p>
            <a:endParaRPr lang="en-US"/>
          </a:p>
        </p:txBody>
      </p:sp>
      <p:sp>
        <p:nvSpPr>
          <p:cNvPr id="1046534" name="Text Box 9"/>
          <p:cNvSpPr txBox="1">
            <a:spLocks noChangeArrowheads="1"/>
          </p:cNvSpPr>
          <p:nvPr/>
        </p:nvSpPr>
        <p:spPr bwMode="auto">
          <a:xfrm>
            <a:off x="8264525" y="0"/>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35656"/>
                                        </p:tgtEl>
                                        <p:attrNameLst>
                                          <p:attrName>style.visibility</p:attrName>
                                        </p:attrNameLst>
                                      </p:cBhvr>
                                      <p:to>
                                        <p:strVal val="visible"/>
                                      </p:to>
                                    </p:set>
                                    <p:animEffect transition="in" filter="dissolve">
                                      <p:cBhvr>
                                        <p:cTn id="7" dur="500"/>
                                        <p:tgtEl>
                                          <p:spTgt spid="1435656"/>
                                        </p:tgtEl>
                                      </p:cBhvr>
                                    </p:animEffect>
                                  </p:childTnLst>
                                </p:cTn>
                              </p:par>
                            </p:childTnLst>
                          </p:cTn>
                        </p:par>
                        <p:par>
                          <p:cTn id="8" fill="hold" nodeType="afterGroup">
                            <p:stCondLst>
                              <p:cond delay="500"/>
                            </p:stCondLst>
                            <p:childTnLst>
                              <p:par>
                                <p:cTn id="9" presetID="51" presetClass="entr" presetSubtype="0" fill="hold" grpId="1" nodeType="afterEffect">
                                  <p:stCondLst>
                                    <p:cond delay="0"/>
                                  </p:stCondLst>
                                  <p:childTnLst>
                                    <p:set>
                                      <p:cBhvr>
                                        <p:cTn id="10" dur="1" fill="hold">
                                          <p:stCondLst>
                                            <p:cond delay="0"/>
                                          </p:stCondLst>
                                        </p:cTn>
                                        <p:tgtEl>
                                          <p:spTgt spid="1435656"/>
                                        </p:tgtEl>
                                        <p:attrNameLst>
                                          <p:attrName>style.visibility</p:attrName>
                                        </p:attrNameLst>
                                      </p:cBhvr>
                                      <p:to>
                                        <p:strVal val="visible"/>
                                      </p:to>
                                    </p:set>
                                    <p:animEffect transition="in" filter="fade">
                                      <p:cBhvr>
                                        <p:cTn id="11" dur="1155" decel="100000"/>
                                        <p:tgtEl>
                                          <p:spTgt spid="1435656"/>
                                        </p:tgtEl>
                                      </p:cBhvr>
                                    </p:animEffect>
                                    <p:animScale>
                                      <p:cBhvr>
                                        <p:cTn id="12" dur="1155" decel="100000"/>
                                        <p:tgtEl>
                                          <p:spTgt spid="1435656"/>
                                        </p:tgtEl>
                                      </p:cBhvr>
                                      <p:from x="10000" y="10000"/>
                                      <p:to x="200000" y="450000"/>
                                    </p:animScale>
                                    <p:animScale>
                                      <p:cBhvr>
                                        <p:cTn id="13" dur="1845" accel="100000" fill="hold">
                                          <p:stCondLst>
                                            <p:cond delay="1155"/>
                                          </p:stCondLst>
                                        </p:cTn>
                                        <p:tgtEl>
                                          <p:spTgt spid="1435656"/>
                                        </p:tgtEl>
                                      </p:cBhvr>
                                      <p:from x="200000" y="450000"/>
                                      <p:to x="100000" y="100000"/>
                                    </p:animScale>
                                    <p:set>
                                      <p:cBhvr>
                                        <p:cTn id="14" dur="1155" fill="hold"/>
                                        <p:tgtEl>
                                          <p:spTgt spid="1435656"/>
                                        </p:tgtEl>
                                        <p:attrNameLst>
                                          <p:attrName>ppt_x</p:attrName>
                                        </p:attrNameLst>
                                      </p:cBhvr>
                                      <p:to>
                                        <p:strVal val="(0.5)"/>
                                      </p:to>
                                    </p:set>
                                    <p:anim from="(0.5)" to="(#ppt_x)" calcmode="lin" valueType="num">
                                      <p:cBhvr>
                                        <p:cTn id="15" dur="1845" accel="100000" fill="hold">
                                          <p:stCondLst>
                                            <p:cond delay="1155"/>
                                          </p:stCondLst>
                                        </p:cTn>
                                        <p:tgtEl>
                                          <p:spTgt spid="1435656"/>
                                        </p:tgtEl>
                                        <p:attrNameLst>
                                          <p:attrName>ppt_x</p:attrName>
                                        </p:attrNameLst>
                                      </p:cBhvr>
                                    </p:anim>
                                    <p:set>
                                      <p:cBhvr>
                                        <p:cTn id="16" dur="1155" fill="hold"/>
                                        <p:tgtEl>
                                          <p:spTgt spid="1435656"/>
                                        </p:tgtEl>
                                        <p:attrNameLst>
                                          <p:attrName>ppt_y</p:attrName>
                                        </p:attrNameLst>
                                      </p:cBhvr>
                                      <p:to>
                                        <p:strVal val="(#ppt_y+0.4)"/>
                                      </p:to>
                                    </p:set>
                                    <p:anim from="(#ppt_y+0.4)" to="(#ppt_y)" calcmode="lin" valueType="num">
                                      <p:cBhvr>
                                        <p:cTn id="17" dur="1845" accel="100000" fill="hold">
                                          <p:stCondLst>
                                            <p:cond delay="1155"/>
                                          </p:stCondLst>
                                        </p:cTn>
                                        <p:tgtEl>
                                          <p:spTgt spid="143565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5656" grpId="0" animBg="1"/>
      <p:bldP spid="1435656" grpId="1"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7553" name="Picture 3" descr="ca-bell_marble_qry_1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7554" name="Rectangle 2"/>
          <p:cNvSpPr>
            <a:spLocks noGrp="1" noChangeArrowheads="1"/>
          </p:cNvSpPr>
          <p:nvPr>
            <p:ph type="title"/>
          </p:nvPr>
        </p:nvSpPr>
        <p:spPr>
          <a:xfrm>
            <a:off x="0" y="6096000"/>
            <a:ext cx="7772400" cy="762000"/>
          </a:xfrm>
        </p:spPr>
        <p:txBody>
          <a:bodyPr anchor="t"/>
          <a:lstStyle/>
          <a:p>
            <a:pPr algn="l" eaLnBrk="1" hangingPunct="1">
              <a:spcBef>
                <a:spcPct val="20000"/>
              </a:spcBef>
              <a:buFontTx/>
              <a:buChar char="•"/>
            </a:pPr>
            <a:r>
              <a:rPr kumimoji="0" lang="ko-KR" altLang="en-US" sz="3200">
                <a:solidFill>
                  <a:schemeClr val="tx1"/>
                </a:solidFill>
                <a:latin typeface="Helvetica" charset="0"/>
                <a:ea typeface="ＭＳ Ｐゴシック" charset="0"/>
                <a:cs typeface="ＭＳ Ｐゴシック" charset="0"/>
              </a:rPr>
              <a:t> 예정</a:t>
            </a:r>
            <a:endParaRPr kumimoji="0" lang="en-US" sz="3200">
              <a:solidFill>
                <a:schemeClr val="tx1"/>
              </a:solidFill>
              <a:latin typeface="Helvetica" charset="0"/>
              <a:ea typeface="ＭＳ Ｐゴシック" charset="0"/>
              <a:cs typeface="ＭＳ Ｐゴシック" charset="0"/>
            </a:endParaRPr>
          </a:p>
        </p:txBody>
      </p:sp>
      <p:sp>
        <p:nvSpPr>
          <p:cNvPr id="1047555" name="Rectangle 5"/>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36678" name="Rectangle 6"/>
          <p:cNvSpPr>
            <a:spLocks noChangeArrowheads="1"/>
          </p:cNvSpPr>
          <p:nvPr/>
        </p:nvSpPr>
        <p:spPr bwMode="auto">
          <a:xfrm>
            <a:off x="-76200" y="609600"/>
            <a:ext cx="9144000" cy="2133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그는 </a:t>
            </a:r>
            <a:r>
              <a:rPr kumimoji="1" lang="ko-KR" altLang="en-US" sz="3200" b="1" dirty="0">
                <a:solidFill>
                  <a:srgbClr val="E9F313"/>
                </a:solidFill>
                <a:latin typeface="Helvetica" pitchFamily="-112" charset="0"/>
                <a:ea typeface="ＭＳ Ｐゴシック"/>
                <a:cs typeface="ＭＳ Ｐゴシック"/>
              </a:rPr>
              <a:t>그것에 표시를 했고</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그 후에 그가 생각했던 아름다운 완성된 작품으로 </a:t>
            </a:r>
            <a:r>
              <a:rPr kumimoji="1" lang="ko-KR" altLang="en-US" sz="3200" b="1" dirty="0">
                <a:solidFill>
                  <a:srgbClr val="E9F313"/>
                </a:solidFill>
                <a:latin typeface="Helvetica" pitchFamily="-112" charset="0"/>
                <a:ea typeface="ＭＳ Ｐゴシック"/>
                <a:cs typeface="ＭＳ Ｐゴシック"/>
              </a:rPr>
              <a:t>그것을 예정했다</a:t>
            </a:r>
            <a:r>
              <a:rPr kumimoji="1" lang="en-US" altLang="ko-KR" sz="3200" b="1" dirty="0">
                <a:solidFill>
                  <a:srgbClr val="E9F313"/>
                </a:solidFill>
                <a:latin typeface="Helvetica" pitchFamily="-112" charset="0"/>
                <a:ea typeface="ＭＳ Ｐゴシック"/>
                <a:cs typeface="ＭＳ Ｐゴシック"/>
              </a:rPr>
              <a:t>.</a:t>
            </a:r>
            <a:r>
              <a:rPr kumimoji="1" lang="en-US" sz="3200" b="1" dirty="0">
                <a:solidFill>
                  <a:srgbClr val="F3F1E4"/>
                </a:solidFill>
                <a:latin typeface="Helvetica" pitchFamily="-112" charset="0"/>
                <a:ea typeface="ＭＳ Ｐゴシック"/>
                <a:cs typeface="ＭＳ Ｐゴシック"/>
              </a:rPr>
              <a:t> </a:t>
            </a:r>
          </a:p>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 표시는 버려지고 파괴될 때부터 </a:t>
            </a:r>
            <a:r>
              <a:rPr kumimoji="1" lang="ko-KR" altLang="en-US" sz="3200" b="1" dirty="0">
                <a:solidFill>
                  <a:srgbClr val="E9F313"/>
                </a:solidFill>
                <a:latin typeface="Helvetica" pitchFamily="-112" charset="0"/>
                <a:ea typeface="ＭＳ Ｐゴシック"/>
                <a:cs typeface="ＭＳ Ｐゴシック"/>
              </a:rPr>
              <a:t>그 돌을 보존시켰다</a:t>
            </a:r>
            <a:r>
              <a:rPr kumimoji="1" lang="en-US" altLang="ko-KR" sz="3200" b="1" dirty="0">
                <a:solidFill>
                  <a:srgbClr val="E9F313"/>
                </a:solidFill>
                <a:latin typeface="Helvetica" pitchFamily="-112" charset="0"/>
                <a:ea typeface="ＭＳ Ｐゴシック"/>
                <a:cs typeface="ＭＳ Ｐゴシック"/>
              </a:rPr>
              <a:t>.</a:t>
            </a:r>
            <a:endParaRPr kumimoji="1" lang="en-US" sz="3200" b="1" dirty="0">
              <a:solidFill>
                <a:srgbClr val="F3F1E4"/>
              </a:solidFill>
              <a:latin typeface="Helvetica" pitchFamily="-112" charset="0"/>
              <a:ea typeface="ＭＳ Ｐゴシック"/>
              <a:cs typeface="ＭＳ Ｐゴシック"/>
            </a:endParaRPr>
          </a:p>
        </p:txBody>
      </p:sp>
      <p:pic>
        <p:nvPicPr>
          <p:cNvPr id="1436679" name="Picture 7" descr="marb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76800" y="2819400"/>
            <a:ext cx="3927475"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7558" name="Text Box 9"/>
          <p:cNvSpPr txBox="1">
            <a:spLocks noChangeArrowheads="1"/>
          </p:cNvSpPr>
          <p:nvPr/>
        </p:nvSpPr>
        <p:spPr bwMode="auto">
          <a:xfrm>
            <a:off x="8188325" y="47625"/>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
        <p:nvSpPr>
          <p:cNvPr id="1436682" name="Freeform 10"/>
          <p:cNvSpPr>
            <a:spLocks/>
          </p:cNvSpPr>
          <p:nvPr/>
        </p:nvSpPr>
        <p:spPr bwMode="auto">
          <a:xfrm>
            <a:off x="7239000" y="3657600"/>
            <a:ext cx="103188" cy="763588"/>
          </a:xfrm>
          <a:custGeom>
            <a:avLst/>
            <a:gdLst>
              <a:gd name="T0" fmla="*/ 2147483647 w 14"/>
              <a:gd name="T1" fmla="*/ 0 h 361"/>
              <a:gd name="T2" fmla="*/ 2147483647 w 14"/>
              <a:gd name="T3" fmla="*/ 2147483647 h 361"/>
              <a:gd name="T4" fmla="*/ 0 60000 65536"/>
              <a:gd name="T5" fmla="*/ 0 60000 65536"/>
              <a:gd name="T6" fmla="*/ 0 w 14"/>
              <a:gd name="T7" fmla="*/ 0 h 361"/>
              <a:gd name="T8" fmla="*/ 14 w 14"/>
              <a:gd name="T9" fmla="*/ 361 h 361"/>
            </a:gdLst>
            <a:ahLst/>
            <a:cxnLst>
              <a:cxn ang="T4">
                <a:pos x="T0" y="T1"/>
              </a:cxn>
              <a:cxn ang="T5">
                <a:pos x="T2" y="T3"/>
              </a:cxn>
            </a:cxnLst>
            <a:rect l="T6" t="T7" r="T8" b="T9"/>
            <a:pathLst>
              <a:path w="14" h="361">
                <a:moveTo>
                  <a:pt x="14" y="0"/>
                </a:moveTo>
                <a:cubicBezTo>
                  <a:pt x="0" y="121"/>
                  <a:pt x="14" y="239"/>
                  <a:pt x="14" y="361"/>
                </a:cubicBez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6683" name="Freeform 11"/>
          <p:cNvSpPr>
            <a:spLocks/>
          </p:cNvSpPr>
          <p:nvPr/>
        </p:nvSpPr>
        <p:spPr bwMode="auto">
          <a:xfrm rot="-5400000">
            <a:off x="7285831" y="3610769"/>
            <a:ext cx="22225" cy="573088"/>
          </a:xfrm>
          <a:custGeom>
            <a:avLst/>
            <a:gdLst>
              <a:gd name="T0" fmla="*/ 2147483647 w 14"/>
              <a:gd name="T1" fmla="*/ 0 h 361"/>
              <a:gd name="T2" fmla="*/ 2147483647 w 14"/>
              <a:gd name="T3" fmla="*/ 2147483647 h 361"/>
              <a:gd name="T4" fmla="*/ 0 60000 65536"/>
              <a:gd name="T5" fmla="*/ 0 60000 65536"/>
              <a:gd name="T6" fmla="*/ 0 w 14"/>
              <a:gd name="T7" fmla="*/ 0 h 361"/>
              <a:gd name="T8" fmla="*/ 14 w 14"/>
              <a:gd name="T9" fmla="*/ 361 h 361"/>
            </a:gdLst>
            <a:ahLst/>
            <a:cxnLst>
              <a:cxn ang="T4">
                <a:pos x="T0" y="T1"/>
              </a:cxn>
              <a:cxn ang="T5">
                <a:pos x="T2" y="T3"/>
              </a:cxn>
            </a:cxnLst>
            <a:rect l="T6" t="T7" r="T8" b="T9"/>
            <a:pathLst>
              <a:path w="14" h="361">
                <a:moveTo>
                  <a:pt x="14" y="0"/>
                </a:moveTo>
                <a:cubicBezTo>
                  <a:pt x="0" y="121"/>
                  <a:pt x="14" y="239"/>
                  <a:pt x="14" y="361"/>
                </a:cubicBez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436679"/>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4" fill="hold" grpId="0" nodeType="afterEffect">
                                  <p:stCondLst>
                                    <p:cond delay="0"/>
                                  </p:stCondLst>
                                  <p:childTnLst>
                                    <p:set>
                                      <p:cBhvr>
                                        <p:cTn id="9" dur="1" fill="hold">
                                          <p:stCondLst>
                                            <p:cond delay="0"/>
                                          </p:stCondLst>
                                        </p:cTn>
                                        <p:tgtEl>
                                          <p:spTgt spid="1436682"/>
                                        </p:tgtEl>
                                        <p:attrNameLst>
                                          <p:attrName>style.visibility</p:attrName>
                                        </p:attrNameLst>
                                      </p:cBhvr>
                                      <p:to>
                                        <p:strVal val="visible"/>
                                      </p:to>
                                    </p:set>
                                    <p:animEffect transition="in" filter="wipe(down)">
                                      <p:cBhvr>
                                        <p:cTn id="10" dur="500"/>
                                        <p:tgtEl>
                                          <p:spTgt spid="1436682"/>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36683"/>
                                        </p:tgtEl>
                                        <p:attrNameLst>
                                          <p:attrName>style.visibility</p:attrName>
                                        </p:attrNameLst>
                                      </p:cBhvr>
                                      <p:to>
                                        <p:strVal val="visible"/>
                                      </p:to>
                                    </p:set>
                                    <p:animEffect transition="in" filter="wipe(down)">
                                      <p:cBhvr>
                                        <p:cTn id="14" dur="500"/>
                                        <p:tgtEl>
                                          <p:spTgt spid="14366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6682" grpId="0" animBg="1"/>
      <p:bldP spid="1436683"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8577" name="Picture 10" descr="other stone raw black lightning marble"/>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296400" cy="697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7698" name="Rectangle 2"/>
          <p:cNvSpPr>
            <a:spLocks noGrp="1" noChangeArrowheads="1"/>
          </p:cNvSpPr>
          <p:nvPr>
            <p:ph type="title"/>
          </p:nvPr>
        </p:nvSpPr>
        <p:spPr>
          <a:xfrm>
            <a:off x="0" y="6172200"/>
            <a:ext cx="7772400" cy="762000"/>
          </a:xfrm>
          <a:effectLst>
            <a:outerShdw blurRad="63500" dist="35921" dir="2700000" algn="ctr" rotWithShape="0">
              <a:srgbClr val="000000">
                <a:alpha val="74998"/>
              </a:srgbClr>
            </a:outerShdw>
          </a:effectLst>
        </p:spPr>
        <p:txBody>
          <a:bodyPr anchor="t"/>
          <a:lstStyle/>
          <a:p>
            <a:pPr algn="l" eaLnBrk="1" hangingPunct="1">
              <a:spcBef>
                <a:spcPct val="20000"/>
              </a:spcBef>
              <a:buFontTx/>
              <a:buChar char="•"/>
              <a:defRPr/>
            </a:pPr>
            <a:r>
              <a:rPr kumimoji="0" lang="ko-KR" altLang="en-US" sz="3200" dirty="0" smtClean="0">
                <a:solidFill>
                  <a:schemeClr val="bg1"/>
                </a:solidFill>
              </a:rPr>
              <a:t> 부르심과 칭의</a:t>
            </a:r>
            <a:endParaRPr kumimoji="0" lang="en-US" sz="3200" dirty="0">
              <a:solidFill>
                <a:schemeClr val="bg1"/>
              </a:solidFill>
            </a:endParaRPr>
          </a:p>
        </p:txBody>
      </p:sp>
      <p:sp>
        <p:nvSpPr>
          <p:cNvPr id="1048579" name="Rectangle 5"/>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37702" name="Rectangle 6"/>
          <p:cNvSpPr>
            <a:spLocks noChangeArrowheads="1"/>
          </p:cNvSpPr>
          <p:nvPr/>
        </p:nvSpPr>
        <p:spPr bwMode="auto">
          <a:xfrm>
            <a:off x="3886200" y="2971800"/>
            <a:ext cx="5105400" cy="22860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i="1" dirty="0">
                <a:solidFill>
                  <a:srgbClr val="E9F313"/>
                </a:solidFill>
                <a:latin typeface="Helvetica" pitchFamily="-112" charset="0"/>
                <a:ea typeface="ＭＳ Ｐゴシック"/>
                <a:cs typeface="ＭＳ Ｐゴシック"/>
              </a:rPr>
              <a:t>얼마 후에 </a:t>
            </a:r>
            <a:r>
              <a:rPr kumimoji="1" lang="ko-KR" altLang="en-US" sz="3200" b="1" dirty="0">
                <a:solidFill>
                  <a:srgbClr val="F3F1E4"/>
                </a:solidFill>
                <a:latin typeface="Helvetica" pitchFamily="-112" charset="0"/>
                <a:ea typeface="ＭＳ Ｐゴシック"/>
                <a:cs typeface="ＭＳ Ｐゴシック"/>
              </a:rPr>
              <a:t>그는 그 돌을 가져오도록 그의 </a:t>
            </a:r>
            <a:r>
              <a:rPr kumimoji="1" lang="ko-KR" altLang="en-US" sz="3200" b="1" i="1" dirty="0">
                <a:solidFill>
                  <a:srgbClr val="E9F313"/>
                </a:solidFill>
                <a:latin typeface="Helvetica" pitchFamily="-112" charset="0"/>
                <a:ea typeface="ＭＳ Ｐゴシック"/>
                <a:cs typeface="ＭＳ Ｐゴシック"/>
              </a:rPr>
              <a:t>조력자</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를 보냈고</a:t>
            </a:r>
            <a:r>
              <a:rPr kumimoji="1" lang="en-US" altLang="ko-KR"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그것을 그 자신의 책상 위에 놓았다</a:t>
            </a:r>
            <a:r>
              <a:rPr kumimoji="1" lang="en-US" altLang="ko-KR" sz="3200" b="1" dirty="0">
                <a:solidFill>
                  <a:srgbClr val="F3F1E4"/>
                </a:solidFill>
                <a:latin typeface="Helvetica" pitchFamily="-112" charset="0"/>
                <a:ea typeface="ＭＳ Ｐゴシック"/>
                <a:cs typeface="ＭＳ Ｐゴシック"/>
              </a:rPr>
              <a:t>.</a:t>
            </a:r>
            <a:endParaRPr kumimoji="1" lang="en-US" sz="3200" b="1" dirty="0">
              <a:solidFill>
                <a:srgbClr val="F3F1E4"/>
              </a:solidFill>
              <a:latin typeface="Helvetica" pitchFamily="-112" charset="0"/>
              <a:ea typeface="ＭＳ Ｐゴシック"/>
              <a:cs typeface="ＭＳ Ｐゴシック"/>
            </a:endParaRPr>
          </a:p>
        </p:txBody>
      </p:sp>
      <p:pic>
        <p:nvPicPr>
          <p:cNvPr id="1048581" name="Picture 11" descr="carr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495675"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8582" name="Text Box 12"/>
          <p:cNvSpPr txBox="1">
            <a:spLocks noChangeArrowheads="1"/>
          </p:cNvSpPr>
          <p:nvPr/>
        </p:nvSpPr>
        <p:spPr bwMode="auto">
          <a:xfrm>
            <a:off x="8340725" y="47625"/>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9601" name="Picture 3" descr="other stone raw black lightning marble"/>
          <p:cNvPicPr>
            <a:picLocks noChangeAspect="1" noChangeArrowheads="1"/>
          </p:cNvPicPr>
          <p:nvPr/>
        </p:nvPicPr>
        <p:blipFill>
          <a:blip r:embed="rId2">
            <a:lum bright="-36000"/>
            <a:extLst>
              <a:ext uri="{28A0092B-C50C-407E-A947-70E740481C1C}">
                <a14:useLocalDpi xmlns:a14="http://schemas.microsoft.com/office/drawing/2010/main"/>
              </a:ext>
            </a:extLst>
          </a:blip>
          <a:srcRect/>
          <a:stretch>
            <a:fillRect/>
          </a:stretch>
        </p:blipFill>
        <p:spPr bwMode="auto">
          <a:xfrm>
            <a:off x="0" y="0"/>
            <a:ext cx="9296400" cy="697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9602" name="Rectangle 5"/>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38726" name="Rectangle 6"/>
          <p:cNvSpPr>
            <a:spLocks noChangeArrowheads="1"/>
          </p:cNvSpPr>
          <p:nvPr/>
        </p:nvSpPr>
        <p:spPr bwMode="auto">
          <a:xfrm>
            <a:off x="3581400" y="685800"/>
            <a:ext cx="5715000" cy="5410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그리곤 </a:t>
            </a:r>
            <a:r>
              <a:rPr kumimoji="1" lang="ko-KR" altLang="en-US" sz="3200" b="1" i="1" dirty="0">
                <a:solidFill>
                  <a:srgbClr val="E9F313"/>
                </a:solidFill>
                <a:latin typeface="Helvetica" pitchFamily="-112" charset="0"/>
                <a:ea typeface="ＭＳ Ｐゴシック"/>
                <a:cs typeface="ＭＳ Ｐゴシック"/>
              </a:rPr>
              <a:t>조각가는 </a:t>
            </a:r>
            <a:r>
              <a:rPr kumimoji="1" lang="ko-KR" altLang="en-US" sz="3200" b="1" dirty="0">
                <a:solidFill>
                  <a:srgbClr val="F3F1E4"/>
                </a:solidFill>
                <a:latin typeface="Helvetica" pitchFamily="-112" charset="0"/>
                <a:ea typeface="ＭＳ Ｐゴシック" charset="-128"/>
                <a:cs typeface="ＭＳ Ｐゴシック" charset="-128"/>
              </a:rPr>
              <a:t>그 거친 돌 덩어리를 그의 방식에 쓰이는 </a:t>
            </a:r>
            <a:r>
              <a:rPr kumimoji="1" lang="ko-KR" altLang="en-US" sz="3200" b="1" i="1" dirty="0">
                <a:solidFill>
                  <a:srgbClr val="E9F313"/>
                </a:solidFill>
                <a:latin typeface="Helvetica" pitchFamily="-112" charset="0"/>
                <a:ea typeface="ＭＳ Ｐゴシック" charset="-128"/>
                <a:cs typeface="ＭＳ Ｐゴシック" charset="-128"/>
              </a:rPr>
              <a:t>점토 원형의 모습</a:t>
            </a:r>
            <a:r>
              <a:rPr kumimoji="1" lang="ko-KR" altLang="en-US" sz="3200" b="1" dirty="0">
                <a:solidFill>
                  <a:srgbClr val="F3F1E4"/>
                </a:solidFill>
                <a:latin typeface="Helvetica" pitchFamily="-112" charset="0"/>
                <a:ea typeface="ＭＳ Ｐゴシック" charset="-128"/>
                <a:cs typeface="ＭＳ Ｐゴシック" charset="-128"/>
              </a:rPr>
              <a:t>에 맞게 만들어 가면서</a:t>
            </a:r>
            <a:r>
              <a:rPr kumimoji="1" lang="en-US" altLang="ko-KR" sz="3200" b="1" dirty="0">
                <a:solidFill>
                  <a:srgbClr val="F3F1E4"/>
                </a:solidFill>
                <a:latin typeface="Helvetica" pitchFamily="-112" charset="0"/>
                <a:ea typeface="ＭＳ Ｐゴシック" charset="-128"/>
                <a:cs typeface="ＭＳ Ｐゴシック" charset="-128"/>
              </a:rPr>
              <a:t>,</a:t>
            </a:r>
            <a:r>
              <a:rPr kumimoji="1" lang="ko-KR" altLang="en-US" sz="3200" b="1" i="1" dirty="0">
                <a:solidFill>
                  <a:srgbClr val="E9F313"/>
                </a:solidFill>
                <a:latin typeface="Helvetica" pitchFamily="-112" charset="0"/>
                <a:ea typeface="ＭＳ Ｐゴシック"/>
                <a:cs typeface="ＭＳ Ｐゴシック"/>
              </a:rPr>
              <a:t>깎고</a:t>
            </a:r>
            <a:r>
              <a:rPr kumimoji="1" lang="en-US" altLang="ko-KR" sz="3200" b="1" i="1" dirty="0">
                <a:solidFill>
                  <a:srgbClr val="E9F313"/>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긁고</a:t>
            </a:r>
            <a:r>
              <a:rPr kumimoji="1" lang="en-US" altLang="ko-KR" sz="3200" b="1" i="1" dirty="0">
                <a:solidFill>
                  <a:srgbClr val="E9F313"/>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다듬기 시작했다</a:t>
            </a:r>
            <a:r>
              <a:rPr kumimoji="1" lang="en-US" altLang="ko-KR" sz="3200" b="1" i="1" dirty="0">
                <a:solidFill>
                  <a:srgbClr val="E9F313"/>
                </a:solidFill>
                <a:latin typeface="Helvetica" pitchFamily="-112" charset="0"/>
                <a:ea typeface="ＭＳ Ｐゴシック"/>
                <a:cs typeface="ＭＳ Ｐゴシック"/>
              </a:rPr>
              <a:t>.</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그러나 그 과정에서 그는 </a:t>
            </a:r>
            <a:r>
              <a:rPr kumimoji="1" lang="ko-KR" altLang="en-US" sz="3200" b="1" i="1" dirty="0">
                <a:solidFill>
                  <a:srgbClr val="E9F313"/>
                </a:solidFill>
                <a:latin typeface="Helvetica" pitchFamily="-112" charset="0"/>
                <a:ea typeface="ＭＳ Ｐゴシック"/>
                <a:cs typeface="ＭＳ Ｐゴシック"/>
              </a:rPr>
              <a:t>조금도 그 돌을 망가뜨리지 않았고</a:t>
            </a:r>
            <a:r>
              <a:rPr kumimoji="1" lang="en-US" altLang="ko-KR" sz="3200" b="1" i="1" dirty="0">
                <a:solidFill>
                  <a:srgbClr val="E9F313"/>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어느 누구도  그것을 손상시키지 않도록  </a:t>
            </a:r>
            <a:r>
              <a:rPr kumimoji="1" lang="ko-KR" altLang="en-US" sz="3200" b="1" dirty="0">
                <a:solidFill>
                  <a:srgbClr val="F3F1E4"/>
                </a:solidFill>
                <a:latin typeface="Helvetica" pitchFamily="-112" charset="0"/>
                <a:ea typeface="ＭＳ Ｐゴシック"/>
                <a:cs typeface="ＭＳ Ｐゴシック"/>
              </a:rPr>
              <a:t>지켜보았다</a:t>
            </a:r>
            <a:r>
              <a:rPr kumimoji="1" lang="en-US" altLang="ko-KR" sz="3200" b="1" dirty="0">
                <a:solidFill>
                  <a:srgbClr val="F3F1E4"/>
                </a:solidFill>
                <a:latin typeface="Helvetica" pitchFamily="-112" charset="0"/>
                <a:ea typeface="ＭＳ Ｐゴシック"/>
                <a:cs typeface="ＭＳ Ｐゴシック"/>
              </a:rPr>
              <a:t>.</a:t>
            </a:r>
            <a:endParaRPr kumimoji="1" lang="en-US" sz="3200" b="1" dirty="0">
              <a:solidFill>
                <a:srgbClr val="F3F1E4"/>
              </a:solidFill>
              <a:latin typeface="Helvetica" pitchFamily="-112" charset="0"/>
              <a:ea typeface="ＭＳ Ｐゴシック"/>
              <a:cs typeface="ＭＳ Ｐゴシック"/>
            </a:endParaRPr>
          </a:p>
        </p:txBody>
      </p:sp>
      <p:pic>
        <p:nvPicPr>
          <p:cNvPr id="1049604" name="Picture 8" descr="carr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570288"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8722" name="Rectangle 2"/>
          <p:cNvSpPr>
            <a:spLocks noGrp="1" noChangeArrowheads="1"/>
          </p:cNvSpPr>
          <p:nvPr>
            <p:ph type="title"/>
          </p:nvPr>
        </p:nvSpPr>
        <p:spPr>
          <a:xfrm>
            <a:off x="76200" y="6096000"/>
            <a:ext cx="9144000" cy="762000"/>
          </a:xfrm>
          <a:effectLst>
            <a:outerShdw blurRad="63500" dist="35921" dir="2700000" algn="ctr" rotWithShape="0">
              <a:srgbClr val="000000">
                <a:alpha val="74998"/>
              </a:srgbClr>
            </a:outerShdw>
          </a:effectLst>
        </p:spPr>
        <p:txBody>
          <a:bodyPr anchor="t"/>
          <a:lstStyle/>
          <a:p>
            <a:pPr algn="l" eaLnBrk="1" hangingPunct="1">
              <a:spcBef>
                <a:spcPct val="20000"/>
              </a:spcBef>
              <a:buFontTx/>
              <a:buChar char="•"/>
              <a:defRPr/>
            </a:pPr>
            <a:r>
              <a:rPr kumimoji="0" lang="ko-KR" altLang="en-US" sz="3200" dirty="0" smtClean="0">
                <a:solidFill>
                  <a:schemeClr val="bg1"/>
                </a:solidFill>
              </a:rPr>
              <a:t> 점진적 성화와 영원한 보장</a:t>
            </a:r>
            <a:endParaRPr kumimoji="0" lang="en-US" sz="3200" dirty="0">
              <a:solidFill>
                <a:schemeClr val="bg1"/>
              </a:solidFill>
            </a:endParaRPr>
          </a:p>
        </p:txBody>
      </p:sp>
      <p:sp>
        <p:nvSpPr>
          <p:cNvPr id="1049606" name="Text Box 9"/>
          <p:cNvSpPr txBox="1">
            <a:spLocks noChangeArrowheads="1"/>
          </p:cNvSpPr>
          <p:nvPr/>
        </p:nvSpPr>
        <p:spPr bwMode="auto">
          <a:xfrm>
            <a:off x="8340725" y="47625"/>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0625" name="Picture 2" descr="other stone raw black lightning marble"/>
          <p:cNvPicPr>
            <a:picLocks noChangeAspect="1" noChangeArrowheads="1"/>
          </p:cNvPicPr>
          <p:nvPr/>
        </p:nvPicPr>
        <p:blipFill>
          <a:blip r:embed="rId2">
            <a:lum bright="-36000"/>
            <a:extLst>
              <a:ext uri="{28A0092B-C50C-407E-A947-70E740481C1C}">
                <a14:useLocalDpi xmlns:a14="http://schemas.microsoft.com/office/drawing/2010/main"/>
              </a:ext>
            </a:extLst>
          </a:blip>
          <a:srcRect/>
          <a:stretch>
            <a:fillRect/>
          </a:stretch>
        </p:blipFill>
        <p:spPr bwMode="auto">
          <a:xfrm>
            <a:off x="0" y="0"/>
            <a:ext cx="9296400" cy="697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0626" name="Rectangle 3"/>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40772" name="Rectangle 4"/>
          <p:cNvSpPr>
            <a:spLocks noChangeArrowheads="1"/>
          </p:cNvSpPr>
          <p:nvPr/>
        </p:nvSpPr>
        <p:spPr bwMode="auto">
          <a:xfrm>
            <a:off x="4343400" y="457200"/>
            <a:ext cx="4953000" cy="6400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그리고 어느 날</a:t>
            </a:r>
            <a:r>
              <a:rPr kumimoji="1" lang="en-US" sz="3200" b="1" dirty="0">
                <a:solidFill>
                  <a:srgbClr val="F3F1E4"/>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그의 일이 다 끝났다</a:t>
            </a:r>
            <a:r>
              <a:rPr kumimoji="1" lang="en-US" altLang="ko-KR" sz="3200" b="1" i="1" dirty="0">
                <a:solidFill>
                  <a:srgbClr val="E9F313"/>
                </a:solidFill>
                <a:latin typeface="Helvetica" pitchFamily="-112" charset="0"/>
                <a:ea typeface="ＭＳ Ｐゴシック"/>
                <a:cs typeface="ＭＳ Ｐゴシック"/>
              </a:rPr>
              <a:t>.</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그 </a:t>
            </a:r>
            <a:r>
              <a:rPr kumimoji="1" lang="ko-KR" altLang="en-US" sz="3200" b="1" i="1" dirty="0">
                <a:solidFill>
                  <a:srgbClr val="E9F313"/>
                </a:solidFill>
                <a:latin typeface="Helvetica" pitchFamily="-112" charset="0"/>
                <a:ea typeface="ＭＳ Ｐゴシック"/>
                <a:cs typeface="ＭＳ Ｐゴシック"/>
              </a:rPr>
              <a:t>조각상</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은</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그의 점토 원형에 </a:t>
            </a:r>
            <a:r>
              <a:rPr kumimoji="1" lang="ko-KR" altLang="en-US" sz="3200" b="1" i="1" dirty="0">
                <a:solidFill>
                  <a:srgbClr val="E9F313"/>
                </a:solidFill>
                <a:latin typeface="Helvetica" pitchFamily="-112" charset="0"/>
                <a:ea typeface="ＭＳ Ｐゴシック" charset="-128"/>
                <a:cs typeface="ＭＳ Ｐゴシック" charset="-128"/>
              </a:rPr>
              <a:t>완전히 일치된 채 </a:t>
            </a:r>
            <a:r>
              <a:rPr kumimoji="1" lang="ko-KR" altLang="en-US" sz="3200" b="1" dirty="0">
                <a:solidFill>
                  <a:srgbClr val="F3F1E4"/>
                </a:solidFill>
                <a:latin typeface="Helvetica" pitchFamily="-112" charset="0"/>
                <a:ea typeface="ＭＳ Ｐゴシック"/>
                <a:cs typeface="ＭＳ Ｐゴシック"/>
              </a:rPr>
              <a:t>모든  것이 멋지게 연마된 모습으로 </a:t>
            </a:r>
            <a:r>
              <a:rPr kumimoji="1" lang="ko-KR" altLang="en-US" sz="3200" b="1" i="1" dirty="0">
                <a:solidFill>
                  <a:srgbClr val="E9F313"/>
                </a:solidFill>
                <a:latin typeface="Helvetica" pitchFamily="-112" charset="0"/>
                <a:ea typeface="ＭＳ Ｐゴシック"/>
                <a:cs typeface="ＭＳ Ｐゴシック"/>
              </a:rPr>
              <a:t>완성되었다</a:t>
            </a:r>
            <a:r>
              <a:rPr kumimoji="1" lang="en-US" altLang="ko-KR" sz="3200" b="1" i="1" dirty="0">
                <a:solidFill>
                  <a:srgbClr val="E9F313"/>
                </a:solidFill>
                <a:latin typeface="Helvetica" pitchFamily="-112" charset="0"/>
                <a:ea typeface="ＭＳ Ｐゴシック"/>
                <a:cs typeface="ＭＳ Ｐゴシック"/>
              </a:rPr>
              <a:t>.</a:t>
            </a:r>
            <a:r>
              <a:rPr kumimoji="1" lang="en-US"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이제 작업대의 잡동사니로부터 </a:t>
            </a:r>
            <a:r>
              <a:rPr kumimoji="1" lang="ko-KR" altLang="en-US" sz="3200" b="1" i="1" dirty="0">
                <a:solidFill>
                  <a:srgbClr val="E9F313"/>
                </a:solidFill>
                <a:latin typeface="Helvetica" pitchFamily="-112" charset="0"/>
                <a:ea typeface="ＭＳ Ｐゴシック"/>
                <a:cs typeface="ＭＳ Ｐゴシック"/>
              </a:rPr>
              <a:t>그것을  따로 빼내는 </a:t>
            </a:r>
            <a:r>
              <a:rPr kumimoji="1" lang="ko-KR" altLang="en-US" sz="3200" b="1" dirty="0">
                <a:solidFill>
                  <a:srgbClr val="F3F1E4"/>
                </a:solidFill>
                <a:latin typeface="Helvetica" pitchFamily="-112" charset="0"/>
                <a:ea typeface="ＭＳ Ｐゴシック"/>
                <a:cs typeface="ＭＳ Ｐゴシック"/>
              </a:rPr>
              <a:t>시간이 되었고</a:t>
            </a:r>
            <a:r>
              <a:rPr kumimoji="1" lang="en-US" altLang="ko-KR" sz="3200" b="1" dirty="0">
                <a:solidFill>
                  <a:srgbClr val="F3F1E4"/>
                </a:solidFill>
                <a:latin typeface="Helvetica" pitchFamily="-112" charset="0"/>
                <a:ea typeface="ＭＳ Ｐゴシック"/>
                <a:cs typeface="ＭＳ Ｐゴシック"/>
              </a:rPr>
              <a:t>, </a:t>
            </a:r>
            <a:r>
              <a:rPr kumimoji="1" lang="ko-KR" altLang="en-US" sz="3200" b="1" i="1" dirty="0">
                <a:solidFill>
                  <a:srgbClr val="E9F313"/>
                </a:solidFill>
                <a:latin typeface="Helvetica" pitchFamily="-112" charset="0"/>
                <a:ea typeface="ＭＳ Ｐゴシック"/>
                <a:cs typeface="ＭＳ Ｐゴシック"/>
              </a:rPr>
              <a:t>그것을  공공 전시를 위해 보여질 만한 왕궁</a:t>
            </a:r>
            <a:r>
              <a:rPr kumimoji="1" lang="ko-KR" altLang="en-US" sz="3200" b="1" dirty="0">
                <a:solidFill>
                  <a:srgbClr val="F3F1E4"/>
                </a:solidFill>
                <a:latin typeface="Helvetica" pitchFamily="-112" charset="0"/>
                <a:ea typeface="ＭＳ Ｐゴシック" charset="-128"/>
                <a:cs typeface="ＭＳ Ｐゴシック" charset="-128"/>
              </a:rPr>
              <a:t>에 놓아두었다</a:t>
            </a:r>
            <a:r>
              <a:rPr kumimoji="1" lang="en-US" altLang="ko-KR" sz="3200" b="1" dirty="0">
                <a:solidFill>
                  <a:srgbClr val="F3F1E4"/>
                </a:solidFill>
                <a:latin typeface="Helvetica" pitchFamily="-112" charset="0"/>
                <a:ea typeface="ＭＳ Ｐゴシック" charset="-128"/>
                <a:cs typeface="ＭＳ Ｐゴシック" charset="-128"/>
              </a:rPr>
              <a:t>.</a:t>
            </a:r>
            <a:endParaRPr kumimoji="1" lang="en-US" sz="3200" b="1" dirty="0">
              <a:solidFill>
                <a:srgbClr val="F3F1E4"/>
              </a:solidFill>
              <a:latin typeface="Helvetica" pitchFamily="-112" charset="0"/>
              <a:ea typeface="ＭＳ Ｐゴシック"/>
              <a:cs typeface="ＭＳ Ｐゴシック"/>
            </a:endParaRPr>
          </a:p>
        </p:txBody>
      </p:sp>
      <p:pic>
        <p:nvPicPr>
          <p:cNvPr id="1050628" name="Picture 8" descr="YUG3200131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76200"/>
            <a:ext cx="4343400" cy="619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0774" name="Rectangle 6"/>
          <p:cNvSpPr>
            <a:spLocks noGrp="1" noChangeArrowheads="1"/>
          </p:cNvSpPr>
          <p:nvPr>
            <p:ph type="title"/>
          </p:nvPr>
        </p:nvSpPr>
        <p:spPr>
          <a:xfrm>
            <a:off x="76200" y="6248400"/>
            <a:ext cx="9144000" cy="762000"/>
          </a:xfrm>
          <a:effectLst>
            <a:outerShdw blurRad="63500" dist="35921" dir="2700000" algn="ctr" rotWithShape="0">
              <a:srgbClr val="000000">
                <a:alpha val="74998"/>
              </a:srgbClr>
            </a:outerShdw>
          </a:effectLst>
        </p:spPr>
        <p:txBody>
          <a:bodyPr anchor="t"/>
          <a:lstStyle/>
          <a:p>
            <a:pPr algn="l" eaLnBrk="1" hangingPunct="1">
              <a:spcBef>
                <a:spcPct val="20000"/>
              </a:spcBef>
              <a:buFontTx/>
              <a:buChar char="•"/>
              <a:defRPr/>
            </a:pPr>
            <a:r>
              <a:rPr kumimoji="0" lang="ko-KR" altLang="en-US" sz="3200" dirty="0" smtClean="0">
                <a:solidFill>
                  <a:schemeClr val="bg1"/>
                </a:solidFill>
              </a:rPr>
              <a:t> 공중 들림</a:t>
            </a:r>
            <a:endParaRPr kumimoji="0" lang="en-US" sz="3200" dirty="0">
              <a:solidFill>
                <a:schemeClr val="bg1"/>
              </a:solidFill>
            </a:endParaRPr>
          </a:p>
        </p:txBody>
      </p:sp>
      <p:sp>
        <p:nvSpPr>
          <p:cNvPr id="1050630" name="Text Box 10"/>
          <p:cNvSpPr txBox="1">
            <a:spLocks noChangeArrowheads="1"/>
          </p:cNvSpPr>
          <p:nvPr/>
        </p:nvSpPr>
        <p:spPr bwMode="auto">
          <a:xfrm>
            <a:off x="8340725" y="47625"/>
            <a:ext cx="879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3F1E4"/>
                </a:solidFill>
                <a:latin typeface="Arial" charset="0"/>
                <a:ea typeface="ＭＳ Ｐゴシック" charset="0"/>
                <a:cs typeface="ＭＳ Ｐゴシック" charset="0"/>
              </a:rPr>
              <a:t>155p</a:t>
            </a:r>
            <a:endParaRPr lang="en-US">
              <a:solidFill>
                <a:srgbClr val="272776"/>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649" name="Picture 7" descr="artmusfloorplans"/>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92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1650" name="Rectangle 3"/>
          <p:cNvSpPr>
            <a:spLocks noChangeArrowheads="1"/>
          </p:cNvSpPr>
          <p:nvPr/>
        </p:nvSpPr>
        <p:spPr bwMode="auto">
          <a:xfrm>
            <a:off x="533400" y="457200"/>
            <a:ext cx="7772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endParaRPr kumimoji="1" lang="en-US" sz="3200">
              <a:solidFill>
                <a:srgbClr val="272776"/>
              </a:solidFill>
              <a:latin typeface="Helvetica" charset="0"/>
              <a:ea typeface="ＭＳ Ｐゴシック" charset="0"/>
              <a:cs typeface="ＭＳ Ｐゴシック" charset="0"/>
            </a:endParaRPr>
          </a:p>
        </p:txBody>
      </p:sp>
      <p:sp>
        <p:nvSpPr>
          <p:cNvPr id="1441796" name="Rectangle 4"/>
          <p:cNvSpPr>
            <a:spLocks noChangeArrowheads="1"/>
          </p:cNvSpPr>
          <p:nvPr/>
        </p:nvSpPr>
        <p:spPr bwMode="auto">
          <a:xfrm>
            <a:off x="4876800" y="762000"/>
            <a:ext cx="4191000" cy="4038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ko-KR" altLang="en-US" sz="3200" b="1" dirty="0">
                <a:solidFill>
                  <a:srgbClr val="F3F1E4"/>
                </a:solidFill>
                <a:latin typeface="Helvetica" pitchFamily="-112" charset="0"/>
                <a:ea typeface="ＭＳ Ｐゴシック"/>
                <a:cs typeface="ＭＳ Ｐゴシック"/>
              </a:rPr>
              <a:t>그리고 지나가며 보던 모든 사람들은 미소를 지으며 인정했고</a:t>
            </a:r>
            <a:r>
              <a:rPr kumimoji="1" lang="en-US" altLang="ko-KR" sz="3200" b="1" dirty="0">
                <a:solidFill>
                  <a:srgbClr val="F3F1E4"/>
                </a:solidFill>
                <a:latin typeface="Helvetica" pitchFamily="-112" charset="0"/>
                <a:ea typeface="ＭＳ Ｐゴシック"/>
                <a:cs typeface="ＭＳ Ｐゴシック"/>
              </a:rPr>
              <a:t>, </a:t>
            </a:r>
            <a:r>
              <a:rPr kumimoji="1" lang="ko-KR" altLang="en-US" sz="3200" b="1" dirty="0">
                <a:solidFill>
                  <a:srgbClr val="F3F1E4"/>
                </a:solidFill>
                <a:latin typeface="Helvetica" pitchFamily="-112" charset="0"/>
                <a:ea typeface="ＭＳ Ｐゴシック"/>
                <a:cs typeface="ＭＳ Ｐゴシック"/>
              </a:rPr>
              <a:t>지혜롭고 숙련된 조각가에게 찬사의 칭찬을 보냈다</a:t>
            </a:r>
            <a:r>
              <a:rPr kumimoji="1" lang="en-US" altLang="ko-KR" sz="3200" b="1" dirty="0">
                <a:solidFill>
                  <a:srgbClr val="F3F1E4"/>
                </a:solidFill>
                <a:latin typeface="Helvetica" pitchFamily="-112" charset="0"/>
                <a:ea typeface="ＭＳ Ｐゴシック"/>
                <a:cs typeface="ＭＳ Ｐゴシック"/>
              </a:rPr>
              <a:t>.</a:t>
            </a:r>
            <a:endParaRPr kumimoji="1" lang="en-US" sz="3200" b="1" dirty="0">
              <a:solidFill>
                <a:srgbClr val="F3F1E4"/>
              </a:solidFill>
              <a:latin typeface="Helvetica" pitchFamily="-112" charset="0"/>
              <a:ea typeface="ＭＳ Ｐゴシック"/>
              <a:cs typeface="ＭＳ Ｐゴシック"/>
            </a:endParaRPr>
          </a:p>
        </p:txBody>
      </p:sp>
      <p:sp>
        <p:nvSpPr>
          <p:cNvPr id="1441797" name="Rectangle 5"/>
          <p:cNvSpPr>
            <a:spLocks noGrp="1" noChangeArrowheads="1"/>
          </p:cNvSpPr>
          <p:nvPr>
            <p:ph type="title"/>
          </p:nvPr>
        </p:nvSpPr>
        <p:spPr>
          <a:xfrm>
            <a:off x="76200" y="6096000"/>
            <a:ext cx="9144000" cy="762000"/>
          </a:xfrm>
          <a:effectLst>
            <a:outerShdw blurRad="63500" dist="35921" dir="2700000" algn="ctr" rotWithShape="0">
              <a:srgbClr val="000000">
                <a:alpha val="74998"/>
              </a:srgbClr>
            </a:outerShdw>
          </a:effectLst>
        </p:spPr>
        <p:txBody>
          <a:bodyPr anchor="t"/>
          <a:lstStyle/>
          <a:p>
            <a:pPr algn="l" eaLnBrk="1" hangingPunct="1">
              <a:spcBef>
                <a:spcPct val="20000"/>
              </a:spcBef>
              <a:buFontTx/>
              <a:buChar char="•"/>
              <a:defRPr/>
            </a:pPr>
            <a:r>
              <a:rPr kumimoji="0" lang="ko-KR" altLang="en-US" sz="3200" dirty="0" smtClean="0">
                <a:solidFill>
                  <a:schemeClr val="bg1"/>
                </a:solidFill>
              </a:rPr>
              <a:t> 영화</a:t>
            </a:r>
            <a:endParaRPr kumimoji="0" lang="en-US" sz="3200" dirty="0">
              <a:solidFill>
                <a:schemeClr val="bg1"/>
              </a:solidFill>
            </a:endParaRPr>
          </a:p>
        </p:txBody>
      </p:sp>
      <p:pic>
        <p:nvPicPr>
          <p:cNvPr id="1051653" name="Picture 6" descr="YUG3200131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2678113"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1800" name="Text Box 8"/>
          <p:cNvSpPr txBox="1">
            <a:spLocks noChangeArrowheads="1"/>
          </p:cNvSpPr>
          <p:nvPr/>
        </p:nvSpPr>
        <p:spPr bwMode="auto">
          <a:xfrm>
            <a:off x="8188325" y="47625"/>
            <a:ext cx="8794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defTabSz="914400">
              <a:lnSpc>
                <a:spcPct val="100000"/>
              </a:lnSpc>
              <a:spcBef>
                <a:spcPct val="20000"/>
              </a:spcBef>
              <a:buClrTx/>
              <a:buSzTx/>
              <a:buFontTx/>
              <a:buNone/>
              <a:defRPr/>
            </a:pPr>
            <a:r>
              <a:rPr kumimoji="1" lang="en-US" b="1">
                <a:solidFill>
                  <a:srgbClr val="F3F1E4"/>
                </a:solidFill>
                <a:latin typeface="Helvetica" pitchFamily="-112" charset="0"/>
                <a:ea typeface="ＭＳ Ｐゴシック"/>
                <a:cs typeface="ＭＳ Ｐゴシック"/>
              </a:rPr>
              <a:t>155p</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26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883" name="Rectangle 3"/>
          <p:cNvSpPr>
            <a:spLocks noGrp="1" noChangeArrowheads="1"/>
          </p:cNvSpPr>
          <p:nvPr>
            <p:ph type="title"/>
          </p:nvPr>
        </p:nvSpPr>
        <p:spPr>
          <a:xfrm>
            <a:off x="0" y="685800"/>
            <a:ext cx="9144000" cy="1143000"/>
          </a:xfrm>
          <a:effectLst>
            <a:outerShdw blurRad="63500" dist="89803" dir="2700000" algn="ctr" rotWithShape="0">
              <a:srgbClr val="000000">
                <a:alpha val="74998"/>
              </a:srgbClr>
            </a:outerShdw>
          </a:effectLst>
        </p:spPr>
        <p:txBody>
          <a:bodyPr/>
          <a:lstStyle/>
          <a:p>
            <a:pPr eaLnBrk="1" hangingPunct="1">
              <a:defRPr/>
            </a:pPr>
            <a:r>
              <a:rPr lang="ja-JP" altLang="en-US" sz="4800" dirty="0" smtClean="0">
                <a:ea typeface="ＭＳ Ｐゴシック" charset="-128"/>
                <a:cs typeface="ＭＳ Ｐゴシック" charset="-128"/>
              </a:rPr>
              <a:t>“</a:t>
            </a:r>
            <a:r>
              <a:rPr lang="ko-KR" altLang="en-US" sz="4800" dirty="0" smtClean="0">
                <a:ea typeface="ＭＳ Ｐゴシック" charset="-128"/>
                <a:cs typeface="ＭＳ Ｐゴシック" charset="-128"/>
              </a:rPr>
              <a:t>모든 것들에서 하나님은 선을 위하여 일하신다</a:t>
            </a:r>
            <a:r>
              <a:rPr lang="en-US" altLang="ko-KR" sz="4800" dirty="0" smtClean="0">
                <a:ea typeface="ＭＳ Ｐゴシック" charset="-128"/>
                <a:cs typeface="ＭＳ Ｐゴシック" charset="-128"/>
              </a:rPr>
              <a:t>…</a:t>
            </a:r>
            <a:r>
              <a:rPr lang="ja-JP" altLang="en-US" sz="4800" dirty="0" smtClean="0">
                <a:ea typeface="ＭＳ Ｐゴシック" charset="-128"/>
                <a:cs typeface="ＭＳ Ｐゴシック" charset="-128"/>
              </a:rPr>
              <a:t>”</a:t>
            </a:r>
            <a:r>
              <a:rPr lang="en-US" altLang="ja-JP" sz="4800" dirty="0" smtClean="0">
                <a:ea typeface="ＭＳ Ｐゴシック" charset="-128"/>
                <a:cs typeface="ＭＳ Ｐゴシック" charset="-128"/>
              </a:rPr>
              <a:t> </a:t>
            </a:r>
            <a:r>
              <a:rPr lang="en-US" altLang="ja-JP" sz="4800" dirty="0">
                <a:ea typeface="ＭＳ Ｐゴシック" charset="-128"/>
                <a:cs typeface="ＭＳ Ｐゴシック" charset="-128"/>
              </a:rPr>
              <a:t>(8:28-30)</a:t>
            </a:r>
            <a:endParaRPr lang="en-US" sz="6000" dirty="0">
              <a:ea typeface="ＭＳ Ｐゴシック" charset="-128"/>
              <a:cs typeface="ＭＳ Ｐゴシック" charset="-128"/>
            </a:endParaRPr>
          </a:p>
        </p:txBody>
      </p:sp>
      <p:sp>
        <p:nvSpPr>
          <p:cNvPr id="378885" name="Rectangle 5"/>
          <p:cNvSpPr>
            <a:spLocks noChangeArrowheads="1"/>
          </p:cNvSpPr>
          <p:nvPr/>
        </p:nvSpPr>
        <p:spPr bwMode="auto">
          <a:xfrm>
            <a:off x="1600200" y="5014913"/>
            <a:ext cx="3200400" cy="611187"/>
          </a:xfrm>
          <a:prstGeom prst="rect">
            <a:avLst/>
          </a:prstGeom>
          <a:noFill/>
          <a:ln w="9525">
            <a:noFill/>
            <a:miter lim="800000"/>
            <a:headEnd/>
            <a:tailEnd/>
          </a:ln>
          <a:effectLst>
            <a:outerShdw blurRad="63500" dist="89803" dir="2700000" algn="ctr" rotWithShape="0">
              <a:srgbClr val="000000">
                <a:alpha val="74998"/>
              </a:srgbClr>
            </a:outerShdw>
          </a:effectLst>
        </p:spPr>
        <p:txBody>
          <a:bodyPr/>
          <a:lstStyle/>
          <a:p>
            <a:pPr marL="342900" indent="-342900" defTabSz="914400">
              <a:lnSpc>
                <a:spcPct val="100000"/>
              </a:lnSpc>
              <a:spcBef>
                <a:spcPct val="20000"/>
              </a:spcBef>
              <a:buClr>
                <a:srgbClr val="FFCC66"/>
              </a:buClr>
              <a:buSzPct val="80000"/>
              <a:buFont typeface="Wingdings" charset="2"/>
              <a:buChar char="n"/>
              <a:defRPr/>
            </a:pPr>
            <a:r>
              <a:rPr lang="ko-KR" alt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rPr>
              <a:t>예정됨</a:t>
            </a:r>
            <a:endParaRPr 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endParaRPr>
          </a:p>
        </p:txBody>
      </p:sp>
      <p:sp>
        <p:nvSpPr>
          <p:cNvPr id="378886" name="Rectangle 6"/>
          <p:cNvSpPr>
            <a:spLocks noChangeArrowheads="1"/>
          </p:cNvSpPr>
          <p:nvPr/>
        </p:nvSpPr>
        <p:spPr bwMode="auto">
          <a:xfrm>
            <a:off x="2895600" y="4079875"/>
            <a:ext cx="3200400" cy="611188"/>
          </a:xfrm>
          <a:prstGeom prst="rect">
            <a:avLst/>
          </a:prstGeom>
          <a:noFill/>
          <a:ln w="9525">
            <a:noFill/>
            <a:miter lim="800000"/>
            <a:headEnd/>
            <a:tailEnd/>
          </a:ln>
          <a:effectLst>
            <a:outerShdw blurRad="63500" dist="89803" dir="2700000" algn="ctr" rotWithShape="0">
              <a:srgbClr val="000000">
                <a:alpha val="74998"/>
              </a:srgbClr>
            </a:outerShdw>
          </a:effectLst>
        </p:spPr>
        <p:txBody>
          <a:bodyPr/>
          <a:lstStyle/>
          <a:p>
            <a:pPr marL="342900" indent="-342900" defTabSz="914400">
              <a:lnSpc>
                <a:spcPct val="100000"/>
              </a:lnSpc>
              <a:spcBef>
                <a:spcPct val="20000"/>
              </a:spcBef>
              <a:buClr>
                <a:srgbClr val="FFCC66"/>
              </a:buClr>
              <a:buSzPct val="80000"/>
              <a:buFont typeface="Wingdings" charset="2"/>
              <a:buChar char="n"/>
              <a:defRPr/>
            </a:pPr>
            <a:r>
              <a:rPr lang="ko-KR" alt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rPr>
              <a:t>부름 받음</a:t>
            </a:r>
            <a:endParaRPr 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endParaRPr>
          </a:p>
        </p:txBody>
      </p:sp>
      <p:sp>
        <p:nvSpPr>
          <p:cNvPr id="378888" name="Rectangle 8"/>
          <p:cNvSpPr>
            <a:spLocks noChangeArrowheads="1"/>
          </p:cNvSpPr>
          <p:nvPr/>
        </p:nvSpPr>
        <p:spPr bwMode="auto">
          <a:xfrm>
            <a:off x="5435600" y="2209800"/>
            <a:ext cx="3200400" cy="611188"/>
          </a:xfrm>
          <a:prstGeom prst="rect">
            <a:avLst/>
          </a:prstGeom>
          <a:noFill/>
          <a:ln w="9525">
            <a:noFill/>
            <a:miter lim="800000"/>
            <a:headEnd/>
            <a:tailEnd/>
          </a:ln>
          <a:effectLst>
            <a:outerShdw blurRad="63500" dist="89803" dir="2700000" algn="ctr" rotWithShape="0">
              <a:srgbClr val="000000">
                <a:alpha val="74998"/>
              </a:srgbClr>
            </a:outerShdw>
          </a:effectLst>
        </p:spPr>
        <p:txBody>
          <a:bodyPr/>
          <a:lstStyle/>
          <a:p>
            <a:pPr marL="342900" indent="-342900" defTabSz="914400">
              <a:lnSpc>
                <a:spcPct val="100000"/>
              </a:lnSpc>
              <a:spcBef>
                <a:spcPct val="20000"/>
              </a:spcBef>
              <a:buClr>
                <a:srgbClr val="FFCC66"/>
              </a:buClr>
              <a:buSzPct val="80000"/>
              <a:buFont typeface="Wingdings" charset="2"/>
              <a:buChar char="n"/>
              <a:defRPr/>
            </a:pPr>
            <a:r>
              <a:rPr lang="ko-KR" alt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rPr>
              <a:t>영화로워짐</a:t>
            </a:r>
            <a:endParaRPr 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endParaRPr>
          </a:p>
        </p:txBody>
      </p:sp>
      <p:sp>
        <p:nvSpPr>
          <p:cNvPr id="378890" name="Text Box 10"/>
          <p:cNvSpPr txBox="1">
            <a:spLocks noChangeArrowheads="1"/>
          </p:cNvSpPr>
          <p:nvPr/>
        </p:nvSpPr>
        <p:spPr bwMode="auto">
          <a:xfrm>
            <a:off x="8153400" y="76200"/>
            <a:ext cx="8794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ＭＳ Ｐゴシック" charset="-128"/>
                <a:cs typeface="ＭＳ Ｐゴシック" charset="-128"/>
              </a:rPr>
              <a:t>155p</a:t>
            </a:r>
          </a:p>
        </p:txBody>
      </p:sp>
      <p:sp>
        <p:nvSpPr>
          <p:cNvPr id="10" name="Rectangle 5"/>
          <p:cNvSpPr>
            <a:spLocks noChangeArrowheads="1"/>
          </p:cNvSpPr>
          <p:nvPr/>
        </p:nvSpPr>
        <p:spPr bwMode="auto">
          <a:xfrm>
            <a:off x="395288" y="5949950"/>
            <a:ext cx="3200400" cy="611188"/>
          </a:xfrm>
          <a:prstGeom prst="rect">
            <a:avLst/>
          </a:prstGeom>
          <a:noFill/>
          <a:ln w="9525">
            <a:noFill/>
            <a:miter lim="800000"/>
            <a:headEnd/>
            <a:tailEnd/>
          </a:ln>
          <a:effectLst>
            <a:outerShdw blurRad="63500" dist="89803" dir="2700000" algn="ctr" rotWithShape="0">
              <a:srgbClr val="000000">
                <a:alpha val="74998"/>
              </a:srgbClr>
            </a:outerShdw>
          </a:effectLst>
        </p:spPr>
        <p:txBody>
          <a:bodyPr/>
          <a:lstStyle/>
          <a:p>
            <a:pPr marL="342900" indent="-342900" defTabSz="914400">
              <a:lnSpc>
                <a:spcPct val="100000"/>
              </a:lnSpc>
              <a:spcBef>
                <a:spcPct val="20000"/>
              </a:spcBef>
              <a:buClr>
                <a:srgbClr val="FFCC66"/>
              </a:buClr>
              <a:buSzPct val="80000"/>
              <a:buFont typeface="Wingdings" charset="2"/>
              <a:buChar char="n"/>
              <a:defRPr/>
            </a:pPr>
            <a:r>
              <a:rPr lang="ko-KR" alt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rPr>
              <a:t>미리 아심</a:t>
            </a:r>
            <a:endParaRPr 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endParaRPr>
          </a:p>
        </p:txBody>
      </p:sp>
      <p:sp>
        <p:nvSpPr>
          <p:cNvPr id="11" name="Rectangle 6"/>
          <p:cNvSpPr>
            <a:spLocks noChangeArrowheads="1"/>
          </p:cNvSpPr>
          <p:nvPr/>
        </p:nvSpPr>
        <p:spPr bwMode="auto">
          <a:xfrm>
            <a:off x="3995738" y="3144838"/>
            <a:ext cx="3200400" cy="611187"/>
          </a:xfrm>
          <a:prstGeom prst="rect">
            <a:avLst/>
          </a:prstGeom>
          <a:noFill/>
          <a:ln w="9525">
            <a:noFill/>
            <a:miter lim="800000"/>
            <a:headEnd/>
            <a:tailEnd/>
          </a:ln>
          <a:effectLst>
            <a:outerShdw blurRad="63500" dist="89803" dir="2700000" algn="ctr" rotWithShape="0">
              <a:srgbClr val="000000">
                <a:alpha val="74998"/>
              </a:srgbClr>
            </a:outerShdw>
          </a:effectLst>
        </p:spPr>
        <p:txBody>
          <a:bodyPr/>
          <a:lstStyle/>
          <a:p>
            <a:pPr marL="342900" indent="-342900" defTabSz="914400">
              <a:lnSpc>
                <a:spcPct val="100000"/>
              </a:lnSpc>
              <a:spcBef>
                <a:spcPct val="20000"/>
              </a:spcBef>
              <a:buClr>
                <a:srgbClr val="FFCC66"/>
              </a:buClr>
              <a:buSzPct val="80000"/>
              <a:buFont typeface="Wingdings" charset="2"/>
              <a:buChar char="n"/>
              <a:defRPr/>
            </a:pPr>
            <a:r>
              <a:rPr lang="ko-KR" alt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rPr>
              <a:t>의롭다 여겨짐</a:t>
            </a:r>
            <a:endParaRPr lang="en-US" sz="3200" b="1" dirty="0">
              <a:solidFill>
                <a:srgbClr val="FFFFFF"/>
              </a:solidFill>
              <a:effectLst>
                <a:outerShdw blurRad="38100" dist="38100" dir="2700000" algn="tl">
                  <a:srgbClr val="000000"/>
                </a:outerShdw>
              </a:effectLst>
              <a:latin typeface="Tahoma" charset="-52"/>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78885"/>
                                        </p:tgtEl>
                                        <p:attrNameLst>
                                          <p:attrName>style.visibility</p:attrName>
                                        </p:attrNameLst>
                                      </p:cBhvr>
                                      <p:to>
                                        <p:strVal val="visible"/>
                                      </p:to>
                                    </p:set>
                                    <p:anim calcmode="lin" valueType="num">
                                      <p:cBhvr>
                                        <p:cTn id="13" dur="500" fill="hold"/>
                                        <p:tgtEl>
                                          <p:spTgt spid="378885"/>
                                        </p:tgtEl>
                                        <p:attrNameLst>
                                          <p:attrName>ppt_w</p:attrName>
                                        </p:attrNameLst>
                                      </p:cBhvr>
                                      <p:tavLst>
                                        <p:tav tm="0">
                                          <p:val>
                                            <p:fltVal val="0"/>
                                          </p:val>
                                        </p:tav>
                                        <p:tav tm="100000">
                                          <p:val>
                                            <p:strVal val="#ppt_w"/>
                                          </p:val>
                                        </p:tav>
                                      </p:tavLst>
                                    </p:anim>
                                    <p:anim calcmode="lin" valueType="num">
                                      <p:cBhvr>
                                        <p:cTn id="14" dur="500" fill="hold"/>
                                        <p:tgtEl>
                                          <p:spTgt spid="378885"/>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78886"/>
                                        </p:tgtEl>
                                        <p:attrNameLst>
                                          <p:attrName>style.visibility</p:attrName>
                                        </p:attrNameLst>
                                      </p:cBhvr>
                                      <p:to>
                                        <p:strVal val="visible"/>
                                      </p:to>
                                    </p:set>
                                    <p:anim calcmode="lin" valueType="num">
                                      <p:cBhvr>
                                        <p:cTn id="19" dur="500" fill="hold"/>
                                        <p:tgtEl>
                                          <p:spTgt spid="378886"/>
                                        </p:tgtEl>
                                        <p:attrNameLst>
                                          <p:attrName>ppt_w</p:attrName>
                                        </p:attrNameLst>
                                      </p:cBhvr>
                                      <p:tavLst>
                                        <p:tav tm="0">
                                          <p:val>
                                            <p:fltVal val="0"/>
                                          </p:val>
                                        </p:tav>
                                        <p:tav tm="100000">
                                          <p:val>
                                            <p:strVal val="#ppt_w"/>
                                          </p:val>
                                        </p:tav>
                                      </p:tavLst>
                                    </p:anim>
                                    <p:anim calcmode="lin" valueType="num">
                                      <p:cBhvr>
                                        <p:cTn id="20" dur="500" fill="hold"/>
                                        <p:tgtEl>
                                          <p:spTgt spid="378886"/>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378888"/>
                                        </p:tgtEl>
                                        <p:attrNameLst>
                                          <p:attrName>style.visibility</p:attrName>
                                        </p:attrNameLst>
                                      </p:cBhvr>
                                      <p:to>
                                        <p:strVal val="visible"/>
                                      </p:to>
                                    </p:set>
                                    <p:anim calcmode="lin" valueType="num">
                                      <p:cBhvr>
                                        <p:cTn id="31" dur="500" fill="hold"/>
                                        <p:tgtEl>
                                          <p:spTgt spid="378888"/>
                                        </p:tgtEl>
                                        <p:attrNameLst>
                                          <p:attrName>ppt_w</p:attrName>
                                        </p:attrNameLst>
                                      </p:cBhvr>
                                      <p:tavLst>
                                        <p:tav tm="0">
                                          <p:val>
                                            <p:fltVal val="0"/>
                                          </p:val>
                                        </p:tav>
                                        <p:tav tm="100000">
                                          <p:val>
                                            <p:strVal val="#ppt_w"/>
                                          </p:val>
                                        </p:tav>
                                      </p:tavLst>
                                    </p:anim>
                                    <p:anim calcmode="lin" valueType="num">
                                      <p:cBhvr>
                                        <p:cTn id="32" dur="500" fill="hold"/>
                                        <p:tgtEl>
                                          <p:spTgt spid="3788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885" grpId="0"/>
      <p:bldP spid="378886" grpId="0"/>
      <p:bldP spid="378888" grpId="0"/>
      <p:bldP spid="10" grpId="0"/>
      <p:bldP spid="11"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2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wrap="none"/>
          <a:lstStyle/>
          <a:p>
            <a:pPr defTabSz="914400">
              <a:lnSpc>
                <a:spcPct val="100000"/>
              </a:lnSpc>
              <a:buClrTx/>
              <a:buSzTx/>
              <a:buFontTx/>
              <a:buNone/>
            </a:pPr>
            <a:endParaRPr lang="en-US">
              <a:solidFill>
                <a:srgbClr val="FFFFFF"/>
              </a:solidFill>
              <a:ea typeface="Osaka" charset="0"/>
              <a:cs typeface="Osaka" charset="0"/>
            </a:endParaRPr>
          </a:p>
        </p:txBody>
      </p:sp>
      <p:grpSp>
        <p:nvGrpSpPr>
          <p:cNvPr id="2" name="Group 2"/>
          <p:cNvGrpSpPr>
            <a:grpSpLocks/>
          </p:cNvGrpSpPr>
          <p:nvPr/>
        </p:nvGrpSpPr>
        <p:grpSpPr bwMode="auto">
          <a:xfrm>
            <a:off x="395288" y="476250"/>
            <a:ext cx="8686800" cy="6415088"/>
            <a:chOff x="-3" y="-3"/>
            <a:chExt cx="3259" cy="3933"/>
          </a:xfrm>
        </p:grpSpPr>
        <p:grpSp>
          <p:nvGrpSpPr>
            <p:cNvPr id="1054727" name="Group 3"/>
            <p:cNvGrpSpPr>
              <a:grpSpLocks/>
            </p:cNvGrpSpPr>
            <p:nvPr/>
          </p:nvGrpSpPr>
          <p:grpSpPr bwMode="auto">
            <a:xfrm>
              <a:off x="0" y="0"/>
              <a:ext cx="3253" cy="3930"/>
              <a:chOff x="0" y="0"/>
              <a:chExt cx="3253" cy="3930"/>
            </a:xfrm>
          </p:grpSpPr>
          <p:grpSp>
            <p:nvGrpSpPr>
              <p:cNvPr id="1054729" name="Group 4"/>
              <p:cNvGrpSpPr>
                <a:grpSpLocks/>
              </p:cNvGrpSpPr>
              <p:nvPr/>
            </p:nvGrpSpPr>
            <p:grpSpPr bwMode="auto">
              <a:xfrm>
                <a:off x="0" y="0"/>
                <a:ext cx="3253" cy="422"/>
                <a:chOff x="0" y="0"/>
                <a:chExt cx="3253" cy="422"/>
              </a:xfrm>
            </p:grpSpPr>
            <p:sp>
              <p:nvSpPr>
                <p:cNvPr id="1054784" name="Rectangle 5"/>
                <p:cNvSpPr>
                  <a:spLocks noChangeArrowheads="1"/>
                </p:cNvSpPr>
                <p:nvPr/>
              </p:nvSpPr>
              <p:spPr bwMode="auto">
                <a:xfrm>
                  <a:off x="0" y="0"/>
                  <a:ext cx="3253"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1054785" name="Group 6"/>
                <p:cNvGrpSpPr>
                  <a:grpSpLocks/>
                </p:cNvGrpSpPr>
                <p:nvPr/>
              </p:nvGrpSpPr>
              <p:grpSpPr bwMode="auto">
                <a:xfrm>
                  <a:off x="0" y="0"/>
                  <a:ext cx="3253" cy="422"/>
                  <a:chOff x="0" y="0"/>
                  <a:chExt cx="3253" cy="422"/>
                </a:xfrm>
              </p:grpSpPr>
              <p:sp>
                <p:nvSpPr>
                  <p:cNvPr id="1054786" name="Rectangle 7"/>
                  <p:cNvSpPr>
                    <a:spLocks noChangeArrowheads="1"/>
                  </p:cNvSpPr>
                  <p:nvPr/>
                </p:nvSpPr>
                <p:spPr bwMode="auto">
                  <a:xfrm>
                    <a:off x="43" y="0"/>
                    <a:ext cx="3167"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endParaRPr lang="en-US" sz="2800" b="1">
                      <a:solidFill>
                        <a:srgbClr val="FFFFFF"/>
                      </a:solidFill>
                      <a:ea typeface="ＭＳ Ｐゴシック" charset="0"/>
                      <a:cs typeface="ＭＳ Ｐゴシック" charset="0"/>
                    </a:endParaRPr>
                  </a:p>
                </p:txBody>
              </p:sp>
              <p:sp>
                <p:nvSpPr>
                  <p:cNvPr id="1054787" name="Rectangle 8"/>
                  <p:cNvSpPr>
                    <a:spLocks noChangeArrowheads="1"/>
                  </p:cNvSpPr>
                  <p:nvPr/>
                </p:nvSpPr>
                <p:spPr bwMode="auto">
                  <a:xfrm>
                    <a:off x="0" y="0"/>
                    <a:ext cx="3253" cy="42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grpSp>
            <p:nvGrpSpPr>
              <p:cNvPr id="1054730" name="Group 9"/>
              <p:cNvGrpSpPr>
                <a:grpSpLocks/>
              </p:cNvGrpSpPr>
              <p:nvPr/>
            </p:nvGrpSpPr>
            <p:grpSpPr bwMode="auto">
              <a:xfrm>
                <a:off x="0" y="422"/>
                <a:ext cx="669" cy="480"/>
                <a:chOff x="0" y="422"/>
                <a:chExt cx="669" cy="480"/>
              </a:xfrm>
            </p:grpSpPr>
            <p:sp>
              <p:nvSpPr>
                <p:cNvPr id="1054782" name="Rectangle 10"/>
                <p:cNvSpPr>
                  <a:spLocks noChangeArrowheads="1"/>
                </p:cNvSpPr>
                <p:nvPr/>
              </p:nvSpPr>
              <p:spPr bwMode="auto">
                <a:xfrm>
                  <a:off x="43" y="422"/>
                  <a:ext cx="58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택함</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83" name="Rectangle 11"/>
                <p:cNvSpPr>
                  <a:spLocks noChangeArrowheads="1"/>
                </p:cNvSpPr>
                <p:nvPr/>
              </p:nvSpPr>
              <p:spPr bwMode="auto">
                <a:xfrm>
                  <a:off x="0" y="422"/>
                  <a:ext cx="669"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1" name="Group 12"/>
              <p:cNvGrpSpPr>
                <a:grpSpLocks/>
              </p:cNvGrpSpPr>
              <p:nvPr/>
            </p:nvGrpSpPr>
            <p:grpSpPr bwMode="auto">
              <a:xfrm>
                <a:off x="669" y="422"/>
                <a:ext cx="950" cy="480"/>
                <a:chOff x="669" y="422"/>
                <a:chExt cx="950" cy="480"/>
              </a:xfrm>
            </p:grpSpPr>
            <p:sp>
              <p:nvSpPr>
                <p:cNvPr id="1054780" name="Rectangle 13"/>
                <p:cNvSpPr>
                  <a:spLocks noChangeArrowheads="1"/>
                </p:cNvSpPr>
                <p:nvPr/>
              </p:nvSpPr>
              <p:spPr bwMode="auto">
                <a:xfrm>
                  <a:off x="712" y="422"/>
                  <a:ext cx="86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9:10-13</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81" name="Rectangle 14"/>
                <p:cNvSpPr>
                  <a:spLocks noChangeArrowheads="1"/>
                </p:cNvSpPr>
                <p:nvPr/>
              </p:nvSpPr>
              <p:spPr bwMode="auto">
                <a:xfrm>
                  <a:off x="669" y="422"/>
                  <a:ext cx="9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2" name="Group 15"/>
              <p:cNvGrpSpPr>
                <a:grpSpLocks/>
              </p:cNvGrpSpPr>
              <p:nvPr/>
            </p:nvGrpSpPr>
            <p:grpSpPr bwMode="auto">
              <a:xfrm>
                <a:off x="1619" y="422"/>
                <a:ext cx="1634" cy="480"/>
                <a:chOff x="1619" y="422"/>
                <a:chExt cx="1634" cy="480"/>
              </a:xfrm>
            </p:grpSpPr>
            <p:sp>
              <p:nvSpPr>
                <p:cNvPr id="1054778" name="Rectangle 16"/>
                <p:cNvSpPr>
                  <a:spLocks noChangeArrowheads="1"/>
                </p:cNvSpPr>
                <p:nvPr/>
              </p:nvSpPr>
              <p:spPr bwMode="auto">
                <a:xfrm>
                  <a:off x="1662" y="422"/>
                  <a:ext cx="154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구체적인 목적 또는 결말을 위해 개인이나 그룹에 대한 하나님의 선택</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79" name="Rectangle 17"/>
                <p:cNvSpPr>
                  <a:spLocks noChangeArrowheads="1"/>
                </p:cNvSpPr>
                <p:nvPr/>
              </p:nvSpPr>
              <p:spPr bwMode="auto">
                <a:xfrm>
                  <a:off x="1619" y="422"/>
                  <a:ext cx="1634"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3" name="Group 18"/>
              <p:cNvGrpSpPr>
                <a:grpSpLocks/>
              </p:cNvGrpSpPr>
              <p:nvPr/>
            </p:nvGrpSpPr>
            <p:grpSpPr bwMode="auto">
              <a:xfrm>
                <a:off x="0" y="902"/>
                <a:ext cx="669" cy="480"/>
                <a:chOff x="0" y="902"/>
                <a:chExt cx="669" cy="480"/>
              </a:xfrm>
            </p:grpSpPr>
            <p:sp>
              <p:nvSpPr>
                <p:cNvPr id="1054776" name="Rectangle 19"/>
                <p:cNvSpPr>
                  <a:spLocks noChangeArrowheads="1"/>
                </p:cNvSpPr>
                <p:nvPr/>
              </p:nvSpPr>
              <p:spPr bwMode="auto">
                <a:xfrm>
                  <a:off x="43" y="902"/>
                  <a:ext cx="58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칭의</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77" name="Rectangle 20"/>
                <p:cNvSpPr>
                  <a:spLocks noChangeArrowheads="1"/>
                </p:cNvSpPr>
                <p:nvPr/>
              </p:nvSpPr>
              <p:spPr bwMode="auto">
                <a:xfrm>
                  <a:off x="0" y="902"/>
                  <a:ext cx="669"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4" name="Group 21"/>
              <p:cNvGrpSpPr>
                <a:grpSpLocks/>
              </p:cNvGrpSpPr>
              <p:nvPr/>
            </p:nvGrpSpPr>
            <p:grpSpPr bwMode="auto">
              <a:xfrm>
                <a:off x="669" y="902"/>
                <a:ext cx="950" cy="480"/>
                <a:chOff x="669" y="902"/>
                <a:chExt cx="950" cy="480"/>
              </a:xfrm>
            </p:grpSpPr>
            <p:sp>
              <p:nvSpPr>
                <p:cNvPr id="1054774" name="Rectangle 22"/>
                <p:cNvSpPr>
                  <a:spLocks noChangeArrowheads="1"/>
                </p:cNvSpPr>
                <p:nvPr/>
              </p:nvSpPr>
              <p:spPr bwMode="auto">
                <a:xfrm>
                  <a:off x="712" y="902"/>
                  <a:ext cx="86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4:25; 5:18</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75" name="Rectangle 23"/>
                <p:cNvSpPr>
                  <a:spLocks noChangeArrowheads="1"/>
                </p:cNvSpPr>
                <p:nvPr/>
              </p:nvSpPr>
              <p:spPr bwMode="auto">
                <a:xfrm>
                  <a:off x="669" y="902"/>
                  <a:ext cx="9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5" name="Group 24"/>
              <p:cNvGrpSpPr>
                <a:grpSpLocks/>
              </p:cNvGrpSpPr>
              <p:nvPr/>
            </p:nvGrpSpPr>
            <p:grpSpPr bwMode="auto">
              <a:xfrm>
                <a:off x="1619" y="902"/>
                <a:ext cx="1634" cy="480"/>
                <a:chOff x="1619" y="902"/>
                <a:chExt cx="1634" cy="480"/>
              </a:xfrm>
            </p:grpSpPr>
            <p:sp>
              <p:nvSpPr>
                <p:cNvPr id="1054772" name="Rectangle 25"/>
                <p:cNvSpPr>
                  <a:spLocks noChangeArrowheads="1"/>
                </p:cNvSpPr>
                <p:nvPr/>
              </p:nvSpPr>
              <p:spPr bwMode="auto">
                <a:xfrm>
                  <a:off x="1662" y="902"/>
                  <a:ext cx="154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우리를 우리 죄에 대해 무죄라 선언하시고 의롭게 만드시는 하나님의 행위</a:t>
                  </a:r>
                  <a:endParaRPr lang="en-US" sz="1600" b="1">
                    <a:solidFill>
                      <a:srgbClr val="FFFFFF"/>
                    </a:solidFill>
                    <a:cs typeface="Arial" charset="0"/>
                  </a:endParaRPr>
                </a:p>
              </p:txBody>
            </p:sp>
            <p:sp>
              <p:nvSpPr>
                <p:cNvPr id="1054773" name="Rectangle 26"/>
                <p:cNvSpPr>
                  <a:spLocks noChangeArrowheads="1"/>
                </p:cNvSpPr>
                <p:nvPr/>
              </p:nvSpPr>
              <p:spPr bwMode="auto">
                <a:xfrm>
                  <a:off x="1619" y="902"/>
                  <a:ext cx="1634"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6" name="Group 27"/>
              <p:cNvGrpSpPr>
                <a:grpSpLocks/>
              </p:cNvGrpSpPr>
              <p:nvPr/>
            </p:nvGrpSpPr>
            <p:grpSpPr bwMode="auto">
              <a:xfrm>
                <a:off x="0" y="1382"/>
                <a:ext cx="669" cy="576"/>
                <a:chOff x="0" y="1382"/>
                <a:chExt cx="669" cy="576"/>
              </a:xfrm>
            </p:grpSpPr>
            <p:sp>
              <p:nvSpPr>
                <p:cNvPr id="1054770" name="Rectangle 28"/>
                <p:cNvSpPr>
                  <a:spLocks noChangeArrowheads="1"/>
                </p:cNvSpPr>
                <p:nvPr/>
              </p:nvSpPr>
              <p:spPr bwMode="auto">
                <a:xfrm>
                  <a:off x="43" y="1382"/>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속죄</a:t>
                  </a:r>
                  <a:endParaRPr lang="en-US" sz="1600" b="1">
                    <a:solidFill>
                      <a:srgbClr val="FFFFFF"/>
                    </a:solidFill>
                    <a:cs typeface="Times New Roman" charset="0"/>
                  </a:endParaRPr>
                </a:p>
              </p:txBody>
            </p:sp>
            <p:sp>
              <p:nvSpPr>
                <p:cNvPr id="1054771" name="Rectangle 29"/>
                <p:cNvSpPr>
                  <a:spLocks noChangeArrowheads="1"/>
                </p:cNvSpPr>
                <p:nvPr/>
              </p:nvSpPr>
              <p:spPr bwMode="auto">
                <a:xfrm>
                  <a:off x="0" y="1382"/>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7" name="Group 30"/>
              <p:cNvGrpSpPr>
                <a:grpSpLocks/>
              </p:cNvGrpSpPr>
              <p:nvPr/>
            </p:nvGrpSpPr>
            <p:grpSpPr bwMode="auto">
              <a:xfrm>
                <a:off x="669" y="1382"/>
                <a:ext cx="950" cy="576"/>
                <a:chOff x="669" y="1382"/>
                <a:chExt cx="950" cy="576"/>
              </a:xfrm>
            </p:grpSpPr>
            <p:sp>
              <p:nvSpPr>
                <p:cNvPr id="1054768" name="Rectangle 31"/>
                <p:cNvSpPr>
                  <a:spLocks noChangeArrowheads="1"/>
                </p:cNvSpPr>
                <p:nvPr/>
              </p:nvSpPr>
              <p:spPr bwMode="auto">
                <a:xfrm>
                  <a:off x="712" y="1382"/>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3:25</a:t>
                  </a:r>
                  <a:endParaRPr lang="en-US" sz="1600" b="1">
                    <a:solidFill>
                      <a:srgbClr val="FFFFFF"/>
                    </a:solidFill>
                    <a:cs typeface="Times New Roman" charset="0"/>
                  </a:endParaRPr>
                </a:p>
              </p:txBody>
            </p:sp>
            <p:sp>
              <p:nvSpPr>
                <p:cNvPr id="1054769" name="Rectangle 32"/>
                <p:cNvSpPr>
                  <a:spLocks noChangeArrowheads="1"/>
                </p:cNvSpPr>
                <p:nvPr/>
              </p:nvSpPr>
              <p:spPr bwMode="auto">
                <a:xfrm>
                  <a:off x="669" y="1382"/>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8" name="Group 33"/>
              <p:cNvGrpSpPr>
                <a:grpSpLocks/>
              </p:cNvGrpSpPr>
              <p:nvPr/>
            </p:nvGrpSpPr>
            <p:grpSpPr bwMode="auto">
              <a:xfrm>
                <a:off x="1619" y="1382"/>
                <a:ext cx="1634" cy="576"/>
                <a:chOff x="1619" y="1382"/>
                <a:chExt cx="1634" cy="576"/>
              </a:xfrm>
            </p:grpSpPr>
            <p:sp>
              <p:nvSpPr>
                <p:cNvPr id="1054766" name="Rectangle 34"/>
                <p:cNvSpPr>
                  <a:spLocks noChangeArrowheads="1"/>
                </p:cNvSpPr>
                <p:nvPr/>
              </p:nvSpPr>
              <p:spPr bwMode="auto">
                <a:xfrm>
                  <a:off x="1662" y="1382"/>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하나님의 의로운 진노가 만족되도록  예수 그리스도의 완전한 희생에 의해 죄에 대한 형벌을 제거하시는 하나님</a:t>
                  </a:r>
                  <a:endParaRPr lang="en-US" sz="1600" b="1">
                    <a:solidFill>
                      <a:srgbClr val="FFFFFF"/>
                    </a:solidFill>
                    <a:cs typeface="Times New Roman" charset="0"/>
                  </a:endParaRPr>
                </a:p>
              </p:txBody>
            </p:sp>
            <p:sp>
              <p:nvSpPr>
                <p:cNvPr id="1054767" name="Rectangle 35"/>
                <p:cNvSpPr>
                  <a:spLocks noChangeArrowheads="1"/>
                </p:cNvSpPr>
                <p:nvPr/>
              </p:nvSpPr>
              <p:spPr bwMode="auto">
                <a:xfrm>
                  <a:off x="1619" y="1382"/>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39" name="Group 36"/>
              <p:cNvGrpSpPr>
                <a:grpSpLocks/>
              </p:cNvGrpSpPr>
              <p:nvPr/>
            </p:nvGrpSpPr>
            <p:grpSpPr bwMode="auto">
              <a:xfrm>
                <a:off x="0" y="1958"/>
                <a:ext cx="669" cy="576"/>
                <a:chOff x="0" y="1958"/>
                <a:chExt cx="669" cy="576"/>
              </a:xfrm>
            </p:grpSpPr>
            <p:sp>
              <p:nvSpPr>
                <p:cNvPr id="1054764" name="Rectangle 37"/>
                <p:cNvSpPr>
                  <a:spLocks noChangeArrowheads="1"/>
                </p:cNvSpPr>
                <p:nvPr/>
              </p:nvSpPr>
              <p:spPr bwMode="auto">
                <a:xfrm>
                  <a:off x="43" y="1958"/>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구원</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65" name="Rectangle 38"/>
                <p:cNvSpPr>
                  <a:spLocks noChangeArrowheads="1"/>
                </p:cNvSpPr>
                <p:nvPr/>
              </p:nvSpPr>
              <p:spPr bwMode="auto">
                <a:xfrm>
                  <a:off x="0" y="1958"/>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0" name="Group 39"/>
              <p:cNvGrpSpPr>
                <a:grpSpLocks/>
              </p:cNvGrpSpPr>
              <p:nvPr/>
            </p:nvGrpSpPr>
            <p:grpSpPr bwMode="auto">
              <a:xfrm>
                <a:off x="669" y="1958"/>
                <a:ext cx="950" cy="576"/>
                <a:chOff x="669" y="1958"/>
                <a:chExt cx="950" cy="576"/>
              </a:xfrm>
            </p:grpSpPr>
            <p:sp>
              <p:nvSpPr>
                <p:cNvPr id="1054762" name="Rectangle 40"/>
                <p:cNvSpPr>
                  <a:spLocks noChangeArrowheads="1"/>
                </p:cNvSpPr>
                <p:nvPr/>
              </p:nvSpPr>
              <p:spPr bwMode="auto">
                <a:xfrm>
                  <a:off x="712" y="1958"/>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3:24; 8:23</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63" name="Rectangle 41"/>
                <p:cNvSpPr>
                  <a:spLocks noChangeArrowheads="1"/>
                </p:cNvSpPr>
                <p:nvPr/>
              </p:nvSpPr>
              <p:spPr bwMode="auto">
                <a:xfrm>
                  <a:off x="669" y="1958"/>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1" name="Group 42"/>
              <p:cNvGrpSpPr>
                <a:grpSpLocks/>
              </p:cNvGrpSpPr>
              <p:nvPr/>
            </p:nvGrpSpPr>
            <p:grpSpPr bwMode="auto">
              <a:xfrm>
                <a:off x="1619" y="1958"/>
                <a:ext cx="1634" cy="576"/>
                <a:chOff x="1619" y="1958"/>
                <a:chExt cx="1634" cy="576"/>
              </a:xfrm>
            </p:grpSpPr>
            <p:sp>
              <p:nvSpPr>
                <p:cNvPr id="1054760" name="Rectangle 43"/>
                <p:cNvSpPr>
                  <a:spLocks noChangeArrowheads="1"/>
                </p:cNvSpPr>
                <p:nvPr/>
              </p:nvSpPr>
              <p:spPr bwMode="auto">
                <a:xfrm>
                  <a:off x="1662" y="1958"/>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예수 그리스도가 값을 지불하셔서 우리는 자유로워졌다</a:t>
                  </a:r>
                  <a:r>
                    <a:rPr lang="en-US" altLang="ko-KR" sz="1600" b="1">
                      <a:solidFill>
                        <a:srgbClr val="FFFFFF"/>
                      </a:solidFill>
                      <a:latin typeface="Arial" charset="0"/>
                      <a:cs typeface="Arial" charset="0"/>
                    </a:rPr>
                    <a:t>.</a:t>
                  </a:r>
                  <a:r>
                    <a:rPr lang="en-US" altLang="ja-JP" sz="1600" b="1">
                      <a:solidFill>
                        <a:srgbClr val="FFFFFF"/>
                      </a:solidFill>
                      <a:latin typeface="Arial" charset="0"/>
                      <a:cs typeface="Arial" charset="0"/>
                    </a:rPr>
                    <a:t> </a:t>
                  </a:r>
                  <a:r>
                    <a:rPr lang="ko-KR" altLang="en-US" sz="1600" b="1">
                      <a:solidFill>
                        <a:srgbClr val="FFFFFF"/>
                      </a:solidFill>
                      <a:latin typeface="Arial" charset="0"/>
                      <a:cs typeface="Arial" charset="0"/>
                    </a:rPr>
                    <a:t>죄의 값은 사망</a:t>
                  </a:r>
                  <a:r>
                    <a:rPr lang="en-US" altLang="ko-KR" sz="1600" b="1">
                      <a:solidFill>
                        <a:srgbClr val="FFFFFF"/>
                      </a:solidFill>
                      <a:latin typeface="Arial" charset="0"/>
                      <a:cs typeface="Arial" charset="0"/>
                    </a:rPr>
                    <a:t>; </a:t>
                  </a:r>
                  <a:r>
                    <a:rPr lang="ko-KR" altLang="en-US" sz="1600" b="1">
                      <a:solidFill>
                        <a:srgbClr val="FFFFFF"/>
                      </a:solidFill>
                      <a:latin typeface="Arial" charset="0"/>
                      <a:cs typeface="Arial" charset="0"/>
                    </a:rPr>
                    <a:t>예수께서 값을 지불하셨다</a:t>
                  </a:r>
                  <a:r>
                    <a:rPr lang="en-US" altLang="ko-KR" sz="1600" b="1">
                      <a:solidFill>
                        <a:srgbClr val="FFFFFF"/>
                      </a:solidFill>
                      <a:latin typeface="Arial" charset="0"/>
                      <a:cs typeface="Arial" charset="0"/>
                    </a:rPr>
                    <a:t>.</a:t>
                  </a:r>
                  <a:endParaRPr lang="en-US" sz="1600" b="1">
                    <a:solidFill>
                      <a:srgbClr val="FFFFFF"/>
                    </a:solidFill>
                    <a:cs typeface="Times New Roman" charset="0"/>
                  </a:endParaRPr>
                </a:p>
              </p:txBody>
            </p:sp>
            <p:sp>
              <p:nvSpPr>
                <p:cNvPr id="1054761" name="Rectangle 44"/>
                <p:cNvSpPr>
                  <a:spLocks noChangeArrowheads="1"/>
                </p:cNvSpPr>
                <p:nvPr/>
              </p:nvSpPr>
              <p:spPr bwMode="auto">
                <a:xfrm>
                  <a:off x="1619" y="1958"/>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2" name="Group 45"/>
              <p:cNvGrpSpPr>
                <a:grpSpLocks/>
              </p:cNvGrpSpPr>
              <p:nvPr/>
            </p:nvGrpSpPr>
            <p:grpSpPr bwMode="auto">
              <a:xfrm>
                <a:off x="0" y="2534"/>
                <a:ext cx="669" cy="576"/>
                <a:chOff x="0" y="2534"/>
                <a:chExt cx="669" cy="576"/>
              </a:xfrm>
            </p:grpSpPr>
            <p:sp>
              <p:nvSpPr>
                <p:cNvPr id="1054758" name="Rectangle 46"/>
                <p:cNvSpPr>
                  <a:spLocks noChangeArrowheads="1"/>
                </p:cNvSpPr>
                <p:nvPr/>
              </p:nvSpPr>
              <p:spPr bwMode="auto">
                <a:xfrm>
                  <a:off x="43" y="2534"/>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성화</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59" name="Rectangle 47"/>
                <p:cNvSpPr>
                  <a:spLocks noChangeArrowheads="1"/>
                </p:cNvSpPr>
                <p:nvPr/>
              </p:nvSpPr>
              <p:spPr bwMode="auto">
                <a:xfrm>
                  <a:off x="0" y="2534"/>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3" name="Group 48"/>
              <p:cNvGrpSpPr>
                <a:grpSpLocks/>
              </p:cNvGrpSpPr>
              <p:nvPr/>
            </p:nvGrpSpPr>
            <p:grpSpPr bwMode="auto">
              <a:xfrm>
                <a:off x="669" y="2534"/>
                <a:ext cx="950" cy="576"/>
                <a:chOff x="669" y="2534"/>
                <a:chExt cx="950" cy="576"/>
              </a:xfrm>
            </p:grpSpPr>
            <p:sp>
              <p:nvSpPr>
                <p:cNvPr id="1054756" name="Rectangle 49"/>
                <p:cNvSpPr>
                  <a:spLocks noChangeArrowheads="1"/>
                </p:cNvSpPr>
                <p:nvPr/>
              </p:nvSpPr>
              <p:spPr bwMode="auto">
                <a:xfrm>
                  <a:off x="712" y="2534"/>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5:2; 15:16</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57" name="Rectangle 50"/>
                <p:cNvSpPr>
                  <a:spLocks noChangeArrowheads="1"/>
                </p:cNvSpPr>
                <p:nvPr/>
              </p:nvSpPr>
              <p:spPr bwMode="auto">
                <a:xfrm>
                  <a:off x="669" y="2534"/>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4" name="Group 51"/>
              <p:cNvGrpSpPr>
                <a:grpSpLocks/>
              </p:cNvGrpSpPr>
              <p:nvPr/>
            </p:nvGrpSpPr>
            <p:grpSpPr bwMode="auto">
              <a:xfrm>
                <a:off x="1619" y="2534"/>
                <a:ext cx="1634" cy="576"/>
                <a:chOff x="1619" y="2534"/>
                <a:chExt cx="1634" cy="576"/>
              </a:xfrm>
            </p:grpSpPr>
            <p:sp>
              <p:nvSpPr>
                <p:cNvPr id="1054754" name="Rectangle 52"/>
                <p:cNvSpPr>
                  <a:spLocks noChangeArrowheads="1"/>
                </p:cNvSpPr>
                <p:nvPr/>
              </p:nvSpPr>
              <p:spPr bwMode="auto">
                <a:xfrm>
                  <a:off x="1662" y="2534"/>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성령의 일하심을 통해 점점 더 예수 그리스도와 같이 되어가는 것</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55" name="Rectangle 53"/>
                <p:cNvSpPr>
                  <a:spLocks noChangeArrowheads="1"/>
                </p:cNvSpPr>
                <p:nvPr/>
              </p:nvSpPr>
              <p:spPr bwMode="auto">
                <a:xfrm>
                  <a:off x="1619" y="2534"/>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5" name="Group 54"/>
              <p:cNvGrpSpPr>
                <a:grpSpLocks/>
              </p:cNvGrpSpPr>
              <p:nvPr/>
            </p:nvGrpSpPr>
            <p:grpSpPr bwMode="auto">
              <a:xfrm>
                <a:off x="0" y="3110"/>
                <a:ext cx="669" cy="800"/>
                <a:chOff x="0" y="3110"/>
                <a:chExt cx="669" cy="800"/>
              </a:xfrm>
            </p:grpSpPr>
            <p:sp>
              <p:nvSpPr>
                <p:cNvPr id="1054752" name="Rectangle 55"/>
                <p:cNvSpPr>
                  <a:spLocks noChangeArrowheads="1"/>
                </p:cNvSpPr>
                <p:nvPr/>
              </p:nvSpPr>
              <p:spPr bwMode="auto">
                <a:xfrm>
                  <a:off x="43" y="3110"/>
                  <a:ext cx="583" cy="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영화</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53" name="Rectangle 56"/>
                <p:cNvSpPr>
                  <a:spLocks noChangeArrowheads="1"/>
                </p:cNvSpPr>
                <p:nvPr/>
              </p:nvSpPr>
              <p:spPr bwMode="auto">
                <a:xfrm>
                  <a:off x="0" y="3110"/>
                  <a:ext cx="669" cy="728"/>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6" name="Group 57"/>
              <p:cNvGrpSpPr>
                <a:grpSpLocks/>
              </p:cNvGrpSpPr>
              <p:nvPr/>
            </p:nvGrpSpPr>
            <p:grpSpPr bwMode="auto">
              <a:xfrm>
                <a:off x="669" y="3110"/>
                <a:ext cx="950" cy="820"/>
                <a:chOff x="669" y="3110"/>
                <a:chExt cx="950" cy="820"/>
              </a:xfrm>
            </p:grpSpPr>
            <p:sp>
              <p:nvSpPr>
                <p:cNvPr id="1054750" name="Rectangle 58"/>
                <p:cNvSpPr>
                  <a:spLocks noChangeArrowheads="1"/>
                </p:cNvSpPr>
                <p:nvPr/>
              </p:nvSpPr>
              <p:spPr bwMode="auto">
                <a:xfrm>
                  <a:off x="712" y="3110"/>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8:18, 19, 30</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51" name="Rectangle 59"/>
                <p:cNvSpPr>
                  <a:spLocks noChangeArrowheads="1"/>
                </p:cNvSpPr>
                <p:nvPr/>
              </p:nvSpPr>
              <p:spPr bwMode="auto">
                <a:xfrm>
                  <a:off x="669" y="3130"/>
                  <a:ext cx="950" cy="80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4747" name="Group 60"/>
              <p:cNvGrpSpPr>
                <a:grpSpLocks/>
              </p:cNvGrpSpPr>
              <p:nvPr/>
            </p:nvGrpSpPr>
            <p:grpSpPr bwMode="auto">
              <a:xfrm>
                <a:off x="1619" y="3110"/>
                <a:ext cx="1634" cy="800"/>
                <a:chOff x="1619" y="3110"/>
                <a:chExt cx="1634" cy="800"/>
              </a:xfrm>
            </p:grpSpPr>
            <p:sp>
              <p:nvSpPr>
                <p:cNvPr id="1054748" name="Rectangle 61"/>
                <p:cNvSpPr>
                  <a:spLocks noChangeArrowheads="1"/>
                </p:cNvSpPr>
                <p:nvPr/>
              </p:nvSpPr>
              <p:spPr bwMode="auto">
                <a:xfrm>
                  <a:off x="1662" y="3110"/>
                  <a:ext cx="1548" cy="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영원히 지속될 부활된 몸으로 예수 그리스도의 인격에 완전한 일치가 되어진 신자의 마지막 상태</a:t>
                  </a:r>
                  <a:r>
                    <a:rPr lang="en-US" altLang="ko-KR" sz="1600" b="1">
                      <a:solidFill>
                        <a:srgbClr val="FFFFFF"/>
                      </a:solidFill>
                      <a:latin typeface="Arial" charset="0"/>
                      <a:cs typeface="Arial" charset="0"/>
                    </a:rPr>
                    <a:t> (</a:t>
                  </a:r>
                  <a:r>
                    <a:rPr lang="ko-KR" altLang="en-US" sz="1600" b="1">
                      <a:solidFill>
                        <a:srgbClr val="FFFFFF"/>
                      </a:solidFill>
                      <a:latin typeface="Arial" charset="0"/>
                      <a:cs typeface="Arial" charset="0"/>
                    </a:rPr>
                    <a:t>요일</a:t>
                  </a:r>
                  <a:r>
                    <a:rPr lang="en-US" altLang="ja-JP" sz="1600" b="1">
                      <a:solidFill>
                        <a:srgbClr val="FFFFFF"/>
                      </a:solidFill>
                      <a:latin typeface="Arial" charset="0"/>
                      <a:cs typeface="Arial" charset="0"/>
                    </a:rPr>
                    <a:t> 3:2).</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4749" name="Rectangle 62"/>
                <p:cNvSpPr>
                  <a:spLocks noChangeArrowheads="1"/>
                </p:cNvSpPr>
                <p:nvPr/>
              </p:nvSpPr>
              <p:spPr bwMode="auto">
                <a:xfrm>
                  <a:off x="1619" y="3110"/>
                  <a:ext cx="1634" cy="80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
          <p:nvSpPr>
            <p:cNvPr id="1054728" name="Rectangle 63"/>
            <p:cNvSpPr>
              <a:spLocks noChangeArrowheads="1"/>
            </p:cNvSpPr>
            <p:nvPr/>
          </p:nvSpPr>
          <p:spPr bwMode="auto">
            <a:xfrm>
              <a:off x="-3" y="-3"/>
              <a:ext cx="3259" cy="384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pic>
        <p:nvPicPr>
          <p:cNvPr id="1054723" name="Picture 64" descr="PE01984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1828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24" name="Text Box 65"/>
          <p:cNvSpPr txBox="1">
            <a:spLocks noChangeArrowheads="1"/>
          </p:cNvSpPr>
          <p:nvPr/>
        </p:nvSpPr>
        <p:spPr bwMode="auto">
          <a:xfrm>
            <a:off x="8256588" y="76200"/>
            <a:ext cx="811212"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ea typeface="ＭＳ Ｐゴシック" charset="0"/>
                <a:cs typeface="ＭＳ Ｐゴシック" charset="0"/>
              </a:rPr>
              <a:t>155h</a:t>
            </a:r>
          </a:p>
        </p:txBody>
      </p:sp>
      <p:sp>
        <p:nvSpPr>
          <p:cNvPr id="1054725" name="Rectangle 66"/>
          <p:cNvSpPr>
            <a:spLocks noGrp="1" noChangeArrowheads="1"/>
          </p:cNvSpPr>
          <p:nvPr>
            <p:ph type="title"/>
          </p:nvPr>
        </p:nvSpPr>
        <p:spPr>
          <a:xfrm>
            <a:off x="1828800" y="549275"/>
            <a:ext cx="7010400" cy="685800"/>
          </a:xfrm>
        </p:spPr>
        <p:txBody>
          <a:bodyPr/>
          <a:lstStyle/>
          <a:p>
            <a:pPr eaLnBrk="1" hangingPunct="1"/>
            <a:r>
              <a:rPr lang="ko-KR" altLang="en-US" sz="3100">
                <a:solidFill>
                  <a:schemeClr val="tx1"/>
                </a:solidFill>
                <a:latin typeface="Arial" charset="0"/>
                <a:ea typeface="ＭＳ Ｐゴシック" charset="0"/>
                <a:cs typeface="ＭＳ Ｐゴシック" charset="0"/>
              </a:rPr>
              <a:t>로마서의 신학적 용어들</a:t>
            </a:r>
            <a:endParaRPr lang="en-US" sz="3100">
              <a:solidFill>
                <a:schemeClr val="tx1"/>
              </a:solidFill>
              <a:latin typeface="Arial" charset="0"/>
              <a:ea typeface="ＭＳ Ｐゴシック" charset="0"/>
              <a:cs typeface="ＭＳ Ｐゴシック" charset="0"/>
            </a:endParaRPr>
          </a:p>
        </p:txBody>
      </p:sp>
      <p:sp>
        <p:nvSpPr>
          <p:cNvPr id="1054726" name="Oval 67"/>
          <p:cNvSpPr>
            <a:spLocks noChangeArrowheads="1"/>
          </p:cNvSpPr>
          <p:nvPr/>
        </p:nvSpPr>
        <p:spPr bwMode="auto">
          <a:xfrm>
            <a:off x="76200" y="5310188"/>
            <a:ext cx="2133600" cy="1143000"/>
          </a:xfrm>
          <a:prstGeom prst="ellipse">
            <a:avLst/>
          </a:prstGeom>
          <a:noFill/>
          <a:ln w="762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LOGOFF.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55746" name="Rectangle 2"/>
          <p:cNvSpPr>
            <a:spLocks noGrp="1" noChangeArrowheads="1"/>
          </p:cNvSpPr>
          <p:nvPr>
            <p:ph type="ctrTitle"/>
          </p:nvPr>
        </p:nvSpPr>
        <p:spPr/>
        <p:txBody>
          <a:bodyPr/>
          <a:lstStyle/>
          <a:p>
            <a:pPr eaLnBrk="1" hangingPunct="1"/>
            <a:r>
              <a:rPr lang="ko-KR" altLang="en-US">
                <a:solidFill>
                  <a:schemeClr val="bg1"/>
                </a:solidFill>
                <a:latin typeface="Arial" charset="0"/>
                <a:ea typeface="Osaka" charset="0"/>
                <a:cs typeface="Osaka" charset="0"/>
              </a:rPr>
              <a:t>로마서 </a:t>
            </a:r>
            <a:r>
              <a:rPr lang="en-US">
                <a:solidFill>
                  <a:schemeClr val="bg1"/>
                </a:solidFill>
                <a:latin typeface="Arial" charset="0"/>
                <a:ea typeface="Osaka" charset="0"/>
                <a:cs typeface="Osaka" charset="0"/>
              </a:rPr>
              <a:t>9</a:t>
            </a:r>
            <a:r>
              <a:rPr lang="ko-KR" altLang="en-US">
                <a:solidFill>
                  <a:schemeClr val="bg1"/>
                </a:solidFill>
                <a:latin typeface="Arial" charset="0"/>
                <a:ea typeface="Osaka" charset="0"/>
                <a:cs typeface="Osaka" charset="0"/>
              </a:rPr>
              <a:t>장</a:t>
            </a:r>
            <a:endParaRPr lang="en-US">
              <a:latin typeface="Arial" charset="0"/>
              <a:ea typeface="Osaka" charset="0"/>
              <a:cs typeface="Osaka" charset="0"/>
            </a:endParaRPr>
          </a:p>
        </p:txBody>
      </p:sp>
      <p:sp>
        <p:nvSpPr>
          <p:cNvPr id="1055747" name="Rectangle 3"/>
          <p:cNvSpPr>
            <a:spLocks noGrp="1" noChangeArrowheads="1"/>
          </p:cNvSpPr>
          <p:nvPr>
            <p:ph type="subTitle" idx="1"/>
          </p:nvPr>
        </p:nvSpPr>
        <p:spPr>
          <a:xfrm>
            <a:off x="685800" y="3886200"/>
            <a:ext cx="7848600" cy="1752600"/>
          </a:xfrm>
        </p:spPr>
        <p:txBody>
          <a:bodyPr/>
          <a:lstStyle/>
          <a:p>
            <a:pPr eaLnBrk="1" hangingPunct="1"/>
            <a:r>
              <a:rPr lang="ko-KR" altLang="en-US" b="1" i="1">
                <a:solidFill>
                  <a:schemeClr val="bg1"/>
                </a:solidFill>
                <a:latin typeface="Arial" charset="0"/>
                <a:ea typeface="Osaka" charset="0"/>
                <a:cs typeface="Osaka" charset="0"/>
              </a:rPr>
              <a:t>의는 이스라엘에 대한 하나님의 주권적 선택 안에서 드러난다</a:t>
            </a:r>
            <a:r>
              <a:rPr lang="en-US" altLang="ko-KR" b="1" i="1">
                <a:solidFill>
                  <a:schemeClr val="bg1"/>
                </a:solidFill>
                <a:latin typeface="Arial" charset="0"/>
                <a:ea typeface="Osaka" charset="0"/>
                <a:cs typeface="Osaka" charset="0"/>
              </a:rPr>
              <a:t>.</a:t>
            </a:r>
            <a:endParaRPr lang="en-US" b="1" i="1">
              <a:solidFill>
                <a:schemeClr val="bg1"/>
              </a:solidFill>
              <a:latin typeface="Arial" charset="0"/>
              <a:ea typeface="Osaka" charset="0"/>
              <a:cs typeface="Osaka" charset="0"/>
            </a:endParaRPr>
          </a:p>
        </p:txBody>
      </p:sp>
      <p:sp>
        <p:nvSpPr>
          <p:cNvPr id="141316" name="Text Box 4"/>
          <p:cNvSpPr txBox="1">
            <a:spLocks noChangeArrowheads="1"/>
          </p:cNvSpPr>
          <p:nvPr/>
        </p:nvSpPr>
        <p:spPr bwMode="auto">
          <a:xfrm>
            <a:off x="82296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ea typeface="ＭＳ Ｐゴシック" charset="-128"/>
                <a:cs typeface="ＭＳ Ｐゴシック" charset="-128"/>
              </a:rPr>
              <a:t>154c</a:t>
            </a:r>
            <a:endParaRPr lang="en-US" b="1">
              <a:solidFill>
                <a:srgbClr val="000000"/>
              </a:solidFill>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1"/>
          <p:cNvSpPr>
            <a:spLocks noGrp="1" noChangeArrowheads="1"/>
          </p:cNvSpPr>
          <p:nvPr>
            <p:ph type="title"/>
          </p:nvPr>
        </p:nvSpPr>
        <p:spPr>
          <a:xfrm>
            <a:off x="1371600" y="493713"/>
            <a:ext cx="7010400" cy="763587"/>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b="0" smtClean="0">
                <a:ea typeface="Gulim" charset="0"/>
                <a:cs typeface="Gulim" charset="0"/>
              </a:rPr>
              <a:t>로마서</a:t>
            </a:r>
            <a:r>
              <a:rPr lang="en-GB" b="0" smtClean="0">
                <a:ea typeface="Gulim" charset="0"/>
                <a:cs typeface="Gulim" charset="0"/>
              </a:rPr>
              <a:t> </a:t>
            </a:r>
            <a:r>
              <a:rPr lang="ja-JP" altLang="en-GB" b="0" smtClean="0">
                <a:ea typeface="Gulim" charset="0"/>
                <a:cs typeface="Gulim" charset="0"/>
              </a:rPr>
              <a:t>개관</a:t>
            </a:r>
            <a:endParaRPr lang="en-GB" b="0" smtClean="0">
              <a:ea typeface="Gulim" charset="0"/>
              <a:cs typeface="Gulim" charset="0"/>
            </a:endParaRPr>
          </a:p>
        </p:txBody>
      </p:sp>
      <p:grpSp>
        <p:nvGrpSpPr>
          <p:cNvPr id="823298" name="Group 2"/>
          <p:cNvGrpSpPr>
            <a:grpSpLocks/>
          </p:cNvGrpSpPr>
          <p:nvPr/>
        </p:nvGrpSpPr>
        <p:grpSpPr bwMode="auto">
          <a:xfrm>
            <a:off x="381000" y="1585913"/>
            <a:ext cx="8532813" cy="4630737"/>
            <a:chOff x="240" y="999"/>
            <a:chExt cx="5375" cy="2917"/>
          </a:xfrm>
        </p:grpSpPr>
        <p:sp>
          <p:nvSpPr>
            <p:cNvPr id="73731" name="Rectangle 3"/>
            <p:cNvSpPr>
              <a:spLocks noChangeArrowheads="1"/>
            </p:cNvSpPr>
            <p:nvPr/>
          </p:nvSpPr>
          <p:spPr bwMode="auto">
            <a:xfrm>
              <a:off x="1344" y="3321"/>
              <a:ext cx="4271"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주후</a:t>
              </a:r>
              <a:r>
                <a:rPr lang="en-GB" sz="2800" b="1">
                  <a:solidFill>
                    <a:srgbClr val="FFFF66"/>
                  </a:solidFill>
                  <a:effectLst>
                    <a:outerShdw blurRad="38100" dist="38100" dir="2700000" algn="tl">
                      <a:srgbClr val="DDDDDD"/>
                    </a:outerShdw>
                  </a:effectLst>
                  <a:ea typeface="Gulim" charset="0"/>
                  <a:cs typeface="Gulim" charset="0"/>
                </a:rPr>
                <a:t> 57, </a:t>
              </a:r>
              <a:r>
                <a:rPr lang="ja-JP" altLang="en-GB" sz="2800" b="1">
                  <a:solidFill>
                    <a:srgbClr val="FFFF66"/>
                  </a:solidFill>
                  <a:effectLst>
                    <a:outerShdw blurRad="38100" dist="38100" dir="2700000" algn="tl">
                      <a:srgbClr val="DDDDDD"/>
                    </a:outerShdw>
                  </a:effectLst>
                  <a:ea typeface="Gulim" charset="0"/>
                  <a:cs typeface="Gulim" charset="0"/>
                </a:rPr>
                <a:t>고린도에서</a:t>
              </a:r>
              <a:r>
                <a:rPr lang="en-GB" sz="2800" b="1">
                  <a:solidFill>
                    <a:srgbClr val="FFFF66"/>
                  </a:solidFill>
                  <a:effectLst>
                    <a:outerShdw blurRad="38100" dist="38100" dir="2700000" algn="tl">
                      <a:srgbClr val="DDDDDD"/>
                    </a:outerShdw>
                  </a:effectLst>
                  <a:cs typeface="Arial" charset="0"/>
                </a:rPr>
                <a:t>, </a:t>
              </a:r>
              <a:r>
                <a:rPr lang="ja-JP" altLang="en-GB" sz="2800" b="1">
                  <a:solidFill>
                    <a:srgbClr val="FFFF66"/>
                  </a:solidFill>
                  <a:effectLst>
                    <a:outerShdw blurRad="38100" dist="38100" dir="2700000" algn="tl">
                      <a:srgbClr val="DDDDDD"/>
                    </a:outerShdw>
                  </a:effectLst>
                  <a:ea typeface="Gulim" charset="0"/>
                  <a:cs typeface="Gulim" charset="0"/>
                </a:rPr>
                <a:t>바울의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예루살렘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방문을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준비중에</a:t>
              </a:r>
              <a:r>
                <a:rPr lang="en-GB" sz="2800" b="1">
                  <a:solidFill>
                    <a:srgbClr val="FFFF66"/>
                  </a:solidFill>
                  <a:effectLst>
                    <a:outerShdw blurRad="38100" dist="38100" dir="2700000" algn="tl">
                      <a:srgbClr val="DDDDDD"/>
                    </a:outerShdw>
                  </a:effectLst>
                  <a:ea typeface="Gulim" charset="0"/>
                  <a:cs typeface="Gulim" charset="0"/>
                </a:rPr>
                <a:t>.</a:t>
              </a:r>
            </a:p>
          </p:txBody>
        </p:sp>
        <p:sp>
          <p:nvSpPr>
            <p:cNvPr id="73732" name="Rectangle 4"/>
            <p:cNvSpPr>
              <a:spLocks noChangeArrowheads="1"/>
            </p:cNvSpPr>
            <p:nvPr/>
          </p:nvSpPr>
          <p:spPr bwMode="auto">
            <a:xfrm>
              <a:off x="240" y="3321"/>
              <a:ext cx="1104"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기록일</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3733" name="Rectangle 5"/>
            <p:cNvSpPr>
              <a:spLocks noChangeArrowheads="1"/>
            </p:cNvSpPr>
            <p:nvPr/>
          </p:nvSpPr>
          <p:spPr bwMode="auto">
            <a:xfrm>
              <a:off x="1344" y="2726"/>
              <a:ext cx="4271"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로마에</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있는</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기독교인들과</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믿는</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모든자들</a:t>
              </a:r>
              <a:endParaRPr lang="en-GB" sz="2800" b="1">
                <a:solidFill>
                  <a:srgbClr val="FFFF66"/>
                </a:solidFill>
                <a:effectLst>
                  <a:outerShdw blurRad="38100" dist="38100" dir="2700000" algn="tl">
                    <a:srgbClr val="DDDDDD"/>
                  </a:outerShdw>
                </a:effectLst>
                <a:ea typeface="Gulim" charset="0"/>
                <a:cs typeface="Gulim" charset="0"/>
              </a:endParaRPr>
            </a:p>
          </p:txBody>
        </p:sp>
        <p:sp>
          <p:nvSpPr>
            <p:cNvPr id="73734" name="Rectangle 6"/>
            <p:cNvSpPr>
              <a:spLocks noChangeArrowheads="1"/>
            </p:cNvSpPr>
            <p:nvPr/>
          </p:nvSpPr>
          <p:spPr bwMode="auto">
            <a:xfrm>
              <a:off x="240" y="2726"/>
              <a:ext cx="1104"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수신자</a:t>
              </a:r>
              <a:r>
                <a:rPr lang="en-GB" sz="2800" b="1">
                  <a:solidFill>
                    <a:srgbClr val="FFFF66"/>
                  </a:solidFill>
                  <a:effectLst>
                    <a:outerShdw blurRad="38100" dist="38100" dir="2700000" algn="tl">
                      <a:srgbClr val="DDDDDD"/>
                    </a:outerShdw>
                  </a:effectLst>
                </a:rPr>
                <a:t>:</a:t>
              </a:r>
            </a:p>
          </p:txBody>
        </p:sp>
        <p:sp>
          <p:nvSpPr>
            <p:cNvPr id="73735" name="Rectangle 7"/>
            <p:cNvSpPr>
              <a:spLocks noChangeArrowheads="1"/>
            </p:cNvSpPr>
            <p:nvPr/>
          </p:nvSpPr>
          <p:spPr bwMode="auto">
            <a:xfrm>
              <a:off x="1344" y="2401"/>
              <a:ext cx="4271" cy="3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바울</a:t>
              </a:r>
              <a:endParaRPr lang="en-GB" sz="2800" b="1">
                <a:solidFill>
                  <a:srgbClr val="FFFF66"/>
                </a:solidFill>
                <a:effectLst>
                  <a:outerShdw blurRad="38100" dist="38100" dir="2700000" algn="tl">
                    <a:srgbClr val="DDDDDD"/>
                  </a:outerShdw>
                </a:effectLst>
                <a:ea typeface="Gulim" charset="0"/>
                <a:cs typeface="Gulim" charset="0"/>
              </a:endParaRPr>
            </a:p>
          </p:txBody>
        </p:sp>
        <p:sp>
          <p:nvSpPr>
            <p:cNvPr id="73736" name="Rectangle 8"/>
            <p:cNvSpPr>
              <a:spLocks noChangeArrowheads="1"/>
            </p:cNvSpPr>
            <p:nvPr/>
          </p:nvSpPr>
          <p:spPr bwMode="auto">
            <a:xfrm>
              <a:off x="240" y="2401"/>
              <a:ext cx="1104" cy="3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저자</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3737" name="Rectangle 9"/>
            <p:cNvSpPr>
              <a:spLocks noChangeArrowheads="1"/>
            </p:cNvSpPr>
            <p:nvPr/>
          </p:nvSpPr>
          <p:spPr bwMode="auto">
            <a:xfrm>
              <a:off x="1344" y="999"/>
              <a:ext cx="4271" cy="1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바울은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로마에</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도착하기전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자신을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소개하며</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근본적</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진리인</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행위가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아닌</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믿음으로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의롭다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하심을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입었다는</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복음을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전하고</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있다</a:t>
              </a:r>
              <a:r>
                <a:rPr lang="en-GB" sz="2800" b="1">
                  <a:solidFill>
                    <a:srgbClr val="FFFF66"/>
                  </a:solidFill>
                  <a:effectLst>
                    <a:outerShdw blurRad="38100" dist="38100" dir="2700000" algn="tl">
                      <a:srgbClr val="DDDDDD"/>
                    </a:outerShdw>
                  </a:effectLst>
                  <a:ea typeface="Gulim" charset="0"/>
                  <a:cs typeface="Gulim" charset="0"/>
                </a:rPr>
                <a:t>.</a:t>
              </a:r>
            </a:p>
          </p:txBody>
        </p:sp>
        <p:sp>
          <p:nvSpPr>
            <p:cNvPr id="73738" name="Rectangle 10"/>
            <p:cNvSpPr>
              <a:spLocks noChangeArrowheads="1"/>
            </p:cNvSpPr>
            <p:nvPr/>
          </p:nvSpPr>
          <p:spPr bwMode="auto">
            <a:xfrm>
              <a:off x="240" y="999"/>
              <a:ext cx="1104" cy="1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목적</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3739" name="Line 11"/>
            <p:cNvSpPr>
              <a:spLocks noChangeShapeType="1"/>
            </p:cNvSpPr>
            <p:nvPr/>
          </p:nvSpPr>
          <p:spPr bwMode="auto">
            <a:xfrm>
              <a:off x="240" y="999"/>
              <a:ext cx="1104"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0" name="Line 12"/>
            <p:cNvSpPr>
              <a:spLocks noChangeShapeType="1"/>
            </p:cNvSpPr>
            <p:nvPr/>
          </p:nvSpPr>
          <p:spPr bwMode="auto">
            <a:xfrm>
              <a:off x="240" y="2401"/>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1" name="Line 13"/>
            <p:cNvSpPr>
              <a:spLocks noChangeShapeType="1"/>
            </p:cNvSpPr>
            <p:nvPr/>
          </p:nvSpPr>
          <p:spPr bwMode="auto">
            <a:xfrm>
              <a:off x="240" y="2726"/>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2" name="Line 14"/>
            <p:cNvSpPr>
              <a:spLocks noChangeShapeType="1"/>
            </p:cNvSpPr>
            <p:nvPr/>
          </p:nvSpPr>
          <p:spPr bwMode="auto">
            <a:xfrm>
              <a:off x="240" y="3321"/>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3" name="Line 15"/>
            <p:cNvSpPr>
              <a:spLocks noChangeShapeType="1"/>
            </p:cNvSpPr>
            <p:nvPr/>
          </p:nvSpPr>
          <p:spPr bwMode="auto">
            <a:xfrm>
              <a:off x="240" y="3916"/>
              <a:ext cx="5375"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4" name="Line 16"/>
            <p:cNvSpPr>
              <a:spLocks noChangeShapeType="1"/>
            </p:cNvSpPr>
            <p:nvPr/>
          </p:nvSpPr>
          <p:spPr bwMode="auto">
            <a:xfrm>
              <a:off x="240" y="999"/>
              <a:ext cx="1" cy="2917"/>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5" name="Line 17"/>
            <p:cNvSpPr>
              <a:spLocks noChangeShapeType="1"/>
            </p:cNvSpPr>
            <p:nvPr/>
          </p:nvSpPr>
          <p:spPr bwMode="auto">
            <a:xfrm>
              <a:off x="1344" y="999"/>
              <a:ext cx="1" cy="2917"/>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6" name="Line 18"/>
            <p:cNvSpPr>
              <a:spLocks noChangeShapeType="1"/>
            </p:cNvSpPr>
            <p:nvPr/>
          </p:nvSpPr>
          <p:spPr bwMode="auto">
            <a:xfrm>
              <a:off x="5615" y="999"/>
              <a:ext cx="1" cy="2917"/>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3747" name="Line 19"/>
            <p:cNvSpPr>
              <a:spLocks noChangeShapeType="1"/>
            </p:cNvSpPr>
            <p:nvPr/>
          </p:nvSpPr>
          <p:spPr bwMode="auto">
            <a:xfrm>
              <a:off x="1344" y="999"/>
              <a:ext cx="4271"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73749" name="Text Box 21"/>
          <p:cNvSpPr txBox="1">
            <a:spLocks noChangeArrowheads="1"/>
          </p:cNvSpPr>
          <p:nvPr/>
        </p:nvSpPr>
        <p:spPr bwMode="auto">
          <a:xfrm>
            <a:off x="84597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145</a:t>
            </a:r>
          </a:p>
        </p:txBody>
      </p:sp>
      <p:pic>
        <p:nvPicPr>
          <p:cNvPr id="823300" name="Picture 36" descr="PE0197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56770" name="Rectangle 2"/>
          <p:cNvSpPr>
            <a:spLocks noGrp="1" noChangeArrowheads="1"/>
          </p:cNvSpPr>
          <p:nvPr>
            <p:ph type="title"/>
          </p:nvPr>
        </p:nvSpPr>
        <p:spPr>
          <a:xfrm>
            <a:off x="0" y="304800"/>
            <a:ext cx="9144000" cy="838200"/>
          </a:xfrm>
        </p:spPr>
        <p:txBody>
          <a:bodyPr/>
          <a:lstStyle/>
          <a:p>
            <a:pPr eaLnBrk="1" hangingPunct="1"/>
            <a:r>
              <a:rPr lang="ko-KR" altLang="en-US" sz="4000" b="1">
                <a:solidFill>
                  <a:schemeClr val="bg1"/>
                </a:solidFill>
                <a:latin typeface="Copperplate Gothic Light" charset="0"/>
                <a:ea typeface="ＭＳ Ｐゴシック" charset="0"/>
                <a:cs typeface="ＭＳ Ｐゴシック" charset="0"/>
              </a:rPr>
              <a:t>로마서에서의 의</a:t>
            </a:r>
            <a:endParaRPr lang="en-US" sz="4000">
              <a:solidFill>
                <a:schemeClr val="bg1"/>
              </a:solidFill>
              <a:latin typeface="Copperplate Gothic Light" charset="0"/>
              <a:ea typeface="ＭＳ Ｐゴシック" charset="0"/>
              <a:cs typeface="ＭＳ Ｐゴシック" charset="0"/>
            </a:endParaRPr>
          </a:p>
        </p:txBody>
      </p:sp>
      <p:sp>
        <p:nvSpPr>
          <p:cNvPr id="1056771" name="Text Box 3"/>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ea typeface="ＭＳ Ｐゴシック" charset="0"/>
                <a:cs typeface="ＭＳ Ｐゴシック" charset="0"/>
              </a:rPr>
              <a:t>145</a:t>
            </a:r>
          </a:p>
        </p:txBody>
      </p:sp>
      <p:graphicFrame>
        <p:nvGraphicFramePr>
          <p:cNvPr id="433193" name="Group 41"/>
          <p:cNvGraphicFramePr>
            <a:graphicFrameLocks noGrp="1"/>
          </p:cNvGraphicFramePr>
          <p:nvPr/>
        </p:nvGraphicFramePr>
        <p:xfrm>
          <a:off x="76200" y="1473200"/>
          <a:ext cx="8991600" cy="5232400"/>
        </p:xfrm>
        <a:graphic>
          <a:graphicData uri="http://schemas.openxmlformats.org/drawingml/2006/table">
            <a:tbl>
              <a:tblPr/>
              <a:tblGrid>
                <a:gridCol w="1143000"/>
                <a:gridCol w="1425575"/>
                <a:gridCol w="1284288"/>
                <a:gridCol w="1285875"/>
                <a:gridCol w="1284287"/>
                <a:gridCol w="1284288"/>
                <a:gridCol w="1284287"/>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주제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err="1" smtClean="0">
                          <a:ln>
                            <a:noFill/>
                          </a:ln>
                          <a:solidFill>
                            <a:schemeClr val="bg1"/>
                          </a:solidFill>
                          <a:effectLst/>
                          <a:latin typeface="Arial" charset="0"/>
                          <a:ea typeface="ＭＳ Ｐゴシック" charset="-128"/>
                          <a:cs typeface="ＭＳ Ｐゴシック" charset="-128"/>
                        </a:rPr>
                        <a:t>필요된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제공된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주어진</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증명된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적용된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전파된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소개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정죄</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1:18–</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칭의</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3:21–</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성화</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택함</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변화</a:t>
                      </a:r>
                      <a:endParaRPr kumimoji="0" lang="en-US" altLang="ko-KR" sz="2000" b="1" i="0" u="none" strike="noStrike" cap="none" normalizeH="0" baseline="0" dirty="0" smtClean="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12:1</a:t>
                      </a: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전파</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15:14–</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시작</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죄</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구원</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구별</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kern="1200"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주권</a:t>
                      </a:r>
                      <a:endParaRPr kumimoji="0" lang="en-US" sz="2000" b="1" i="0" u="none" strike="noStrike" kern="1200"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섬김</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err="1" smtClean="0">
                          <a:ln>
                            <a:noFill/>
                          </a:ln>
                          <a:solidFill>
                            <a:schemeClr val="bg1"/>
                          </a:solidFill>
                          <a:effectLst/>
                          <a:latin typeface="Arial" charset="0"/>
                          <a:ea typeface="ＭＳ Ｐゴシック" charset="-128"/>
                          <a:cs typeface="ＭＳ Ｐゴシック" charset="-128"/>
                        </a:rPr>
                        <a:t>파송</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57794" name="Picture 25" descr="hasidic_jew_H_72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24" name="Rectangle 2"/>
          <p:cNvSpPr>
            <a:spLocks noGrp="1" noChangeArrowheads="1"/>
          </p:cNvSpPr>
          <p:nvPr>
            <p:ph type="ctrTitle"/>
          </p:nvPr>
        </p:nvSpPr>
        <p:spPr>
          <a:xfrm>
            <a:off x="0" y="6096000"/>
            <a:ext cx="9144000" cy="762000"/>
          </a:xfrm>
          <a:solidFill>
            <a:schemeClr val="bg1"/>
          </a:solidFill>
        </p:spPr>
        <p:txBody>
          <a:bodyPr/>
          <a:lstStyle/>
          <a:p>
            <a:pPr eaLnBrk="1" hangingPunct="1"/>
            <a:r>
              <a:rPr lang="ja-JP" altLang="en-US" sz="2800" b="1">
                <a:solidFill>
                  <a:schemeClr val="tx1"/>
                </a:solidFill>
                <a:latin typeface="Arial" charset="0"/>
                <a:ea typeface="Osaka" charset="0"/>
                <a:cs typeface="Arial" charset="0"/>
              </a:rPr>
              <a:t>“</a:t>
            </a:r>
            <a:r>
              <a:rPr lang="ko-KR" altLang="en-US" sz="2800" b="1">
                <a:solidFill>
                  <a:schemeClr val="tx1"/>
                </a:solidFill>
                <a:latin typeface="Arial" charset="0"/>
                <a:ea typeface="Osaka" charset="0"/>
                <a:cs typeface="Arial" charset="0"/>
              </a:rPr>
              <a:t>이스라엘</a:t>
            </a:r>
            <a:r>
              <a:rPr lang="ja-JP" altLang="en-US" sz="2800" b="1">
                <a:solidFill>
                  <a:schemeClr val="tx1"/>
                </a:solidFill>
                <a:latin typeface="Arial" charset="0"/>
                <a:ea typeface="Osaka" charset="0"/>
                <a:cs typeface="Arial" charset="0"/>
              </a:rPr>
              <a:t>”</a:t>
            </a:r>
            <a:r>
              <a:rPr lang="en-US" altLang="ja-JP" sz="2800" b="1">
                <a:solidFill>
                  <a:schemeClr val="tx1"/>
                </a:solidFill>
                <a:latin typeface="Arial" charset="0"/>
                <a:ea typeface="Osaka" charset="0"/>
                <a:cs typeface="Arial" charset="0"/>
              </a:rPr>
              <a:t> </a:t>
            </a:r>
            <a:r>
              <a:rPr lang="ko-KR" altLang="en-US" sz="2800" b="1">
                <a:solidFill>
                  <a:schemeClr val="tx1"/>
                </a:solidFill>
                <a:latin typeface="Arial" charset="0"/>
                <a:ea typeface="Osaka" charset="0"/>
                <a:cs typeface="Arial" charset="0"/>
              </a:rPr>
              <a:t>은 항상 야곱의 민족의 씨를 의미한다</a:t>
            </a:r>
            <a:r>
              <a:rPr lang="en-US" altLang="ja-JP" sz="2800" b="1">
                <a:solidFill>
                  <a:schemeClr val="tx1"/>
                </a:solidFill>
                <a:latin typeface="Arial" charset="0"/>
                <a:ea typeface="Osaka" charset="0"/>
                <a:cs typeface="Arial" charset="0"/>
              </a:rPr>
              <a:t> (9:1-5)</a:t>
            </a:r>
            <a:endParaRPr lang="en-US" sz="4000">
              <a:solidFill>
                <a:schemeClr val="tx1"/>
              </a:solidFill>
              <a:latin typeface="Arial" charset="0"/>
              <a:ea typeface="Osaka" charset="0"/>
              <a:cs typeface="Arial" charset="0"/>
            </a:endParaRPr>
          </a:p>
        </p:txBody>
      </p:sp>
      <p:sp>
        <p:nvSpPr>
          <p:cNvPr id="1333252" name="Text Box 4"/>
          <p:cNvSpPr txBox="1">
            <a:spLocks noChangeArrowheads="1"/>
          </p:cNvSpPr>
          <p:nvPr/>
        </p:nvSpPr>
        <p:spPr bwMode="auto">
          <a:xfrm>
            <a:off x="8229600" y="76200"/>
            <a:ext cx="86995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defTabSz="914400" eaLnBrk="0" hangingPunct="0">
              <a:lnSpc>
                <a:spcPct val="100000"/>
              </a:lnSpc>
              <a:buClrTx/>
              <a:buSzTx/>
              <a:buFontTx/>
              <a:buNone/>
              <a:defRPr/>
            </a:pPr>
            <a:r>
              <a:rPr lang="en-US" b="1" dirty="0">
                <a:solidFill>
                  <a:srgbClr val="000000"/>
                </a:solidFill>
                <a:latin typeface="Arial"/>
                <a:ea typeface="ＭＳ Ｐゴシック" pitchFamily="-112" charset="-128"/>
                <a:cs typeface="Arial"/>
              </a:rPr>
              <a:t>155v</a:t>
            </a:r>
          </a:p>
        </p:txBody>
      </p:sp>
      <p:sp>
        <p:nvSpPr>
          <p:cNvPr id="27" name="Text Box 4"/>
          <p:cNvSpPr txBox="1">
            <a:spLocks noChangeArrowheads="1"/>
          </p:cNvSpPr>
          <p:nvPr/>
        </p:nvSpPr>
        <p:spPr bwMode="auto">
          <a:xfrm>
            <a:off x="3657600" y="304800"/>
            <a:ext cx="3200400" cy="1816100"/>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185738" indent="-185738" defTabSz="914400" eaLnBrk="0" hangingPunct="0">
              <a:lnSpc>
                <a:spcPct val="100000"/>
              </a:lnSpc>
              <a:buClrTx/>
              <a:buSzTx/>
              <a:buFontTx/>
              <a:buNone/>
              <a:defRPr/>
            </a:pPr>
            <a:r>
              <a:rPr lang="en-US" sz="2800" b="1" dirty="0">
                <a:solidFill>
                  <a:srgbClr val="000000"/>
                </a:solidFill>
                <a:latin typeface="Arial"/>
                <a:ea typeface="ＭＳ Ｐゴシック" pitchFamily="-112" charset="-128"/>
                <a:cs typeface="Arial"/>
              </a:rPr>
              <a:t>“</a:t>
            </a:r>
            <a:r>
              <a:rPr lang="ko-KR" altLang="en-US" sz="2800" b="1" dirty="0">
                <a:solidFill>
                  <a:srgbClr val="000000"/>
                </a:solidFill>
                <a:latin typeface="Arial"/>
                <a:ea typeface="ＭＳ Ｐゴシック" pitchFamily="-112" charset="-128"/>
                <a:cs typeface="Arial"/>
              </a:rPr>
              <a:t>이스라엘에게서 난 그들이 다 이스라엘이 아니요 </a:t>
            </a:r>
            <a:r>
              <a:rPr lang="en-US" sz="2800" b="1" dirty="0">
                <a:solidFill>
                  <a:srgbClr val="000000"/>
                </a:solidFill>
                <a:latin typeface="Arial"/>
                <a:ea typeface="ＭＳ Ｐゴシック" pitchFamily="-112" charset="-128"/>
                <a:cs typeface="Arial"/>
              </a:rPr>
              <a:t>” (9:6)</a:t>
            </a:r>
          </a:p>
        </p:txBody>
      </p:sp>
      <p:sp>
        <p:nvSpPr>
          <p:cNvPr id="28" name="Text Box 4"/>
          <p:cNvSpPr txBox="1">
            <a:spLocks noChangeArrowheads="1"/>
          </p:cNvSpPr>
          <p:nvPr/>
        </p:nvSpPr>
        <p:spPr bwMode="auto">
          <a:xfrm>
            <a:off x="5105400" y="2828925"/>
            <a:ext cx="4038600" cy="1384300"/>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defRPr/>
            </a:pPr>
            <a:r>
              <a:rPr lang="en-US" sz="2800" b="1" smtClean="0">
                <a:solidFill>
                  <a:srgbClr val="000000"/>
                </a:solidFill>
                <a:latin typeface="Arial" charset="0"/>
                <a:cs typeface="Arial" charset="0"/>
              </a:rPr>
              <a:t>≠ </a:t>
            </a:r>
            <a:r>
              <a:rPr lang="ja-JP" altLang="en-US" sz="2800" b="1" smtClean="0">
                <a:solidFill>
                  <a:srgbClr val="000000"/>
                </a:solidFill>
                <a:latin typeface="Arial" charset="0"/>
                <a:cs typeface="Arial" charset="0"/>
              </a:rPr>
              <a:t>“</a:t>
            </a:r>
            <a:r>
              <a:rPr lang="ko-KR" altLang="en-US" sz="2800" b="1" smtClean="0">
                <a:solidFill>
                  <a:srgbClr val="000000"/>
                </a:solidFill>
                <a:latin typeface="Arial" charset="0"/>
                <a:cs typeface="Arial" charset="0"/>
              </a:rPr>
              <a:t>이스라엘</a:t>
            </a:r>
            <a:r>
              <a:rPr lang="ja-JP" altLang="en-US" sz="2800" b="1" smtClean="0">
                <a:solidFill>
                  <a:srgbClr val="000000"/>
                </a:solidFill>
                <a:latin typeface="Arial" charset="0"/>
                <a:cs typeface="Arial" charset="0"/>
              </a:rPr>
              <a:t>”</a:t>
            </a:r>
            <a:r>
              <a:rPr lang="en-US" altLang="ja-JP" sz="2800" b="1" smtClean="0">
                <a:solidFill>
                  <a:srgbClr val="000000"/>
                </a:solidFill>
                <a:latin typeface="Arial" charset="0"/>
                <a:cs typeface="Arial" charset="0"/>
              </a:rPr>
              <a:t> </a:t>
            </a:r>
            <a:r>
              <a:rPr lang="ko-KR" altLang="en-US" sz="2800" b="1" smtClean="0">
                <a:solidFill>
                  <a:srgbClr val="000000"/>
                </a:solidFill>
                <a:latin typeface="Arial" charset="0"/>
                <a:cs typeface="Arial" charset="0"/>
              </a:rPr>
              <a:t>은 믿는 이방인들을 말하는 것</a:t>
            </a:r>
            <a:r>
              <a:rPr lang="en-US" altLang="ja-JP" sz="2800" b="1" smtClean="0">
                <a:solidFill>
                  <a:srgbClr val="000000"/>
                </a:solidFill>
                <a:latin typeface="Arial" charset="0"/>
                <a:cs typeface="Arial" charset="0"/>
              </a:rPr>
              <a:t>?!?!</a:t>
            </a:r>
            <a:endParaRPr lang="en-US" sz="2800" b="1" smtClean="0">
              <a:solidFill>
                <a:srgbClr val="000000"/>
              </a:solidFill>
              <a:latin typeface="Arial" charset="0"/>
              <a:cs typeface="Arial" charset="0"/>
            </a:endParaRPr>
          </a:p>
        </p:txBody>
      </p:sp>
      <p:sp>
        <p:nvSpPr>
          <p:cNvPr id="29" name="Text Box 4"/>
          <p:cNvSpPr txBox="1">
            <a:spLocks noChangeArrowheads="1"/>
          </p:cNvSpPr>
          <p:nvPr/>
        </p:nvSpPr>
        <p:spPr bwMode="auto">
          <a:xfrm>
            <a:off x="5105400" y="4733925"/>
            <a:ext cx="4038600" cy="954088"/>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defTabSz="914400" eaLnBrk="0" hangingPunct="0">
              <a:lnSpc>
                <a:spcPct val="100000"/>
              </a:lnSpc>
              <a:buClrTx/>
              <a:buSzTx/>
              <a:buFontTx/>
              <a:buNone/>
              <a:defRPr/>
            </a:pPr>
            <a:r>
              <a:rPr lang="en-US" sz="2800" b="1" dirty="0">
                <a:solidFill>
                  <a:srgbClr val="000000"/>
                </a:solidFill>
                <a:latin typeface="Arial"/>
                <a:ea typeface="ＭＳ Ｐゴシック" pitchFamily="-112" charset="-128"/>
                <a:cs typeface="Arial"/>
              </a:rPr>
              <a:t>= </a:t>
            </a:r>
            <a:r>
              <a:rPr lang="ko-KR" altLang="en-US" sz="2800" b="1" dirty="0">
                <a:solidFill>
                  <a:srgbClr val="000000"/>
                </a:solidFill>
                <a:latin typeface="Arial"/>
                <a:ea typeface="ＭＳ Ｐゴシック" pitchFamily="-112" charset="-128"/>
                <a:cs typeface="Arial"/>
              </a:rPr>
              <a:t>모든 유대인이 믿는 게 아니다</a:t>
            </a:r>
            <a:endParaRPr lang="en-US" sz="2800" b="1" dirty="0">
              <a:solidFill>
                <a:srgbClr val="000000"/>
              </a:solidFill>
              <a:latin typeface="Arial"/>
              <a:ea typeface="ＭＳ Ｐゴシック" pitchFamily="-112" charset="-128"/>
              <a:cs typeface="Aria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accel="50000" decel="5000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accel="50000" decel="50000" fill="hold" grpId="0" nodeType="clickEffect">
                                  <p:stCondLst>
                                    <p:cond delay="0"/>
                                  </p:stCondLst>
                                  <p:childTnLst>
                                    <p:set>
                                      <p:cBhvr>
                                        <p:cTn id="24" dur="1" fill="hold">
                                          <p:stCondLst>
                                            <p:cond delay="0"/>
                                          </p:stCondLst>
                                        </p:cTn>
                                        <p:tgtEl>
                                          <p:spTgt spid="645124"/>
                                        </p:tgtEl>
                                        <p:attrNameLst>
                                          <p:attrName>style.visibility</p:attrName>
                                        </p:attrNameLst>
                                      </p:cBhvr>
                                      <p:to>
                                        <p:strVal val="visible"/>
                                      </p:to>
                                    </p:set>
                                    <p:anim calcmode="lin" valueType="num">
                                      <p:cBhvr additive="base">
                                        <p:cTn id="25" dur="500" fill="hold"/>
                                        <p:tgtEl>
                                          <p:spTgt spid="645124"/>
                                        </p:tgtEl>
                                        <p:attrNameLst>
                                          <p:attrName>ppt_x</p:attrName>
                                        </p:attrNameLst>
                                      </p:cBhvr>
                                      <p:tavLst>
                                        <p:tav tm="0">
                                          <p:val>
                                            <p:strVal val="#ppt_x"/>
                                          </p:val>
                                        </p:tav>
                                        <p:tav tm="100000">
                                          <p:val>
                                            <p:strVal val="#ppt_x"/>
                                          </p:val>
                                        </p:tav>
                                      </p:tavLst>
                                    </p:anim>
                                    <p:anim calcmode="lin" valueType="num">
                                      <p:cBhvr additive="base">
                                        <p:cTn id="26" dur="500" fill="hold"/>
                                        <p:tgtEl>
                                          <p:spTgt spid="645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4" grpId="0" animBg="1"/>
      <p:bldP spid="27" grpId="0"/>
      <p:bldP spid="28" grpId="0"/>
      <p:bldP spid="29"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7"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wrap="none"/>
          <a:lstStyle/>
          <a:p>
            <a:pPr defTabSz="914400">
              <a:lnSpc>
                <a:spcPct val="100000"/>
              </a:lnSpc>
              <a:buClrTx/>
              <a:buSzTx/>
              <a:buFontTx/>
              <a:buNone/>
            </a:pPr>
            <a:endParaRPr lang="en-US">
              <a:solidFill>
                <a:srgbClr val="FFFFFF"/>
              </a:solidFill>
              <a:ea typeface="Osaka" charset="0"/>
              <a:cs typeface="Osaka" charset="0"/>
            </a:endParaRPr>
          </a:p>
        </p:txBody>
      </p:sp>
      <p:grpSp>
        <p:nvGrpSpPr>
          <p:cNvPr id="2" name="Group 2"/>
          <p:cNvGrpSpPr>
            <a:grpSpLocks/>
          </p:cNvGrpSpPr>
          <p:nvPr/>
        </p:nvGrpSpPr>
        <p:grpSpPr bwMode="auto">
          <a:xfrm>
            <a:off x="395288" y="476250"/>
            <a:ext cx="8686800" cy="6415088"/>
            <a:chOff x="-3" y="-3"/>
            <a:chExt cx="3259" cy="3933"/>
          </a:xfrm>
        </p:grpSpPr>
        <p:grpSp>
          <p:nvGrpSpPr>
            <p:cNvPr id="1058823" name="Group 3"/>
            <p:cNvGrpSpPr>
              <a:grpSpLocks/>
            </p:cNvGrpSpPr>
            <p:nvPr/>
          </p:nvGrpSpPr>
          <p:grpSpPr bwMode="auto">
            <a:xfrm>
              <a:off x="0" y="0"/>
              <a:ext cx="3253" cy="3930"/>
              <a:chOff x="0" y="0"/>
              <a:chExt cx="3253" cy="3930"/>
            </a:xfrm>
          </p:grpSpPr>
          <p:grpSp>
            <p:nvGrpSpPr>
              <p:cNvPr id="1058825" name="Group 4"/>
              <p:cNvGrpSpPr>
                <a:grpSpLocks/>
              </p:cNvGrpSpPr>
              <p:nvPr/>
            </p:nvGrpSpPr>
            <p:grpSpPr bwMode="auto">
              <a:xfrm>
                <a:off x="0" y="0"/>
                <a:ext cx="3253" cy="422"/>
                <a:chOff x="0" y="0"/>
                <a:chExt cx="3253" cy="422"/>
              </a:xfrm>
            </p:grpSpPr>
            <p:sp>
              <p:nvSpPr>
                <p:cNvPr id="1058880" name="Rectangle 5"/>
                <p:cNvSpPr>
                  <a:spLocks noChangeArrowheads="1"/>
                </p:cNvSpPr>
                <p:nvPr/>
              </p:nvSpPr>
              <p:spPr bwMode="auto">
                <a:xfrm>
                  <a:off x="0" y="0"/>
                  <a:ext cx="3253"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1058881" name="Group 6"/>
                <p:cNvGrpSpPr>
                  <a:grpSpLocks/>
                </p:cNvGrpSpPr>
                <p:nvPr/>
              </p:nvGrpSpPr>
              <p:grpSpPr bwMode="auto">
                <a:xfrm>
                  <a:off x="0" y="0"/>
                  <a:ext cx="3253" cy="422"/>
                  <a:chOff x="0" y="0"/>
                  <a:chExt cx="3253" cy="422"/>
                </a:xfrm>
              </p:grpSpPr>
              <p:sp>
                <p:nvSpPr>
                  <p:cNvPr id="1058882" name="Rectangle 7"/>
                  <p:cNvSpPr>
                    <a:spLocks noChangeArrowheads="1"/>
                  </p:cNvSpPr>
                  <p:nvPr/>
                </p:nvSpPr>
                <p:spPr bwMode="auto">
                  <a:xfrm>
                    <a:off x="43" y="0"/>
                    <a:ext cx="3167"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endParaRPr lang="en-US" sz="2800" b="1">
                      <a:solidFill>
                        <a:srgbClr val="FFFFFF"/>
                      </a:solidFill>
                      <a:ea typeface="ＭＳ Ｐゴシック" charset="0"/>
                      <a:cs typeface="ＭＳ Ｐゴシック" charset="0"/>
                    </a:endParaRPr>
                  </a:p>
                </p:txBody>
              </p:sp>
              <p:sp>
                <p:nvSpPr>
                  <p:cNvPr id="1058883" name="Rectangle 8"/>
                  <p:cNvSpPr>
                    <a:spLocks noChangeArrowheads="1"/>
                  </p:cNvSpPr>
                  <p:nvPr/>
                </p:nvSpPr>
                <p:spPr bwMode="auto">
                  <a:xfrm>
                    <a:off x="0" y="0"/>
                    <a:ext cx="3253" cy="42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grpSp>
            <p:nvGrpSpPr>
              <p:cNvPr id="1058826" name="Group 9"/>
              <p:cNvGrpSpPr>
                <a:grpSpLocks/>
              </p:cNvGrpSpPr>
              <p:nvPr/>
            </p:nvGrpSpPr>
            <p:grpSpPr bwMode="auto">
              <a:xfrm>
                <a:off x="0" y="422"/>
                <a:ext cx="669" cy="480"/>
                <a:chOff x="0" y="422"/>
                <a:chExt cx="669" cy="480"/>
              </a:xfrm>
            </p:grpSpPr>
            <p:sp>
              <p:nvSpPr>
                <p:cNvPr id="1058878" name="Rectangle 10"/>
                <p:cNvSpPr>
                  <a:spLocks noChangeArrowheads="1"/>
                </p:cNvSpPr>
                <p:nvPr/>
              </p:nvSpPr>
              <p:spPr bwMode="auto">
                <a:xfrm>
                  <a:off x="43" y="422"/>
                  <a:ext cx="58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택함</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79" name="Rectangle 11"/>
                <p:cNvSpPr>
                  <a:spLocks noChangeArrowheads="1"/>
                </p:cNvSpPr>
                <p:nvPr/>
              </p:nvSpPr>
              <p:spPr bwMode="auto">
                <a:xfrm>
                  <a:off x="0" y="422"/>
                  <a:ext cx="669"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27" name="Group 12"/>
              <p:cNvGrpSpPr>
                <a:grpSpLocks/>
              </p:cNvGrpSpPr>
              <p:nvPr/>
            </p:nvGrpSpPr>
            <p:grpSpPr bwMode="auto">
              <a:xfrm>
                <a:off x="669" y="422"/>
                <a:ext cx="950" cy="480"/>
                <a:chOff x="669" y="422"/>
                <a:chExt cx="950" cy="480"/>
              </a:xfrm>
            </p:grpSpPr>
            <p:sp>
              <p:nvSpPr>
                <p:cNvPr id="1058876" name="Rectangle 13"/>
                <p:cNvSpPr>
                  <a:spLocks noChangeArrowheads="1"/>
                </p:cNvSpPr>
                <p:nvPr/>
              </p:nvSpPr>
              <p:spPr bwMode="auto">
                <a:xfrm>
                  <a:off x="712" y="422"/>
                  <a:ext cx="86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9:10-13</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77" name="Rectangle 14"/>
                <p:cNvSpPr>
                  <a:spLocks noChangeArrowheads="1"/>
                </p:cNvSpPr>
                <p:nvPr/>
              </p:nvSpPr>
              <p:spPr bwMode="auto">
                <a:xfrm>
                  <a:off x="669" y="422"/>
                  <a:ext cx="9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28" name="Group 15"/>
              <p:cNvGrpSpPr>
                <a:grpSpLocks/>
              </p:cNvGrpSpPr>
              <p:nvPr/>
            </p:nvGrpSpPr>
            <p:grpSpPr bwMode="auto">
              <a:xfrm>
                <a:off x="1619" y="422"/>
                <a:ext cx="1634" cy="480"/>
                <a:chOff x="1619" y="422"/>
                <a:chExt cx="1634" cy="480"/>
              </a:xfrm>
            </p:grpSpPr>
            <p:sp>
              <p:nvSpPr>
                <p:cNvPr id="1058874" name="Rectangle 16"/>
                <p:cNvSpPr>
                  <a:spLocks noChangeArrowheads="1"/>
                </p:cNvSpPr>
                <p:nvPr/>
              </p:nvSpPr>
              <p:spPr bwMode="auto">
                <a:xfrm>
                  <a:off x="1662" y="422"/>
                  <a:ext cx="154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구체적인 목적 또는 결말을 위해 개인이나 그룹에 대한 하나님의 선택</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75" name="Rectangle 17"/>
                <p:cNvSpPr>
                  <a:spLocks noChangeArrowheads="1"/>
                </p:cNvSpPr>
                <p:nvPr/>
              </p:nvSpPr>
              <p:spPr bwMode="auto">
                <a:xfrm>
                  <a:off x="1619" y="422"/>
                  <a:ext cx="1634"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29" name="Group 18"/>
              <p:cNvGrpSpPr>
                <a:grpSpLocks/>
              </p:cNvGrpSpPr>
              <p:nvPr/>
            </p:nvGrpSpPr>
            <p:grpSpPr bwMode="auto">
              <a:xfrm>
                <a:off x="0" y="902"/>
                <a:ext cx="669" cy="480"/>
                <a:chOff x="0" y="902"/>
                <a:chExt cx="669" cy="480"/>
              </a:xfrm>
            </p:grpSpPr>
            <p:sp>
              <p:nvSpPr>
                <p:cNvPr id="1058872" name="Rectangle 19"/>
                <p:cNvSpPr>
                  <a:spLocks noChangeArrowheads="1"/>
                </p:cNvSpPr>
                <p:nvPr/>
              </p:nvSpPr>
              <p:spPr bwMode="auto">
                <a:xfrm>
                  <a:off x="43" y="902"/>
                  <a:ext cx="583"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칭의</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73" name="Rectangle 20"/>
                <p:cNvSpPr>
                  <a:spLocks noChangeArrowheads="1"/>
                </p:cNvSpPr>
                <p:nvPr/>
              </p:nvSpPr>
              <p:spPr bwMode="auto">
                <a:xfrm>
                  <a:off x="0" y="902"/>
                  <a:ext cx="669"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0" name="Group 21"/>
              <p:cNvGrpSpPr>
                <a:grpSpLocks/>
              </p:cNvGrpSpPr>
              <p:nvPr/>
            </p:nvGrpSpPr>
            <p:grpSpPr bwMode="auto">
              <a:xfrm>
                <a:off x="669" y="902"/>
                <a:ext cx="950" cy="480"/>
                <a:chOff x="669" y="902"/>
                <a:chExt cx="950" cy="480"/>
              </a:xfrm>
            </p:grpSpPr>
            <p:sp>
              <p:nvSpPr>
                <p:cNvPr id="1058870" name="Rectangle 22"/>
                <p:cNvSpPr>
                  <a:spLocks noChangeArrowheads="1"/>
                </p:cNvSpPr>
                <p:nvPr/>
              </p:nvSpPr>
              <p:spPr bwMode="auto">
                <a:xfrm>
                  <a:off x="712" y="902"/>
                  <a:ext cx="86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4:25; 5:18</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71" name="Rectangle 23"/>
                <p:cNvSpPr>
                  <a:spLocks noChangeArrowheads="1"/>
                </p:cNvSpPr>
                <p:nvPr/>
              </p:nvSpPr>
              <p:spPr bwMode="auto">
                <a:xfrm>
                  <a:off x="669" y="902"/>
                  <a:ext cx="9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1" name="Group 24"/>
              <p:cNvGrpSpPr>
                <a:grpSpLocks/>
              </p:cNvGrpSpPr>
              <p:nvPr/>
            </p:nvGrpSpPr>
            <p:grpSpPr bwMode="auto">
              <a:xfrm>
                <a:off x="1619" y="902"/>
                <a:ext cx="1634" cy="480"/>
                <a:chOff x="1619" y="902"/>
                <a:chExt cx="1634" cy="480"/>
              </a:xfrm>
            </p:grpSpPr>
            <p:sp>
              <p:nvSpPr>
                <p:cNvPr id="1058868" name="Rectangle 25"/>
                <p:cNvSpPr>
                  <a:spLocks noChangeArrowheads="1"/>
                </p:cNvSpPr>
                <p:nvPr/>
              </p:nvSpPr>
              <p:spPr bwMode="auto">
                <a:xfrm>
                  <a:off x="1662" y="902"/>
                  <a:ext cx="154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우리를 우리 죄에 대해 무죄라 선언하시고 의롭게 만드시는 하나님의 행위</a:t>
                  </a:r>
                  <a:endParaRPr lang="en-US" sz="1600" b="1">
                    <a:solidFill>
                      <a:srgbClr val="FFFFFF"/>
                    </a:solidFill>
                    <a:cs typeface="Arial" charset="0"/>
                  </a:endParaRPr>
                </a:p>
              </p:txBody>
            </p:sp>
            <p:sp>
              <p:nvSpPr>
                <p:cNvPr id="1058869" name="Rectangle 26"/>
                <p:cNvSpPr>
                  <a:spLocks noChangeArrowheads="1"/>
                </p:cNvSpPr>
                <p:nvPr/>
              </p:nvSpPr>
              <p:spPr bwMode="auto">
                <a:xfrm>
                  <a:off x="1619" y="902"/>
                  <a:ext cx="1634"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2" name="Group 27"/>
              <p:cNvGrpSpPr>
                <a:grpSpLocks/>
              </p:cNvGrpSpPr>
              <p:nvPr/>
            </p:nvGrpSpPr>
            <p:grpSpPr bwMode="auto">
              <a:xfrm>
                <a:off x="0" y="1382"/>
                <a:ext cx="669" cy="576"/>
                <a:chOff x="0" y="1382"/>
                <a:chExt cx="669" cy="576"/>
              </a:xfrm>
            </p:grpSpPr>
            <p:sp>
              <p:nvSpPr>
                <p:cNvPr id="1058866" name="Rectangle 28"/>
                <p:cNvSpPr>
                  <a:spLocks noChangeArrowheads="1"/>
                </p:cNvSpPr>
                <p:nvPr/>
              </p:nvSpPr>
              <p:spPr bwMode="auto">
                <a:xfrm>
                  <a:off x="43" y="1382"/>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속죄</a:t>
                  </a:r>
                  <a:endParaRPr lang="en-US" sz="1600" b="1">
                    <a:solidFill>
                      <a:srgbClr val="FFFFFF"/>
                    </a:solidFill>
                    <a:cs typeface="Times New Roman" charset="0"/>
                  </a:endParaRPr>
                </a:p>
              </p:txBody>
            </p:sp>
            <p:sp>
              <p:nvSpPr>
                <p:cNvPr id="1058867" name="Rectangle 29"/>
                <p:cNvSpPr>
                  <a:spLocks noChangeArrowheads="1"/>
                </p:cNvSpPr>
                <p:nvPr/>
              </p:nvSpPr>
              <p:spPr bwMode="auto">
                <a:xfrm>
                  <a:off x="0" y="1382"/>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3" name="Group 30"/>
              <p:cNvGrpSpPr>
                <a:grpSpLocks/>
              </p:cNvGrpSpPr>
              <p:nvPr/>
            </p:nvGrpSpPr>
            <p:grpSpPr bwMode="auto">
              <a:xfrm>
                <a:off x="669" y="1382"/>
                <a:ext cx="950" cy="576"/>
                <a:chOff x="669" y="1382"/>
                <a:chExt cx="950" cy="576"/>
              </a:xfrm>
            </p:grpSpPr>
            <p:sp>
              <p:nvSpPr>
                <p:cNvPr id="1058864" name="Rectangle 31"/>
                <p:cNvSpPr>
                  <a:spLocks noChangeArrowheads="1"/>
                </p:cNvSpPr>
                <p:nvPr/>
              </p:nvSpPr>
              <p:spPr bwMode="auto">
                <a:xfrm>
                  <a:off x="712" y="1382"/>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3:25</a:t>
                  </a:r>
                  <a:endParaRPr lang="en-US" sz="1600" b="1">
                    <a:solidFill>
                      <a:srgbClr val="FFFFFF"/>
                    </a:solidFill>
                    <a:cs typeface="Times New Roman" charset="0"/>
                  </a:endParaRPr>
                </a:p>
              </p:txBody>
            </p:sp>
            <p:sp>
              <p:nvSpPr>
                <p:cNvPr id="1058865" name="Rectangle 32"/>
                <p:cNvSpPr>
                  <a:spLocks noChangeArrowheads="1"/>
                </p:cNvSpPr>
                <p:nvPr/>
              </p:nvSpPr>
              <p:spPr bwMode="auto">
                <a:xfrm>
                  <a:off x="669" y="1382"/>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4" name="Group 33"/>
              <p:cNvGrpSpPr>
                <a:grpSpLocks/>
              </p:cNvGrpSpPr>
              <p:nvPr/>
            </p:nvGrpSpPr>
            <p:grpSpPr bwMode="auto">
              <a:xfrm>
                <a:off x="1619" y="1382"/>
                <a:ext cx="1634" cy="576"/>
                <a:chOff x="1619" y="1382"/>
                <a:chExt cx="1634" cy="576"/>
              </a:xfrm>
            </p:grpSpPr>
            <p:sp>
              <p:nvSpPr>
                <p:cNvPr id="1058862" name="Rectangle 34"/>
                <p:cNvSpPr>
                  <a:spLocks noChangeArrowheads="1"/>
                </p:cNvSpPr>
                <p:nvPr/>
              </p:nvSpPr>
              <p:spPr bwMode="auto">
                <a:xfrm>
                  <a:off x="1662" y="1382"/>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하나님의 의로운 진노가 만족되도록  예수 그리스도의 완전한 희생에 의해 죄에 대한 형벌을 제거하시는 하나님</a:t>
                  </a:r>
                  <a:endParaRPr lang="en-US" sz="1600" b="1">
                    <a:solidFill>
                      <a:srgbClr val="FFFFFF"/>
                    </a:solidFill>
                    <a:cs typeface="Times New Roman" charset="0"/>
                  </a:endParaRPr>
                </a:p>
              </p:txBody>
            </p:sp>
            <p:sp>
              <p:nvSpPr>
                <p:cNvPr id="1058863" name="Rectangle 35"/>
                <p:cNvSpPr>
                  <a:spLocks noChangeArrowheads="1"/>
                </p:cNvSpPr>
                <p:nvPr/>
              </p:nvSpPr>
              <p:spPr bwMode="auto">
                <a:xfrm>
                  <a:off x="1619" y="1382"/>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5" name="Group 36"/>
              <p:cNvGrpSpPr>
                <a:grpSpLocks/>
              </p:cNvGrpSpPr>
              <p:nvPr/>
            </p:nvGrpSpPr>
            <p:grpSpPr bwMode="auto">
              <a:xfrm>
                <a:off x="0" y="1958"/>
                <a:ext cx="669" cy="576"/>
                <a:chOff x="0" y="1958"/>
                <a:chExt cx="669" cy="576"/>
              </a:xfrm>
            </p:grpSpPr>
            <p:sp>
              <p:nvSpPr>
                <p:cNvPr id="1058860" name="Rectangle 37"/>
                <p:cNvSpPr>
                  <a:spLocks noChangeArrowheads="1"/>
                </p:cNvSpPr>
                <p:nvPr/>
              </p:nvSpPr>
              <p:spPr bwMode="auto">
                <a:xfrm>
                  <a:off x="43" y="1958"/>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구원</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61" name="Rectangle 38"/>
                <p:cNvSpPr>
                  <a:spLocks noChangeArrowheads="1"/>
                </p:cNvSpPr>
                <p:nvPr/>
              </p:nvSpPr>
              <p:spPr bwMode="auto">
                <a:xfrm>
                  <a:off x="0" y="1958"/>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6" name="Group 39"/>
              <p:cNvGrpSpPr>
                <a:grpSpLocks/>
              </p:cNvGrpSpPr>
              <p:nvPr/>
            </p:nvGrpSpPr>
            <p:grpSpPr bwMode="auto">
              <a:xfrm>
                <a:off x="669" y="1958"/>
                <a:ext cx="950" cy="576"/>
                <a:chOff x="669" y="1958"/>
                <a:chExt cx="950" cy="576"/>
              </a:xfrm>
            </p:grpSpPr>
            <p:sp>
              <p:nvSpPr>
                <p:cNvPr id="1058858" name="Rectangle 40"/>
                <p:cNvSpPr>
                  <a:spLocks noChangeArrowheads="1"/>
                </p:cNvSpPr>
                <p:nvPr/>
              </p:nvSpPr>
              <p:spPr bwMode="auto">
                <a:xfrm>
                  <a:off x="712" y="1958"/>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3:24; 8:23</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59" name="Rectangle 41"/>
                <p:cNvSpPr>
                  <a:spLocks noChangeArrowheads="1"/>
                </p:cNvSpPr>
                <p:nvPr/>
              </p:nvSpPr>
              <p:spPr bwMode="auto">
                <a:xfrm>
                  <a:off x="669" y="1958"/>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7" name="Group 42"/>
              <p:cNvGrpSpPr>
                <a:grpSpLocks/>
              </p:cNvGrpSpPr>
              <p:nvPr/>
            </p:nvGrpSpPr>
            <p:grpSpPr bwMode="auto">
              <a:xfrm>
                <a:off x="1619" y="1958"/>
                <a:ext cx="1634" cy="576"/>
                <a:chOff x="1619" y="1958"/>
                <a:chExt cx="1634" cy="576"/>
              </a:xfrm>
            </p:grpSpPr>
            <p:sp>
              <p:nvSpPr>
                <p:cNvPr id="1058856" name="Rectangle 43"/>
                <p:cNvSpPr>
                  <a:spLocks noChangeArrowheads="1"/>
                </p:cNvSpPr>
                <p:nvPr/>
              </p:nvSpPr>
              <p:spPr bwMode="auto">
                <a:xfrm>
                  <a:off x="1662" y="1958"/>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예수 그리스도가 값을 지불하셔서 우리는 자유로워졌다</a:t>
                  </a:r>
                  <a:r>
                    <a:rPr lang="en-US" altLang="ko-KR" sz="1600" b="1">
                      <a:solidFill>
                        <a:srgbClr val="FFFFFF"/>
                      </a:solidFill>
                      <a:latin typeface="Arial" charset="0"/>
                      <a:cs typeface="Arial" charset="0"/>
                    </a:rPr>
                    <a:t>.</a:t>
                  </a:r>
                  <a:r>
                    <a:rPr lang="en-US" altLang="ja-JP" sz="1600" b="1">
                      <a:solidFill>
                        <a:srgbClr val="FFFFFF"/>
                      </a:solidFill>
                      <a:latin typeface="Arial" charset="0"/>
                      <a:cs typeface="Arial" charset="0"/>
                    </a:rPr>
                    <a:t> </a:t>
                  </a:r>
                  <a:r>
                    <a:rPr lang="ko-KR" altLang="en-US" sz="1600" b="1">
                      <a:solidFill>
                        <a:srgbClr val="FFFFFF"/>
                      </a:solidFill>
                      <a:latin typeface="Arial" charset="0"/>
                      <a:cs typeface="Arial" charset="0"/>
                    </a:rPr>
                    <a:t>죄의 값은 사망</a:t>
                  </a:r>
                  <a:r>
                    <a:rPr lang="en-US" altLang="ko-KR" sz="1600" b="1">
                      <a:solidFill>
                        <a:srgbClr val="FFFFFF"/>
                      </a:solidFill>
                      <a:latin typeface="Arial" charset="0"/>
                      <a:cs typeface="Arial" charset="0"/>
                    </a:rPr>
                    <a:t>; </a:t>
                  </a:r>
                  <a:r>
                    <a:rPr lang="ko-KR" altLang="en-US" sz="1600" b="1">
                      <a:solidFill>
                        <a:srgbClr val="FFFFFF"/>
                      </a:solidFill>
                      <a:latin typeface="Arial" charset="0"/>
                      <a:cs typeface="Arial" charset="0"/>
                    </a:rPr>
                    <a:t>예수께서 값을 지불하셨다</a:t>
                  </a:r>
                  <a:r>
                    <a:rPr lang="en-US" altLang="ko-KR" sz="1600" b="1">
                      <a:solidFill>
                        <a:srgbClr val="FFFFFF"/>
                      </a:solidFill>
                      <a:latin typeface="Arial" charset="0"/>
                      <a:cs typeface="Arial" charset="0"/>
                    </a:rPr>
                    <a:t>.</a:t>
                  </a:r>
                  <a:endParaRPr lang="en-US" sz="1600" b="1">
                    <a:solidFill>
                      <a:srgbClr val="FFFFFF"/>
                    </a:solidFill>
                    <a:cs typeface="Times New Roman" charset="0"/>
                  </a:endParaRPr>
                </a:p>
              </p:txBody>
            </p:sp>
            <p:sp>
              <p:nvSpPr>
                <p:cNvPr id="1058857" name="Rectangle 44"/>
                <p:cNvSpPr>
                  <a:spLocks noChangeArrowheads="1"/>
                </p:cNvSpPr>
                <p:nvPr/>
              </p:nvSpPr>
              <p:spPr bwMode="auto">
                <a:xfrm>
                  <a:off x="1619" y="1958"/>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8" name="Group 45"/>
              <p:cNvGrpSpPr>
                <a:grpSpLocks/>
              </p:cNvGrpSpPr>
              <p:nvPr/>
            </p:nvGrpSpPr>
            <p:grpSpPr bwMode="auto">
              <a:xfrm>
                <a:off x="0" y="2534"/>
                <a:ext cx="669" cy="576"/>
                <a:chOff x="0" y="2534"/>
                <a:chExt cx="669" cy="576"/>
              </a:xfrm>
            </p:grpSpPr>
            <p:sp>
              <p:nvSpPr>
                <p:cNvPr id="1058854" name="Rectangle 46"/>
                <p:cNvSpPr>
                  <a:spLocks noChangeArrowheads="1"/>
                </p:cNvSpPr>
                <p:nvPr/>
              </p:nvSpPr>
              <p:spPr bwMode="auto">
                <a:xfrm>
                  <a:off x="43" y="2534"/>
                  <a:ext cx="583"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성화</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55" name="Rectangle 47"/>
                <p:cNvSpPr>
                  <a:spLocks noChangeArrowheads="1"/>
                </p:cNvSpPr>
                <p:nvPr/>
              </p:nvSpPr>
              <p:spPr bwMode="auto">
                <a:xfrm>
                  <a:off x="0" y="2534"/>
                  <a:ext cx="669"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39" name="Group 48"/>
              <p:cNvGrpSpPr>
                <a:grpSpLocks/>
              </p:cNvGrpSpPr>
              <p:nvPr/>
            </p:nvGrpSpPr>
            <p:grpSpPr bwMode="auto">
              <a:xfrm>
                <a:off x="669" y="2534"/>
                <a:ext cx="950" cy="576"/>
                <a:chOff x="669" y="2534"/>
                <a:chExt cx="950" cy="576"/>
              </a:xfrm>
            </p:grpSpPr>
            <p:sp>
              <p:nvSpPr>
                <p:cNvPr id="1058852" name="Rectangle 49"/>
                <p:cNvSpPr>
                  <a:spLocks noChangeArrowheads="1"/>
                </p:cNvSpPr>
                <p:nvPr/>
              </p:nvSpPr>
              <p:spPr bwMode="auto">
                <a:xfrm>
                  <a:off x="712" y="2534"/>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5:2; 15:16</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53" name="Rectangle 50"/>
                <p:cNvSpPr>
                  <a:spLocks noChangeArrowheads="1"/>
                </p:cNvSpPr>
                <p:nvPr/>
              </p:nvSpPr>
              <p:spPr bwMode="auto">
                <a:xfrm>
                  <a:off x="669" y="2534"/>
                  <a:ext cx="950"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40" name="Group 51"/>
              <p:cNvGrpSpPr>
                <a:grpSpLocks/>
              </p:cNvGrpSpPr>
              <p:nvPr/>
            </p:nvGrpSpPr>
            <p:grpSpPr bwMode="auto">
              <a:xfrm>
                <a:off x="1619" y="2534"/>
                <a:ext cx="1634" cy="576"/>
                <a:chOff x="1619" y="2534"/>
                <a:chExt cx="1634" cy="576"/>
              </a:xfrm>
            </p:grpSpPr>
            <p:sp>
              <p:nvSpPr>
                <p:cNvPr id="1058850" name="Rectangle 52"/>
                <p:cNvSpPr>
                  <a:spLocks noChangeArrowheads="1"/>
                </p:cNvSpPr>
                <p:nvPr/>
              </p:nvSpPr>
              <p:spPr bwMode="auto">
                <a:xfrm>
                  <a:off x="1662" y="2534"/>
                  <a:ext cx="1548"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성령의 일하심을 통해 점점 더 예수 그리스도와 같이 되어가는 것</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51" name="Rectangle 53"/>
                <p:cNvSpPr>
                  <a:spLocks noChangeArrowheads="1"/>
                </p:cNvSpPr>
                <p:nvPr/>
              </p:nvSpPr>
              <p:spPr bwMode="auto">
                <a:xfrm>
                  <a:off x="1619" y="2534"/>
                  <a:ext cx="1634"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41" name="Group 54"/>
              <p:cNvGrpSpPr>
                <a:grpSpLocks/>
              </p:cNvGrpSpPr>
              <p:nvPr/>
            </p:nvGrpSpPr>
            <p:grpSpPr bwMode="auto">
              <a:xfrm>
                <a:off x="0" y="3110"/>
                <a:ext cx="669" cy="800"/>
                <a:chOff x="0" y="3110"/>
                <a:chExt cx="669" cy="800"/>
              </a:xfrm>
            </p:grpSpPr>
            <p:sp>
              <p:nvSpPr>
                <p:cNvPr id="1058848" name="Rectangle 55"/>
                <p:cNvSpPr>
                  <a:spLocks noChangeArrowheads="1"/>
                </p:cNvSpPr>
                <p:nvPr/>
              </p:nvSpPr>
              <p:spPr bwMode="auto">
                <a:xfrm>
                  <a:off x="43" y="3110"/>
                  <a:ext cx="583" cy="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cs typeface="Times New Roman" charset="0"/>
                    </a:rPr>
                    <a:t>영화</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49" name="Rectangle 56"/>
                <p:cNvSpPr>
                  <a:spLocks noChangeArrowheads="1"/>
                </p:cNvSpPr>
                <p:nvPr/>
              </p:nvSpPr>
              <p:spPr bwMode="auto">
                <a:xfrm>
                  <a:off x="0" y="3110"/>
                  <a:ext cx="669" cy="728"/>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42" name="Group 57"/>
              <p:cNvGrpSpPr>
                <a:grpSpLocks/>
              </p:cNvGrpSpPr>
              <p:nvPr/>
            </p:nvGrpSpPr>
            <p:grpSpPr bwMode="auto">
              <a:xfrm>
                <a:off x="669" y="3110"/>
                <a:ext cx="950" cy="820"/>
                <a:chOff x="669" y="3110"/>
                <a:chExt cx="950" cy="820"/>
              </a:xfrm>
            </p:grpSpPr>
            <p:sp>
              <p:nvSpPr>
                <p:cNvPr id="1058846" name="Rectangle 58"/>
                <p:cNvSpPr>
                  <a:spLocks noChangeArrowheads="1"/>
                </p:cNvSpPr>
                <p:nvPr/>
              </p:nvSpPr>
              <p:spPr bwMode="auto">
                <a:xfrm>
                  <a:off x="712" y="3110"/>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로마서 </a:t>
                  </a:r>
                  <a:r>
                    <a:rPr lang="en-US" sz="1600" b="1">
                      <a:solidFill>
                        <a:srgbClr val="FFFFFF"/>
                      </a:solidFill>
                      <a:latin typeface="Arial" charset="0"/>
                      <a:cs typeface="Arial" charset="0"/>
                    </a:rPr>
                    <a:t>8:18, 19, 30</a:t>
                  </a:r>
                  <a:endParaRPr lang="en-US"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47" name="Rectangle 59"/>
                <p:cNvSpPr>
                  <a:spLocks noChangeArrowheads="1"/>
                </p:cNvSpPr>
                <p:nvPr/>
              </p:nvSpPr>
              <p:spPr bwMode="auto">
                <a:xfrm>
                  <a:off x="669" y="3130"/>
                  <a:ext cx="950" cy="80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1058843" name="Group 60"/>
              <p:cNvGrpSpPr>
                <a:grpSpLocks/>
              </p:cNvGrpSpPr>
              <p:nvPr/>
            </p:nvGrpSpPr>
            <p:grpSpPr bwMode="auto">
              <a:xfrm>
                <a:off x="1619" y="3110"/>
                <a:ext cx="1634" cy="800"/>
                <a:chOff x="1619" y="3110"/>
                <a:chExt cx="1634" cy="800"/>
              </a:xfrm>
            </p:grpSpPr>
            <p:sp>
              <p:nvSpPr>
                <p:cNvPr id="1058844" name="Rectangle 61"/>
                <p:cNvSpPr>
                  <a:spLocks noChangeArrowheads="1"/>
                </p:cNvSpPr>
                <p:nvPr/>
              </p:nvSpPr>
              <p:spPr bwMode="auto">
                <a:xfrm>
                  <a:off x="1662" y="3110"/>
                  <a:ext cx="1548" cy="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600" b="1">
                      <a:solidFill>
                        <a:srgbClr val="FFFFFF"/>
                      </a:solidFill>
                      <a:latin typeface="Arial" charset="0"/>
                      <a:cs typeface="Arial" charset="0"/>
                    </a:rPr>
                    <a:t>영원히 지속될 부활된 몸으로 예수 그리스도의 인격에 완전한 일치가 되어진 신자의 마지막 상태</a:t>
                  </a:r>
                  <a:r>
                    <a:rPr lang="en-US" altLang="ko-KR" sz="1600" b="1">
                      <a:solidFill>
                        <a:srgbClr val="FFFFFF"/>
                      </a:solidFill>
                      <a:latin typeface="Arial" charset="0"/>
                      <a:cs typeface="Arial" charset="0"/>
                    </a:rPr>
                    <a:t>(</a:t>
                  </a:r>
                  <a:r>
                    <a:rPr lang="ko-KR" altLang="en-US" sz="1600" b="1">
                      <a:solidFill>
                        <a:srgbClr val="FFFFFF"/>
                      </a:solidFill>
                      <a:latin typeface="Arial" charset="0"/>
                      <a:cs typeface="Arial" charset="0"/>
                    </a:rPr>
                    <a:t>요일</a:t>
                  </a:r>
                  <a:r>
                    <a:rPr lang="en-US" altLang="ja-JP" sz="1600" b="1">
                      <a:solidFill>
                        <a:srgbClr val="FFFFFF"/>
                      </a:solidFill>
                      <a:latin typeface="Arial" charset="0"/>
                      <a:cs typeface="Arial" charset="0"/>
                    </a:rPr>
                    <a:t> 3:2).</a:t>
                  </a:r>
                  <a:endParaRPr lang="en-US" altLang="ja-JP" sz="1600" b="1">
                    <a:solidFill>
                      <a:srgbClr val="FFFFFF"/>
                    </a:solidFill>
                    <a:cs typeface="Times New Roman" charset="0"/>
                  </a:endParaRPr>
                </a:p>
                <a:p>
                  <a:pPr defTabSz="914400" eaLnBrk="0" hangingPunct="0">
                    <a:lnSpc>
                      <a:spcPct val="100000"/>
                    </a:lnSpc>
                    <a:buClrTx/>
                    <a:buSzTx/>
                    <a:buFontTx/>
                    <a:buNone/>
                  </a:pPr>
                  <a:endParaRPr lang="en-US" sz="1600" b="1">
                    <a:solidFill>
                      <a:srgbClr val="FFFFFF"/>
                    </a:solidFill>
                    <a:cs typeface="Times New Roman" charset="0"/>
                  </a:endParaRPr>
                </a:p>
              </p:txBody>
            </p:sp>
            <p:sp>
              <p:nvSpPr>
                <p:cNvPr id="1058845" name="Rectangle 62"/>
                <p:cNvSpPr>
                  <a:spLocks noChangeArrowheads="1"/>
                </p:cNvSpPr>
                <p:nvPr/>
              </p:nvSpPr>
              <p:spPr bwMode="auto">
                <a:xfrm>
                  <a:off x="1619" y="3110"/>
                  <a:ext cx="1634" cy="80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
          <p:nvSpPr>
            <p:cNvPr id="1058824" name="Rectangle 63"/>
            <p:cNvSpPr>
              <a:spLocks noChangeArrowheads="1"/>
            </p:cNvSpPr>
            <p:nvPr/>
          </p:nvSpPr>
          <p:spPr bwMode="auto">
            <a:xfrm>
              <a:off x="-3" y="-3"/>
              <a:ext cx="3259" cy="384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pic>
        <p:nvPicPr>
          <p:cNvPr id="1058819" name="Picture 64" descr="PE01984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1828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8820" name="Text Box 65"/>
          <p:cNvSpPr txBox="1">
            <a:spLocks noChangeArrowheads="1"/>
          </p:cNvSpPr>
          <p:nvPr/>
        </p:nvSpPr>
        <p:spPr bwMode="auto">
          <a:xfrm>
            <a:off x="8256588" y="76200"/>
            <a:ext cx="811212"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ea typeface="ＭＳ Ｐゴシック" charset="0"/>
                <a:cs typeface="ＭＳ Ｐゴシック" charset="0"/>
              </a:rPr>
              <a:t>155h</a:t>
            </a:r>
          </a:p>
        </p:txBody>
      </p:sp>
      <p:sp>
        <p:nvSpPr>
          <p:cNvPr id="1058821" name="Rectangle 66"/>
          <p:cNvSpPr>
            <a:spLocks noGrp="1" noChangeArrowheads="1"/>
          </p:cNvSpPr>
          <p:nvPr>
            <p:ph type="title"/>
          </p:nvPr>
        </p:nvSpPr>
        <p:spPr>
          <a:xfrm>
            <a:off x="1828800" y="549275"/>
            <a:ext cx="7010400" cy="685800"/>
          </a:xfrm>
        </p:spPr>
        <p:txBody>
          <a:bodyPr/>
          <a:lstStyle/>
          <a:p>
            <a:pPr eaLnBrk="1" hangingPunct="1"/>
            <a:r>
              <a:rPr lang="ko-KR" altLang="en-US" sz="3100">
                <a:solidFill>
                  <a:schemeClr val="tx1"/>
                </a:solidFill>
                <a:latin typeface="Arial" charset="0"/>
                <a:ea typeface="ＭＳ Ｐゴシック" charset="0"/>
                <a:cs typeface="ＭＳ Ｐゴシック" charset="0"/>
              </a:rPr>
              <a:t>로마서의 신학적 용어들</a:t>
            </a:r>
            <a:endParaRPr lang="en-US" sz="3100">
              <a:solidFill>
                <a:schemeClr val="tx1"/>
              </a:solidFill>
              <a:latin typeface="Arial" charset="0"/>
              <a:ea typeface="ＭＳ Ｐゴシック" charset="0"/>
              <a:cs typeface="ＭＳ Ｐゴシック" charset="0"/>
            </a:endParaRPr>
          </a:p>
        </p:txBody>
      </p:sp>
      <p:sp>
        <p:nvSpPr>
          <p:cNvPr id="1058822" name="Oval 67"/>
          <p:cNvSpPr>
            <a:spLocks noChangeArrowheads="1"/>
          </p:cNvSpPr>
          <p:nvPr/>
        </p:nvSpPr>
        <p:spPr bwMode="auto">
          <a:xfrm>
            <a:off x="76200" y="808038"/>
            <a:ext cx="2133600" cy="1143000"/>
          </a:xfrm>
          <a:prstGeom prst="ellipse">
            <a:avLst/>
          </a:prstGeom>
          <a:noFill/>
          <a:ln w="762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LOGOFF.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9841" name="Picture 9"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44" name="Rectangle 12"/>
          <p:cNvSpPr>
            <a:spLocks noChangeArrowheads="1"/>
          </p:cNvSpPr>
          <p:nvPr/>
        </p:nvSpPr>
        <p:spPr bwMode="auto">
          <a:xfrm>
            <a:off x="4724400" y="2895600"/>
            <a:ext cx="4191000" cy="3733800"/>
          </a:xfrm>
          <a:prstGeom prst="rect">
            <a:avLst/>
          </a:prstGeom>
          <a:solidFill>
            <a:srgbClr val="FCC6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533400" indent="-474663" algn="ctr" defTabSz="914400">
              <a:lnSpc>
                <a:spcPct val="100000"/>
              </a:lnSpc>
              <a:spcBef>
                <a:spcPct val="20000"/>
              </a:spcBef>
              <a:buClrTx/>
              <a:buSzTx/>
              <a:buFontTx/>
              <a:buNone/>
            </a:pPr>
            <a:r>
              <a:rPr lang="ko-KR" altLang="en-US" sz="1800" b="1">
                <a:solidFill>
                  <a:srgbClr val="333333"/>
                </a:solidFill>
                <a:latin typeface="Arial Narrow" charset="0"/>
                <a:cs typeface="Times New Roman" charset="0"/>
              </a:rPr>
              <a:t>이것이 히브리어로 쓰여진 방식이다</a:t>
            </a:r>
            <a:r>
              <a:rPr lang="en-US" altLang="ja-JP" sz="2000" b="1">
                <a:solidFill>
                  <a:srgbClr val="333333"/>
                </a:solidFill>
                <a:latin typeface="Arial Narrow" charset="0"/>
                <a:cs typeface="Times New Roman" charset="0"/>
              </a:rPr>
              <a:t>: </a:t>
            </a:r>
          </a:p>
          <a:p>
            <a:pPr marL="533400" indent="-474663" algn="ctr" defTabSz="914400">
              <a:lnSpc>
                <a:spcPct val="100000"/>
              </a:lnSpc>
              <a:spcBef>
                <a:spcPct val="20000"/>
              </a:spcBef>
              <a:buClrTx/>
              <a:buSzTx/>
              <a:buFontTx/>
              <a:buNone/>
            </a:pPr>
            <a:r>
              <a:rPr lang="ja-JP" altLang="en-US" sz="2000" b="1">
                <a:solidFill>
                  <a:srgbClr val="333333"/>
                </a:solidFill>
                <a:latin typeface="Arial Narrow" charset="0"/>
                <a:cs typeface="Times New Roman" charset="0"/>
              </a:rPr>
              <a:t>“</a:t>
            </a:r>
            <a:r>
              <a:rPr lang="ko-KR" altLang="en-US" sz="2000" b="1">
                <a:solidFill>
                  <a:srgbClr val="333333"/>
                </a:solidFill>
                <a:latin typeface="Arial Narrow" charset="0"/>
                <a:cs typeface="Times New Roman" charset="0"/>
              </a:rPr>
              <a:t>내가 에서보다 야곱을 택하였다</a:t>
            </a:r>
            <a:r>
              <a:rPr lang="en-US" altLang="ko-KR" sz="2000" b="1">
                <a:solidFill>
                  <a:srgbClr val="333333"/>
                </a:solidFill>
                <a:latin typeface="Arial Narrow" charset="0"/>
                <a:cs typeface="Times New Roman" charset="0"/>
              </a:rPr>
              <a:t>.</a:t>
            </a:r>
            <a:r>
              <a:rPr lang="ja-JP" altLang="en-US" sz="2000" b="1">
                <a:solidFill>
                  <a:srgbClr val="333333"/>
                </a:solidFill>
                <a:latin typeface="Arial Narrow" charset="0"/>
                <a:cs typeface="Times New Roman" charset="0"/>
              </a:rPr>
              <a:t>”</a:t>
            </a:r>
            <a:endParaRPr lang="en-US" altLang="ja-JP" sz="2000" b="1">
              <a:solidFill>
                <a:srgbClr val="333333"/>
              </a:solidFill>
              <a:latin typeface="Arial Narrow" charset="0"/>
              <a:cs typeface="Times New Roman" charset="0"/>
            </a:endParaRPr>
          </a:p>
          <a:p>
            <a:pPr marL="533400" indent="-474663" defTabSz="914400">
              <a:lnSpc>
                <a:spcPct val="100000"/>
              </a:lnSpc>
              <a:spcBef>
                <a:spcPct val="20000"/>
              </a:spcBef>
              <a:buClrTx/>
              <a:buSzTx/>
              <a:buFontTx/>
              <a:buNone/>
            </a:pPr>
            <a:r>
              <a:rPr lang="ko-KR" altLang="en-US" sz="2000" b="1">
                <a:solidFill>
                  <a:srgbClr val="333333"/>
                </a:solidFill>
                <a:latin typeface="Arial Narrow" charset="0"/>
                <a:cs typeface="Times New Roman" charset="0"/>
              </a:rPr>
              <a:t>이는 보여준다</a:t>
            </a:r>
            <a:r>
              <a:rPr lang="en-US" altLang="ja-JP" sz="2000" b="1">
                <a:solidFill>
                  <a:srgbClr val="333333"/>
                </a:solidFill>
                <a:latin typeface="Arial Narrow" charset="0"/>
                <a:cs typeface="Times New Roman" charset="0"/>
              </a:rPr>
              <a:t>:	</a:t>
            </a:r>
          </a:p>
          <a:p>
            <a:pPr marL="533400" indent="-474663" defTabSz="914400">
              <a:lnSpc>
                <a:spcPct val="100000"/>
              </a:lnSpc>
              <a:spcBef>
                <a:spcPct val="20000"/>
              </a:spcBef>
              <a:buClrTx/>
              <a:buSzTx/>
              <a:buFontTx/>
              <a:buAutoNum type="arabicPeriod"/>
            </a:pPr>
            <a:r>
              <a:rPr lang="ko-KR" altLang="en-US" sz="2000" b="1">
                <a:solidFill>
                  <a:srgbClr val="333333"/>
                </a:solidFill>
                <a:latin typeface="Arial Narrow" charset="0"/>
                <a:cs typeface="Times New Roman" charset="0"/>
              </a:rPr>
              <a:t>하나님의 주권 </a:t>
            </a:r>
            <a:r>
              <a:rPr lang="en-US" altLang="ja-JP" sz="2000" b="1">
                <a:solidFill>
                  <a:srgbClr val="333333"/>
                </a:solidFill>
                <a:latin typeface="Arial Narrow" charset="0"/>
                <a:cs typeface="Times New Roman" charset="0"/>
              </a:rPr>
              <a:t>9:15-21</a:t>
            </a:r>
          </a:p>
          <a:p>
            <a:pPr marL="533400" indent="-474663" defTabSz="914400">
              <a:lnSpc>
                <a:spcPct val="100000"/>
              </a:lnSpc>
              <a:spcBef>
                <a:spcPct val="20000"/>
              </a:spcBef>
              <a:buClrTx/>
              <a:buSzTx/>
              <a:buFontTx/>
              <a:buNone/>
            </a:pPr>
            <a:endParaRPr lang="en-US" sz="2000" b="1">
              <a:solidFill>
                <a:srgbClr val="333333"/>
              </a:solidFill>
              <a:latin typeface="Arial Narrow" charset="0"/>
              <a:cs typeface="Times New Roman" charset="0"/>
            </a:endParaRPr>
          </a:p>
          <a:p>
            <a:pPr marL="533400" indent="-474663" defTabSz="914400">
              <a:lnSpc>
                <a:spcPct val="100000"/>
              </a:lnSpc>
              <a:spcBef>
                <a:spcPct val="20000"/>
              </a:spcBef>
              <a:buClrTx/>
              <a:buSzTx/>
              <a:buFontTx/>
              <a:buNone/>
            </a:pPr>
            <a:endParaRPr lang="en-US" sz="2000" b="1">
              <a:solidFill>
                <a:srgbClr val="333333"/>
              </a:solidFill>
              <a:latin typeface="Arial Narrow" charset="0"/>
              <a:cs typeface="Times New Roman" charset="0"/>
            </a:endParaRPr>
          </a:p>
          <a:p>
            <a:pPr marL="533400" indent="-474663" defTabSz="914400">
              <a:lnSpc>
                <a:spcPct val="100000"/>
              </a:lnSpc>
              <a:spcBef>
                <a:spcPct val="20000"/>
              </a:spcBef>
              <a:buClrTx/>
              <a:buSzTx/>
              <a:buFontTx/>
              <a:buNone/>
            </a:pPr>
            <a:endParaRPr lang="en-US" sz="2000" b="1">
              <a:solidFill>
                <a:srgbClr val="333333"/>
              </a:solidFill>
              <a:latin typeface="Arial Narrow" charset="0"/>
              <a:cs typeface="Times New Roman" charset="0"/>
            </a:endParaRPr>
          </a:p>
          <a:p>
            <a:pPr marL="533400" indent="-474663" defTabSz="914400">
              <a:lnSpc>
                <a:spcPct val="100000"/>
              </a:lnSpc>
              <a:spcBef>
                <a:spcPct val="20000"/>
              </a:spcBef>
              <a:buClrTx/>
              <a:buSzTx/>
              <a:buFontTx/>
              <a:buNone/>
            </a:pPr>
            <a:endParaRPr lang="en-US" sz="2000" b="1">
              <a:solidFill>
                <a:srgbClr val="333333"/>
              </a:solidFill>
              <a:latin typeface="Arial Narrow" charset="0"/>
              <a:cs typeface="Times New Roman" charset="0"/>
            </a:endParaRPr>
          </a:p>
          <a:p>
            <a:pPr marL="533400" indent="-474663" defTabSz="914400">
              <a:lnSpc>
                <a:spcPct val="100000"/>
              </a:lnSpc>
              <a:spcBef>
                <a:spcPct val="20000"/>
              </a:spcBef>
              <a:buClrTx/>
              <a:buSzTx/>
              <a:buFontTx/>
              <a:buNone/>
            </a:pPr>
            <a:r>
              <a:rPr lang="en-US" sz="2000" b="1">
                <a:solidFill>
                  <a:srgbClr val="333333"/>
                </a:solidFill>
                <a:latin typeface="Arial Narrow" charset="0"/>
                <a:cs typeface="Times New Roman" charset="0"/>
              </a:rPr>
              <a:t>2.	</a:t>
            </a:r>
            <a:r>
              <a:rPr lang="ko-KR" altLang="en-US" sz="2000" b="1">
                <a:solidFill>
                  <a:srgbClr val="333333"/>
                </a:solidFill>
                <a:latin typeface="Arial Narrow" charset="0"/>
                <a:cs typeface="Times New Roman" charset="0"/>
              </a:rPr>
              <a:t>하나님의 인내 </a:t>
            </a:r>
            <a:r>
              <a:rPr lang="en-US" altLang="ja-JP" sz="2000" b="1">
                <a:solidFill>
                  <a:srgbClr val="333333"/>
                </a:solidFill>
                <a:latin typeface="Arial Narrow" charset="0"/>
                <a:cs typeface="Times New Roman" charset="0"/>
              </a:rPr>
              <a:t>9:22</a:t>
            </a:r>
          </a:p>
          <a:p>
            <a:pPr marL="533400" indent="-474663" defTabSz="914400">
              <a:lnSpc>
                <a:spcPct val="100000"/>
              </a:lnSpc>
              <a:spcBef>
                <a:spcPct val="20000"/>
              </a:spcBef>
              <a:buClrTx/>
              <a:buSzTx/>
              <a:buFontTx/>
              <a:buNone/>
            </a:pPr>
            <a:r>
              <a:rPr lang="en-US" sz="2000" b="1">
                <a:solidFill>
                  <a:srgbClr val="333333"/>
                </a:solidFill>
                <a:latin typeface="Arial Narrow" charset="0"/>
                <a:cs typeface="Times New Roman" charset="0"/>
              </a:rPr>
              <a:t>3.	</a:t>
            </a:r>
            <a:r>
              <a:rPr lang="ko-KR" altLang="en-US" sz="2000" b="1">
                <a:solidFill>
                  <a:srgbClr val="333333"/>
                </a:solidFill>
                <a:latin typeface="Arial Narrow" charset="0"/>
                <a:cs typeface="Times New Roman" charset="0"/>
              </a:rPr>
              <a:t>하나님의 영광 </a:t>
            </a:r>
            <a:r>
              <a:rPr lang="en-US" altLang="ja-JP" sz="2000" b="1">
                <a:solidFill>
                  <a:srgbClr val="333333"/>
                </a:solidFill>
                <a:latin typeface="Arial Narrow" charset="0"/>
                <a:cs typeface="Times New Roman" charset="0"/>
              </a:rPr>
              <a:t>9:23</a:t>
            </a:r>
            <a:endParaRPr lang="en-US" b="1">
              <a:solidFill>
                <a:srgbClr val="333333"/>
              </a:solidFill>
              <a:latin typeface="Arial Narrow" charset="0"/>
              <a:cs typeface="Times New Roman" charset="0"/>
            </a:endParaRPr>
          </a:p>
        </p:txBody>
      </p:sp>
      <p:sp>
        <p:nvSpPr>
          <p:cNvPr id="44042" name="Rectangle 10"/>
          <p:cNvSpPr>
            <a:spLocks noChangeArrowheads="1"/>
          </p:cNvSpPr>
          <p:nvPr/>
        </p:nvSpPr>
        <p:spPr bwMode="auto">
          <a:xfrm>
            <a:off x="304800" y="2209800"/>
            <a:ext cx="4038600" cy="3740150"/>
          </a:xfrm>
          <a:prstGeom prst="rect">
            <a:avLst/>
          </a:prstGeom>
          <a:solidFill>
            <a:srgbClr val="C9C6F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None/>
            </a:pPr>
            <a:r>
              <a:rPr lang="en-US" sz="2000" b="1">
                <a:solidFill>
                  <a:srgbClr val="333333"/>
                </a:solidFill>
                <a:latin typeface="Arial Narrow" charset="0"/>
                <a:cs typeface="Times New Roman" charset="0"/>
              </a:rPr>
              <a:t>9:11-13</a:t>
            </a:r>
          </a:p>
          <a:p>
            <a:pPr marL="342900" indent="-342900" defTabSz="914400">
              <a:lnSpc>
                <a:spcPct val="100000"/>
              </a:lnSpc>
              <a:spcBef>
                <a:spcPct val="20000"/>
              </a:spcBef>
              <a:buClrTx/>
              <a:buSzTx/>
              <a:buFontTx/>
              <a:buNone/>
            </a:pPr>
            <a:r>
              <a:rPr lang="ja-JP" altLang="en-US" sz="2000" b="1" i="1">
                <a:solidFill>
                  <a:srgbClr val="333333"/>
                </a:solidFill>
                <a:latin typeface="Arial Narrow" charset="0"/>
                <a:cs typeface="Times New Roman" charset="0"/>
              </a:rPr>
              <a:t>“</a:t>
            </a:r>
            <a:r>
              <a:rPr lang="ko-KR" altLang="en-US" sz="1900" b="1" i="1">
                <a:solidFill>
                  <a:srgbClr val="333333"/>
                </a:solidFill>
                <a:latin typeface="Arial Narrow" charset="0"/>
                <a:cs typeface="Times New Roman" charset="0"/>
              </a:rPr>
              <a:t>그 자식들이 아직 나지도 아니하고 무슨 선이나 악을 행하지 아니한 때에 택하심을 따라 되는 하나님의 뜻이 </a:t>
            </a:r>
            <a:r>
              <a:rPr lang="ko-KR" altLang="en-US" sz="1900" b="1" i="1">
                <a:solidFill>
                  <a:srgbClr val="FF0000"/>
                </a:solidFill>
                <a:latin typeface="Arial Narrow" charset="0"/>
                <a:cs typeface="Times New Roman" charset="0"/>
              </a:rPr>
              <a:t>행위로 말미암지 않고 오직 부르시는 이로 말미암아 서게 하려 하사  </a:t>
            </a:r>
            <a:r>
              <a:rPr lang="ko-KR" altLang="en-US" sz="1900" b="1" i="1">
                <a:solidFill>
                  <a:srgbClr val="333333"/>
                </a:solidFill>
                <a:latin typeface="Arial Narrow" charset="0"/>
                <a:cs typeface="Times New Roman" charset="0"/>
              </a:rPr>
              <a:t>리브가에게 이르시되 큰 자가 어린 자를 섬기리라 하셨나니 </a:t>
            </a:r>
          </a:p>
          <a:p>
            <a:pPr marL="342900" indent="-342900" defTabSz="914400">
              <a:lnSpc>
                <a:spcPct val="100000"/>
              </a:lnSpc>
              <a:spcBef>
                <a:spcPct val="20000"/>
              </a:spcBef>
              <a:buClrTx/>
              <a:buSzTx/>
              <a:buFontTx/>
              <a:buNone/>
            </a:pPr>
            <a:r>
              <a:rPr lang="ko-KR" altLang="en-US" sz="1900" b="1" i="1">
                <a:solidFill>
                  <a:srgbClr val="333333"/>
                </a:solidFill>
                <a:latin typeface="Arial Narrow" charset="0"/>
                <a:cs typeface="Times New Roman" charset="0"/>
              </a:rPr>
              <a:t>기록된 바 내가 야곱은 사랑하고 에서는 미워하였다 하심과 같으니라 </a:t>
            </a:r>
            <a:r>
              <a:rPr lang="en-US" altLang="ja-JP" sz="1900" b="1" i="1">
                <a:solidFill>
                  <a:srgbClr val="333333"/>
                </a:solidFill>
                <a:latin typeface="Arial Narrow" charset="0"/>
                <a:cs typeface="Times New Roman" charset="0"/>
              </a:rPr>
              <a:t>.</a:t>
            </a:r>
            <a:r>
              <a:rPr lang="ja-JP" altLang="en-US" sz="2000" b="1" i="1">
                <a:solidFill>
                  <a:srgbClr val="333333"/>
                </a:solidFill>
                <a:latin typeface="Arial Narrow" charset="0"/>
                <a:cs typeface="Times New Roman" charset="0"/>
              </a:rPr>
              <a:t>”</a:t>
            </a:r>
            <a:endParaRPr lang="en-US" sz="2000" i="1">
              <a:solidFill>
                <a:srgbClr val="333333"/>
              </a:solidFill>
              <a:latin typeface="Arial Narrow" charset="0"/>
              <a:cs typeface="Times New Roman" charset="0"/>
            </a:endParaRPr>
          </a:p>
        </p:txBody>
      </p:sp>
      <p:sp>
        <p:nvSpPr>
          <p:cNvPr id="878597" name="WordArt 5"/>
          <p:cNvSpPr>
            <a:spLocks noChangeArrowheads="1" noChangeShapeType="1" noTextEdit="1"/>
          </p:cNvSpPr>
          <p:nvPr/>
        </p:nvSpPr>
        <p:spPr bwMode="auto">
          <a:xfrm>
            <a:off x="681038" y="762000"/>
            <a:ext cx="7781925" cy="1143000"/>
          </a:xfrm>
          <a:prstGeom prst="rect">
            <a:avLst/>
          </a:prstGeom>
          <a:effectLst/>
        </p:spPr>
        <p:txBody>
          <a:bodyPr wrap="none" fromWordArt="1">
            <a:prstTxWarp prst="textPlain">
              <a:avLst>
                <a:gd name="adj" fmla="val 50000"/>
              </a:avLst>
            </a:prstTxWarp>
          </a:bodyPr>
          <a:lstStyle/>
          <a:p>
            <a:pPr algn="ctr" defTabSz="914400">
              <a:lnSpc>
                <a:spcPct val="100000"/>
              </a:lnSpc>
              <a:buClrTx/>
              <a:buSzTx/>
              <a:buFontTx/>
              <a:buNone/>
              <a:defRPr/>
            </a:pPr>
            <a:r>
              <a:rPr lang="en-US" sz="3600" kern="10" dirty="0">
                <a:ln w="19050">
                  <a:noFill/>
                  <a:round/>
                  <a:headEnd/>
                  <a:tailEnd/>
                </a:ln>
                <a:solidFill>
                  <a:srgbClr val="000090"/>
                </a:solidFill>
                <a:effectLst>
                  <a:outerShdw blurRad="47625" dist="63500" dir="2700000" algn="tl" rotWithShape="0">
                    <a:srgbClr val="FFFFFF"/>
                  </a:outerShdw>
                </a:effectLst>
                <a:latin typeface="Impact"/>
                <a:ea typeface="Impact"/>
                <a:cs typeface="Impact"/>
              </a:rPr>
              <a:t>“</a:t>
            </a:r>
            <a:r>
              <a:rPr lang="ko-KR" altLang="en-US" sz="3600" kern="10" dirty="0">
                <a:ln w="19050">
                  <a:noFill/>
                  <a:round/>
                  <a:headEnd/>
                  <a:tailEnd/>
                </a:ln>
                <a:solidFill>
                  <a:srgbClr val="000090"/>
                </a:solidFill>
                <a:effectLst>
                  <a:outerShdw blurRad="47625" dist="63500" dir="2700000" algn="tl" rotWithShape="0">
                    <a:srgbClr val="FFFFFF"/>
                  </a:outerShdw>
                </a:effectLst>
                <a:latin typeface="Impact"/>
                <a:ea typeface="Impact"/>
                <a:cs typeface="Impact"/>
              </a:rPr>
              <a:t>내가 야곱은 사랑하고 에서는 미워하였다</a:t>
            </a:r>
            <a:r>
              <a:rPr lang="en-US" sz="3600" kern="10" dirty="0">
                <a:ln w="19050">
                  <a:noFill/>
                  <a:round/>
                  <a:headEnd/>
                  <a:tailEnd/>
                </a:ln>
                <a:solidFill>
                  <a:srgbClr val="000090"/>
                </a:solidFill>
                <a:effectLst>
                  <a:outerShdw blurRad="47625" dist="63500" dir="2700000" algn="tl" rotWithShape="0">
                    <a:srgbClr val="FFFFFF"/>
                  </a:outerShdw>
                </a:effectLst>
                <a:latin typeface="Impact"/>
                <a:ea typeface="Impact"/>
                <a:cs typeface="Impact"/>
              </a:rPr>
              <a:t>” 9:1-29</a:t>
            </a:r>
          </a:p>
          <a:p>
            <a:pPr algn="ctr" defTabSz="914400">
              <a:lnSpc>
                <a:spcPct val="100000"/>
              </a:lnSpc>
              <a:buClrTx/>
              <a:buSzTx/>
              <a:buFontTx/>
              <a:buNone/>
              <a:defRPr/>
            </a:pPr>
            <a:r>
              <a:rPr lang="ko-KR" altLang="en-US" sz="3600" kern="10" dirty="0">
                <a:ln w="19050">
                  <a:noFill/>
                  <a:round/>
                  <a:headEnd/>
                  <a:tailEnd/>
                </a:ln>
                <a:solidFill>
                  <a:srgbClr val="000090"/>
                </a:solidFill>
                <a:effectLst>
                  <a:outerShdw blurRad="47625" dist="63500" dir="2700000" algn="tl" rotWithShape="0">
                    <a:srgbClr val="FFFFFF"/>
                  </a:outerShdw>
                </a:effectLst>
                <a:latin typeface="Impact"/>
                <a:ea typeface="Impact"/>
                <a:cs typeface="Impact"/>
              </a:rPr>
              <a:t>하나님이 불공평하신가</a:t>
            </a:r>
            <a:r>
              <a:rPr lang="en-US" sz="3600" kern="10" dirty="0">
                <a:ln w="19050">
                  <a:noFill/>
                  <a:round/>
                  <a:headEnd/>
                  <a:tailEnd/>
                </a:ln>
                <a:solidFill>
                  <a:srgbClr val="000090"/>
                </a:solidFill>
                <a:effectLst>
                  <a:outerShdw blurRad="47625" dist="63500" dir="2700000" algn="tl" rotWithShape="0">
                    <a:srgbClr val="FFFFFF"/>
                  </a:outerShdw>
                </a:effectLst>
                <a:latin typeface="Impact"/>
                <a:ea typeface="Impact"/>
                <a:cs typeface="Impact"/>
              </a:rPr>
              <a:t>?</a:t>
            </a:r>
          </a:p>
        </p:txBody>
      </p:sp>
      <p:pic>
        <p:nvPicPr>
          <p:cNvPr id="1059845" name="Picture 6" descr="j0076238"/>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6248400" y="1314450"/>
            <a:ext cx="2411413"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9" name="Text Box 7"/>
          <p:cNvSpPr txBox="1">
            <a:spLocks noChangeArrowheads="1"/>
          </p:cNvSpPr>
          <p:nvPr/>
        </p:nvSpPr>
        <p:spPr bwMode="auto">
          <a:xfrm>
            <a:off x="5410200" y="4378325"/>
            <a:ext cx="3505200" cy="15319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4488" indent="-344488"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spcBef>
                <a:spcPct val="20000"/>
              </a:spcBef>
              <a:buClrTx/>
              <a:buSzTx/>
              <a:buFontTx/>
              <a:buChar char="•"/>
            </a:pPr>
            <a:r>
              <a:rPr lang="ko-KR" altLang="en-US" sz="1800" b="1">
                <a:solidFill>
                  <a:srgbClr val="333333"/>
                </a:solidFill>
                <a:latin typeface="Arial Narrow" charset="0"/>
                <a:cs typeface="Times New Roman" charset="0"/>
              </a:rPr>
              <a:t>하나님은 그가 원하는 자에게 자비를 베푸실 수 있는 분이다</a:t>
            </a:r>
            <a:r>
              <a:rPr lang="en-US" altLang="ja-JP" sz="1800" b="1">
                <a:solidFill>
                  <a:srgbClr val="333333"/>
                </a:solidFill>
                <a:latin typeface="Arial Narrow" charset="0"/>
                <a:cs typeface="Times New Roman" charset="0"/>
              </a:rPr>
              <a:t> 9:15-18</a:t>
            </a:r>
          </a:p>
          <a:p>
            <a:pPr defTabSz="914400" eaLnBrk="1" hangingPunct="1">
              <a:lnSpc>
                <a:spcPct val="100000"/>
              </a:lnSpc>
              <a:spcBef>
                <a:spcPct val="20000"/>
              </a:spcBef>
              <a:buClrTx/>
              <a:buSzTx/>
              <a:buFontTx/>
              <a:buChar char="•"/>
            </a:pPr>
            <a:r>
              <a:rPr lang="ko-KR" altLang="en-US" sz="1800" b="1">
                <a:solidFill>
                  <a:srgbClr val="333333"/>
                </a:solidFill>
                <a:latin typeface="Arial Narrow" charset="0"/>
                <a:cs typeface="Times New Roman" charset="0"/>
              </a:rPr>
              <a:t>토기장이는 그의 점토에 대해 권리를 갖는다 </a:t>
            </a:r>
            <a:r>
              <a:rPr lang="en-US" sz="1800" b="1">
                <a:solidFill>
                  <a:srgbClr val="333333"/>
                </a:solidFill>
                <a:latin typeface="Arial Narrow" charset="0"/>
                <a:cs typeface="Times New Roman" charset="0"/>
              </a:rPr>
              <a:t>9:19-21</a:t>
            </a:r>
          </a:p>
        </p:txBody>
      </p:sp>
      <p:sp>
        <p:nvSpPr>
          <p:cNvPr id="44036" name="Text Box 4" descr="J0144247"/>
          <p:cNvSpPr txBox="1">
            <a:spLocks noChangeArrowheads="1"/>
          </p:cNvSpPr>
          <p:nvPr/>
        </p:nvSpPr>
        <p:spPr bwMode="auto">
          <a:xfrm>
            <a:off x="827088" y="3213100"/>
            <a:ext cx="7543800" cy="2308225"/>
          </a:xfrm>
          <a:prstGeom prst="rect">
            <a:avLst/>
          </a:prstGeom>
          <a:blipFill dpi="0" rotWithShape="0">
            <a:blip r:embed="rId4">
              <a:extLst>
                <a:ext uri="{28A0092B-C50C-407E-A947-70E740481C1C}">
                  <a14:useLocalDpi xmlns:a14="http://schemas.microsoft.com/office/drawing/2010/main"/>
                </a:ext>
              </a:extLst>
            </a:blip>
            <a:srcRect/>
            <a:stretch>
              <a:fillRect/>
            </a:stretch>
          </a:blipFill>
          <a:ln w="9525">
            <a:noFill/>
            <a:miter lim="800000"/>
            <a:headEnd/>
            <a:tailEnd/>
          </a:ln>
          <a:effec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90000"/>
              </a:lnSpc>
              <a:spcBef>
                <a:spcPct val="20000"/>
              </a:spcBef>
              <a:buClrTx/>
              <a:buSzTx/>
              <a:buFontTx/>
              <a:buNone/>
              <a:defRPr/>
            </a:pPr>
            <a:r>
              <a:rPr lang="ko-KR" altLang="en-US" sz="3200" b="1" smtClean="0">
                <a:solidFill>
                  <a:srgbClr val="FFFFFF"/>
                </a:solidFill>
                <a:effectLst>
                  <a:outerShdw blurRad="38100" dist="38100" dir="2700000" algn="tl">
                    <a:srgbClr val="000000"/>
                  </a:outerShdw>
                </a:effectLst>
                <a:latin typeface="Arial" charset="0"/>
                <a:cs typeface="Times New Roman" charset="0"/>
              </a:rPr>
              <a:t>하나님의 의가 죄의 형벌 받음을 요구한 이후로</a:t>
            </a:r>
            <a:r>
              <a:rPr lang="en-US" altLang="ko-KR" sz="3200" b="1" smtClean="0">
                <a:solidFill>
                  <a:srgbClr val="FFFFFF"/>
                </a:solidFill>
                <a:effectLst>
                  <a:outerShdw blurRad="38100" dist="38100" dir="2700000" algn="tl">
                    <a:srgbClr val="000000"/>
                  </a:outerShdw>
                </a:effectLst>
                <a:latin typeface="Arial" charset="0"/>
                <a:cs typeface="Times New Roman" charset="0"/>
              </a:rPr>
              <a:t>,</a:t>
            </a:r>
            <a:r>
              <a:rPr lang="en-US" altLang="ja-JP" sz="3200" b="1" smtClean="0">
                <a:solidFill>
                  <a:srgbClr val="FFFFFF"/>
                </a:solidFill>
                <a:effectLst>
                  <a:outerShdw blurRad="38100" dist="38100" dir="2700000" algn="tl">
                    <a:srgbClr val="000000"/>
                  </a:outerShdw>
                </a:effectLst>
                <a:latin typeface="Arial" charset="0"/>
                <a:cs typeface="Times New Roman" charset="0"/>
              </a:rPr>
              <a:t> </a:t>
            </a:r>
            <a:br>
              <a:rPr lang="en-US" altLang="ja-JP" sz="3200" b="1" smtClean="0">
                <a:solidFill>
                  <a:srgbClr val="FFFFFF"/>
                </a:solidFill>
                <a:effectLst>
                  <a:outerShdw blurRad="38100" dist="38100" dir="2700000" algn="tl">
                    <a:srgbClr val="000000"/>
                  </a:outerShdw>
                </a:effectLst>
                <a:latin typeface="Arial" charset="0"/>
                <a:cs typeface="Times New Roman" charset="0"/>
              </a:rPr>
            </a:br>
            <a:r>
              <a:rPr lang="ko-KR" altLang="en-US" sz="3200" b="1" smtClean="0">
                <a:solidFill>
                  <a:srgbClr val="FFFFFF"/>
                </a:solidFill>
                <a:effectLst>
                  <a:outerShdw blurRad="38100" dist="38100" dir="2700000" algn="tl">
                    <a:srgbClr val="000000"/>
                  </a:outerShdw>
                </a:effectLst>
                <a:latin typeface="Arial" charset="0"/>
                <a:cs typeface="Times New Roman" charset="0"/>
              </a:rPr>
              <a:t>어떻게 하나님이 일정 사람들에게 영생과 영광을 정할 수 있었을까</a:t>
            </a:r>
            <a:r>
              <a:rPr lang="en-US" altLang="ko-KR" sz="3200" b="1" smtClean="0">
                <a:solidFill>
                  <a:srgbClr val="FFFFFF"/>
                </a:solidFill>
                <a:effectLst>
                  <a:outerShdw blurRad="38100" dist="38100" dir="2700000" algn="tl">
                    <a:srgbClr val="000000"/>
                  </a:outerShdw>
                </a:effectLst>
                <a:latin typeface="Arial" charset="0"/>
                <a:cs typeface="Times New Roman" charset="0"/>
              </a:rPr>
              <a:t>?</a:t>
            </a:r>
            <a:r>
              <a:rPr lang="en-US" altLang="ja-JP" sz="3200" b="1" smtClean="0">
                <a:solidFill>
                  <a:srgbClr val="FFFFFF"/>
                </a:solidFill>
                <a:effectLst>
                  <a:outerShdw blurRad="38100" dist="38100" dir="2700000" algn="tl">
                    <a:srgbClr val="000000"/>
                  </a:outerShdw>
                </a:effectLst>
                <a:latin typeface="Arial" charset="0"/>
                <a:cs typeface="Times New Roman" charset="0"/>
              </a:rPr>
              <a:t>  </a:t>
            </a:r>
            <a:br>
              <a:rPr lang="en-US" altLang="ja-JP" sz="3200" b="1" smtClean="0">
                <a:solidFill>
                  <a:srgbClr val="FFFFFF"/>
                </a:solidFill>
                <a:effectLst>
                  <a:outerShdw blurRad="38100" dist="38100" dir="2700000" algn="tl">
                    <a:srgbClr val="000000"/>
                  </a:outerShdw>
                </a:effectLst>
                <a:latin typeface="Arial" charset="0"/>
                <a:cs typeface="Times New Roman" charset="0"/>
              </a:rPr>
            </a:br>
            <a:r>
              <a:rPr lang="ko-KR" altLang="en-US" sz="3200" b="1" smtClean="0">
                <a:solidFill>
                  <a:srgbClr val="FFFFFF"/>
                </a:solidFill>
                <a:effectLst>
                  <a:outerShdw blurRad="38100" dist="38100" dir="2700000" algn="tl">
                    <a:srgbClr val="000000"/>
                  </a:outerShdw>
                </a:effectLst>
                <a:latin typeface="Arial" charset="0"/>
                <a:cs typeface="Times New Roman" charset="0"/>
              </a:rPr>
              <a:t>놀랍도다</a:t>
            </a:r>
            <a:r>
              <a:rPr lang="en-US" altLang="ja-JP" sz="3200" b="1" smtClean="0">
                <a:solidFill>
                  <a:srgbClr val="FFFFFF"/>
                </a:solidFill>
                <a:effectLst>
                  <a:outerShdw blurRad="38100" dist="38100" dir="2700000" algn="tl">
                    <a:srgbClr val="000000"/>
                  </a:outerShdw>
                </a:effectLst>
                <a:latin typeface="Arial" charset="0"/>
                <a:cs typeface="Times New Roman" charset="0"/>
              </a:rPr>
              <a:t>!</a:t>
            </a:r>
            <a:endParaRPr lang="en-US" sz="3200" b="1" smtClean="0">
              <a:solidFill>
                <a:srgbClr val="FFFFFF"/>
              </a:solidFill>
              <a:effectLst>
                <a:outerShdw blurRad="38100" dist="38100" dir="2700000" algn="tl">
                  <a:srgbClr val="000000"/>
                </a:outerShdw>
              </a:effectLst>
              <a:latin typeface="Arial" charset="0"/>
              <a:cs typeface="Times New Roman" charset="0"/>
            </a:endParaRPr>
          </a:p>
        </p:txBody>
      </p:sp>
      <p:sp>
        <p:nvSpPr>
          <p:cNvPr id="1059848" name="Rectangle 8"/>
          <p:cNvSpPr>
            <a:spLocks noGrp="1" noChangeArrowheads="1"/>
          </p:cNvSpPr>
          <p:nvPr>
            <p:ph type="title"/>
          </p:nvPr>
        </p:nvSpPr>
        <p:spPr>
          <a:xfrm>
            <a:off x="0" y="0"/>
            <a:ext cx="9144000" cy="381000"/>
          </a:xfrm>
        </p:spPr>
        <p:txBody>
          <a:bodyPr/>
          <a:lstStyle/>
          <a:p>
            <a:pPr eaLnBrk="1" hangingPunct="1"/>
            <a:r>
              <a:rPr lang="en-US" sz="3200">
                <a:latin typeface="Arial Narrow" charset="0"/>
                <a:ea typeface="ＭＳ Ｐゴシック" charset="0"/>
                <a:cs typeface="ＭＳ Ｐゴシック" charset="0"/>
              </a:rPr>
              <a:t>The Election of Jacob (9:10-23)</a:t>
            </a:r>
          </a:p>
        </p:txBody>
      </p:sp>
      <p:sp>
        <p:nvSpPr>
          <p:cNvPr id="44041" name="Text Box 9"/>
          <p:cNvSpPr txBox="1">
            <a:spLocks noChangeArrowheads="1"/>
          </p:cNvSpPr>
          <p:nvPr/>
        </p:nvSpPr>
        <p:spPr bwMode="auto">
          <a:xfrm>
            <a:off x="8367713" y="0"/>
            <a:ext cx="86995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a:ea typeface="ＭＳ Ｐゴシック" charset="-128"/>
                <a:cs typeface="Arial"/>
              </a:rPr>
              <a:t>154c</a:t>
            </a:r>
            <a:endParaRPr lang="en-US" b="1">
              <a:solidFill>
                <a:srgbClr val="333333"/>
              </a:solidFill>
              <a:latin typeface="Arial"/>
              <a:ea typeface="ＭＳ Ｐゴシック" charset="-128"/>
              <a:cs typeface="Aria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42">
                                            <p:txEl>
                                              <p:charRg st="4294967295" end="4294967295"/>
                                            </p:txEl>
                                          </p:spTgt>
                                        </p:tgtEl>
                                        <p:attrNameLst>
                                          <p:attrName>style.visibility</p:attrName>
                                        </p:attrNameLst>
                                      </p:cBhvr>
                                      <p:to>
                                        <p:strVal val="visible"/>
                                      </p:to>
                                    </p:set>
                                    <p:animEffect transition="in" filter="dissolve">
                                      <p:cBhvr>
                                        <p:cTn id="7" dur="500"/>
                                        <p:tgtEl>
                                          <p:spTgt spid="44042">
                                            <p:txEl>
                                              <p:charRg st="4294967295" end="4294967295"/>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044">
                                            <p:txEl>
                                              <p:pRg st="0" end="0"/>
                                            </p:txEl>
                                          </p:spTgt>
                                        </p:tgtEl>
                                        <p:attrNameLst>
                                          <p:attrName>style.visibility</p:attrName>
                                        </p:attrNameLst>
                                      </p:cBhvr>
                                      <p:to>
                                        <p:strVal val="visible"/>
                                      </p:to>
                                    </p:set>
                                    <p:animEffect transition="in" filter="dissolve">
                                      <p:cBhvr>
                                        <p:cTn id="12" dur="500"/>
                                        <p:tgtEl>
                                          <p:spTgt spid="4404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044">
                                            <p:txEl>
                                              <p:pRg st="1" end="1"/>
                                            </p:txEl>
                                          </p:spTgt>
                                        </p:tgtEl>
                                        <p:attrNameLst>
                                          <p:attrName>style.visibility</p:attrName>
                                        </p:attrNameLst>
                                      </p:cBhvr>
                                      <p:to>
                                        <p:strVal val="visible"/>
                                      </p:to>
                                    </p:set>
                                    <p:animEffect transition="in" filter="dissolve">
                                      <p:cBhvr>
                                        <p:cTn id="17" dur="500"/>
                                        <p:tgtEl>
                                          <p:spTgt spid="44044">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044">
                                            <p:txEl>
                                              <p:pRg st="2" end="2"/>
                                            </p:txEl>
                                          </p:spTgt>
                                        </p:tgtEl>
                                        <p:attrNameLst>
                                          <p:attrName>style.visibility</p:attrName>
                                        </p:attrNameLst>
                                      </p:cBhvr>
                                      <p:to>
                                        <p:strVal val="visible"/>
                                      </p:to>
                                    </p:set>
                                    <p:animEffect transition="in" filter="dissolve">
                                      <p:cBhvr>
                                        <p:cTn id="22" dur="500"/>
                                        <p:tgtEl>
                                          <p:spTgt spid="44044">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4044">
                                            <p:txEl>
                                              <p:pRg st="3" end="3"/>
                                            </p:txEl>
                                          </p:spTgt>
                                        </p:tgtEl>
                                        <p:attrNameLst>
                                          <p:attrName>style.visibility</p:attrName>
                                        </p:attrNameLst>
                                      </p:cBhvr>
                                      <p:to>
                                        <p:strVal val="visible"/>
                                      </p:to>
                                    </p:set>
                                    <p:animEffect transition="in" filter="dissolve">
                                      <p:cBhvr>
                                        <p:cTn id="27" dur="500"/>
                                        <p:tgtEl>
                                          <p:spTgt spid="44044">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44039"/>
                                        </p:tgtEl>
                                        <p:attrNameLst>
                                          <p:attrName>style.visibility</p:attrName>
                                        </p:attrNameLst>
                                      </p:cBhvr>
                                      <p:to>
                                        <p:strVal val="visible"/>
                                      </p:to>
                                    </p:set>
                                    <p:anim calcmode="lin" valueType="num">
                                      <p:cBhvr additive="base">
                                        <p:cTn id="32" dur="500" fill="hold"/>
                                        <p:tgtEl>
                                          <p:spTgt spid="44039"/>
                                        </p:tgtEl>
                                        <p:attrNameLst>
                                          <p:attrName>ppt_x</p:attrName>
                                        </p:attrNameLst>
                                      </p:cBhvr>
                                      <p:tavLst>
                                        <p:tav tm="0">
                                          <p:val>
                                            <p:strVal val="#ppt_x"/>
                                          </p:val>
                                        </p:tav>
                                        <p:tav tm="100000">
                                          <p:val>
                                            <p:strVal val="#ppt_x"/>
                                          </p:val>
                                        </p:tav>
                                      </p:tavLst>
                                    </p:anim>
                                    <p:anim calcmode="lin" valueType="num">
                                      <p:cBhvr additive="base">
                                        <p:cTn id="33" dur="500" fill="hold"/>
                                        <p:tgtEl>
                                          <p:spTgt spid="44039"/>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44044">
                                            <p:txEl>
                                              <p:pRg st="8" end="8"/>
                                            </p:txEl>
                                          </p:spTgt>
                                        </p:tgtEl>
                                        <p:attrNameLst>
                                          <p:attrName>style.visibility</p:attrName>
                                        </p:attrNameLst>
                                      </p:cBhvr>
                                      <p:to>
                                        <p:strVal val="visible"/>
                                      </p:to>
                                    </p:set>
                                    <p:animEffect transition="in" filter="dissolve">
                                      <p:cBhvr>
                                        <p:cTn id="38" dur="500"/>
                                        <p:tgtEl>
                                          <p:spTgt spid="44044">
                                            <p:txEl>
                                              <p:pRg st="8" end="8"/>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4044">
                                            <p:txEl>
                                              <p:pRg st="9" end="9"/>
                                            </p:txEl>
                                          </p:spTgt>
                                        </p:tgtEl>
                                        <p:attrNameLst>
                                          <p:attrName>style.visibility</p:attrName>
                                        </p:attrNameLst>
                                      </p:cBhvr>
                                      <p:to>
                                        <p:strVal val="visible"/>
                                      </p:to>
                                    </p:set>
                                    <p:animEffect transition="in" filter="dissolve">
                                      <p:cBhvr>
                                        <p:cTn id="43" dur="500"/>
                                        <p:tgtEl>
                                          <p:spTgt spid="44044">
                                            <p:txEl>
                                              <p:pRg st="9" end="9"/>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44036"/>
                                        </p:tgtEl>
                                        <p:attrNameLst>
                                          <p:attrName>style.visibility</p:attrName>
                                        </p:attrNameLst>
                                      </p:cBhvr>
                                      <p:to>
                                        <p:strVal val="visible"/>
                                      </p:to>
                                    </p:set>
                                    <p:animEffect transition="in" filter="dissolve">
                                      <p:cBhvr>
                                        <p:cTn id="48" dur="500"/>
                                        <p:tgtEl>
                                          <p:spTgt spid="44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4" grpId="0" build="p" autoUpdateAnimBg="0"/>
      <p:bldP spid="44042" grpId="0" autoUpdateAnimBg="0"/>
      <p:bldP spid="44039" grpId="0" animBg="1"/>
      <p:bldP spid="44036" grpId="0" animBg="1"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60866" name="Rectangle 2"/>
          <p:cNvSpPr>
            <a:spLocks noGrp="1" noChangeArrowheads="1"/>
          </p:cNvSpPr>
          <p:nvPr>
            <p:ph type="ctrTitle"/>
          </p:nvPr>
        </p:nvSpPr>
        <p:spPr/>
        <p:txBody>
          <a:bodyPr/>
          <a:lstStyle/>
          <a:p>
            <a:pPr eaLnBrk="1" hangingPunct="1"/>
            <a:r>
              <a:rPr lang="ko-KR" altLang="en-US">
                <a:solidFill>
                  <a:schemeClr val="bg1"/>
                </a:solidFill>
                <a:latin typeface="Arial" charset="0"/>
                <a:ea typeface="Osaka" charset="0"/>
                <a:cs typeface="Osaka" charset="0"/>
              </a:rPr>
              <a:t>로마서 </a:t>
            </a:r>
            <a:r>
              <a:rPr lang="en-US">
                <a:solidFill>
                  <a:schemeClr val="bg1"/>
                </a:solidFill>
                <a:latin typeface="Arial" charset="0"/>
                <a:ea typeface="Osaka" charset="0"/>
                <a:cs typeface="Osaka" charset="0"/>
              </a:rPr>
              <a:t>10</a:t>
            </a:r>
            <a:r>
              <a:rPr lang="ko-KR" altLang="en-US">
                <a:solidFill>
                  <a:schemeClr val="bg1"/>
                </a:solidFill>
                <a:latin typeface="Arial" charset="0"/>
                <a:ea typeface="Osaka" charset="0"/>
                <a:cs typeface="Osaka" charset="0"/>
              </a:rPr>
              <a:t>장</a:t>
            </a:r>
            <a:endParaRPr lang="en-US">
              <a:latin typeface="Arial" charset="0"/>
              <a:ea typeface="Osaka" charset="0"/>
              <a:cs typeface="Osaka" charset="0"/>
            </a:endParaRPr>
          </a:p>
        </p:txBody>
      </p:sp>
      <p:sp>
        <p:nvSpPr>
          <p:cNvPr id="1060867" name="Rectangle 3"/>
          <p:cNvSpPr>
            <a:spLocks noGrp="1" noChangeArrowheads="1"/>
          </p:cNvSpPr>
          <p:nvPr>
            <p:ph type="subTitle" idx="1"/>
          </p:nvPr>
        </p:nvSpPr>
        <p:spPr/>
        <p:txBody>
          <a:bodyPr/>
          <a:lstStyle/>
          <a:p>
            <a:pPr eaLnBrk="1" hangingPunct="1"/>
            <a:r>
              <a:rPr lang="ko-KR" altLang="en-US" b="1" i="1">
                <a:solidFill>
                  <a:schemeClr val="bg1"/>
                </a:solidFill>
                <a:latin typeface="Arial" charset="0"/>
                <a:ea typeface="Osaka" charset="0"/>
                <a:cs typeface="Osaka" charset="0"/>
              </a:rPr>
              <a:t>의는 하나님을 거절한 </a:t>
            </a:r>
            <a:endParaRPr lang="en-US" altLang="ko-KR" b="1" i="1">
              <a:solidFill>
                <a:schemeClr val="bg1"/>
              </a:solidFill>
              <a:latin typeface="Arial" charset="0"/>
              <a:ea typeface="Osaka" charset="0"/>
              <a:cs typeface="Osaka" charset="0"/>
            </a:endParaRPr>
          </a:p>
          <a:p>
            <a:pPr eaLnBrk="1" hangingPunct="1"/>
            <a:r>
              <a:rPr lang="ko-KR" altLang="en-US" b="1" i="1">
                <a:solidFill>
                  <a:schemeClr val="bg1"/>
                </a:solidFill>
                <a:latin typeface="Arial" charset="0"/>
                <a:ea typeface="Osaka" charset="0"/>
                <a:cs typeface="Osaka" charset="0"/>
              </a:rPr>
              <a:t>이스라엘 안에서 드러난다 </a:t>
            </a:r>
            <a:r>
              <a:rPr lang="en-US" altLang="ko-KR" b="1" i="1">
                <a:solidFill>
                  <a:schemeClr val="bg1"/>
                </a:solidFill>
                <a:latin typeface="Arial" charset="0"/>
                <a:ea typeface="Osaka" charset="0"/>
                <a:cs typeface="Osaka" charset="0"/>
              </a:rPr>
              <a:t>(</a:t>
            </a:r>
            <a:r>
              <a:rPr lang="ko-KR" altLang="en-US" b="1" i="1">
                <a:solidFill>
                  <a:schemeClr val="bg1"/>
                </a:solidFill>
                <a:latin typeface="Arial" charset="0"/>
                <a:ea typeface="Osaka" charset="0"/>
                <a:cs typeface="Osaka" charset="0"/>
              </a:rPr>
              <a:t>거꾸로가 아닌</a:t>
            </a:r>
            <a:r>
              <a:rPr lang="en-US" altLang="ko-KR" b="1" i="1">
                <a:solidFill>
                  <a:schemeClr val="bg1"/>
                </a:solidFill>
                <a:latin typeface="Arial" charset="0"/>
                <a:ea typeface="Osaka" charset="0"/>
                <a:cs typeface="Osaka" charset="0"/>
              </a:rPr>
              <a:t>)</a:t>
            </a:r>
            <a:r>
              <a:rPr lang="en-US" altLang="ja-JP" b="1" i="1">
                <a:solidFill>
                  <a:schemeClr val="bg1"/>
                </a:solidFill>
                <a:latin typeface="Arial" charset="0"/>
                <a:ea typeface="Osaka" charset="0"/>
                <a:cs typeface="Osaka" charset="0"/>
              </a:rPr>
              <a:t> .</a:t>
            </a:r>
            <a:endParaRPr lang="en-US" b="1" i="1">
              <a:solidFill>
                <a:schemeClr val="bg1"/>
              </a:solidFill>
              <a:latin typeface="Arial" charset="0"/>
              <a:ea typeface="Osaka" charset="0"/>
              <a:cs typeface="Osaka" charset="0"/>
            </a:endParaRPr>
          </a:p>
        </p:txBody>
      </p:sp>
      <p:sp>
        <p:nvSpPr>
          <p:cNvPr id="142340" name="Text Box 4"/>
          <p:cNvSpPr txBox="1">
            <a:spLocks noChangeArrowheads="1"/>
          </p:cNvSpPr>
          <p:nvPr/>
        </p:nvSpPr>
        <p:spPr bwMode="auto">
          <a:xfrm>
            <a:off x="8229600" y="0"/>
            <a:ext cx="86995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154c</a:t>
            </a:r>
            <a:endParaRPr lang="en-US" b="1">
              <a:solidFill>
                <a:srgbClr val="000000"/>
              </a:solidFill>
              <a:latin typeface="Arial" charset="0"/>
              <a:ea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1889"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a:extLst/>
        </p:spPr>
        <p:txBody>
          <a:bodyPr/>
          <a:lstStyle/>
          <a:p>
            <a:pPr>
              <a:defRPr/>
            </a:pPr>
            <a:r>
              <a:rPr lang="ko-KR" altLang="en-US" b="1" dirty="0" smtClean="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인침은 보장을 확증하고 확언을 제공한다</a:t>
            </a:r>
            <a:endParaRPr lang="en-US"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3937"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3938"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81025" y="692150"/>
            <a:ext cx="7772400" cy="5556250"/>
          </a:xfrm>
        </p:spPr>
        <p:txBody>
          <a:bodyPr/>
          <a:lstStyle/>
          <a:p>
            <a:pPr>
              <a:defRPr/>
            </a:pPr>
            <a:r>
              <a:rPr lang="ko-KR" altLang="en-US" sz="9600" i="1">
                <a:solidFill>
                  <a:srgbClr val="800000"/>
                </a:solidFill>
                <a:effectLst>
                  <a:outerShdw blurRad="38100" dist="38100" dir="2700000" algn="tl">
                    <a:srgbClr val="DDDDDD"/>
                  </a:outerShdw>
                </a:effectLst>
                <a:latin typeface="Apple Chancery" charset="0"/>
                <a:ea typeface="Osaka" charset="0"/>
                <a:cs typeface="Apple Chancery" charset="0"/>
              </a:rPr>
              <a:t>구원의</a:t>
            </a:r>
            <a:r>
              <a:rPr lang="en-US" altLang="ja-JP" sz="9600" i="1">
                <a:solidFill>
                  <a:srgbClr val="800000"/>
                </a:solidFill>
                <a:effectLst>
                  <a:outerShdw blurRad="38100" dist="38100" dir="2700000" algn="tl">
                    <a:srgbClr val="DDDDDD"/>
                  </a:outerShdw>
                </a:effectLst>
                <a:latin typeface="Apple Chancery" charset="0"/>
                <a:ea typeface="Osaka" charset="0"/>
                <a:cs typeface="Apple Chancery" charset="0"/>
              </a:rPr>
              <a:t/>
            </a:r>
            <a:br>
              <a:rPr lang="en-US" altLang="ja-JP" sz="9600" i="1">
                <a:solidFill>
                  <a:srgbClr val="800000"/>
                </a:solidFill>
                <a:effectLst>
                  <a:outerShdw blurRad="38100" dist="38100" dir="2700000" algn="tl">
                    <a:srgbClr val="DDDDDD"/>
                  </a:outerShdw>
                </a:effectLst>
                <a:latin typeface="Apple Chancery" charset="0"/>
                <a:ea typeface="Osaka" charset="0"/>
                <a:cs typeface="Apple Chancery" charset="0"/>
              </a:rPr>
            </a:br>
            <a:r>
              <a:rPr lang="en-US" altLang="ja-JP" sz="9600" i="1">
                <a:solidFill>
                  <a:srgbClr val="800000"/>
                </a:solidFill>
                <a:effectLst>
                  <a:outerShdw blurRad="38100" dist="38100" dir="2700000" algn="tl">
                    <a:srgbClr val="DDDDDD"/>
                  </a:outerShdw>
                </a:effectLst>
                <a:latin typeface="Apple Chancery" charset="0"/>
                <a:ea typeface="Osaka" charset="0"/>
                <a:cs typeface="Apple Chancery" charset="0"/>
              </a:rPr>
              <a:t/>
            </a:r>
            <a:br>
              <a:rPr lang="en-US" altLang="ja-JP" sz="9600" i="1">
                <a:solidFill>
                  <a:srgbClr val="800000"/>
                </a:solidFill>
                <a:effectLst>
                  <a:outerShdw blurRad="38100" dist="38100" dir="2700000" algn="tl">
                    <a:srgbClr val="DDDDDD"/>
                  </a:outerShdw>
                </a:effectLst>
                <a:latin typeface="Apple Chancery" charset="0"/>
                <a:ea typeface="Osaka" charset="0"/>
                <a:cs typeface="Apple Chancery" charset="0"/>
              </a:rPr>
            </a:br>
            <a:r>
              <a:rPr lang="ko-KR" altLang="en-US" sz="9600" i="1">
                <a:solidFill>
                  <a:srgbClr val="800000"/>
                </a:solidFill>
                <a:effectLst>
                  <a:outerShdw blurRad="38100" dist="38100" dir="2700000" algn="tl">
                    <a:srgbClr val="DDDDDD"/>
                  </a:outerShdw>
                </a:effectLst>
                <a:latin typeface="Apple Chancery" charset="0"/>
                <a:ea typeface="Osaka" charset="0"/>
                <a:cs typeface="Apple Chancery" charset="0"/>
              </a:rPr>
              <a:t>확  신</a:t>
            </a:r>
            <a:endParaRPr lang="en-US" sz="9600" i="1">
              <a:solidFill>
                <a:srgbClr val="800000"/>
              </a:solidFill>
              <a:effectLst>
                <a:outerShdw blurRad="38100" dist="38100" dir="2700000" algn="tl">
                  <a:srgbClr val="DDDDDD"/>
                </a:outerShdw>
              </a:effectLst>
              <a:latin typeface="Apple Chancery" charset="0"/>
              <a:ea typeface="Osaka" charset="0"/>
              <a:cs typeface="Apple Chancery"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5985"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528" y="5373216"/>
            <a:ext cx="8424936" cy="792088"/>
          </a:xfrm>
          <a:ln>
            <a:miter lim="800000"/>
            <a:headEnd/>
            <a:tailEnd/>
          </a:ln>
          <a:extLst/>
        </p:spPr>
        <p:txBody>
          <a:bodyPr/>
          <a:lstStyle/>
          <a:p>
            <a:pPr>
              <a:defRPr/>
            </a:pPr>
            <a:r>
              <a:rPr lang="ko-KR" altLang="en-US" sz="4000" b="1" dirty="0" smtClean="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로마서</a:t>
            </a:r>
            <a:r>
              <a:rPr lang="en-US" sz="4000" b="1" dirty="0" smtClean="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 10:9-10 </a:t>
            </a:r>
          </a:p>
        </p:txBody>
      </p:sp>
      <p:sp>
        <p:nvSpPr>
          <p:cNvPr id="5" name="Title 1"/>
          <p:cNvSpPr txBox="1">
            <a:spLocks/>
          </p:cNvSpPr>
          <p:nvPr/>
        </p:nvSpPr>
        <p:spPr bwMode="auto">
          <a:xfrm>
            <a:off x="251520" y="548680"/>
            <a:ext cx="8640960" cy="5112568"/>
          </a:xfrm>
          <a:prstGeom prst="rect">
            <a:avLst/>
          </a:prstGeom>
          <a:noFill/>
          <a:ln>
            <a:noFill/>
          </a:ln>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defTabSz="914400">
              <a:lnSpc>
                <a:spcPct val="100000"/>
              </a:lnSpc>
              <a:buClrTx/>
              <a:buSzTx/>
              <a:buFontTx/>
              <a:buNone/>
              <a:defRPr/>
            </a:pPr>
            <a:r>
              <a:rPr 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a:t>
            </a:r>
            <a:r>
              <a:rPr lang="ko-KR" alt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 네가 만일 네 입으로 예수를 주로 시인하며 또 하나님께서 그를 죽은 자 가운데서 살리신 것을 네 마음에 믿으면 구원을 받으리라 </a:t>
            </a:r>
          </a:p>
          <a:p>
            <a:pPr defTabSz="914400">
              <a:lnSpc>
                <a:spcPct val="100000"/>
              </a:lnSpc>
              <a:buClrTx/>
              <a:buSzTx/>
              <a:buFontTx/>
              <a:buNone/>
              <a:defRPr/>
            </a:pPr>
            <a:r>
              <a:rPr lang="ko-KR" alt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사람이 마음으로 믿어 의에 이르고 입으로 시인하여 구원에 이르느니라 </a:t>
            </a:r>
          </a:p>
          <a:p>
            <a:pPr defTabSz="914400">
              <a:lnSpc>
                <a:spcPct val="100000"/>
              </a:lnSpc>
              <a:buClrTx/>
              <a:buSzTx/>
              <a:buFontTx/>
              <a:buNone/>
              <a:defRPr/>
            </a:pPr>
            <a:r>
              <a:rPr 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a:t>
            </a:r>
            <a:r>
              <a:rPr lang="ko-KR" alt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문자대로는</a:t>
            </a:r>
            <a:r>
              <a:rPr 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 ‘</a:t>
            </a:r>
            <a:r>
              <a:rPr lang="ko-KR" alt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구원됨이 고백되다</a:t>
            </a:r>
            <a:r>
              <a:rPr lang="en-US" sz="4000" b="1" dirty="0" smtClean="0">
                <a:solidFill>
                  <a:srgbClr val="800000"/>
                </a:solidFill>
                <a:effectLst>
                  <a:glow rad="63500">
                    <a:srgbClr val="BBE0E3">
                      <a:satMod val="175000"/>
                      <a:alpha val="40000"/>
                    </a:srgbClr>
                  </a:glow>
                  <a:innerShdw blurRad="63500" dist="50800" dir="13500000">
                    <a:prstClr val="black">
                      <a:alpha val="50000"/>
                    </a:prstClr>
                  </a:innerShdw>
                </a:effectLst>
                <a:latin typeface="Apple Chancery"/>
                <a:ea typeface="Osaka"/>
                <a:cs typeface="Apple Chancery"/>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ko-KR" altLang="en-US" sz="4800" b="1" dirty="0" smtClean="0">
                <a:cs typeface="+mj-cs"/>
              </a:rPr>
              <a:t>내 안에 창조하소서</a:t>
            </a:r>
            <a:r>
              <a:rPr lang="en-US" sz="4800" b="1" dirty="0" smtClean="0">
                <a:cs typeface="+mj-cs"/>
              </a:rPr>
              <a:t> </a:t>
            </a:r>
          </a:p>
        </p:txBody>
      </p:sp>
      <p:sp>
        <p:nvSpPr>
          <p:cNvPr id="526339" name="Rectangle 3"/>
          <p:cNvSpPr>
            <a:spLocks noGrp="1" noChangeArrowheads="1"/>
          </p:cNvSpPr>
          <p:nvPr>
            <p:ph type="body" idx="1"/>
          </p:nvPr>
        </p:nvSpPr>
        <p:spPr>
          <a:xfrm>
            <a:off x="498475" y="1066800"/>
            <a:ext cx="8229600" cy="4525963"/>
          </a:xfrm>
          <a:effectLst>
            <a:outerShdw blurRad="50800" dist="38100" dir="2700000">
              <a:srgbClr val="000000">
                <a:alpha val="43000"/>
              </a:srgbClr>
            </a:outerShdw>
          </a:effectLst>
        </p:spPr>
        <p:txBody>
          <a:bodyPr/>
          <a:lstStyle/>
          <a:p>
            <a:pPr eaLnBrk="1" hangingPunct="1">
              <a:defRPr/>
            </a:pPr>
            <a:r>
              <a:rPr lang="ko-KR" altLang="en-US" sz="3600" b="1" dirty="0" smtClean="0">
                <a:cs typeface="+mn-cs"/>
              </a:rPr>
              <a:t>오 하나님 내 안에 </a:t>
            </a:r>
            <a:endParaRPr lang="en-US" altLang="ko-KR" sz="3600" b="1" dirty="0" smtClean="0">
              <a:cs typeface="+mn-cs"/>
            </a:endParaRPr>
          </a:p>
          <a:p>
            <a:pPr eaLnBrk="1" hangingPunct="1">
              <a:defRPr/>
            </a:pPr>
            <a:r>
              <a:rPr lang="ko-KR" altLang="en-US" sz="3600" b="1" dirty="0" smtClean="0">
                <a:cs typeface="+mn-cs"/>
              </a:rPr>
              <a:t>정한 마음을 창조하시고</a:t>
            </a:r>
            <a:r>
              <a:rPr lang="en-US" sz="3600" b="1" dirty="0" smtClean="0">
                <a:cs typeface="+mn-cs"/>
              </a:rPr>
              <a:t>, </a:t>
            </a:r>
          </a:p>
          <a:p>
            <a:pPr eaLnBrk="1" hangingPunct="1">
              <a:defRPr/>
            </a:pPr>
            <a:r>
              <a:rPr lang="ko-KR" altLang="en-US" sz="3600" b="1" dirty="0" smtClean="0">
                <a:cs typeface="+mn-cs"/>
              </a:rPr>
              <a:t>내 안에 정직한 영을 새롭게 하소서</a:t>
            </a:r>
            <a:endParaRPr lang="en-US" altLang="ko-KR" sz="3600" b="1" dirty="0" smtClean="0">
              <a:cs typeface="+mn-cs"/>
            </a:endParaRPr>
          </a:p>
          <a:p>
            <a:pPr eaLnBrk="1" hangingPunct="1">
              <a:defRPr/>
            </a:pPr>
            <a:r>
              <a:rPr lang="ko-KR" altLang="en-US" sz="3600" b="1" dirty="0" smtClean="0"/>
              <a:t>오 하나님 내 안에 </a:t>
            </a:r>
            <a:endParaRPr lang="en-US" altLang="ko-KR" sz="3600" b="1" dirty="0" smtClean="0"/>
          </a:p>
          <a:p>
            <a:pPr eaLnBrk="1" hangingPunct="1">
              <a:defRPr/>
            </a:pPr>
            <a:r>
              <a:rPr lang="ko-KR" altLang="en-US" sz="3600" b="1" dirty="0" smtClean="0"/>
              <a:t>정한 마음을 창조하시고</a:t>
            </a:r>
            <a:r>
              <a:rPr lang="en-US" altLang="ko-KR" sz="3600" b="1" dirty="0" smtClean="0"/>
              <a:t>, </a:t>
            </a:r>
          </a:p>
          <a:p>
            <a:pPr eaLnBrk="1" hangingPunct="1">
              <a:defRPr/>
            </a:pPr>
            <a:r>
              <a:rPr lang="ko-KR" altLang="en-US" sz="3600" b="1" dirty="0" smtClean="0"/>
              <a:t>내 안에 정직한 영을 새롭게 하소서</a:t>
            </a:r>
            <a:endParaRPr lang="en-US" altLang="ko-KR" sz="3600" b="1" dirty="0" smtClean="0"/>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algn="ctr" defTabSz="914400">
              <a:lnSpc>
                <a:spcPct val="100000"/>
              </a:lnSpc>
              <a:buClrTx/>
              <a:buSzTx/>
              <a:buFontTx/>
              <a:buNone/>
              <a:defRPr/>
            </a:pPr>
            <a:r>
              <a:rPr lang="en-US" b="1" dirty="0" smtClean="0">
                <a:solidFill>
                  <a:srgbClr val="FFFFFF"/>
                </a:solidFill>
                <a:latin typeface="Arial"/>
                <a:cs typeface="Arial"/>
              </a:rPr>
              <a:t>CCLI #2588988</a:t>
            </a:r>
            <a:endParaRPr lang="en-US" b="1" dirty="0">
              <a:solidFill>
                <a:srgbClr val="FFFFFF"/>
              </a:solidFill>
              <a:latin typeface="Arial"/>
              <a:cs typeface="Arial"/>
            </a:endParaRP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defTabSz="914400" eaLnBrk="1" hangingPunct="1">
              <a:lnSpc>
                <a:spcPct val="100000"/>
              </a:lnSpc>
              <a:buClrTx/>
              <a:buSzTx/>
              <a:buFontTx/>
              <a:buNone/>
              <a:defRPr/>
            </a:pPr>
            <a:r>
              <a:rPr lang="ko-KR" altLang="en-US" sz="2800" b="1" dirty="0" smtClean="0">
                <a:solidFill>
                  <a:srgbClr val="FFFFFF"/>
                </a:solidFill>
                <a:latin typeface="Arial"/>
                <a:ea typeface="ＭＳ Ｐゴシック"/>
                <a:cs typeface="Arial"/>
              </a:rPr>
              <a:t>존 </a:t>
            </a:r>
            <a:r>
              <a:rPr lang="ko-KR" altLang="en-US" sz="2800" b="1" dirty="0" err="1" smtClean="0">
                <a:solidFill>
                  <a:srgbClr val="FFFFFF"/>
                </a:solidFill>
                <a:latin typeface="Arial"/>
                <a:ea typeface="ＭＳ Ｐゴシック"/>
                <a:cs typeface="Arial"/>
              </a:rPr>
              <a:t>카터</a:t>
            </a:r>
            <a:r>
              <a:rPr lang="en-US" sz="2800" b="1" dirty="0" smtClean="0">
                <a:solidFill>
                  <a:srgbClr val="FFFFFF"/>
                </a:solidFill>
                <a:latin typeface="Arial"/>
                <a:ea typeface="ＭＳ Ｐゴシック"/>
                <a:cs typeface="Arial"/>
              </a:rPr>
              <a:t> ©1992 </a:t>
            </a:r>
            <a:r>
              <a:rPr lang="ko-KR" altLang="en-US" sz="2800" b="1" dirty="0" err="1" smtClean="0">
                <a:solidFill>
                  <a:srgbClr val="FFFFFF"/>
                </a:solidFill>
                <a:latin typeface="Arial"/>
                <a:ea typeface="ＭＳ Ｐゴシック"/>
                <a:cs typeface="Arial"/>
              </a:rPr>
              <a:t>베켄호스트</a:t>
            </a:r>
            <a:r>
              <a:rPr lang="ko-KR" altLang="en-US" sz="2800" b="1" dirty="0" smtClean="0">
                <a:solidFill>
                  <a:srgbClr val="FFFFFF"/>
                </a:solidFill>
                <a:latin typeface="Arial"/>
                <a:ea typeface="ＭＳ Ｐゴシック"/>
                <a:cs typeface="Arial"/>
              </a:rPr>
              <a:t> 프레스</a:t>
            </a:r>
            <a:r>
              <a:rPr lang="en-US" sz="2800" b="1" dirty="0" smtClean="0">
                <a:solidFill>
                  <a:srgbClr val="FFFFFF"/>
                </a:solidFill>
                <a:latin typeface="Arial"/>
                <a:ea typeface="ＭＳ Ｐゴシック"/>
                <a:cs typeface="Arial"/>
              </a:rPr>
              <a:t>, Inc.</a:t>
            </a:r>
          </a:p>
        </p:txBody>
      </p:sp>
      <p:sp>
        <p:nvSpPr>
          <p:cNvPr id="1068037" name="Rectangle 5"/>
          <p:cNvSpPr>
            <a:spLocks noChangeArrowheads="1"/>
          </p:cNvSpPr>
          <p:nvPr/>
        </p:nvSpPr>
        <p:spPr bwMode="auto">
          <a:xfrm>
            <a:off x="-71438" y="-6350"/>
            <a:ext cx="179388" cy="6864350"/>
          </a:xfrm>
          <a:prstGeom prst="rect">
            <a:avLst/>
          </a:prstGeom>
          <a:solidFill>
            <a:schemeClr val="tx1"/>
          </a:solidFill>
          <a:ln w="9525">
            <a:solidFill>
              <a:schemeClr val="tx1"/>
            </a:solidFill>
            <a:round/>
            <a:headEnd/>
            <a:tailEnd/>
          </a:ln>
        </p:spPr>
        <p:txBody>
          <a:bodyPr/>
          <a:lstStyle/>
          <a:p>
            <a:pPr defTabSz="914400">
              <a:lnSpc>
                <a:spcPct val="100000"/>
              </a:lnSpc>
              <a:buClrTx/>
              <a:buSzTx/>
              <a:buFontTx/>
              <a:buNone/>
            </a:pPr>
            <a:endParaRPr lang="en-US" sz="1800">
              <a:solidFill>
                <a:srgbClr val="FFFFFF"/>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ko-KR" altLang="en-US" sz="2400" b="1" dirty="0" smtClean="0">
                <a:cs typeface="+mj-cs"/>
              </a:rPr>
              <a:t>내 안에 창조하소서</a:t>
            </a:r>
            <a:endParaRPr lang="en-US" sz="2400" b="1" dirty="0" smtClean="0">
              <a:cs typeface="+mj-cs"/>
            </a:endParaRPr>
          </a:p>
        </p:txBody>
      </p:sp>
      <p:sp>
        <p:nvSpPr>
          <p:cNvPr id="527363" name="Rectangle 3"/>
          <p:cNvSpPr>
            <a:spLocks noGrp="1" noChangeArrowheads="1"/>
          </p:cNvSpPr>
          <p:nvPr>
            <p:ph type="body" idx="1"/>
          </p:nvPr>
        </p:nvSpPr>
        <p:spPr>
          <a:xfrm>
            <a:off x="25400" y="1066800"/>
            <a:ext cx="9083675" cy="4525963"/>
          </a:xfrm>
          <a:effectLst>
            <a:outerShdw blurRad="50800" dist="38100" dir="2700000">
              <a:srgbClr val="000000">
                <a:alpha val="43000"/>
              </a:srgbClr>
            </a:outerShdw>
          </a:effectLst>
        </p:spPr>
        <p:txBody>
          <a:bodyPr/>
          <a:lstStyle/>
          <a:p>
            <a:pPr eaLnBrk="1" hangingPunct="1">
              <a:defRPr/>
            </a:pPr>
            <a:r>
              <a:rPr lang="ko-KR" altLang="en-US" sz="3600" b="1" dirty="0" smtClean="0">
                <a:cs typeface="+mn-cs"/>
              </a:rPr>
              <a:t>나를 주 앞에서 쫓아내지 마시며 주의 성령을 내게서 거두지 마소서 </a:t>
            </a:r>
          </a:p>
          <a:p>
            <a:pPr eaLnBrk="1" hangingPunct="1">
              <a:defRPr/>
            </a:pPr>
            <a:r>
              <a:rPr lang="ko-KR" altLang="en-US" sz="3600" b="1" dirty="0" smtClean="0">
                <a:cs typeface="+mn-cs"/>
              </a:rPr>
              <a:t>주의 구원의 즐거움을 내게 회복시켜 주시고 내 안에 정직한 영을 새롭게 하소서</a:t>
            </a:r>
            <a:endParaRPr lang="en-US" sz="2000" b="1" dirty="0" smtClean="0">
              <a:cs typeface="+mn-cs"/>
            </a:endParaRPr>
          </a:p>
          <a:p>
            <a:pPr eaLnBrk="1" hangingPunct="1">
              <a:defRPr/>
            </a:pPr>
            <a:endParaRPr lang="en-US" sz="2000" b="1" dirty="0" smtClean="0">
              <a:cs typeface="+mn-cs"/>
            </a:endParaRPr>
          </a:p>
          <a:p>
            <a:pPr eaLnBrk="1" hangingPunct="1">
              <a:defRPr/>
            </a:pPr>
            <a:r>
              <a:rPr lang="ko-KR" altLang="en-US" sz="2000" b="1" dirty="0" smtClean="0">
                <a:cs typeface="+mn-cs"/>
              </a:rPr>
              <a:t>존 </a:t>
            </a:r>
            <a:r>
              <a:rPr lang="ko-KR" altLang="en-US" sz="2000" b="1" dirty="0" err="1" smtClean="0">
                <a:cs typeface="+mn-cs"/>
              </a:rPr>
              <a:t>카터</a:t>
            </a:r>
            <a:r>
              <a:rPr lang="ko-KR" altLang="en-US" sz="2000" b="1" dirty="0" smtClean="0">
                <a:cs typeface="+mn-cs"/>
              </a:rPr>
              <a:t> </a:t>
            </a:r>
            <a:r>
              <a:rPr lang="en-US" sz="2000" b="1" dirty="0" smtClean="0">
                <a:cs typeface="+mn-cs"/>
              </a:rPr>
              <a:t>©1992 </a:t>
            </a:r>
            <a:r>
              <a:rPr lang="ko-KR" altLang="en-US" sz="2000" b="1" dirty="0" err="1" smtClean="0">
                <a:cs typeface="+mn-cs"/>
              </a:rPr>
              <a:t>베켄호스트</a:t>
            </a:r>
            <a:r>
              <a:rPr lang="ko-KR" altLang="en-US" sz="2000" b="1" dirty="0" smtClean="0">
                <a:cs typeface="+mn-cs"/>
              </a:rPr>
              <a:t> 프레스</a:t>
            </a:r>
            <a:r>
              <a:rPr lang="en-US" sz="2000" b="1" dirty="0" smtClean="0">
                <a:cs typeface="+mn-cs"/>
              </a:rPr>
              <a:t>, Inc.</a:t>
            </a:r>
          </a:p>
        </p:txBody>
      </p:sp>
      <p:sp>
        <p:nvSpPr>
          <p:cNvPr id="2" name="Right Arrow 1"/>
          <p:cNvSpPr>
            <a:spLocks noChangeArrowheads="1"/>
          </p:cNvSpPr>
          <p:nvPr/>
        </p:nvSpPr>
        <p:spPr bwMode="auto">
          <a:xfrm rot="-3523513">
            <a:off x="1185069" y="3380581"/>
            <a:ext cx="2016125" cy="792163"/>
          </a:xfrm>
          <a:prstGeom prst="rightArrow">
            <a:avLst>
              <a:gd name="adj1" fmla="val 50000"/>
              <a:gd name="adj2" fmla="val 49994"/>
            </a:avLst>
          </a:prstGeom>
          <a:solidFill>
            <a:schemeClr val="accent1"/>
          </a:solidFill>
          <a:ln w="9525">
            <a:solidFill>
              <a:schemeClr val="tx1"/>
            </a:solidFill>
            <a:round/>
            <a:headEnd/>
            <a:tailEnd/>
          </a:ln>
        </p:spPr>
        <p:txBody>
          <a:bodyPr/>
          <a:lstStyle/>
          <a:p>
            <a:pPr defTabSz="914400">
              <a:lnSpc>
                <a:spcPct val="100000"/>
              </a:lnSpc>
              <a:buClrTx/>
              <a:buSzTx/>
              <a:buFontTx/>
              <a:buNone/>
            </a:pPr>
            <a:endParaRPr lang="en-US" sz="1800">
              <a:solidFill>
                <a:srgbClr val="FFFFFF"/>
              </a:solidFill>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400" y="4724400"/>
            <a:ext cx="9083675" cy="936625"/>
          </a:xfrm>
          <a:prstGeom prst="rect">
            <a:avLst/>
          </a:prstGeom>
          <a:solidFill>
            <a:srgbClr val="FF0000"/>
          </a:solidFill>
          <a:ln>
            <a:noFill/>
          </a:ln>
          <a:effectLst>
            <a:outerShdw blurRad="50800" dist="38100" dir="2700000">
              <a:srgbClr val="000000">
                <a:alpha val="43000"/>
              </a:srgbClr>
            </a:outerShdw>
          </a:effectLs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defTabSz="914400" eaLnBrk="1" hangingPunct="1">
              <a:lnSpc>
                <a:spcPct val="100000"/>
              </a:lnSpc>
              <a:buClrTx/>
              <a:buSzTx/>
              <a:buFontTx/>
              <a:buNone/>
              <a:defRPr/>
            </a:pPr>
            <a:r>
              <a:rPr lang="ko-KR" altLang="en-US" sz="2800" b="1" dirty="0" smtClean="0">
                <a:solidFill>
                  <a:srgbClr val="FFFFFF"/>
                </a:solidFill>
                <a:latin typeface="Arial"/>
                <a:ea typeface="ＭＳ Ｐゴシック"/>
              </a:rPr>
              <a:t>그리스도인들은 로마서 </a:t>
            </a:r>
            <a:r>
              <a:rPr lang="en-US" altLang="ko-KR" sz="2800" b="1" dirty="0" smtClean="0">
                <a:solidFill>
                  <a:srgbClr val="FFFFFF"/>
                </a:solidFill>
                <a:latin typeface="Arial"/>
                <a:ea typeface="ＭＳ Ｐゴシック"/>
              </a:rPr>
              <a:t>10</a:t>
            </a:r>
            <a:r>
              <a:rPr lang="ko-KR" altLang="en-US" sz="2800" b="1" dirty="0" smtClean="0">
                <a:solidFill>
                  <a:srgbClr val="FFFFFF"/>
                </a:solidFill>
                <a:latin typeface="Arial"/>
                <a:ea typeface="ＭＳ Ｐゴシック"/>
              </a:rPr>
              <a:t>장에 비추어보아 이것을 기도해야 하는가</a:t>
            </a:r>
            <a:r>
              <a:rPr lang="en-US" altLang="ko-KR" sz="2800" b="1" dirty="0" smtClean="0">
                <a:solidFill>
                  <a:srgbClr val="FFFFFF"/>
                </a:solidFill>
                <a:latin typeface="Arial"/>
                <a:ea typeface="ＭＳ Ｐゴシック"/>
              </a:rPr>
              <a:t>?</a:t>
            </a:r>
            <a:endParaRPr lang="en-US" sz="2800" b="1" dirty="0" smtClean="0">
              <a:solidFill>
                <a:srgbClr val="FFFFFF"/>
              </a:solidFill>
              <a:latin typeface="Arial"/>
              <a:ea typeface="ＭＳ Ｐゴシック"/>
            </a:endParaRPr>
          </a:p>
        </p:txBody>
      </p:sp>
      <p:sp>
        <p:nvSpPr>
          <p:cNvPr id="1069061" name="Rectangle 5"/>
          <p:cNvSpPr>
            <a:spLocks noChangeArrowheads="1"/>
          </p:cNvSpPr>
          <p:nvPr/>
        </p:nvSpPr>
        <p:spPr bwMode="auto">
          <a:xfrm>
            <a:off x="-71438" y="-6350"/>
            <a:ext cx="179388" cy="6864350"/>
          </a:xfrm>
          <a:prstGeom prst="rect">
            <a:avLst/>
          </a:prstGeom>
          <a:solidFill>
            <a:schemeClr val="tx1"/>
          </a:solidFill>
          <a:ln w="9525">
            <a:solidFill>
              <a:schemeClr val="tx1"/>
            </a:solidFill>
            <a:round/>
            <a:headEnd/>
            <a:tailEnd/>
          </a:ln>
        </p:spPr>
        <p:txBody>
          <a:bodyPr/>
          <a:lstStyle/>
          <a:p>
            <a:pPr defTabSz="914400">
              <a:lnSpc>
                <a:spcPct val="100000"/>
              </a:lnSpc>
              <a:buClrTx/>
              <a:buSzTx/>
              <a:buFontTx/>
              <a:buNone/>
            </a:pPr>
            <a:endParaRPr lang="en-US" sz="1800">
              <a:solidFill>
                <a:srgbClr val="FFFFFF"/>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1"/>
          <p:cNvSpPr>
            <a:spLocks noGrp="1" noChangeArrowheads="1"/>
          </p:cNvSpPr>
          <p:nvPr>
            <p:ph type="title"/>
          </p:nvPr>
        </p:nvSpPr>
        <p:spPr>
          <a:xfrm>
            <a:off x="1676400" y="174625"/>
            <a:ext cx="7010400" cy="64293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3600" b="0" smtClean="0">
                <a:ea typeface="Gulim" charset="0"/>
                <a:cs typeface="Gulim" charset="0"/>
              </a:rPr>
              <a:t>로마서</a:t>
            </a:r>
            <a:r>
              <a:rPr lang="en-GB" sz="3600" b="0" smtClean="0">
                <a:ea typeface="Gulim" charset="0"/>
                <a:cs typeface="Gulim" charset="0"/>
              </a:rPr>
              <a:t> </a:t>
            </a:r>
            <a:r>
              <a:rPr lang="ja-JP" altLang="en-GB" sz="3600" b="0" smtClean="0">
                <a:ea typeface="Gulim" charset="0"/>
                <a:cs typeface="Gulim" charset="0"/>
              </a:rPr>
              <a:t>개관</a:t>
            </a:r>
            <a:endParaRPr lang="en-GB" sz="3600" b="0" smtClean="0">
              <a:ea typeface="Gulim" charset="0"/>
              <a:cs typeface="Gulim" charset="0"/>
            </a:endParaRPr>
          </a:p>
        </p:txBody>
      </p:sp>
      <p:grpSp>
        <p:nvGrpSpPr>
          <p:cNvPr id="825346" name="Group 2"/>
          <p:cNvGrpSpPr>
            <a:grpSpLocks/>
          </p:cNvGrpSpPr>
          <p:nvPr/>
        </p:nvGrpSpPr>
        <p:grpSpPr bwMode="auto">
          <a:xfrm>
            <a:off x="381000" y="1628775"/>
            <a:ext cx="8532813" cy="4876800"/>
            <a:chOff x="240" y="1026"/>
            <a:chExt cx="5375" cy="3072"/>
          </a:xfrm>
        </p:grpSpPr>
        <p:sp>
          <p:nvSpPr>
            <p:cNvPr id="74755" name="Rectangle 3"/>
            <p:cNvSpPr>
              <a:spLocks noChangeArrowheads="1"/>
            </p:cNvSpPr>
            <p:nvPr/>
          </p:nvSpPr>
          <p:spPr bwMode="auto">
            <a:xfrm>
              <a:off x="1344" y="2965"/>
              <a:ext cx="4271" cy="1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latin typeface="Arial"/>
                  <a:cs typeface="Arial" charset="0"/>
                </a:rPr>
                <a:t>“</a:t>
              </a:r>
              <a:r>
                <a:rPr lang="ja-JP" altLang="en-GB" sz="2800" b="1">
                  <a:solidFill>
                    <a:srgbClr val="FFFF66"/>
                  </a:solidFill>
                  <a:effectLst>
                    <a:outerShdw blurRad="38100" dist="38100" dir="2700000" algn="tl">
                      <a:srgbClr val="DDDDDD"/>
                    </a:outerShdw>
                  </a:effectLst>
                  <a:ea typeface="Gulim" charset="0"/>
                  <a:cs typeface="Gulim" charset="0"/>
                </a:rPr>
                <a:t>그러므로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우리가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믿음으로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의롭다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하심을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얻었은즉</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우리</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주</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예수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그리스도로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말미암아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하나님으로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더불어</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화평을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누리자</a:t>
              </a:r>
              <a:r>
                <a:rPr lang="en-GB" sz="2800" b="1">
                  <a:solidFill>
                    <a:srgbClr val="FFFF66"/>
                  </a:solidFill>
                  <a:effectLst>
                    <a:outerShdw blurRad="38100" dist="38100" dir="2700000" algn="tl">
                      <a:srgbClr val="DDDDDD"/>
                    </a:outerShdw>
                  </a:effectLst>
                  <a:ea typeface="Gulim" charset="0"/>
                  <a:cs typeface="Gulim" charset="0"/>
                </a:rPr>
                <a:t>.</a:t>
              </a:r>
              <a:r>
                <a:rPr lang="ja-JP" altLang="en-GB" sz="2800" b="1">
                  <a:solidFill>
                    <a:srgbClr val="FFFF66"/>
                  </a:solidFill>
                  <a:effectLst>
                    <a:outerShdw blurRad="38100" dist="38100" dir="2700000" algn="tl">
                      <a:srgbClr val="DDDDDD"/>
                    </a:outerShdw>
                  </a:effectLst>
                  <a:latin typeface="Arial"/>
                  <a:ea typeface="Gulim" charset="0"/>
                  <a:cs typeface="Gulim" charset="0"/>
                </a:rPr>
                <a:t>”</a:t>
              </a:r>
              <a:r>
                <a:rPr lang="en-GB" sz="2800" b="1">
                  <a:solidFill>
                    <a:srgbClr val="FFFF66"/>
                  </a:solidFill>
                  <a:effectLst>
                    <a:outerShdw blurRad="38100" dist="38100" dir="2700000" algn="tl">
                      <a:srgbClr val="DDDDDD"/>
                    </a:outerShdw>
                  </a:effectLst>
                  <a:cs typeface="Arial" charset="0"/>
                </a:rPr>
                <a:t> (5:1).</a:t>
              </a:r>
            </a:p>
          </p:txBody>
        </p:sp>
        <p:sp>
          <p:nvSpPr>
            <p:cNvPr id="74756" name="Rectangle 4"/>
            <p:cNvSpPr>
              <a:spLocks noChangeArrowheads="1"/>
            </p:cNvSpPr>
            <p:nvPr/>
          </p:nvSpPr>
          <p:spPr bwMode="auto">
            <a:xfrm>
              <a:off x="240" y="2965"/>
              <a:ext cx="1104" cy="11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a:solidFill>
                    <a:srgbClr val="FFFF66"/>
                  </a:solidFill>
                  <a:effectLst>
                    <a:outerShdw blurRad="38100" dist="38100" dir="2700000" algn="tl">
                      <a:srgbClr val="DDDDDD"/>
                    </a:outerShdw>
                  </a:effectLst>
                  <a:ea typeface="Gulim" charset="0"/>
                  <a:cs typeface="Gulim" charset="0"/>
                </a:rPr>
                <a:t>중심요절</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4757" name="Rectangle 5"/>
            <p:cNvSpPr>
              <a:spLocks noChangeArrowheads="1"/>
            </p:cNvSpPr>
            <p:nvPr/>
          </p:nvSpPr>
          <p:spPr bwMode="auto">
            <a:xfrm>
              <a:off x="1344" y="1026"/>
              <a:ext cx="4271" cy="19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바울은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동쪽에서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자신의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일을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끝낸후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로마를</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통하여</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스페인으로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가려던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계획을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가지고</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있었다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이일은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예루살렘의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가난한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기독교인들에게</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모금을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전한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후였다</a:t>
              </a:r>
              <a:r>
                <a:rPr lang="en-GB" sz="2800" b="1">
                  <a:solidFill>
                    <a:srgbClr val="FFFF66"/>
                  </a:solidFill>
                  <a:effectLst>
                    <a:outerShdw blurRad="38100" dist="38100" dir="2700000" algn="tl">
                      <a:srgbClr val="DDDDDD"/>
                    </a:outerShdw>
                  </a:effectLst>
                  <a:ea typeface="Gulim" charset="0"/>
                  <a:cs typeface="Gulim" charset="0"/>
                </a:rPr>
                <a:t>. (15:23-28) </a:t>
              </a:r>
              <a:r>
                <a:rPr lang="ja-JP" altLang="en-GB" sz="2800" b="1">
                  <a:solidFill>
                    <a:srgbClr val="FFFF66"/>
                  </a:solidFill>
                  <a:effectLst>
                    <a:outerShdw blurRad="38100" dist="38100" dir="2700000" algn="tl">
                      <a:srgbClr val="DDDDDD"/>
                    </a:outerShdw>
                  </a:effectLst>
                  <a:ea typeface="Gulim" charset="0"/>
                  <a:cs typeface="Gulim" charset="0"/>
                </a:rPr>
                <a:t>로마</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교인들은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거의가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유대인들이었지만</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많은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이방인들도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함께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있었다</a:t>
              </a:r>
              <a:r>
                <a:rPr lang="en-GB" sz="2800" b="1">
                  <a:solidFill>
                    <a:srgbClr val="FFFF66"/>
                  </a:solidFill>
                  <a:effectLst>
                    <a:outerShdw blurRad="38100" dist="38100" dir="2700000" algn="tl">
                      <a:srgbClr val="DDDDDD"/>
                    </a:outerShdw>
                  </a:effectLst>
                  <a:ea typeface="Gulim" charset="0"/>
                  <a:cs typeface="Gulim" charset="0"/>
                </a:rPr>
                <a:t>.</a:t>
              </a:r>
            </a:p>
          </p:txBody>
        </p:sp>
        <p:sp>
          <p:nvSpPr>
            <p:cNvPr id="74758" name="Rectangle 6"/>
            <p:cNvSpPr>
              <a:spLocks noChangeArrowheads="1"/>
            </p:cNvSpPr>
            <p:nvPr/>
          </p:nvSpPr>
          <p:spPr bwMode="auto">
            <a:xfrm>
              <a:off x="240" y="1026"/>
              <a:ext cx="1104" cy="19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배경</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4759" name="Line 7"/>
            <p:cNvSpPr>
              <a:spLocks noChangeShapeType="1"/>
            </p:cNvSpPr>
            <p:nvPr/>
          </p:nvSpPr>
          <p:spPr bwMode="auto">
            <a:xfrm>
              <a:off x="240" y="1026"/>
              <a:ext cx="1104"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0" name="Line 8"/>
            <p:cNvSpPr>
              <a:spLocks noChangeShapeType="1"/>
            </p:cNvSpPr>
            <p:nvPr/>
          </p:nvSpPr>
          <p:spPr bwMode="auto">
            <a:xfrm>
              <a:off x="240" y="2965"/>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1" name="Line 9"/>
            <p:cNvSpPr>
              <a:spLocks noChangeShapeType="1"/>
            </p:cNvSpPr>
            <p:nvPr/>
          </p:nvSpPr>
          <p:spPr bwMode="auto">
            <a:xfrm>
              <a:off x="240" y="4098"/>
              <a:ext cx="5375"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2" name="Line 10"/>
            <p:cNvSpPr>
              <a:spLocks noChangeShapeType="1"/>
            </p:cNvSpPr>
            <p:nvPr/>
          </p:nvSpPr>
          <p:spPr bwMode="auto">
            <a:xfrm>
              <a:off x="240" y="1026"/>
              <a:ext cx="1" cy="3072"/>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3" name="Line 11"/>
            <p:cNvSpPr>
              <a:spLocks noChangeShapeType="1"/>
            </p:cNvSpPr>
            <p:nvPr/>
          </p:nvSpPr>
          <p:spPr bwMode="auto">
            <a:xfrm>
              <a:off x="1344" y="1026"/>
              <a:ext cx="1" cy="3072"/>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4" name="Line 12"/>
            <p:cNvSpPr>
              <a:spLocks noChangeShapeType="1"/>
            </p:cNvSpPr>
            <p:nvPr/>
          </p:nvSpPr>
          <p:spPr bwMode="auto">
            <a:xfrm>
              <a:off x="5615" y="1026"/>
              <a:ext cx="1" cy="3072"/>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4765" name="Line 13"/>
            <p:cNvSpPr>
              <a:spLocks noChangeShapeType="1"/>
            </p:cNvSpPr>
            <p:nvPr/>
          </p:nvSpPr>
          <p:spPr bwMode="auto">
            <a:xfrm>
              <a:off x="1344" y="1026"/>
              <a:ext cx="4271"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74767" name="Text Box 15"/>
          <p:cNvSpPr txBox="1">
            <a:spLocks noChangeArrowheads="1"/>
          </p:cNvSpPr>
          <p:nvPr/>
        </p:nvSpPr>
        <p:spPr bwMode="auto">
          <a:xfrm>
            <a:off x="84597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145</a:t>
            </a:r>
          </a:p>
        </p:txBody>
      </p:sp>
      <p:pic>
        <p:nvPicPr>
          <p:cNvPr id="825348" name="Picture 36" descr="PE0197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0081" name="Picture 3" descr="beautiful feet.JPG"/>
          <p:cNvPicPr>
            <a:picLocks noChangeAspect="1"/>
          </p:cNvPicPr>
          <p:nvPr/>
        </p:nvPicPr>
        <p:blipFill>
          <a:blip r:embed="rId2" cstate="screen">
            <a:lum bright="26000"/>
            <a:extLst>
              <a:ext uri="{28A0092B-C50C-407E-A947-70E740481C1C}">
                <a14:useLocalDpi xmlns:a14="http://schemas.microsoft.com/office/drawing/2010/main"/>
              </a:ext>
            </a:extLst>
          </a:blip>
          <a:srcRect/>
          <a:stretch>
            <a:fillRect/>
          </a:stretch>
        </p:blipFill>
        <p:spPr bwMode="auto">
          <a:xfrm>
            <a:off x="0" y="0"/>
            <a:ext cx="9144000" cy="612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0082" name="Title 1"/>
          <p:cNvSpPr>
            <a:spLocks noGrp="1"/>
          </p:cNvSpPr>
          <p:nvPr>
            <p:ph type="title"/>
          </p:nvPr>
        </p:nvSpPr>
        <p:spPr>
          <a:xfrm>
            <a:off x="685800" y="6096000"/>
            <a:ext cx="7772400" cy="609600"/>
          </a:xfrm>
        </p:spPr>
        <p:txBody>
          <a:bodyPr/>
          <a:lstStyle/>
          <a:p>
            <a:r>
              <a:rPr lang="ko-KR" altLang="en-US">
                <a:latin typeface="Arial" charset="0"/>
                <a:ea typeface="Osaka" charset="0"/>
                <a:cs typeface="Osaka" charset="0"/>
              </a:rPr>
              <a:t>아름다운 발</a:t>
            </a:r>
            <a:endParaRPr lang="en-US">
              <a:latin typeface="Arial" charset="0"/>
              <a:ea typeface="Osaka" charset="0"/>
              <a:cs typeface="Osaka" charset="0"/>
            </a:endParaRPr>
          </a:p>
        </p:txBody>
      </p:sp>
      <p:sp>
        <p:nvSpPr>
          <p:cNvPr id="1070083" name="Content Placeholder 2"/>
          <p:cNvSpPr txBox="1">
            <a:spLocks/>
          </p:cNvSpPr>
          <p:nvPr/>
        </p:nvSpPr>
        <p:spPr bwMode="auto">
          <a:xfrm>
            <a:off x="903288" y="1341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spcBef>
                <a:spcPct val="20000"/>
              </a:spcBef>
              <a:buClrTx/>
              <a:buSzTx/>
              <a:buFontTx/>
              <a:buNone/>
            </a:pPr>
            <a:r>
              <a:rPr lang="en-US" sz="2800" b="1" baseline="30000">
                <a:solidFill>
                  <a:srgbClr val="000000"/>
                </a:solidFill>
                <a:latin typeface="Arial" charset="0"/>
                <a:ea typeface="Osaka" charset="0"/>
                <a:cs typeface="Osaka" charset="0"/>
              </a:rPr>
              <a:t>14 </a:t>
            </a:r>
            <a:r>
              <a:rPr lang="ko-KR" altLang="en-US" sz="3300" b="1">
                <a:solidFill>
                  <a:srgbClr val="000000"/>
                </a:solidFill>
                <a:latin typeface="Arial" charset="0"/>
                <a:ea typeface="Osaka" charset="0"/>
                <a:cs typeface="Osaka" charset="0"/>
              </a:rPr>
              <a:t>그런즉 그들이 믿지 아니하는 이를 어찌 부르리요 듣지도 못한 이를 어찌 믿으리요 전파하는 자가 없이 어찌 들으리요 </a:t>
            </a:r>
          </a:p>
          <a:p>
            <a:pPr defTabSz="914400">
              <a:lnSpc>
                <a:spcPct val="100000"/>
              </a:lnSpc>
              <a:spcBef>
                <a:spcPct val="20000"/>
              </a:spcBef>
              <a:buClrTx/>
              <a:buSzTx/>
              <a:buFontTx/>
              <a:buNone/>
            </a:pPr>
            <a:r>
              <a:rPr lang="ko-KR" altLang="en-US" sz="3300" b="1">
                <a:solidFill>
                  <a:srgbClr val="000000"/>
                </a:solidFill>
                <a:latin typeface="Arial" charset="0"/>
                <a:ea typeface="Osaka" charset="0"/>
                <a:cs typeface="Osaka" charset="0"/>
              </a:rPr>
              <a:t>보내심을 받지 아니하였으면 어찌 전파하리요 기록된 바 아름답도다 좋은 소식을 전하는 자들의 발이여 함과 같으니라</a:t>
            </a:r>
            <a:r>
              <a:rPr lang="en-US" altLang="ja-JP" sz="2800" b="1">
                <a:solidFill>
                  <a:srgbClr val="000000"/>
                </a:solidFill>
                <a:latin typeface="Arial" charset="0"/>
                <a:ea typeface="Osaka" charset="0"/>
                <a:cs typeface="Osaka" charset="0"/>
              </a:rPr>
              <a:t>!</a:t>
            </a:r>
            <a:r>
              <a:rPr lang="ja-JP" altLang="en-US" sz="2800" b="1">
                <a:solidFill>
                  <a:srgbClr val="000000"/>
                </a:solidFill>
                <a:latin typeface="Arial" charset="0"/>
                <a:ea typeface="Osaka" charset="0"/>
                <a:cs typeface="Osaka" charset="0"/>
              </a:rPr>
              <a:t>”</a:t>
            </a:r>
            <a:r>
              <a:rPr lang="en-US" altLang="ja-JP" sz="2800" b="1">
                <a:solidFill>
                  <a:srgbClr val="000000"/>
                </a:solidFill>
                <a:latin typeface="Arial" charset="0"/>
                <a:ea typeface="Osaka" charset="0"/>
                <a:cs typeface="Osaka" charset="0"/>
              </a:rPr>
              <a:t> (</a:t>
            </a:r>
            <a:r>
              <a:rPr lang="ko-KR" altLang="en-US" sz="2800" b="1">
                <a:solidFill>
                  <a:srgbClr val="000000"/>
                </a:solidFill>
                <a:latin typeface="Arial" charset="0"/>
                <a:ea typeface="Osaka" charset="0"/>
                <a:cs typeface="Osaka" charset="0"/>
              </a:rPr>
              <a:t>롬</a:t>
            </a:r>
            <a:r>
              <a:rPr lang="en-US" altLang="ja-JP" sz="2800" b="1">
                <a:solidFill>
                  <a:srgbClr val="000000"/>
                </a:solidFill>
                <a:latin typeface="Arial" charset="0"/>
                <a:ea typeface="Osaka" charset="0"/>
                <a:cs typeface="Osaka" charset="0"/>
              </a:rPr>
              <a:t> 10:14-15)</a:t>
            </a:r>
            <a:endParaRPr lang="en-US" sz="2800" b="1">
              <a:solidFill>
                <a:srgbClr val="000000"/>
              </a:solidFill>
              <a:latin typeface="Arial" charset="0"/>
              <a:ea typeface="Osaka" charset="0"/>
              <a:cs typeface="Osaka"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1105" name="Title 1"/>
          <p:cNvSpPr>
            <a:spLocks noGrp="1"/>
          </p:cNvSpPr>
          <p:nvPr>
            <p:ph type="title"/>
          </p:nvPr>
        </p:nvSpPr>
        <p:spPr>
          <a:xfrm>
            <a:off x="762000" y="152400"/>
            <a:ext cx="7772400" cy="1143000"/>
          </a:xfrm>
        </p:spPr>
        <p:txBody>
          <a:bodyPr/>
          <a:lstStyle/>
          <a:p>
            <a:r>
              <a:rPr lang="ko-KR" altLang="en-US">
                <a:latin typeface="Arial" charset="0"/>
                <a:ea typeface="Osaka" charset="0"/>
                <a:cs typeface="Osaka" charset="0"/>
              </a:rPr>
              <a:t>당신의 발은 아름다운가</a:t>
            </a:r>
            <a:r>
              <a:rPr lang="en-US" altLang="ja-JP">
                <a:latin typeface="Arial" charset="0"/>
                <a:ea typeface="Osaka" charset="0"/>
                <a:cs typeface="Osaka" charset="0"/>
              </a:rPr>
              <a:t>?</a:t>
            </a:r>
            <a:endParaRPr lang="en-US">
              <a:latin typeface="Arial" charset="0"/>
              <a:ea typeface="Osaka" charset="0"/>
              <a:cs typeface="Osaka" charset="0"/>
            </a:endParaRPr>
          </a:p>
        </p:txBody>
      </p:sp>
      <p:pic>
        <p:nvPicPr>
          <p:cNvPr id="1071106" name="Picture 3" descr="feet in s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43000" y="1371600"/>
            <a:ext cx="6705600" cy="501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72130" name="Rectangle 4"/>
          <p:cNvSpPr>
            <a:spLocks noChangeArrowheads="1"/>
          </p:cNvSpPr>
          <p:nvPr/>
        </p:nvSpPr>
        <p:spPr bwMode="auto">
          <a:xfrm>
            <a:off x="0" y="0"/>
            <a:ext cx="9144000" cy="6858000"/>
          </a:xfrm>
          <a:prstGeom prst="rect">
            <a:avLst/>
          </a:prstGeom>
          <a:solidFill>
            <a:srgbClr val="002E69"/>
          </a:solidFill>
          <a:ln w="9525">
            <a:solidFill>
              <a:schemeClr val="tx1"/>
            </a:solidFill>
            <a:round/>
            <a:headEnd/>
            <a:tailEnd/>
          </a:ln>
        </p:spPr>
        <p:txBody>
          <a:bodyPr wrap="none"/>
          <a:lstStyle/>
          <a:p>
            <a:pPr defTabSz="914400">
              <a:lnSpc>
                <a:spcPct val="100000"/>
              </a:lnSpc>
              <a:buClrTx/>
              <a:buSzTx/>
              <a:buFontTx/>
              <a:buNone/>
            </a:pPr>
            <a:endParaRPr lang="en-US">
              <a:solidFill>
                <a:srgbClr val="000000"/>
              </a:solidFill>
              <a:ea typeface="Osaka" charset="0"/>
              <a:cs typeface="Osaka" charset="0"/>
            </a:endParaRPr>
          </a:p>
        </p:txBody>
      </p:sp>
      <p:sp>
        <p:nvSpPr>
          <p:cNvPr id="4" name="Striped Right Arrow 3"/>
          <p:cNvSpPr/>
          <p:nvPr/>
        </p:nvSpPr>
        <p:spPr bwMode="auto">
          <a:xfrm>
            <a:off x="3581400" y="0"/>
            <a:ext cx="5562600" cy="6858000"/>
          </a:xfrm>
          <a:prstGeom prst="stripedRightArrow">
            <a:avLst/>
          </a:prstGeom>
          <a:blipFill rotWithShape="1">
            <a:blip r:embed="rId4">
              <a:extLst>
                <a:ext uri="{28A0092B-C50C-407E-A947-70E740481C1C}">
                  <a14:useLocalDpi xmlns:a14="http://schemas.microsoft.com/office/drawing/2010/main"/>
                </a:ext>
              </a:extLst>
            </a:blip>
            <a:stretch>
              <a:fillRect/>
            </a:stretch>
          </a:blipFill>
          <a:ln w="9525" cap="flat" cmpd="sng" algn="ctr">
            <a:solidFill>
              <a:schemeClr val="tx1"/>
            </a:solidFill>
            <a:prstDash val="solid"/>
            <a:round/>
            <a:headEnd type="none" w="med" len="med"/>
            <a:tailEnd type="none" w="med" len="med"/>
          </a:ln>
          <a:effectLst/>
        </p:spPr>
        <p:txBody>
          <a:bodyPr wrap="none"/>
          <a:lstStyle/>
          <a:p>
            <a:pPr defTabSz="914400">
              <a:lnSpc>
                <a:spcPct val="100000"/>
              </a:lnSpc>
              <a:buClrTx/>
              <a:buSzTx/>
              <a:buFontTx/>
              <a:buNone/>
              <a:defRPr/>
            </a:pPr>
            <a:endParaRPr lang="en-US">
              <a:solidFill>
                <a:srgbClr val="000000"/>
              </a:solidFill>
              <a:latin typeface="Times New Roman" pitchFamily="-112" charset="0"/>
              <a:ea typeface="Osaka"/>
              <a:cs typeface="Osaka"/>
            </a:endParaRPr>
          </a:p>
        </p:txBody>
      </p:sp>
      <p:sp>
        <p:nvSpPr>
          <p:cNvPr id="428034" name="Rectangle 2"/>
          <p:cNvSpPr>
            <a:spLocks noGrp="1" noChangeArrowheads="1"/>
          </p:cNvSpPr>
          <p:nvPr>
            <p:ph type="ctrTitle"/>
          </p:nvPr>
        </p:nvSpPr>
        <p:spPr>
          <a:xfrm>
            <a:off x="0" y="1066800"/>
            <a:ext cx="3886200" cy="4724400"/>
          </a:xfrm>
          <a:effectLst>
            <a:outerShdw blurRad="63500" dist="35921" dir="2700000" algn="ctr" rotWithShape="0">
              <a:schemeClr val="tx2">
                <a:alpha val="74998"/>
              </a:schemeClr>
            </a:outerShdw>
          </a:effectLst>
        </p:spPr>
        <p:txBody>
          <a:bodyPr/>
          <a:lstStyle/>
          <a:p>
            <a:pPr eaLnBrk="1" hangingPunct="1">
              <a:defRPr/>
            </a:pPr>
            <a:r>
              <a:rPr lang="ko-KR" altLang="en-US" sz="6000" dirty="0" smtClean="0">
                <a:solidFill>
                  <a:schemeClr val="bg1"/>
                </a:solidFill>
              </a:rPr>
              <a:t>국민적 이스라엘에게 미래가 있는가</a:t>
            </a:r>
            <a:r>
              <a:rPr lang="en-US" sz="6000" dirty="0" smtClean="0">
                <a:solidFill>
                  <a:schemeClr val="bg1"/>
                </a:solidFill>
              </a:rPr>
              <a:t>?</a:t>
            </a:r>
            <a:endParaRPr lang="en-US" dirty="0"/>
          </a:p>
        </p:txBody>
      </p:sp>
      <p:sp>
        <p:nvSpPr>
          <p:cNvPr id="428036" name="Text Box 4"/>
          <p:cNvSpPr txBox="1">
            <a:spLocks noChangeArrowheads="1"/>
          </p:cNvSpPr>
          <p:nvPr/>
        </p:nvSpPr>
        <p:spPr bwMode="auto">
          <a:xfrm>
            <a:off x="8181975" y="71438"/>
            <a:ext cx="885825"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155q</a:t>
            </a:r>
            <a:endParaRPr lang="en-US" b="1">
              <a:solidFill>
                <a:srgbClr val="000000"/>
              </a:solidFill>
              <a:latin typeface="Arial" charset="0"/>
              <a:ea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74178" name="Rectangle 2"/>
          <p:cNvSpPr>
            <a:spLocks noGrp="1" noChangeArrowheads="1"/>
          </p:cNvSpPr>
          <p:nvPr>
            <p:ph type="title"/>
          </p:nvPr>
        </p:nvSpPr>
        <p:spPr>
          <a:xfrm>
            <a:off x="381000" y="304800"/>
            <a:ext cx="8077200" cy="1447800"/>
          </a:xfrm>
        </p:spPr>
        <p:txBody>
          <a:bodyPr/>
          <a:lstStyle/>
          <a:p>
            <a:pPr eaLnBrk="1" hangingPunct="1"/>
            <a:r>
              <a:rPr lang="ko-KR" altLang="en-US" b="1">
                <a:latin typeface="Arial" charset="0"/>
                <a:ea typeface="Osaka" charset="0"/>
                <a:cs typeface="Osaka" charset="0"/>
              </a:rPr>
              <a:t>이스라엘과 교회 사이의 차이</a:t>
            </a:r>
            <a:endParaRPr lang="en-US" b="1">
              <a:latin typeface="Arial" charset="0"/>
              <a:ea typeface="Osaka" charset="0"/>
              <a:cs typeface="Osaka" charset="0"/>
            </a:endParaRPr>
          </a:p>
        </p:txBody>
      </p:sp>
      <p:sp>
        <p:nvSpPr>
          <p:cNvPr id="430085" name="Text Box 5"/>
          <p:cNvSpPr txBox="1">
            <a:spLocks noChangeArrowheads="1"/>
          </p:cNvSpPr>
          <p:nvPr/>
        </p:nvSpPr>
        <p:spPr bwMode="auto">
          <a:xfrm>
            <a:off x="8001000" y="71438"/>
            <a:ext cx="1092200" cy="46196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hangingPunct="0">
              <a:lnSpc>
                <a:spcPct val="100000"/>
              </a:lnSpc>
              <a:buClrTx/>
              <a:buSzTx/>
              <a:buFontTx/>
              <a:buNone/>
              <a:defRPr/>
            </a:pPr>
            <a:r>
              <a:rPr lang="en-US" b="1">
                <a:solidFill>
                  <a:srgbClr val="FFFFFF"/>
                </a:solidFill>
                <a:latin typeface="Arial" charset="0"/>
                <a:ea typeface="Arial" charset="0"/>
                <a:cs typeface="Arial" charset="0"/>
              </a:rPr>
              <a:t>155r-v</a:t>
            </a:r>
            <a:endParaRPr lang="en-US" b="1">
              <a:solidFill>
                <a:srgbClr val="000000"/>
              </a:solidFill>
              <a:latin typeface="Arial" charset="0"/>
              <a:ea typeface="Arial" charset="0"/>
              <a:cs typeface="Arial" charset="0"/>
            </a:endParaRPr>
          </a:p>
        </p:txBody>
      </p:sp>
      <p:sp>
        <p:nvSpPr>
          <p:cNvPr id="430086" name="Rectangle 6"/>
          <p:cNvSpPr>
            <a:spLocks noChangeArrowheads="1"/>
          </p:cNvSpPr>
          <p:nvPr/>
        </p:nvSpPr>
        <p:spPr bwMode="auto">
          <a:xfrm>
            <a:off x="1524000" y="2362200"/>
            <a:ext cx="73914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a:lnSpc>
                <a:spcPct val="100000"/>
              </a:lnSpc>
              <a:spcBef>
                <a:spcPct val="20000"/>
              </a:spcBef>
              <a:buClrTx/>
              <a:buSzTx/>
              <a:buFontTx/>
              <a:buChar char="•"/>
            </a:pPr>
            <a:r>
              <a:rPr lang="ko-KR" altLang="en-US" sz="3600" b="1">
                <a:solidFill>
                  <a:srgbClr val="000000"/>
                </a:solidFill>
                <a:latin typeface="Arial" charset="0"/>
                <a:ea typeface="Osaka" charset="0"/>
                <a:cs typeface="Osaka" charset="0"/>
              </a:rPr>
              <a:t>비연속성</a:t>
            </a:r>
            <a:r>
              <a:rPr lang="en-US" altLang="ja-JP" sz="3600" b="1">
                <a:solidFill>
                  <a:srgbClr val="000000"/>
                </a:solidFill>
                <a:latin typeface="Arial" charset="0"/>
                <a:ea typeface="Osaka" charset="0"/>
                <a:cs typeface="Osaka" charset="0"/>
              </a:rPr>
              <a:t> (155r, 155t)</a:t>
            </a:r>
          </a:p>
          <a:p>
            <a:pPr marL="342900" indent="-342900" defTabSz="914400">
              <a:lnSpc>
                <a:spcPct val="100000"/>
              </a:lnSpc>
              <a:spcBef>
                <a:spcPct val="20000"/>
              </a:spcBef>
              <a:buClrTx/>
              <a:buSzTx/>
              <a:buFontTx/>
              <a:buChar char="•"/>
            </a:pPr>
            <a:r>
              <a:rPr lang="ko-KR" altLang="en-US" sz="3600" b="1">
                <a:solidFill>
                  <a:srgbClr val="000000"/>
                </a:solidFill>
                <a:latin typeface="Arial" charset="0"/>
                <a:ea typeface="Osaka" charset="0"/>
                <a:cs typeface="Osaka" charset="0"/>
              </a:rPr>
              <a:t>연속성</a:t>
            </a:r>
            <a:r>
              <a:rPr lang="en-US" altLang="ja-JP" sz="3600" b="1">
                <a:solidFill>
                  <a:srgbClr val="000000"/>
                </a:solidFill>
                <a:latin typeface="Arial" charset="0"/>
                <a:ea typeface="Osaka" charset="0"/>
                <a:cs typeface="Osaka" charset="0"/>
              </a:rPr>
              <a:t>(155s)</a:t>
            </a:r>
          </a:p>
          <a:p>
            <a:pPr marL="342900" indent="-342900" defTabSz="914400">
              <a:lnSpc>
                <a:spcPct val="100000"/>
              </a:lnSpc>
              <a:spcBef>
                <a:spcPct val="20000"/>
              </a:spcBef>
              <a:buClrTx/>
              <a:buSzTx/>
              <a:buFontTx/>
              <a:buChar char="•"/>
            </a:pPr>
            <a:r>
              <a:rPr lang="ko-KR" altLang="en-US" sz="3600" b="1">
                <a:solidFill>
                  <a:srgbClr val="000000"/>
                </a:solidFill>
                <a:latin typeface="Arial" charset="0"/>
                <a:ea typeface="Osaka" charset="0"/>
                <a:cs typeface="Osaka" charset="0"/>
              </a:rPr>
              <a:t>문제의 본문들</a:t>
            </a:r>
            <a:r>
              <a:rPr lang="en-US" altLang="ja-JP" sz="3600" b="1">
                <a:solidFill>
                  <a:srgbClr val="000000"/>
                </a:solidFill>
                <a:latin typeface="Arial" charset="0"/>
                <a:ea typeface="Osaka" charset="0"/>
                <a:cs typeface="Osaka" charset="0"/>
              </a:rPr>
              <a:t> (155u-v)</a:t>
            </a:r>
            <a:endParaRPr lang="en-US" sz="3600" b="1">
              <a:solidFill>
                <a:srgbClr val="000000"/>
              </a:solidFill>
              <a:latin typeface="Arial" charset="0"/>
              <a:ea typeface="Osaka" charset="0"/>
              <a:cs typeface="Osaka"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30086">
                                            <p:txEl>
                                              <p:pRg st="0" end="0"/>
                                            </p:txEl>
                                          </p:spTgt>
                                        </p:tgtEl>
                                        <p:attrNameLst>
                                          <p:attrName>style.visibility</p:attrName>
                                        </p:attrNameLst>
                                      </p:cBhvr>
                                      <p:to>
                                        <p:strVal val="visible"/>
                                      </p:to>
                                    </p:set>
                                    <p:animEffect transition="in" filter="fade">
                                      <p:cBhvr>
                                        <p:cTn id="7" dur="770" decel="100000"/>
                                        <p:tgtEl>
                                          <p:spTgt spid="430086">
                                            <p:txEl>
                                              <p:pRg st="0" end="0"/>
                                            </p:txEl>
                                          </p:spTgt>
                                        </p:tgtEl>
                                      </p:cBhvr>
                                    </p:animEffect>
                                    <p:animScale>
                                      <p:cBhvr>
                                        <p:cTn id="8" dur="770" decel="100000"/>
                                        <p:tgtEl>
                                          <p:spTgt spid="430086">
                                            <p:txEl>
                                              <p:pRg st="0" end="0"/>
                                            </p:txEl>
                                          </p:spTgt>
                                        </p:tgtEl>
                                      </p:cBhvr>
                                      <p:from x="10000" y="10000"/>
                                      <p:to x="200000" y="450000"/>
                                    </p:animScale>
                                    <p:animScale>
                                      <p:cBhvr>
                                        <p:cTn id="9" dur="1230" accel="100000" fill="hold">
                                          <p:stCondLst>
                                            <p:cond delay="770"/>
                                          </p:stCondLst>
                                        </p:cTn>
                                        <p:tgtEl>
                                          <p:spTgt spid="430086">
                                            <p:txEl>
                                              <p:pRg st="0" end="0"/>
                                            </p:txEl>
                                          </p:spTgt>
                                        </p:tgtEl>
                                      </p:cBhvr>
                                      <p:from x="200000" y="450000"/>
                                      <p:to x="100000" y="100000"/>
                                    </p:animScale>
                                    <p:set>
                                      <p:cBhvr>
                                        <p:cTn id="10" dur="770" fill="hold"/>
                                        <p:tgtEl>
                                          <p:spTgt spid="430086">
                                            <p:txEl>
                                              <p:pRg st="0" end="0"/>
                                            </p:txEl>
                                          </p:spTgt>
                                        </p:tgtEl>
                                        <p:attrNameLst>
                                          <p:attrName>ppt_x</p:attrName>
                                        </p:attrNameLst>
                                      </p:cBhvr>
                                      <p:to>
                                        <p:strVal val="(0.5)"/>
                                      </p:to>
                                    </p:set>
                                    <p:anim from="(0.5)" to="(#ppt_x)" calcmode="lin" valueType="num">
                                      <p:cBhvr>
                                        <p:cTn id="11" dur="1230" accel="100000" fill="hold">
                                          <p:stCondLst>
                                            <p:cond delay="770"/>
                                          </p:stCondLst>
                                        </p:cTn>
                                        <p:tgtEl>
                                          <p:spTgt spid="430086">
                                            <p:txEl>
                                              <p:pRg st="0" end="0"/>
                                            </p:txEl>
                                          </p:spTgt>
                                        </p:tgtEl>
                                        <p:attrNameLst>
                                          <p:attrName>ppt_x</p:attrName>
                                        </p:attrNameLst>
                                      </p:cBhvr>
                                    </p:anim>
                                    <p:set>
                                      <p:cBhvr>
                                        <p:cTn id="12" dur="770" fill="hold"/>
                                        <p:tgtEl>
                                          <p:spTgt spid="43008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430086">
                                            <p:txEl>
                                              <p:pRg st="0" end="0"/>
                                            </p:txEl>
                                          </p:spTgt>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430086">
                                            <p:txEl>
                                              <p:pRg st="1" end="1"/>
                                            </p:txEl>
                                          </p:spTgt>
                                        </p:tgtEl>
                                        <p:attrNameLst>
                                          <p:attrName>style.visibility</p:attrName>
                                        </p:attrNameLst>
                                      </p:cBhvr>
                                      <p:to>
                                        <p:strVal val="visible"/>
                                      </p:to>
                                    </p:set>
                                    <p:animEffect transition="in" filter="fade">
                                      <p:cBhvr>
                                        <p:cTn id="18" dur="770" decel="100000"/>
                                        <p:tgtEl>
                                          <p:spTgt spid="430086">
                                            <p:txEl>
                                              <p:pRg st="1" end="1"/>
                                            </p:txEl>
                                          </p:spTgt>
                                        </p:tgtEl>
                                      </p:cBhvr>
                                    </p:animEffect>
                                    <p:animScale>
                                      <p:cBhvr>
                                        <p:cTn id="19" dur="770" decel="100000"/>
                                        <p:tgtEl>
                                          <p:spTgt spid="430086">
                                            <p:txEl>
                                              <p:pRg st="1" end="1"/>
                                            </p:txEl>
                                          </p:spTgt>
                                        </p:tgtEl>
                                      </p:cBhvr>
                                      <p:from x="10000" y="10000"/>
                                      <p:to x="200000" y="450000"/>
                                    </p:animScale>
                                    <p:animScale>
                                      <p:cBhvr>
                                        <p:cTn id="20" dur="1230" accel="100000" fill="hold">
                                          <p:stCondLst>
                                            <p:cond delay="770"/>
                                          </p:stCondLst>
                                        </p:cTn>
                                        <p:tgtEl>
                                          <p:spTgt spid="430086">
                                            <p:txEl>
                                              <p:pRg st="1" end="1"/>
                                            </p:txEl>
                                          </p:spTgt>
                                        </p:tgtEl>
                                      </p:cBhvr>
                                      <p:from x="200000" y="450000"/>
                                      <p:to x="100000" y="100000"/>
                                    </p:animScale>
                                    <p:set>
                                      <p:cBhvr>
                                        <p:cTn id="21" dur="770" fill="hold"/>
                                        <p:tgtEl>
                                          <p:spTgt spid="430086">
                                            <p:txEl>
                                              <p:pRg st="1" end="1"/>
                                            </p:txEl>
                                          </p:spTgt>
                                        </p:tgtEl>
                                        <p:attrNameLst>
                                          <p:attrName>ppt_x</p:attrName>
                                        </p:attrNameLst>
                                      </p:cBhvr>
                                      <p:to>
                                        <p:strVal val="(0.5)"/>
                                      </p:to>
                                    </p:set>
                                    <p:anim from="(0.5)" to="(#ppt_x)" calcmode="lin" valueType="num">
                                      <p:cBhvr>
                                        <p:cTn id="22" dur="1230" accel="100000" fill="hold">
                                          <p:stCondLst>
                                            <p:cond delay="770"/>
                                          </p:stCondLst>
                                        </p:cTn>
                                        <p:tgtEl>
                                          <p:spTgt spid="430086">
                                            <p:txEl>
                                              <p:pRg st="1" end="1"/>
                                            </p:txEl>
                                          </p:spTgt>
                                        </p:tgtEl>
                                        <p:attrNameLst>
                                          <p:attrName>ppt_x</p:attrName>
                                        </p:attrNameLst>
                                      </p:cBhvr>
                                    </p:anim>
                                    <p:set>
                                      <p:cBhvr>
                                        <p:cTn id="23" dur="770" fill="hold"/>
                                        <p:tgtEl>
                                          <p:spTgt spid="43008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430086">
                                            <p:txEl>
                                              <p:pRg st="1" end="1"/>
                                            </p:txEl>
                                          </p:spTgt>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430086">
                                            <p:txEl>
                                              <p:pRg st="2" end="2"/>
                                            </p:txEl>
                                          </p:spTgt>
                                        </p:tgtEl>
                                        <p:attrNameLst>
                                          <p:attrName>style.visibility</p:attrName>
                                        </p:attrNameLst>
                                      </p:cBhvr>
                                      <p:to>
                                        <p:strVal val="visible"/>
                                      </p:to>
                                    </p:set>
                                    <p:animEffect transition="in" filter="fade">
                                      <p:cBhvr>
                                        <p:cTn id="29" dur="770" decel="100000"/>
                                        <p:tgtEl>
                                          <p:spTgt spid="430086">
                                            <p:txEl>
                                              <p:pRg st="2" end="2"/>
                                            </p:txEl>
                                          </p:spTgt>
                                        </p:tgtEl>
                                      </p:cBhvr>
                                    </p:animEffect>
                                    <p:animScale>
                                      <p:cBhvr>
                                        <p:cTn id="30" dur="770" decel="100000"/>
                                        <p:tgtEl>
                                          <p:spTgt spid="430086">
                                            <p:txEl>
                                              <p:pRg st="2" end="2"/>
                                            </p:txEl>
                                          </p:spTgt>
                                        </p:tgtEl>
                                      </p:cBhvr>
                                      <p:from x="10000" y="10000"/>
                                      <p:to x="200000" y="450000"/>
                                    </p:animScale>
                                    <p:animScale>
                                      <p:cBhvr>
                                        <p:cTn id="31" dur="1230" accel="100000" fill="hold">
                                          <p:stCondLst>
                                            <p:cond delay="770"/>
                                          </p:stCondLst>
                                        </p:cTn>
                                        <p:tgtEl>
                                          <p:spTgt spid="430086">
                                            <p:txEl>
                                              <p:pRg st="2" end="2"/>
                                            </p:txEl>
                                          </p:spTgt>
                                        </p:tgtEl>
                                      </p:cBhvr>
                                      <p:from x="200000" y="450000"/>
                                      <p:to x="100000" y="100000"/>
                                    </p:animScale>
                                    <p:set>
                                      <p:cBhvr>
                                        <p:cTn id="32" dur="770" fill="hold"/>
                                        <p:tgtEl>
                                          <p:spTgt spid="430086">
                                            <p:txEl>
                                              <p:pRg st="2" end="2"/>
                                            </p:txEl>
                                          </p:spTgt>
                                        </p:tgtEl>
                                        <p:attrNameLst>
                                          <p:attrName>ppt_x</p:attrName>
                                        </p:attrNameLst>
                                      </p:cBhvr>
                                      <p:to>
                                        <p:strVal val="(0.5)"/>
                                      </p:to>
                                    </p:set>
                                    <p:anim from="(0.5)" to="(#ppt_x)" calcmode="lin" valueType="num">
                                      <p:cBhvr>
                                        <p:cTn id="33" dur="1230" accel="100000" fill="hold">
                                          <p:stCondLst>
                                            <p:cond delay="770"/>
                                          </p:stCondLst>
                                        </p:cTn>
                                        <p:tgtEl>
                                          <p:spTgt spid="430086">
                                            <p:txEl>
                                              <p:pRg st="2" end="2"/>
                                            </p:txEl>
                                          </p:spTgt>
                                        </p:tgtEl>
                                        <p:attrNameLst>
                                          <p:attrName>ppt_x</p:attrName>
                                        </p:attrNameLst>
                                      </p:cBhvr>
                                    </p:anim>
                                    <p:set>
                                      <p:cBhvr>
                                        <p:cTn id="34" dur="770" fill="hold"/>
                                        <p:tgtEl>
                                          <p:spTgt spid="43008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43008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86"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6225" name="Picture 1028" descr="GIC_LOGO"/>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1120775"/>
            <a:ext cx="9144000" cy="583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8884" name="Text Box 4"/>
          <p:cNvSpPr txBox="1">
            <a:spLocks noChangeArrowheads="1"/>
          </p:cNvSpPr>
          <p:nvPr/>
        </p:nvSpPr>
        <p:spPr bwMode="auto">
          <a:xfrm>
            <a:off x="2590800" y="1279525"/>
            <a:ext cx="2819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이스라엘</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5" name="Rectangle 5"/>
          <p:cNvSpPr>
            <a:spLocks noGrp="1" noChangeArrowheads="1"/>
          </p:cNvSpPr>
          <p:nvPr>
            <p:ph type="title" idx="4294967295"/>
          </p:nvPr>
        </p:nvSpPr>
        <p:spPr>
          <a:xfrm>
            <a:off x="0" y="457200"/>
            <a:ext cx="9144000" cy="762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ko-KR" altLang="en-US" b="1" dirty="0" smtClean="0">
                <a:solidFill>
                  <a:schemeClr val="bg1"/>
                </a:solidFill>
              </a:rPr>
              <a:t>비연속성</a:t>
            </a:r>
            <a:endParaRPr lang="en-US" dirty="0"/>
          </a:p>
        </p:txBody>
      </p:sp>
      <p:sp>
        <p:nvSpPr>
          <p:cNvPr id="2298886" name="Text Box 6"/>
          <p:cNvSpPr txBox="1">
            <a:spLocks noChangeArrowheads="1"/>
          </p:cNvSpPr>
          <p:nvPr/>
        </p:nvSpPr>
        <p:spPr bwMode="auto">
          <a:xfrm>
            <a:off x="5715000" y="1279525"/>
            <a:ext cx="3733800" cy="70167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교회</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7" name="Text Box 7"/>
          <p:cNvSpPr txBox="1">
            <a:spLocks noChangeArrowheads="1"/>
          </p:cNvSpPr>
          <p:nvPr/>
        </p:nvSpPr>
        <p:spPr bwMode="auto">
          <a:xfrm>
            <a:off x="2590800" y="2270125"/>
            <a:ext cx="2819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육체적</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8" name="Text Box 8"/>
          <p:cNvSpPr txBox="1">
            <a:spLocks noChangeArrowheads="1"/>
          </p:cNvSpPr>
          <p:nvPr/>
        </p:nvSpPr>
        <p:spPr bwMode="auto">
          <a:xfrm>
            <a:off x="5715000" y="2270125"/>
            <a:ext cx="34290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영적</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9" name="Text Box 9"/>
          <p:cNvSpPr txBox="1">
            <a:spLocks noChangeArrowheads="1"/>
          </p:cNvSpPr>
          <p:nvPr/>
        </p:nvSpPr>
        <p:spPr bwMode="auto">
          <a:xfrm>
            <a:off x="2590800" y="3260725"/>
            <a:ext cx="2819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부분적 성취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0" name="Text Box 10"/>
          <p:cNvSpPr txBox="1">
            <a:spLocks noChangeArrowheads="1"/>
          </p:cNvSpPr>
          <p:nvPr/>
        </p:nvSpPr>
        <p:spPr bwMode="auto">
          <a:xfrm>
            <a:off x="5715000" y="3260725"/>
            <a:ext cx="34290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땅의 약속이 없음</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1" name="Text Box 11"/>
          <p:cNvSpPr txBox="1">
            <a:spLocks noChangeArrowheads="1"/>
          </p:cNvSpPr>
          <p:nvPr/>
        </p:nvSpPr>
        <p:spPr bwMode="auto">
          <a:xfrm>
            <a:off x="2590800" y="4267200"/>
            <a:ext cx="2819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요구됨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2" name="Text Box 12"/>
          <p:cNvSpPr txBox="1">
            <a:spLocks noChangeArrowheads="1"/>
          </p:cNvSpPr>
          <p:nvPr/>
        </p:nvSpPr>
        <p:spPr bwMode="auto">
          <a:xfrm>
            <a:off x="5715000" y="4267200"/>
            <a:ext cx="34290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자유로움</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3" name="Text Box 13"/>
          <p:cNvSpPr txBox="1">
            <a:spLocks noChangeArrowheads="1"/>
          </p:cNvSpPr>
          <p:nvPr/>
        </p:nvSpPr>
        <p:spPr bwMode="auto">
          <a:xfrm>
            <a:off x="2590800" y="5257800"/>
            <a:ext cx="28194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아브라함부터 영원까지</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4" name="Text Box 14"/>
          <p:cNvSpPr txBox="1">
            <a:spLocks noChangeArrowheads="1"/>
          </p:cNvSpPr>
          <p:nvPr/>
        </p:nvSpPr>
        <p:spPr bwMode="auto">
          <a:xfrm>
            <a:off x="5715000" y="5257800"/>
            <a:ext cx="34290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오순절부터 공중 들림까지</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5" name="Text Box 15"/>
          <p:cNvSpPr txBox="1">
            <a:spLocks noChangeArrowheads="1"/>
          </p:cNvSpPr>
          <p:nvPr/>
        </p:nvSpPr>
        <p:spPr bwMode="auto">
          <a:xfrm>
            <a:off x="8153400" y="0"/>
            <a:ext cx="990600" cy="457200"/>
          </a:xfrm>
          <a:prstGeom prst="rect">
            <a:avLst/>
          </a:prstGeom>
          <a:noFill/>
          <a:ln w="9525">
            <a:noFill/>
            <a:miter lim="800000"/>
            <a:headEnd/>
            <a:tailEnd/>
          </a:ln>
          <a:effectLst/>
        </p:spPr>
        <p:txBody>
          <a:bodyPr>
            <a:spAutoFit/>
          </a:bodyPr>
          <a:lstStyle/>
          <a:p>
            <a:pPr marL="914400" indent="-914400" algn="ctr" defTabSz="914400">
              <a:lnSpc>
                <a:spcPct val="100000"/>
              </a:lnSpc>
              <a:buClrTx/>
              <a:buSzTx/>
              <a:buFontTx/>
              <a:buNone/>
              <a:defRPr/>
            </a:pPr>
            <a:r>
              <a:rPr lang="en-US" b="1" dirty="0">
                <a:solidFill>
                  <a:srgbClr val="FFFFFF"/>
                </a:solidFill>
                <a:effectLst>
                  <a:outerShdw blurRad="38100" dist="38100" dir="2700000" algn="tl">
                    <a:srgbClr val="000000">
                      <a:alpha val="43137"/>
                    </a:srgbClr>
                  </a:outerShdw>
                </a:effectLst>
                <a:latin typeface="Arial" charset="0"/>
                <a:ea typeface="ＭＳ Ｐゴシック" charset="-128"/>
                <a:cs typeface="ＭＳ Ｐゴシック" charset="-128"/>
              </a:rPr>
              <a:t>155r</a:t>
            </a:r>
            <a:endParaRPr lang="en-US" b="1" i="1" dirty="0">
              <a:solidFill>
                <a:srgbClr val="FFFFFF"/>
              </a:solidFill>
              <a:effectLst>
                <a:outerShdw blurRad="38100" dist="38100" dir="2700000" algn="tl">
                  <a:srgbClr val="000000">
                    <a:alpha val="43137"/>
                  </a:srgbClr>
                </a:outerShdw>
              </a:effectLst>
              <a:ea typeface="ＭＳ Ｐゴシック" charset="-128"/>
              <a:cs typeface="ＭＳ Ｐゴシック" charset="-128"/>
            </a:endParaRPr>
          </a:p>
        </p:txBody>
      </p:sp>
      <p:sp>
        <p:nvSpPr>
          <p:cNvPr id="2298896" name="Text Box 16"/>
          <p:cNvSpPr txBox="1">
            <a:spLocks noChangeArrowheads="1"/>
          </p:cNvSpPr>
          <p:nvPr/>
        </p:nvSpPr>
        <p:spPr bwMode="auto">
          <a:xfrm>
            <a:off x="0" y="1279525"/>
            <a:ext cx="2438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이슈</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7" name="Text Box 17"/>
          <p:cNvSpPr txBox="1">
            <a:spLocks noChangeArrowheads="1"/>
          </p:cNvSpPr>
          <p:nvPr/>
        </p:nvSpPr>
        <p:spPr bwMode="auto">
          <a:xfrm>
            <a:off x="0" y="2270125"/>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8" name="Text Box 18"/>
          <p:cNvSpPr txBox="1">
            <a:spLocks noChangeArrowheads="1"/>
          </p:cNvSpPr>
          <p:nvPr/>
        </p:nvSpPr>
        <p:spPr bwMode="auto">
          <a:xfrm>
            <a:off x="0" y="3260725"/>
            <a:ext cx="24384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팔레스타인 언약</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
        <p:nvSpPr>
          <p:cNvPr id="2298899" name="Text Box 19"/>
          <p:cNvSpPr txBox="1">
            <a:spLocks noChangeArrowheads="1"/>
          </p:cNvSpPr>
          <p:nvPr/>
        </p:nvSpPr>
        <p:spPr bwMode="auto">
          <a:xfrm>
            <a:off x="0" y="4267200"/>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율법</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
        <p:nvSpPr>
          <p:cNvPr id="2298900" name="Text Box 20"/>
          <p:cNvSpPr txBox="1">
            <a:spLocks noChangeArrowheads="1"/>
          </p:cNvSpPr>
          <p:nvPr/>
        </p:nvSpPr>
        <p:spPr bwMode="auto">
          <a:xfrm>
            <a:off x="0" y="5257800"/>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기간</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Tree>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98897"/>
                                        </p:tgtEl>
                                        <p:attrNameLst>
                                          <p:attrName>style.visibility</p:attrName>
                                        </p:attrNameLst>
                                      </p:cBhvr>
                                      <p:to>
                                        <p:strVal val="visible"/>
                                      </p:to>
                                    </p:set>
                                    <p:anim calcmode="lin" valueType="num">
                                      <p:cBhvr>
                                        <p:cTn id="7" dur="1000" fill="hold"/>
                                        <p:tgtEl>
                                          <p:spTgt spid="2298897"/>
                                        </p:tgtEl>
                                        <p:attrNameLst>
                                          <p:attrName>ppt_w</p:attrName>
                                        </p:attrNameLst>
                                      </p:cBhvr>
                                      <p:tavLst>
                                        <p:tav tm="0">
                                          <p:val>
                                            <p:fltVal val="0"/>
                                          </p:val>
                                        </p:tav>
                                        <p:tav tm="100000">
                                          <p:val>
                                            <p:strVal val="#ppt_w"/>
                                          </p:val>
                                        </p:tav>
                                      </p:tavLst>
                                    </p:anim>
                                    <p:anim calcmode="lin" valueType="num">
                                      <p:cBhvr>
                                        <p:cTn id="8" dur="1000" fill="hold"/>
                                        <p:tgtEl>
                                          <p:spTgt spid="2298897"/>
                                        </p:tgtEl>
                                        <p:attrNameLst>
                                          <p:attrName>ppt_h</p:attrName>
                                        </p:attrNameLst>
                                      </p:cBhvr>
                                      <p:tavLst>
                                        <p:tav tm="0">
                                          <p:val>
                                            <p:fltVal val="0"/>
                                          </p:val>
                                        </p:tav>
                                        <p:tav tm="100000">
                                          <p:val>
                                            <p:strVal val="#ppt_h"/>
                                          </p:val>
                                        </p:tav>
                                      </p:tavLst>
                                    </p:anim>
                                    <p:anim calcmode="lin" valueType="num">
                                      <p:cBhvr>
                                        <p:cTn id="9" dur="1000" fill="hold"/>
                                        <p:tgtEl>
                                          <p:spTgt spid="229889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988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98887"/>
                                        </p:tgtEl>
                                        <p:attrNameLst>
                                          <p:attrName>style.visibility</p:attrName>
                                        </p:attrNameLst>
                                      </p:cBhvr>
                                      <p:to>
                                        <p:strVal val="visible"/>
                                      </p:to>
                                    </p:set>
                                    <p:anim calcmode="lin" valueType="num">
                                      <p:cBhvr>
                                        <p:cTn id="15" dur="1000" fill="hold"/>
                                        <p:tgtEl>
                                          <p:spTgt spid="2298887"/>
                                        </p:tgtEl>
                                        <p:attrNameLst>
                                          <p:attrName>ppt_w</p:attrName>
                                        </p:attrNameLst>
                                      </p:cBhvr>
                                      <p:tavLst>
                                        <p:tav tm="0">
                                          <p:val>
                                            <p:fltVal val="0"/>
                                          </p:val>
                                        </p:tav>
                                        <p:tav tm="100000">
                                          <p:val>
                                            <p:strVal val="#ppt_w"/>
                                          </p:val>
                                        </p:tav>
                                      </p:tavLst>
                                    </p:anim>
                                    <p:anim calcmode="lin" valueType="num">
                                      <p:cBhvr>
                                        <p:cTn id="16" dur="1000" fill="hold"/>
                                        <p:tgtEl>
                                          <p:spTgt spid="2298887"/>
                                        </p:tgtEl>
                                        <p:attrNameLst>
                                          <p:attrName>ppt_h</p:attrName>
                                        </p:attrNameLst>
                                      </p:cBhvr>
                                      <p:tavLst>
                                        <p:tav tm="0">
                                          <p:val>
                                            <p:fltVal val="0"/>
                                          </p:val>
                                        </p:tav>
                                        <p:tav tm="100000">
                                          <p:val>
                                            <p:strVal val="#ppt_h"/>
                                          </p:val>
                                        </p:tav>
                                      </p:tavLst>
                                    </p:anim>
                                    <p:anim calcmode="lin" valueType="num">
                                      <p:cBhvr>
                                        <p:cTn id="17" dur="1000" fill="hold"/>
                                        <p:tgtEl>
                                          <p:spTgt spid="229888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988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298888"/>
                                        </p:tgtEl>
                                        <p:attrNameLst>
                                          <p:attrName>style.visibility</p:attrName>
                                        </p:attrNameLst>
                                      </p:cBhvr>
                                      <p:to>
                                        <p:strVal val="visible"/>
                                      </p:to>
                                    </p:set>
                                    <p:anim calcmode="lin" valueType="num">
                                      <p:cBhvr>
                                        <p:cTn id="23" dur="1000" fill="hold"/>
                                        <p:tgtEl>
                                          <p:spTgt spid="2298888"/>
                                        </p:tgtEl>
                                        <p:attrNameLst>
                                          <p:attrName>ppt_w</p:attrName>
                                        </p:attrNameLst>
                                      </p:cBhvr>
                                      <p:tavLst>
                                        <p:tav tm="0">
                                          <p:val>
                                            <p:fltVal val="0"/>
                                          </p:val>
                                        </p:tav>
                                        <p:tav tm="100000">
                                          <p:val>
                                            <p:strVal val="#ppt_w"/>
                                          </p:val>
                                        </p:tav>
                                      </p:tavLst>
                                    </p:anim>
                                    <p:anim calcmode="lin" valueType="num">
                                      <p:cBhvr>
                                        <p:cTn id="24" dur="1000" fill="hold"/>
                                        <p:tgtEl>
                                          <p:spTgt spid="2298888"/>
                                        </p:tgtEl>
                                        <p:attrNameLst>
                                          <p:attrName>ppt_h</p:attrName>
                                        </p:attrNameLst>
                                      </p:cBhvr>
                                      <p:tavLst>
                                        <p:tav tm="0">
                                          <p:val>
                                            <p:fltVal val="0"/>
                                          </p:val>
                                        </p:tav>
                                        <p:tav tm="100000">
                                          <p:val>
                                            <p:strVal val="#ppt_h"/>
                                          </p:val>
                                        </p:tav>
                                      </p:tavLst>
                                    </p:anim>
                                    <p:anim calcmode="lin" valueType="num">
                                      <p:cBhvr>
                                        <p:cTn id="25" dur="1000" fill="hold"/>
                                        <p:tgtEl>
                                          <p:spTgt spid="22988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2988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298898"/>
                                        </p:tgtEl>
                                        <p:attrNameLst>
                                          <p:attrName>style.visibility</p:attrName>
                                        </p:attrNameLst>
                                      </p:cBhvr>
                                      <p:to>
                                        <p:strVal val="visible"/>
                                      </p:to>
                                    </p:set>
                                    <p:anim calcmode="lin" valueType="num">
                                      <p:cBhvr>
                                        <p:cTn id="31" dur="1000" fill="hold"/>
                                        <p:tgtEl>
                                          <p:spTgt spid="2298898"/>
                                        </p:tgtEl>
                                        <p:attrNameLst>
                                          <p:attrName>ppt_w</p:attrName>
                                        </p:attrNameLst>
                                      </p:cBhvr>
                                      <p:tavLst>
                                        <p:tav tm="0">
                                          <p:val>
                                            <p:fltVal val="0"/>
                                          </p:val>
                                        </p:tav>
                                        <p:tav tm="100000">
                                          <p:val>
                                            <p:strVal val="#ppt_w"/>
                                          </p:val>
                                        </p:tav>
                                      </p:tavLst>
                                    </p:anim>
                                    <p:anim calcmode="lin" valueType="num">
                                      <p:cBhvr>
                                        <p:cTn id="32" dur="1000" fill="hold"/>
                                        <p:tgtEl>
                                          <p:spTgt spid="2298898"/>
                                        </p:tgtEl>
                                        <p:attrNameLst>
                                          <p:attrName>ppt_h</p:attrName>
                                        </p:attrNameLst>
                                      </p:cBhvr>
                                      <p:tavLst>
                                        <p:tav tm="0">
                                          <p:val>
                                            <p:fltVal val="0"/>
                                          </p:val>
                                        </p:tav>
                                        <p:tav tm="100000">
                                          <p:val>
                                            <p:strVal val="#ppt_h"/>
                                          </p:val>
                                        </p:tav>
                                      </p:tavLst>
                                    </p:anim>
                                    <p:anim calcmode="lin" valueType="num">
                                      <p:cBhvr>
                                        <p:cTn id="33" dur="1000" fill="hold"/>
                                        <p:tgtEl>
                                          <p:spTgt spid="2298898"/>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2988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2298889"/>
                                        </p:tgtEl>
                                        <p:attrNameLst>
                                          <p:attrName>style.visibility</p:attrName>
                                        </p:attrNameLst>
                                      </p:cBhvr>
                                      <p:to>
                                        <p:strVal val="visible"/>
                                      </p:to>
                                    </p:set>
                                    <p:anim calcmode="lin" valueType="num">
                                      <p:cBhvr>
                                        <p:cTn id="39" dur="1000" fill="hold"/>
                                        <p:tgtEl>
                                          <p:spTgt spid="2298889"/>
                                        </p:tgtEl>
                                        <p:attrNameLst>
                                          <p:attrName>ppt_w</p:attrName>
                                        </p:attrNameLst>
                                      </p:cBhvr>
                                      <p:tavLst>
                                        <p:tav tm="0">
                                          <p:val>
                                            <p:fltVal val="0"/>
                                          </p:val>
                                        </p:tav>
                                        <p:tav tm="100000">
                                          <p:val>
                                            <p:strVal val="#ppt_w"/>
                                          </p:val>
                                        </p:tav>
                                      </p:tavLst>
                                    </p:anim>
                                    <p:anim calcmode="lin" valueType="num">
                                      <p:cBhvr>
                                        <p:cTn id="40" dur="1000" fill="hold"/>
                                        <p:tgtEl>
                                          <p:spTgt spid="2298889"/>
                                        </p:tgtEl>
                                        <p:attrNameLst>
                                          <p:attrName>ppt_h</p:attrName>
                                        </p:attrNameLst>
                                      </p:cBhvr>
                                      <p:tavLst>
                                        <p:tav tm="0">
                                          <p:val>
                                            <p:fltVal val="0"/>
                                          </p:val>
                                        </p:tav>
                                        <p:tav tm="100000">
                                          <p:val>
                                            <p:strVal val="#ppt_h"/>
                                          </p:val>
                                        </p:tav>
                                      </p:tavLst>
                                    </p:anim>
                                    <p:anim calcmode="lin" valueType="num">
                                      <p:cBhvr>
                                        <p:cTn id="41" dur="1000" fill="hold"/>
                                        <p:tgtEl>
                                          <p:spTgt spid="22988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2988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2298890"/>
                                        </p:tgtEl>
                                        <p:attrNameLst>
                                          <p:attrName>style.visibility</p:attrName>
                                        </p:attrNameLst>
                                      </p:cBhvr>
                                      <p:to>
                                        <p:strVal val="visible"/>
                                      </p:to>
                                    </p:set>
                                    <p:anim calcmode="lin" valueType="num">
                                      <p:cBhvr>
                                        <p:cTn id="47" dur="1000" fill="hold"/>
                                        <p:tgtEl>
                                          <p:spTgt spid="2298890"/>
                                        </p:tgtEl>
                                        <p:attrNameLst>
                                          <p:attrName>ppt_w</p:attrName>
                                        </p:attrNameLst>
                                      </p:cBhvr>
                                      <p:tavLst>
                                        <p:tav tm="0">
                                          <p:val>
                                            <p:fltVal val="0"/>
                                          </p:val>
                                        </p:tav>
                                        <p:tav tm="100000">
                                          <p:val>
                                            <p:strVal val="#ppt_w"/>
                                          </p:val>
                                        </p:tav>
                                      </p:tavLst>
                                    </p:anim>
                                    <p:anim calcmode="lin" valueType="num">
                                      <p:cBhvr>
                                        <p:cTn id="48" dur="1000" fill="hold"/>
                                        <p:tgtEl>
                                          <p:spTgt spid="2298890"/>
                                        </p:tgtEl>
                                        <p:attrNameLst>
                                          <p:attrName>ppt_h</p:attrName>
                                        </p:attrNameLst>
                                      </p:cBhvr>
                                      <p:tavLst>
                                        <p:tav tm="0">
                                          <p:val>
                                            <p:fltVal val="0"/>
                                          </p:val>
                                        </p:tav>
                                        <p:tav tm="100000">
                                          <p:val>
                                            <p:strVal val="#ppt_h"/>
                                          </p:val>
                                        </p:tav>
                                      </p:tavLst>
                                    </p:anim>
                                    <p:anim calcmode="lin" valueType="num">
                                      <p:cBhvr>
                                        <p:cTn id="49" dur="1000" fill="hold"/>
                                        <p:tgtEl>
                                          <p:spTgt spid="229889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22988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2298899"/>
                                        </p:tgtEl>
                                        <p:attrNameLst>
                                          <p:attrName>style.visibility</p:attrName>
                                        </p:attrNameLst>
                                      </p:cBhvr>
                                      <p:to>
                                        <p:strVal val="visible"/>
                                      </p:to>
                                    </p:set>
                                    <p:anim calcmode="lin" valueType="num">
                                      <p:cBhvr>
                                        <p:cTn id="55" dur="1000" fill="hold"/>
                                        <p:tgtEl>
                                          <p:spTgt spid="2298899"/>
                                        </p:tgtEl>
                                        <p:attrNameLst>
                                          <p:attrName>ppt_w</p:attrName>
                                        </p:attrNameLst>
                                      </p:cBhvr>
                                      <p:tavLst>
                                        <p:tav tm="0">
                                          <p:val>
                                            <p:fltVal val="0"/>
                                          </p:val>
                                        </p:tav>
                                        <p:tav tm="100000">
                                          <p:val>
                                            <p:strVal val="#ppt_w"/>
                                          </p:val>
                                        </p:tav>
                                      </p:tavLst>
                                    </p:anim>
                                    <p:anim calcmode="lin" valueType="num">
                                      <p:cBhvr>
                                        <p:cTn id="56" dur="1000" fill="hold"/>
                                        <p:tgtEl>
                                          <p:spTgt spid="2298899"/>
                                        </p:tgtEl>
                                        <p:attrNameLst>
                                          <p:attrName>ppt_h</p:attrName>
                                        </p:attrNameLst>
                                      </p:cBhvr>
                                      <p:tavLst>
                                        <p:tav tm="0">
                                          <p:val>
                                            <p:fltVal val="0"/>
                                          </p:val>
                                        </p:tav>
                                        <p:tav tm="100000">
                                          <p:val>
                                            <p:strVal val="#ppt_h"/>
                                          </p:val>
                                        </p:tav>
                                      </p:tavLst>
                                    </p:anim>
                                    <p:anim calcmode="lin" valueType="num">
                                      <p:cBhvr>
                                        <p:cTn id="57" dur="1000" fill="hold"/>
                                        <p:tgtEl>
                                          <p:spTgt spid="2298899"/>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229889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2298891"/>
                                        </p:tgtEl>
                                        <p:attrNameLst>
                                          <p:attrName>style.visibility</p:attrName>
                                        </p:attrNameLst>
                                      </p:cBhvr>
                                      <p:to>
                                        <p:strVal val="visible"/>
                                      </p:to>
                                    </p:set>
                                    <p:anim calcmode="lin" valueType="num">
                                      <p:cBhvr>
                                        <p:cTn id="63" dur="1000" fill="hold"/>
                                        <p:tgtEl>
                                          <p:spTgt spid="2298891"/>
                                        </p:tgtEl>
                                        <p:attrNameLst>
                                          <p:attrName>ppt_w</p:attrName>
                                        </p:attrNameLst>
                                      </p:cBhvr>
                                      <p:tavLst>
                                        <p:tav tm="0">
                                          <p:val>
                                            <p:fltVal val="0"/>
                                          </p:val>
                                        </p:tav>
                                        <p:tav tm="100000">
                                          <p:val>
                                            <p:strVal val="#ppt_w"/>
                                          </p:val>
                                        </p:tav>
                                      </p:tavLst>
                                    </p:anim>
                                    <p:anim calcmode="lin" valueType="num">
                                      <p:cBhvr>
                                        <p:cTn id="64" dur="1000" fill="hold"/>
                                        <p:tgtEl>
                                          <p:spTgt spid="2298891"/>
                                        </p:tgtEl>
                                        <p:attrNameLst>
                                          <p:attrName>ppt_h</p:attrName>
                                        </p:attrNameLst>
                                      </p:cBhvr>
                                      <p:tavLst>
                                        <p:tav tm="0">
                                          <p:val>
                                            <p:fltVal val="0"/>
                                          </p:val>
                                        </p:tav>
                                        <p:tav tm="100000">
                                          <p:val>
                                            <p:strVal val="#ppt_h"/>
                                          </p:val>
                                        </p:tav>
                                      </p:tavLst>
                                    </p:anim>
                                    <p:anim calcmode="lin" valueType="num">
                                      <p:cBhvr>
                                        <p:cTn id="65" dur="1000" fill="hold"/>
                                        <p:tgtEl>
                                          <p:spTgt spid="2298891"/>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22988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2298892"/>
                                        </p:tgtEl>
                                        <p:attrNameLst>
                                          <p:attrName>style.visibility</p:attrName>
                                        </p:attrNameLst>
                                      </p:cBhvr>
                                      <p:to>
                                        <p:strVal val="visible"/>
                                      </p:to>
                                    </p:set>
                                    <p:anim calcmode="lin" valueType="num">
                                      <p:cBhvr>
                                        <p:cTn id="71" dur="1000" fill="hold"/>
                                        <p:tgtEl>
                                          <p:spTgt spid="2298892"/>
                                        </p:tgtEl>
                                        <p:attrNameLst>
                                          <p:attrName>ppt_w</p:attrName>
                                        </p:attrNameLst>
                                      </p:cBhvr>
                                      <p:tavLst>
                                        <p:tav tm="0">
                                          <p:val>
                                            <p:fltVal val="0"/>
                                          </p:val>
                                        </p:tav>
                                        <p:tav tm="100000">
                                          <p:val>
                                            <p:strVal val="#ppt_w"/>
                                          </p:val>
                                        </p:tav>
                                      </p:tavLst>
                                    </p:anim>
                                    <p:anim calcmode="lin" valueType="num">
                                      <p:cBhvr>
                                        <p:cTn id="72" dur="1000" fill="hold"/>
                                        <p:tgtEl>
                                          <p:spTgt spid="2298892"/>
                                        </p:tgtEl>
                                        <p:attrNameLst>
                                          <p:attrName>ppt_h</p:attrName>
                                        </p:attrNameLst>
                                      </p:cBhvr>
                                      <p:tavLst>
                                        <p:tav tm="0">
                                          <p:val>
                                            <p:fltVal val="0"/>
                                          </p:val>
                                        </p:tav>
                                        <p:tav tm="100000">
                                          <p:val>
                                            <p:strVal val="#ppt_h"/>
                                          </p:val>
                                        </p:tav>
                                      </p:tavLst>
                                    </p:anim>
                                    <p:anim calcmode="lin" valueType="num">
                                      <p:cBhvr>
                                        <p:cTn id="73" dur="1000" fill="hold"/>
                                        <p:tgtEl>
                                          <p:spTgt spid="2298892"/>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22988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2298900"/>
                                        </p:tgtEl>
                                        <p:attrNameLst>
                                          <p:attrName>style.visibility</p:attrName>
                                        </p:attrNameLst>
                                      </p:cBhvr>
                                      <p:to>
                                        <p:strVal val="visible"/>
                                      </p:to>
                                    </p:set>
                                    <p:anim calcmode="lin" valueType="num">
                                      <p:cBhvr>
                                        <p:cTn id="79" dur="1000" fill="hold"/>
                                        <p:tgtEl>
                                          <p:spTgt spid="2298900"/>
                                        </p:tgtEl>
                                        <p:attrNameLst>
                                          <p:attrName>ppt_w</p:attrName>
                                        </p:attrNameLst>
                                      </p:cBhvr>
                                      <p:tavLst>
                                        <p:tav tm="0">
                                          <p:val>
                                            <p:fltVal val="0"/>
                                          </p:val>
                                        </p:tav>
                                        <p:tav tm="100000">
                                          <p:val>
                                            <p:strVal val="#ppt_w"/>
                                          </p:val>
                                        </p:tav>
                                      </p:tavLst>
                                    </p:anim>
                                    <p:anim calcmode="lin" valueType="num">
                                      <p:cBhvr>
                                        <p:cTn id="80" dur="1000" fill="hold"/>
                                        <p:tgtEl>
                                          <p:spTgt spid="2298900"/>
                                        </p:tgtEl>
                                        <p:attrNameLst>
                                          <p:attrName>ppt_h</p:attrName>
                                        </p:attrNameLst>
                                      </p:cBhvr>
                                      <p:tavLst>
                                        <p:tav tm="0">
                                          <p:val>
                                            <p:fltVal val="0"/>
                                          </p:val>
                                        </p:tav>
                                        <p:tav tm="100000">
                                          <p:val>
                                            <p:strVal val="#ppt_h"/>
                                          </p:val>
                                        </p:tav>
                                      </p:tavLst>
                                    </p:anim>
                                    <p:anim calcmode="lin" valueType="num">
                                      <p:cBhvr>
                                        <p:cTn id="81" dur="1000" fill="hold"/>
                                        <p:tgtEl>
                                          <p:spTgt spid="2298900"/>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229890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2298893"/>
                                        </p:tgtEl>
                                        <p:attrNameLst>
                                          <p:attrName>style.visibility</p:attrName>
                                        </p:attrNameLst>
                                      </p:cBhvr>
                                      <p:to>
                                        <p:strVal val="visible"/>
                                      </p:to>
                                    </p:set>
                                    <p:anim calcmode="lin" valueType="num">
                                      <p:cBhvr>
                                        <p:cTn id="87" dur="1000" fill="hold"/>
                                        <p:tgtEl>
                                          <p:spTgt spid="2298893"/>
                                        </p:tgtEl>
                                        <p:attrNameLst>
                                          <p:attrName>ppt_w</p:attrName>
                                        </p:attrNameLst>
                                      </p:cBhvr>
                                      <p:tavLst>
                                        <p:tav tm="0">
                                          <p:val>
                                            <p:fltVal val="0"/>
                                          </p:val>
                                        </p:tav>
                                        <p:tav tm="100000">
                                          <p:val>
                                            <p:strVal val="#ppt_w"/>
                                          </p:val>
                                        </p:tav>
                                      </p:tavLst>
                                    </p:anim>
                                    <p:anim calcmode="lin" valueType="num">
                                      <p:cBhvr>
                                        <p:cTn id="88" dur="1000" fill="hold"/>
                                        <p:tgtEl>
                                          <p:spTgt spid="2298893"/>
                                        </p:tgtEl>
                                        <p:attrNameLst>
                                          <p:attrName>ppt_h</p:attrName>
                                        </p:attrNameLst>
                                      </p:cBhvr>
                                      <p:tavLst>
                                        <p:tav tm="0">
                                          <p:val>
                                            <p:fltVal val="0"/>
                                          </p:val>
                                        </p:tav>
                                        <p:tav tm="100000">
                                          <p:val>
                                            <p:strVal val="#ppt_h"/>
                                          </p:val>
                                        </p:tav>
                                      </p:tavLst>
                                    </p:anim>
                                    <p:anim calcmode="lin" valueType="num">
                                      <p:cBhvr>
                                        <p:cTn id="89" dur="1000" fill="hold"/>
                                        <p:tgtEl>
                                          <p:spTgt spid="2298893"/>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22988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2298894"/>
                                        </p:tgtEl>
                                        <p:attrNameLst>
                                          <p:attrName>style.visibility</p:attrName>
                                        </p:attrNameLst>
                                      </p:cBhvr>
                                      <p:to>
                                        <p:strVal val="visible"/>
                                      </p:to>
                                    </p:set>
                                    <p:anim calcmode="lin" valueType="num">
                                      <p:cBhvr>
                                        <p:cTn id="95" dur="1000" fill="hold"/>
                                        <p:tgtEl>
                                          <p:spTgt spid="2298894"/>
                                        </p:tgtEl>
                                        <p:attrNameLst>
                                          <p:attrName>ppt_w</p:attrName>
                                        </p:attrNameLst>
                                      </p:cBhvr>
                                      <p:tavLst>
                                        <p:tav tm="0">
                                          <p:val>
                                            <p:fltVal val="0"/>
                                          </p:val>
                                        </p:tav>
                                        <p:tav tm="100000">
                                          <p:val>
                                            <p:strVal val="#ppt_w"/>
                                          </p:val>
                                        </p:tav>
                                      </p:tavLst>
                                    </p:anim>
                                    <p:anim calcmode="lin" valueType="num">
                                      <p:cBhvr>
                                        <p:cTn id="96" dur="1000" fill="hold"/>
                                        <p:tgtEl>
                                          <p:spTgt spid="2298894"/>
                                        </p:tgtEl>
                                        <p:attrNameLst>
                                          <p:attrName>ppt_h</p:attrName>
                                        </p:attrNameLst>
                                      </p:cBhvr>
                                      <p:tavLst>
                                        <p:tav tm="0">
                                          <p:val>
                                            <p:fltVal val="0"/>
                                          </p:val>
                                        </p:tav>
                                        <p:tav tm="100000">
                                          <p:val>
                                            <p:strVal val="#ppt_h"/>
                                          </p:val>
                                        </p:tav>
                                      </p:tavLst>
                                    </p:anim>
                                    <p:anim calcmode="lin" valueType="num">
                                      <p:cBhvr>
                                        <p:cTn id="97" dur="1000" fill="hold"/>
                                        <p:tgtEl>
                                          <p:spTgt spid="2298894"/>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229889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8887" grpId="0"/>
      <p:bldP spid="2298888" grpId="0"/>
      <p:bldP spid="2298889" grpId="0"/>
      <p:bldP spid="2298890" grpId="0"/>
      <p:bldP spid="2298891" grpId="0"/>
      <p:bldP spid="2298892" grpId="0"/>
      <p:bldP spid="2298893" grpId="0"/>
      <p:bldP spid="2298894" grpId="0"/>
      <p:bldP spid="2298897" grpId="0"/>
      <p:bldP spid="2298898" grpId="0"/>
      <p:bldP spid="2298899" grpId="0"/>
      <p:bldP spid="2298900"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8273" name="Picture 1028" descr="GIC_LOGO"/>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1120775"/>
            <a:ext cx="9144000" cy="583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8884" name="Text Box 4"/>
          <p:cNvSpPr txBox="1">
            <a:spLocks noChangeArrowheads="1"/>
          </p:cNvSpPr>
          <p:nvPr/>
        </p:nvSpPr>
        <p:spPr bwMode="auto">
          <a:xfrm>
            <a:off x="2590800" y="1279525"/>
            <a:ext cx="2819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이스라엘</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5" name="Rectangle 5"/>
          <p:cNvSpPr>
            <a:spLocks noGrp="1" noChangeArrowheads="1"/>
          </p:cNvSpPr>
          <p:nvPr>
            <p:ph type="title" idx="4294967295"/>
          </p:nvPr>
        </p:nvSpPr>
        <p:spPr>
          <a:xfrm>
            <a:off x="0" y="457200"/>
            <a:ext cx="9144000" cy="762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ko-KR" altLang="en-US" b="1" dirty="0" smtClean="0">
                <a:solidFill>
                  <a:schemeClr val="bg1"/>
                </a:solidFill>
              </a:rPr>
              <a:t>비연속성</a:t>
            </a:r>
            <a:endParaRPr lang="en-US" dirty="0"/>
          </a:p>
        </p:txBody>
      </p:sp>
      <p:sp>
        <p:nvSpPr>
          <p:cNvPr id="2298886" name="Text Box 6"/>
          <p:cNvSpPr txBox="1">
            <a:spLocks noChangeArrowheads="1"/>
          </p:cNvSpPr>
          <p:nvPr/>
        </p:nvSpPr>
        <p:spPr bwMode="auto">
          <a:xfrm>
            <a:off x="5715000" y="1279525"/>
            <a:ext cx="3733800" cy="70167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교회</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7" name="Text Box 7"/>
          <p:cNvSpPr txBox="1">
            <a:spLocks noChangeArrowheads="1"/>
          </p:cNvSpPr>
          <p:nvPr/>
        </p:nvSpPr>
        <p:spPr bwMode="auto">
          <a:xfrm>
            <a:off x="2590800" y="2270125"/>
            <a:ext cx="2819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경험됨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8" name="Text Box 8"/>
          <p:cNvSpPr txBox="1">
            <a:spLocks noChangeArrowheads="1"/>
          </p:cNvSpPr>
          <p:nvPr/>
        </p:nvSpPr>
        <p:spPr bwMode="auto">
          <a:xfrm>
            <a:off x="5715000" y="2270125"/>
            <a:ext cx="34290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자유로움</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9" name="Text Box 9"/>
          <p:cNvSpPr txBox="1">
            <a:spLocks noChangeArrowheads="1"/>
          </p:cNvSpPr>
          <p:nvPr/>
        </p:nvSpPr>
        <p:spPr bwMode="auto">
          <a:xfrm>
            <a:off x="2590800" y="3260725"/>
            <a:ext cx="28194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희생제사에 의해</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0" name="Text Box 10"/>
          <p:cNvSpPr txBox="1">
            <a:spLocks noChangeArrowheads="1"/>
          </p:cNvSpPr>
          <p:nvPr/>
        </p:nvSpPr>
        <p:spPr bwMode="auto">
          <a:xfrm>
            <a:off x="5715000" y="3260725"/>
            <a:ext cx="34290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그리스도를 신뢰함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1" name="Text Box 11"/>
          <p:cNvSpPr txBox="1">
            <a:spLocks noChangeArrowheads="1"/>
          </p:cNvSpPr>
          <p:nvPr/>
        </p:nvSpPr>
        <p:spPr bwMode="auto">
          <a:xfrm>
            <a:off x="2590800" y="4267200"/>
            <a:ext cx="2819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가지고 있음</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2" name="Text Box 12"/>
          <p:cNvSpPr txBox="1">
            <a:spLocks noChangeArrowheads="1"/>
          </p:cNvSpPr>
          <p:nvPr/>
        </p:nvSpPr>
        <p:spPr bwMode="auto">
          <a:xfrm>
            <a:off x="5715000" y="4267200"/>
            <a:ext cx="34290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단 하나</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3" name="Text Box 13"/>
          <p:cNvSpPr txBox="1">
            <a:spLocks noChangeArrowheads="1"/>
          </p:cNvSpPr>
          <p:nvPr/>
        </p:nvSpPr>
        <p:spPr bwMode="auto">
          <a:xfrm>
            <a:off x="2590800" y="5257800"/>
            <a:ext cx="28194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70</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주 때까지 구별됨</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4" name="Text Box 14"/>
          <p:cNvSpPr txBox="1">
            <a:spLocks noChangeArrowheads="1"/>
          </p:cNvSpPr>
          <p:nvPr/>
        </p:nvSpPr>
        <p:spPr bwMode="auto">
          <a:xfrm>
            <a:off x="5715000" y="5257800"/>
            <a:ext cx="3429000" cy="10779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69</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주와 </a:t>
            </a:r>
            <a:r>
              <a:rPr lang="en-US" altLang="ko-KR"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70</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주 사이의 비밀</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5" name="Text Box 15"/>
          <p:cNvSpPr txBox="1">
            <a:spLocks noChangeArrowheads="1"/>
          </p:cNvSpPr>
          <p:nvPr/>
        </p:nvSpPr>
        <p:spPr bwMode="auto">
          <a:xfrm>
            <a:off x="8153400" y="0"/>
            <a:ext cx="990600" cy="461963"/>
          </a:xfrm>
          <a:prstGeom prst="rect">
            <a:avLst/>
          </a:prstGeom>
          <a:noFill/>
          <a:ln w="9525">
            <a:noFill/>
            <a:miter lim="800000"/>
            <a:headEnd/>
            <a:tailEnd/>
          </a:ln>
          <a:effectLst/>
        </p:spPr>
        <p:txBody>
          <a:bodyPr>
            <a:spAutoFit/>
          </a:bodyPr>
          <a:lstStyle/>
          <a:p>
            <a:pPr marL="914400" indent="-914400" algn="ctr" defTabSz="914400">
              <a:lnSpc>
                <a:spcPct val="100000"/>
              </a:lnSpc>
              <a:buClrTx/>
              <a:buSzTx/>
              <a:buFontTx/>
              <a:buNone/>
              <a:defRPr/>
            </a:pPr>
            <a:r>
              <a:rPr lang="en-US" b="1" dirty="0">
                <a:solidFill>
                  <a:srgbClr val="FFFFFF"/>
                </a:solidFill>
                <a:effectLst>
                  <a:outerShdw blurRad="38100" dist="38100" dir="2700000" algn="tl">
                    <a:srgbClr val="000000">
                      <a:alpha val="43137"/>
                    </a:srgbClr>
                  </a:outerShdw>
                </a:effectLst>
                <a:latin typeface="Arial" charset="0"/>
                <a:ea typeface="ＭＳ Ｐゴシック" charset="-128"/>
                <a:cs typeface="ＭＳ Ｐゴシック" charset="-128"/>
              </a:rPr>
              <a:t>155r</a:t>
            </a:r>
            <a:endParaRPr lang="en-US" b="1" i="1" dirty="0">
              <a:solidFill>
                <a:srgbClr val="FFFFFF"/>
              </a:solidFill>
              <a:effectLst>
                <a:outerShdw blurRad="38100" dist="38100" dir="2700000" algn="tl">
                  <a:srgbClr val="000000">
                    <a:alpha val="43137"/>
                  </a:srgbClr>
                </a:outerShdw>
              </a:effectLst>
              <a:ea typeface="ＭＳ Ｐゴシック" charset="-128"/>
              <a:cs typeface="ＭＳ Ｐゴシック" charset="-128"/>
            </a:endParaRPr>
          </a:p>
        </p:txBody>
      </p:sp>
      <p:sp>
        <p:nvSpPr>
          <p:cNvPr id="2298896" name="Text Box 16"/>
          <p:cNvSpPr txBox="1">
            <a:spLocks noChangeArrowheads="1"/>
          </p:cNvSpPr>
          <p:nvPr/>
        </p:nvSpPr>
        <p:spPr bwMode="auto">
          <a:xfrm>
            <a:off x="0" y="1279525"/>
            <a:ext cx="2438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이슈</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7" name="Text Box 17"/>
          <p:cNvSpPr txBox="1">
            <a:spLocks noChangeArrowheads="1"/>
          </p:cNvSpPr>
          <p:nvPr/>
        </p:nvSpPr>
        <p:spPr bwMode="auto">
          <a:xfrm>
            <a:off x="0" y="2270125"/>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진노</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8" name="Text Box 18"/>
          <p:cNvSpPr txBox="1">
            <a:spLocks noChangeArrowheads="1"/>
          </p:cNvSpPr>
          <p:nvPr/>
        </p:nvSpPr>
        <p:spPr bwMode="auto">
          <a:xfrm>
            <a:off x="0" y="3260725"/>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믿음</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
        <p:nvSpPr>
          <p:cNvPr id="2298899" name="Text Box 19"/>
          <p:cNvSpPr txBox="1">
            <a:spLocks noChangeArrowheads="1"/>
          </p:cNvSpPr>
          <p:nvPr/>
        </p:nvSpPr>
        <p:spPr bwMode="auto">
          <a:xfrm>
            <a:off x="0" y="4267200"/>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제사장</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
        <p:nvSpPr>
          <p:cNvPr id="2298900" name="Text Box 20"/>
          <p:cNvSpPr txBox="1">
            <a:spLocks noChangeArrowheads="1"/>
          </p:cNvSpPr>
          <p:nvPr/>
        </p:nvSpPr>
        <p:spPr bwMode="auto">
          <a:xfrm>
            <a:off x="0" y="5257800"/>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rPr>
              <a:t>활동</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pitchFamily="-105" charset="0"/>
              <a:ea typeface="ＭＳ Ｐゴシック" pitchFamily="-105" charset="-128"/>
              <a:cs typeface="ＭＳ Ｐゴシック" pitchFamily="-105" charset="-128"/>
            </a:endParaRPr>
          </a:p>
        </p:txBody>
      </p:sp>
    </p:spTree>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298897"/>
                                        </p:tgtEl>
                                        <p:attrNameLst>
                                          <p:attrName>style.visibility</p:attrName>
                                        </p:attrNameLst>
                                      </p:cBhvr>
                                      <p:to>
                                        <p:strVal val="visible"/>
                                      </p:to>
                                    </p:set>
                                    <p:anim calcmode="lin" valueType="num">
                                      <p:cBhvr>
                                        <p:cTn id="7" dur="1000" fill="hold"/>
                                        <p:tgtEl>
                                          <p:spTgt spid="2298897"/>
                                        </p:tgtEl>
                                        <p:attrNameLst>
                                          <p:attrName>ppt_w</p:attrName>
                                        </p:attrNameLst>
                                      </p:cBhvr>
                                      <p:tavLst>
                                        <p:tav tm="0">
                                          <p:val>
                                            <p:fltVal val="0"/>
                                          </p:val>
                                        </p:tav>
                                        <p:tav tm="100000">
                                          <p:val>
                                            <p:strVal val="#ppt_w"/>
                                          </p:val>
                                        </p:tav>
                                      </p:tavLst>
                                    </p:anim>
                                    <p:anim calcmode="lin" valueType="num">
                                      <p:cBhvr>
                                        <p:cTn id="8" dur="1000" fill="hold"/>
                                        <p:tgtEl>
                                          <p:spTgt spid="2298897"/>
                                        </p:tgtEl>
                                        <p:attrNameLst>
                                          <p:attrName>ppt_h</p:attrName>
                                        </p:attrNameLst>
                                      </p:cBhvr>
                                      <p:tavLst>
                                        <p:tav tm="0">
                                          <p:val>
                                            <p:fltVal val="0"/>
                                          </p:val>
                                        </p:tav>
                                        <p:tav tm="100000">
                                          <p:val>
                                            <p:strVal val="#ppt_h"/>
                                          </p:val>
                                        </p:tav>
                                      </p:tavLst>
                                    </p:anim>
                                    <p:anim calcmode="lin" valueType="num">
                                      <p:cBhvr>
                                        <p:cTn id="9" dur="1000" fill="hold"/>
                                        <p:tgtEl>
                                          <p:spTgt spid="229889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988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98887"/>
                                        </p:tgtEl>
                                        <p:attrNameLst>
                                          <p:attrName>style.visibility</p:attrName>
                                        </p:attrNameLst>
                                      </p:cBhvr>
                                      <p:to>
                                        <p:strVal val="visible"/>
                                      </p:to>
                                    </p:set>
                                    <p:anim calcmode="lin" valueType="num">
                                      <p:cBhvr>
                                        <p:cTn id="15" dur="1000" fill="hold"/>
                                        <p:tgtEl>
                                          <p:spTgt spid="2298887"/>
                                        </p:tgtEl>
                                        <p:attrNameLst>
                                          <p:attrName>ppt_w</p:attrName>
                                        </p:attrNameLst>
                                      </p:cBhvr>
                                      <p:tavLst>
                                        <p:tav tm="0">
                                          <p:val>
                                            <p:fltVal val="0"/>
                                          </p:val>
                                        </p:tav>
                                        <p:tav tm="100000">
                                          <p:val>
                                            <p:strVal val="#ppt_w"/>
                                          </p:val>
                                        </p:tav>
                                      </p:tavLst>
                                    </p:anim>
                                    <p:anim calcmode="lin" valueType="num">
                                      <p:cBhvr>
                                        <p:cTn id="16" dur="1000" fill="hold"/>
                                        <p:tgtEl>
                                          <p:spTgt spid="2298887"/>
                                        </p:tgtEl>
                                        <p:attrNameLst>
                                          <p:attrName>ppt_h</p:attrName>
                                        </p:attrNameLst>
                                      </p:cBhvr>
                                      <p:tavLst>
                                        <p:tav tm="0">
                                          <p:val>
                                            <p:fltVal val="0"/>
                                          </p:val>
                                        </p:tav>
                                        <p:tav tm="100000">
                                          <p:val>
                                            <p:strVal val="#ppt_h"/>
                                          </p:val>
                                        </p:tav>
                                      </p:tavLst>
                                    </p:anim>
                                    <p:anim calcmode="lin" valueType="num">
                                      <p:cBhvr>
                                        <p:cTn id="17" dur="1000" fill="hold"/>
                                        <p:tgtEl>
                                          <p:spTgt spid="229888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988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298888"/>
                                        </p:tgtEl>
                                        <p:attrNameLst>
                                          <p:attrName>style.visibility</p:attrName>
                                        </p:attrNameLst>
                                      </p:cBhvr>
                                      <p:to>
                                        <p:strVal val="visible"/>
                                      </p:to>
                                    </p:set>
                                    <p:anim calcmode="lin" valueType="num">
                                      <p:cBhvr>
                                        <p:cTn id="23" dur="1000" fill="hold"/>
                                        <p:tgtEl>
                                          <p:spTgt spid="2298888"/>
                                        </p:tgtEl>
                                        <p:attrNameLst>
                                          <p:attrName>ppt_w</p:attrName>
                                        </p:attrNameLst>
                                      </p:cBhvr>
                                      <p:tavLst>
                                        <p:tav tm="0">
                                          <p:val>
                                            <p:fltVal val="0"/>
                                          </p:val>
                                        </p:tav>
                                        <p:tav tm="100000">
                                          <p:val>
                                            <p:strVal val="#ppt_w"/>
                                          </p:val>
                                        </p:tav>
                                      </p:tavLst>
                                    </p:anim>
                                    <p:anim calcmode="lin" valueType="num">
                                      <p:cBhvr>
                                        <p:cTn id="24" dur="1000" fill="hold"/>
                                        <p:tgtEl>
                                          <p:spTgt spid="2298888"/>
                                        </p:tgtEl>
                                        <p:attrNameLst>
                                          <p:attrName>ppt_h</p:attrName>
                                        </p:attrNameLst>
                                      </p:cBhvr>
                                      <p:tavLst>
                                        <p:tav tm="0">
                                          <p:val>
                                            <p:fltVal val="0"/>
                                          </p:val>
                                        </p:tav>
                                        <p:tav tm="100000">
                                          <p:val>
                                            <p:strVal val="#ppt_h"/>
                                          </p:val>
                                        </p:tav>
                                      </p:tavLst>
                                    </p:anim>
                                    <p:anim calcmode="lin" valueType="num">
                                      <p:cBhvr>
                                        <p:cTn id="25" dur="1000" fill="hold"/>
                                        <p:tgtEl>
                                          <p:spTgt spid="22988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2988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298898"/>
                                        </p:tgtEl>
                                        <p:attrNameLst>
                                          <p:attrName>style.visibility</p:attrName>
                                        </p:attrNameLst>
                                      </p:cBhvr>
                                      <p:to>
                                        <p:strVal val="visible"/>
                                      </p:to>
                                    </p:set>
                                    <p:anim calcmode="lin" valueType="num">
                                      <p:cBhvr>
                                        <p:cTn id="31" dur="1000" fill="hold"/>
                                        <p:tgtEl>
                                          <p:spTgt spid="2298898"/>
                                        </p:tgtEl>
                                        <p:attrNameLst>
                                          <p:attrName>ppt_w</p:attrName>
                                        </p:attrNameLst>
                                      </p:cBhvr>
                                      <p:tavLst>
                                        <p:tav tm="0">
                                          <p:val>
                                            <p:fltVal val="0"/>
                                          </p:val>
                                        </p:tav>
                                        <p:tav tm="100000">
                                          <p:val>
                                            <p:strVal val="#ppt_w"/>
                                          </p:val>
                                        </p:tav>
                                      </p:tavLst>
                                    </p:anim>
                                    <p:anim calcmode="lin" valueType="num">
                                      <p:cBhvr>
                                        <p:cTn id="32" dur="1000" fill="hold"/>
                                        <p:tgtEl>
                                          <p:spTgt spid="2298898"/>
                                        </p:tgtEl>
                                        <p:attrNameLst>
                                          <p:attrName>ppt_h</p:attrName>
                                        </p:attrNameLst>
                                      </p:cBhvr>
                                      <p:tavLst>
                                        <p:tav tm="0">
                                          <p:val>
                                            <p:fltVal val="0"/>
                                          </p:val>
                                        </p:tav>
                                        <p:tav tm="100000">
                                          <p:val>
                                            <p:strVal val="#ppt_h"/>
                                          </p:val>
                                        </p:tav>
                                      </p:tavLst>
                                    </p:anim>
                                    <p:anim calcmode="lin" valueType="num">
                                      <p:cBhvr>
                                        <p:cTn id="33" dur="1000" fill="hold"/>
                                        <p:tgtEl>
                                          <p:spTgt spid="2298898"/>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2988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2298889"/>
                                        </p:tgtEl>
                                        <p:attrNameLst>
                                          <p:attrName>style.visibility</p:attrName>
                                        </p:attrNameLst>
                                      </p:cBhvr>
                                      <p:to>
                                        <p:strVal val="visible"/>
                                      </p:to>
                                    </p:set>
                                    <p:anim calcmode="lin" valueType="num">
                                      <p:cBhvr>
                                        <p:cTn id="39" dur="1000" fill="hold"/>
                                        <p:tgtEl>
                                          <p:spTgt spid="2298889"/>
                                        </p:tgtEl>
                                        <p:attrNameLst>
                                          <p:attrName>ppt_w</p:attrName>
                                        </p:attrNameLst>
                                      </p:cBhvr>
                                      <p:tavLst>
                                        <p:tav tm="0">
                                          <p:val>
                                            <p:fltVal val="0"/>
                                          </p:val>
                                        </p:tav>
                                        <p:tav tm="100000">
                                          <p:val>
                                            <p:strVal val="#ppt_w"/>
                                          </p:val>
                                        </p:tav>
                                      </p:tavLst>
                                    </p:anim>
                                    <p:anim calcmode="lin" valueType="num">
                                      <p:cBhvr>
                                        <p:cTn id="40" dur="1000" fill="hold"/>
                                        <p:tgtEl>
                                          <p:spTgt spid="2298889"/>
                                        </p:tgtEl>
                                        <p:attrNameLst>
                                          <p:attrName>ppt_h</p:attrName>
                                        </p:attrNameLst>
                                      </p:cBhvr>
                                      <p:tavLst>
                                        <p:tav tm="0">
                                          <p:val>
                                            <p:fltVal val="0"/>
                                          </p:val>
                                        </p:tav>
                                        <p:tav tm="100000">
                                          <p:val>
                                            <p:strVal val="#ppt_h"/>
                                          </p:val>
                                        </p:tav>
                                      </p:tavLst>
                                    </p:anim>
                                    <p:anim calcmode="lin" valueType="num">
                                      <p:cBhvr>
                                        <p:cTn id="41" dur="1000" fill="hold"/>
                                        <p:tgtEl>
                                          <p:spTgt spid="22988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2988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2298890"/>
                                        </p:tgtEl>
                                        <p:attrNameLst>
                                          <p:attrName>style.visibility</p:attrName>
                                        </p:attrNameLst>
                                      </p:cBhvr>
                                      <p:to>
                                        <p:strVal val="visible"/>
                                      </p:to>
                                    </p:set>
                                    <p:anim calcmode="lin" valueType="num">
                                      <p:cBhvr>
                                        <p:cTn id="47" dur="1000" fill="hold"/>
                                        <p:tgtEl>
                                          <p:spTgt spid="2298890"/>
                                        </p:tgtEl>
                                        <p:attrNameLst>
                                          <p:attrName>ppt_w</p:attrName>
                                        </p:attrNameLst>
                                      </p:cBhvr>
                                      <p:tavLst>
                                        <p:tav tm="0">
                                          <p:val>
                                            <p:fltVal val="0"/>
                                          </p:val>
                                        </p:tav>
                                        <p:tav tm="100000">
                                          <p:val>
                                            <p:strVal val="#ppt_w"/>
                                          </p:val>
                                        </p:tav>
                                      </p:tavLst>
                                    </p:anim>
                                    <p:anim calcmode="lin" valueType="num">
                                      <p:cBhvr>
                                        <p:cTn id="48" dur="1000" fill="hold"/>
                                        <p:tgtEl>
                                          <p:spTgt spid="2298890"/>
                                        </p:tgtEl>
                                        <p:attrNameLst>
                                          <p:attrName>ppt_h</p:attrName>
                                        </p:attrNameLst>
                                      </p:cBhvr>
                                      <p:tavLst>
                                        <p:tav tm="0">
                                          <p:val>
                                            <p:fltVal val="0"/>
                                          </p:val>
                                        </p:tav>
                                        <p:tav tm="100000">
                                          <p:val>
                                            <p:strVal val="#ppt_h"/>
                                          </p:val>
                                        </p:tav>
                                      </p:tavLst>
                                    </p:anim>
                                    <p:anim calcmode="lin" valueType="num">
                                      <p:cBhvr>
                                        <p:cTn id="49" dur="1000" fill="hold"/>
                                        <p:tgtEl>
                                          <p:spTgt spid="229889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22988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2298899"/>
                                        </p:tgtEl>
                                        <p:attrNameLst>
                                          <p:attrName>style.visibility</p:attrName>
                                        </p:attrNameLst>
                                      </p:cBhvr>
                                      <p:to>
                                        <p:strVal val="visible"/>
                                      </p:to>
                                    </p:set>
                                    <p:anim calcmode="lin" valueType="num">
                                      <p:cBhvr>
                                        <p:cTn id="55" dur="1000" fill="hold"/>
                                        <p:tgtEl>
                                          <p:spTgt spid="2298899"/>
                                        </p:tgtEl>
                                        <p:attrNameLst>
                                          <p:attrName>ppt_w</p:attrName>
                                        </p:attrNameLst>
                                      </p:cBhvr>
                                      <p:tavLst>
                                        <p:tav tm="0">
                                          <p:val>
                                            <p:fltVal val="0"/>
                                          </p:val>
                                        </p:tav>
                                        <p:tav tm="100000">
                                          <p:val>
                                            <p:strVal val="#ppt_w"/>
                                          </p:val>
                                        </p:tav>
                                      </p:tavLst>
                                    </p:anim>
                                    <p:anim calcmode="lin" valueType="num">
                                      <p:cBhvr>
                                        <p:cTn id="56" dur="1000" fill="hold"/>
                                        <p:tgtEl>
                                          <p:spTgt spid="2298899"/>
                                        </p:tgtEl>
                                        <p:attrNameLst>
                                          <p:attrName>ppt_h</p:attrName>
                                        </p:attrNameLst>
                                      </p:cBhvr>
                                      <p:tavLst>
                                        <p:tav tm="0">
                                          <p:val>
                                            <p:fltVal val="0"/>
                                          </p:val>
                                        </p:tav>
                                        <p:tav tm="100000">
                                          <p:val>
                                            <p:strVal val="#ppt_h"/>
                                          </p:val>
                                        </p:tav>
                                      </p:tavLst>
                                    </p:anim>
                                    <p:anim calcmode="lin" valueType="num">
                                      <p:cBhvr>
                                        <p:cTn id="57" dur="1000" fill="hold"/>
                                        <p:tgtEl>
                                          <p:spTgt spid="2298899"/>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229889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2298891"/>
                                        </p:tgtEl>
                                        <p:attrNameLst>
                                          <p:attrName>style.visibility</p:attrName>
                                        </p:attrNameLst>
                                      </p:cBhvr>
                                      <p:to>
                                        <p:strVal val="visible"/>
                                      </p:to>
                                    </p:set>
                                    <p:anim calcmode="lin" valueType="num">
                                      <p:cBhvr>
                                        <p:cTn id="63" dur="1000" fill="hold"/>
                                        <p:tgtEl>
                                          <p:spTgt spid="2298891"/>
                                        </p:tgtEl>
                                        <p:attrNameLst>
                                          <p:attrName>ppt_w</p:attrName>
                                        </p:attrNameLst>
                                      </p:cBhvr>
                                      <p:tavLst>
                                        <p:tav tm="0">
                                          <p:val>
                                            <p:fltVal val="0"/>
                                          </p:val>
                                        </p:tav>
                                        <p:tav tm="100000">
                                          <p:val>
                                            <p:strVal val="#ppt_w"/>
                                          </p:val>
                                        </p:tav>
                                      </p:tavLst>
                                    </p:anim>
                                    <p:anim calcmode="lin" valueType="num">
                                      <p:cBhvr>
                                        <p:cTn id="64" dur="1000" fill="hold"/>
                                        <p:tgtEl>
                                          <p:spTgt spid="2298891"/>
                                        </p:tgtEl>
                                        <p:attrNameLst>
                                          <p:attrName>ppt_h</p:attrName>
                                        </p:attrNameLst>
                                      </p:cBhvr>
                                      <p:tavLst>
                                        <p:tav tm="0">
                                          <p:val>
                                            <p:fltVal val="0"/>
                                          </p:val>
                                        </p:tav>
                                        <p:tav tm="100000">
                                          <p:val>
                                            <p:strVal val="#ppt_h"/>
                                          </p:val>
                                        </p:tav>
                                      </p:tavLst>
                                    </p:anim>
                                    <p:anim calcmode="lin" valueType="num">
                                      <p:cBhvr>
                                        <p:cTn id="65" dur="1000" fill="hold"/>
                                        <p:tgtEl>
                                          <p:spTgt spid="2298891"/>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22988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2298892"/>
                                        </p:tgtEl>
                                        <p:attrNameLst>
                                          <p:attrName>style.visibility</p:attrName>
                                        </p:attrNameLst>
                                      </p:cBhvr>
                                      <p:to>
                                        <p:strVal val="visible"/>
                                      </p:to>
                                    </p:set>
                                    <p:anim calcmode="lin" valueType="num">
                                      <p:cBhvr>
                                        <p:cTn id="71" dur="1000" fill="hold"/>
                                        <p:tgtEl>
                                          <p:spTgt spid="2298892"/>
                                        </p:tgtEl>
                                        <p:attrNameLst>
                                          <p:attrName>ppt_w</p:attrName>
                                        </p:attrNameLst>
                                      </p:cBhvr>
                                      <p:tavLst>
                                        <p:tav tm="0">
                                          <p:val>
                                            <p:fltVal val="0"/>
                                          </p:val>
                                        </p:tav>
                                        <p:tav tm="100000">
                                          <p:val>
                                            <p:strVal val="#ppt_w"/>
                                          </p:val>
                                        </p:tav>
                                      </p:tavLst>
                                    </p:anim>
                                    <p:anim calcmode="lin" valueType="num">
                                      <p:cBhvr>
                                        <p:cTn id="72" dur="1000" fill="hold"/>
                                        <p:tgtEl>
                                          <p:spTgt spid="2298892"/>
                                        </p:tgtEl>
                                        <p:attrNameLst>
                                          <p:attrName>ppt_h</p:attrName>
                                        </p:attrNameLst>
                                      </p:cBhvr>
                                      <p:tavLst>
                                        <p:tav tm="0">
                                          <p:val>
                                            <p:fltVal val="0"/>
                                          </p:val>
                                        </p:tav>
                                        <p:tav tm="100000">
                                          <p:val>
                                            <p:strVal val="#ppt_h"/>
                                          </p:val>
                                        </p:tav>
                                      </p:tavLst>
                                    </p:anim>
                                    <p:anim calcmode="lin" valueType="num">
                                      <p:cBhvr>
                                        <p:cTn id="73" dur="1000" fill="hold"/>
                                        <p:tgtEl>
                                          <p:spTgt spid="2298892"/>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22988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2298900"/>
                                        </p:tgtEl>
                                        <p:attrNameLst>
                                          <p:attrName>style.visibility</p:attrName>
                                        </p:attrNameLst>
                                      </p:cBhvr>
                                      <p:to>
                                        <p:strVal val="visible"/>
                                      </p:to>
                                    </p:set>
                                    <p:anim calcmode="lin" valueType="num">
                                      <p:cBhvr>
                                        <p:cTn id="79" dur="1000" fill="hold"/>
                                        <p:tgtEl>
                                          <p:spTgt spid="2298900"/>
                                        </p:tgtEl>
                                        <p:attrNameLst>
                                          <p:attrName>ppt_w</p:attrName>
                                        </p:attrNameLst>
                                      </p:cBhvr>
                                      <p:tavLst>
                                        <p:tav tm="0">
                                          <p:val>
                                            <p:fltVal val="0"/>
                                          </p:val>
                                        </p:tav>
                                        <p:tav tm="100000">
                                          <p:val>
                                            <p:strVal val="#ppt_w"/>
                                          </p:val>
                                        </p:tav>
                                      </p:tavLst>
                                    </p:anim>
                                    <p:anim calcmode="lin" valueType="num">
                                      <p:cBhvr>
                                        <p:cTn id="80" dur="1000" fill="hold"/>
                                        <p:tgtEl>
                                          <p:spTgt spid="2298900"/>
                                        </p:tgtEl>
                                        <p:attrNameLst>
                                          <p:attrName>ppt_h</p:attrName>
                                        </p:attrNameLst>
                                      </p:cBhvr>
                                      <p:tavLst>
                                        <p:tav tm="0">
                                          <p:val>
                                            <p:fltVal val="0"/>
                                          </p:val>
                                        </p:tav>
                                        <p:tav tm="100000">
                                          <p:val>
                                            <p:strVal val="#ppt_h"/>
                                          </p:val>
                                        </p:tav>
                                      </p:tavLst>
                                    </p:anim>
                                    <p:anim calcmode="lin" valueType="num">
                                      <p:cBhvr>
                                        <p:cTn id="81" dur="1000" fill="hold"/>
                                        <p:tgtEl>
                                          <p:spTgt spid="2298900"/>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229890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2298893"/>
                                        </p:tgtEl>
                                        <p:attrNameLst>
                                          <p:attrName>style.visibility</p:attrName>
                                        </p:attrNameLst>
                                      </p:cBhvr>
                                      <p:to>
                                        <p:strVal val="visible"/>
                                      </p:to>
                                    </p:set>
                                    <p:anim calcmode="lin" valueType="num">
                                      <p:cBhvr>
                                        <p:cTn id="87" dur="1000" fill="hold"/>
                                        <p:tgtEl>
                                          <p:spTgt spid="2298893"/>
                                        </p:tgtEl>
                                        <p:attrNameLst>
                                          <p:attrName>ppt_w</p:attrName>
                                        </p:attrNameLst>
                                      </p:cBhvr>
                                      <p:tavLst>
                                        <p:tav tm="0">
                                          <p:val>
                                            <p:fltVal val="0"/>
                                          </p:val>
                                        </p:tav>
                                        <p:tav tm="100000">
                                          <p:val>
                                            <p:strVal val="#ppt_w"/>
                                          </p:val>
                                        </p:tav>
                                      </p:tavLst>
                                    </p:anim>
                                    <p:anim calcmode="lin" valueType="num">
                                      <p:cBhvr>
                                        <p:cTn id="88" dur="1000" fill="hold"/>
                                        <p:tgtEl>
                                          <p:spTgt spid="2298893"/>
                                        </p:tgtEl>
                                        <p:attrNameLst>
                                          <p:attrName>ppt_h</p:attrName>
                                        </p:attrNameLst>
                                      </p:cBhvr>
                                      <p:tavLst>
                                        <p:tav tm="0">
                                          <p:val>
                                            <p:fltVal val="0"/>
                                          </p:val>
                                        </p:tav>
                                        <p:tav tm="100000">
                                          <p:val>
                                            <p:strVal val="#ppt_h"/>
                                          </p:val>
                                        </p:tav>
                                      </p:tavLst>
                                    </p:anim>
                                    <p:anim calcmode="lin" valueType="num">
                                      <p:cBhvr>
                                        <p:cTn id="89" dur="1000" fill="hold"/>
                                        <p:tgtEl>
                                          <p:spTgt spid="2298893"/>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22988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2298894"/>
                                        </p:tgtEl>
                                        <p:attrNameLst>
                                          <p:attrName>style.visibility</p:attrName>
                                        </p:attrNameLst>
                                      </p:cBhvr>
                                      <p:to>
                                        <p:strVal val="visible"/>
                                      </p:to>
                                    </p:set>
                                    <p:anim calcmode="lin" valueType="num">
                                      <p:cBhvr>
                                        <p:cTn id="95" dur="1000" fill="hold"/>
                                        <p:tgtEl>
                                          <p:spTgt spid="2298894"/>
                                        </p:tgtEl>
                                        <p:attrNameLst>
                                          <p:attrName>ppt_w</p:attrName>
                                        </p:attrNameLst>
                                      </p:cBhvr>
                                      <p:tavLst>
                                        <p:tav tm="0">
                                          <p:val>
                                            <p:fltVal val="0"/>
                                          </p:val>
                                        </p:tav>
                                        <p:tav tm="100000">
                                          <p:val>
                                            <p:strVal val="#ppt_w"/>
                                          </p:val>
                                        </p:tav>
                                      </p:tavLst>
                                    </p:anim>
                                    <p:anim calcmode="lin" valueType="num">
                                      <p:cBhvr>
                                        <p:cTn id="96" dur="1000" fill="hold"/>
                                        <p:tgtEl>
                                          <p:spTgt spid="2298894"/>
                                        </p:tgtEl>
                                        <p:attrNameLst>
                                          <p:attrName>ppt_h</p:attrName>
                                        </p:attrNameLst>
                                      </p:cBhvr>
                                      <p:tavLst>
                                        <p:tav tm="0">
                                          <p:val>
                                            <p:fltVal val="0"/>
                                          </p:val>
                                        </p:tav>
                                        <p:tav tm="100000">
                                          <p:val>
                                            <p:strVal val="#ppt_h"/>
                                          </p:val>
                                        </p:tav>
                                      </p:tavLst>
                                    </p:anim>
                                    <p:anim calcmode="lin" valueType="num">
                                      <p:cBhvr>
                                        <p:cTn id="97" dur="1000" fill="hold"/>
                                        <p:tgtEl>
                                          <p:spTgt spid="2298894"/>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229889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8887" grpId="0"/>
      <p:bldP spid="2298888" grpId="0"/>
      <p:bldP spid="2298889" grpId="0"/>
      <p:bldP spid="2298890" grpId="0"/>
      <p:bldP spid="2298891" grpId="0"/>
      <p:bldP spid="2298892" grpId="0"/>
      <p:bldP spid="2298893" grpId="0"/>
      <p:bldP spid="2298894" grpId="0"/>
      <p:bldP spid="2298897" grpId="0"/>
      <p:bldP spid="2298898" grpId="0"/>
      <p:bldP spid="2298899" grpId="0"/>
      <p:bldP spid="2298900"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321" name="Picture 1028" descr="GIC_LOGO"/>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1120775"/>
            <a:ext cx="9144000" cy="583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8884" name="Text Box 4"/>
          <p:cNvSpPr txBox="1">
            <a:spLocks noChangeArrowheads="1"/>
          </p:cNvSpPr>
          <p:nvPr/>
        </p:nvSpPr>
        <p:spPr bwMode="auto">
          <a:xfrm>
            <a:off x="2590800" y="1279525"/>
            <a:ext cx="2819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이스라엘</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5" name="Rectangle 5"/>
          <p:cNvSpPr>
            <a:spLocks noGrp="1" noChangeArrowheads="1"/>
          </p:cNvSpPr>
          <p:nvPr>
            <p:ph type="title" idx="4294967295"/>
          </p:nvPr>
        </p:nvSpPr>
        <p:spPr>
          <a:xfrm>
            <a:off x="0" y="457200"/>
            <a:ext cx="9144000" cy="762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ko-KR" altLang="en-US" b="1" dirty="0" smtClean="0">
                <a:solidFill>
                  <a:schemeClr val="bg1"/>
                </a:solidFill>
              </a:rPr>
              <a:t>비연속성</a:t>
            </a:r>
            <a:endParaRPr lang="en-US" dirty="0"/>
          </a:p>
        </p:txBody>
      </p:sp>
      <p:sp>
        <p:nvSpPr>
          <p:cNvPr id="2298886" name="Text Box 6"/>
          <p:cNvSpPr txBox="1">
            <a:spLocks noChangeArrowheads="1"/>
          </p:cNvSpPr>
          <p:nvPr/>
        </p:nvSpPr>
        <p:spPr bwMode="auto">
          <a:xfrm>
            <a:off x="5715000" y="1279525"/>
            <a:ext cx="3733800" cy="70167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교회</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7" name="Text Box 7"/>
          <p:cNvSpPr txBox="1">
            <a:spLocks noChangeArrowheads="1"/>
          </p:cNvSpPr>
          <p:nvPr/>
        </p:nvSpPr>
        <p:spPr bwMode="auto">
          <a:xfrm>
            <a:off x="2590800" y="2270125"/>
            <a:ext cx="2819400" cy="3046413"/>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민족적</a:t>
            </a: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a:t>
            </a:r>
            <a:b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b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아브라함의 자손들 또는 할례를 통해 유대인이 된 이방 개종자들</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88" name="Text Box 8"/>
          <p:cNvSpPr txBox="1">
            <a:spLocks noChangeArrowheads="1"/>
          </p:cNvSpPr>
          <p:nvPr/>
        </p:nvSpPr>
        <p:spPr bwMode="auto">
          <a:xfrm>
            <a:off x="5715000" y="2270125"/>
            <a:ext cx="3429000" cy="452437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비민족적</a:t>
            </a: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 “</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유대인도 이방인도 아니라</a:t>
            </a: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 </a:t>
            </a:r>
            <a:b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b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갈</a:t>
            </a:r>
            <a:r>
              <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 3:28) </a:t>
            </a: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는 유대인 개종자가 될 필요가 없는 유대인과 이방인들을 의미함</a:t>
            </a:r>
            <a:endParaRPr 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endParaRPr>
          </a:p>
        </p:txBody>
      </p:sp>
      <p:sp>
        <p:nvSpPr>
          <p:cNvPr id="2298895" name="Text Box 15"/>
          <p:cNvSpPr txBox="1">
            <a:spLocks noChangeArrowheads="1"/>
          </p:cNvSpPr>
          <p:nvPr/>
        </p:nvSpPr>
        <p:spPr bwMode="auto">
          <a:xfrm>
            <a:off x="8153400" y="0"/>
            <a:ext cx="990600" cy="461963"/>
          </a:xfrm>
          <a:prstGeom prst="rect">
            <a:avLst/>
          </a:prstGeom>
          <a:noFill/>
          <a:ln w="9525">
            <a:noFill/>
            <a:miter lim="800000"/>
            <a:headEnd/>
            <a:tailEnd/>
          </a:ln>
          <a:effectLst/>
        </p:spPr>
        <p:txBody>
          <a:bodyPr>
            <a:spAutoFit/>
          </a:bodyPr>
          <a:lstStyle/>
          <a:p>
            <a:pPr marL="914400" indent="-914400" algn="ctr" defTabSz="914400">
              <a:lnSpc>
                <a:spcPct val="100000"/>
              </a:lnSpc>
              <a:buClrTx/>
              <a:buSzTx/>
              <a:buFontTx/>
              <a:buNone/>
              <a:defRPr/>
            </a:pPr>
            <a:r>
              <a:rPr lang="en-US" b="1" dirty="0">
                <a:solidFill>
                  <a:srgbClr val="FFFFFF"/>
                </a:solidFill>
                <a:effectLst>
                  <a:outerShdw blurRad="38100" dist="38100" dir="2700000" algn="tl">
                    <a:srgbClr val="000000">
                      <a:alpha val="43137"/>
                    </a:srgbClr>
                  </a:outerShdw>
                </a:effectLst>
                <a:latin typeface="Arial" charset="0"/>
                <a:ea typeface="ＭＳ Ｐゴシック" charset="-128"/>
                <a:cs typeface="ＭＳ Ｐゴシック" charset="-128"/>
              </a:rPr>
              <a:t>155r</a:t>
            </a:r>
            <a:endParaRPr lang="en-US" b="1" i="1" dirty="0">
              <a:solidFill>
                <a:srgbClr val="FFFFFF"/>
              </a:solidFill>
              <a:effectLst>
                <a:outerShdw blurRad="38100" dist="38100" dir="2700000" algn="tl">
                  <a:srgbClr val="000000">
                    <a:alpha val="43137"/>
                  </a:srgbClr>
                </a:outerShdw>
              </a:effectLst>
              <a:ea typeface="ＭＳ Ｐゴシック" charset="-128"/>
              <a:cs typeface="ＭＳ Ｐゴシック" charset="-128"/>
            </a:endParaRPr>
          </a:p>
        </p:txBody>
      </p:sp>
      <p:sp>
        <p:nvSpPr>
          <p:cNvPr id="2298896" name="Text Box 16"/>
          <p:cNvSpPr txBox="1">
            <a:spLocks noChangeArrowheads="1"/>
          </p:cNvSpPr>
          <p:nvPr/>
        </p:nvSpPr>
        <p:spPr bwMode="auto">
          <a:xfrm>
            <a:off x="0" y="1279525"/>
            <a:ext cx="2438400" cy="708025"/>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4000" b="1" u="sng"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이슈</a:t>
            </a:r>
            <a:endParaRPr lang="en-US" sz="3200" b="1" i="1" u="sng"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
        <p:nvSpPr>
          <p:cNvPr id="2298897" name="Text Box 17"/>
          <p:cNvSpPr txBox="1">
            <a:spLocks noChangeArrowheads="1"/>
          </p:cNvSpPr>
          <p:nvPr/>
        </p:nvSpPr>
        <p:spPr bwMode="auto">
          <a:xfrm>
            <a:off x="0" y="2270125"/>
            <a:ext cx="2438400" cy="584200"/>
          </a:xfrm>
          <a:prstGeom prst="rect">
            <a:avLst/>
          </a:prstGeom>
          <a:noFill/>
          <a:ln w="9525">
            <a:noFill/>
            <a:miter lim="800000"/>
            <a:headEnd/>
            <a:tailEnd/>
          </a:ln>
          <a:effectLst/>
        </p:spPr>
        <p:txBody>
          <a:bodyPr>
            <a:spAutoFit/>
          </a:bodyPr>
          <a:lstStyle/>
          <a:p>
            <a:pPr defTabSz="914400">
              <a:lnSpc>
                <a:spcPct val="100000"/>
              </a:lnSpc>
              <a:buClrTx/>
              <a:buSzTx/>
              <a:buFontTx/>
              <a:buNone/>
              <a:defRPr/>
            </a:pPr>
            <a:r>
              <a:rPr lang="ko-KR" altLang="en-US" sz="3200" b="1" dirty="0">
                <a:solidFill>
                  <a:srgbClr val="FFFFFF"/>
                </a:solidFill>
                <a:effectLst>
                  <a:glow rad="101600">
                    <a:srgbClr val="DADADA">
                      <a:lumMod val="10000"/>
                      <a:alpha val="75000"/>
                    </a:srgbClr>
                  </a:glow>
                  <a:outerShdw blurRad="38100" dist="38100" dir="2700000" algn="tl">
                    <a:srgbClr val="000000">
                      <a:alpha val="43137"/>
                    </a:srgbClr>
                  </a:outerShdw>
                </a:effectLst>
                <a:latin typeface="Arial" charset="0"/>
                <a:ea typeface="ＭＳ Ｐゴシック" charset="-128"/>
                <a:cs typeface="ＭＳ Ｐゴシック" charset="-128"/>
              </a:rPr>
              <a:t>자격</a:t>
            </a:r>
            <a:endParaRPr lang="en-US" b="1" i="1" dirty="0">
              <a:solidFill>
                <a:srgbClr val="FFFFFF"/>
              </a:solidFill>
              <a:effectLst>
                <a:glow rad="101600">
                  <a:srgbClr val="DADADA">
                    <a:lumMod val="10000"/>
                    <a:alpha val="75000"/>
                  </a:srgbClr>
                </a:glow>
                <a:outerShdw blurRad="38100" dist="38100" dir="2700000" algn="tl">
                  <a:srgbClr val="000000">
                    <a:alpha val="43137"/>
                  </a:srgbClr>
                </a:outerShdw>
              </a:effectLst>
              <a:ea typeface="ＭＳ Ｐゴシック" charset="-128"/>
              <a:cs typeface="ＭＳ Ｐゴシック" charset="-128"/>
            </a:endParaRPr>
          </a:p>
        </p:txBody>
      </p:sp>
    </p:spTree>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298897"/>
                                        </p:tgtEl>
                                        <p:attrNameLst>
                                          <p:attrName>style.visibility</p:attrName>
                                        </p:attrNameLst>
                                      </p:cBhvr>
                                      <p:to>
                                        <p:strVal val="visible"/>
                                      </p:to>
                                    </p:set>
                                    <p:anim calcmode="lin" valueType="num">
                                      <p:cBhvr>
                                        <p:cTn id="7" dur="1000" fill="hold"/>
                                        <p:tgtEl>
                                          <p:spTgt spid="2298897"/>
                                        </p:tgtEl>
                                        <p:attrNameLst>
                                          <p:attrName>ppt_w</p:attrName>
                                        </p:attrNameLst>
                                      </p:cBhvr>
                                      <p:tavLst>
                                        <p:tav tm="0">
                                          <p:val>
                                            <p:fltVal val="0"/>
                                          </p:val>
                                        </p:tav>
                                        <p:tav tm="100000">
                                          <p:val>
                                            <p:strVal val="#ppt_w"/>
                                          </p:val>
                                        </p:tav>
                                      </p:tavLst>
                                    </p:anim>
                                    <p:anim calcmode="lin" valueType="num">
                                      <p:cBhvr>
                                        <p:cTn id="8" dur="1000" fill="hold"/>
                                        <p:tgtEl>
                                          <p:spTgt spid="2298897"/>
                                        </p:tgtEl>
                                        <p:attrNameLst>
                                          <p:attrName>ppt_h</p:attrName>
                                        </p:attrNameLst>
                                      </p:cBhvr>
                                      <p:tavLst>
                                        <p:tav tm="0">
                                          <p:val>
                                            <p:fltVal val="0"/>
                                          </p:val>
                                        </p:tav>
                                        <p:tav tm="100000">
                                          <p:val>
                                            <p:strVal val="#ppt_h"/>
                                          </p:val>
                                        </p:tav>
                                      </p:tavLst>
                                    </p:anim>
                                    <p:anim calcmode="lin" valueType="num">
                                      <p:cBhvr>
                                        <p:cTn id="9" dur="1000" fill="hold"/>
                                        <p:tgtEl>
                                          <p:spTgt spid="229889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988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298887"/>
                                        </p:tgtEl>
                                        <p:attrNameLst>
                                          <p:attrName>style.visibility</p:attrName>
                                        </p:attrNameLst>
                                      </p:cBhvr>
                                      <p:to>
                                        <p:strVal val="visible"/>
                                      </p:to>
                                    </p:set>
                                    <p:anim calcmode="lin" valueType="num">
                                      <p:cBhvr>
                                        <p:cTn id="15" dur="1000" fill="hold"/>
                                        <p:tgtEl>
                                          <p:spTgt spid="2298887"/>
                                        </p:tgtEl>
                                        <p:attrNameLst>
                                          <p:attrName>ppt_w</p:attrName>
                                        </p:attrNameLst>
                                      </p:cBhvr>
                                      <p:tavLst>
                                        <p:tav tm="0">
                                          <p:val>
                                            <p:fltVal val="0"/>
                                          </p:val>
                                        </p:tav>
                                        <p:tav tm="100000">
                                          <p:val>
                                            <p:strVal val="#ppt_w"/>
                                          </p:val>
                                        </p:tav>
                                      </p:tavLst>
                                    </p:anim>
                                    <p:anim calcmode="lin" valueType="num">
                                      <p:cBhvr>
                                        <p:cTn id="16" dur="1000" fill="hold"/>
                                        <p:tgtEl>
                                          <p:spTgt spid="2298887"/>
                                        </p:tgtEl>
                                        <p:attrNameLst>
                                          <p:attrName>ppt_h</p:attrName>
                                        </p:attrNameLst>
                                      </p:cBhvr>
                                      <p:tavLst>
                                        <p:tav tm="0">
                                          <p:val>
                                            <p:fltVal val="0"/>
                                          </p:val>
                                        </p:tav>
                                        <p:tav tm="100000">
                                          <p:val>
                                            <p:strVal val="#ppt_h"/>
                                          </p:val>
                                        </p:tav>
                                      </p:tavLst>
                                    </p:anim>
                                    <p:anim calcmode="lin" valueType="num">
                                      <p:cBhvr>
                                        <p:cTn id="17" dur="1000" fill="hold"/>
                                        <p:tgtEl>
                                          <p:spTgt spid="229888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2988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298888"/>
                                        </p:tgtEl>
                                        <p:attrNameLst>
                                          <p:attrName>style.visibility</p:attrName>
                                        </p:attrNameLst>
                                      </p:cBhvr>
                                      <p:to>
                                        <p:strVal val="visible"/>
                                      </p:to>
                                    </p:set>
                                    <p:anim calcmode="lin" valueType="num">
                                      <p:cBhvr>
                                        <p:cTn id="23" dur="1000" fill="hold"/>
                                        <p:tgtEl>
                                          <p:spTgt spid="2298888"/>
                                        </p:tgtEl>
                                        <p:attrNameLst>
                                          <p:attrName>ppt_w</p:attrName>
                                        </p:attrNameLst>
                                      </p:cBhvr>
                                      <p:tavLst>
                                        <p:tav tm="0">
                                          <p:val>
                                            <p:fltVal val="0"/>
                                          </p:val>
                                        </p:tav>
                                        <p:tav tm="100000">
                                          <p:val>
                                            <p:strVal val="#ppt_w"/>
                                          </p:val>
                                        </p:tav>
                                      </p:tavLst>
                                    </p:anim>
                                    <p:anim calcmode="lin" valueType="num">
                                      <p:cBhvr>
                                        <p:cTn id="24" dur="1000" fill="hold"/>
                                        <p:tgtEl>
                                          <p:spTgt spid="2298888"/>
                                        </p:tgtEl>
                                        <p:attrNameLst>
                                          <p:attrName>ppt_h</p:attrName>
                                        </p:attrNameLst>
                                      </p:cBhvr>
                                      <p:tavLst>
                                        <p:tav tm="0">
                                          <p:val>
                                            <p:fltVal val="0"/>
                                          </p:val>
                                        </p:tav>
                                        <p:tav tm="100000">
                                          <p:val>
                                            <p:strVal val="#ppt_h"/>
                                          </p:val>
                                        </p:tav>
                                      </p:tavLst>
                                    </p:anim>
                                    <p:anim calcmode="lin" valueType="num">
                                      <p:cBhvr>
                                        <p:cTn id="25" dur="1000" fill="hold"/>
                                        <p:tgtEl>
                                          <p:spTgt spid="22988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29888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8887" grpId="0"/>
      <p:bldP spid="2298888" grpId="0"/>
      <p:bldP spid="2298897" grpId="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6129" name="Rectangle 1"/>
          <p:cNvSpPr>
            <a:spLocks noGrp="1" noChangeArrowheads="1"/>
          </p:cNvSpPr>
          <p:nvPr>
            <p:ph type="title" idx="4294967295"/>
          </p:nvPr>
        </p:nvSpPr>
        <p:spPr>
          <a:xfrm>
            <a:off x="685800" y="2286000"/>
            <a:ext cx="77724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 </a:t>
            </a:r>
            <a:r>
              <a:rPr lang="en-US" altLang="ko-KR" smtClean="0">
                <a:solidFill>
                  <a:schemeClr val="bg1"/>
                </a:solidFill>
                <a:ea typeface="Gulim" charset="0"/>
                <a:cs typeface="Gulim" charset="0"/>
              </a:rPr>
              <a:t>11 </a:t>
            </a:r>
            <a:r>
              <a:rPr lang="ko-KR" altLang="en-US" smtClean="0">
                <a:solidFill>
                  <a:schemeClr val="bg1"/>
                </a:solidFill>
                <a:ea typeface="Gulim" charset="0"/>
                <a:cs typeface="Gulim" charset="0"/>
              </a:rPr>
              <a:t>장</a:t>
            </a:r>
          </a:p>
        </p:txBody>
      </p:sp>
      <p:sp>
        <p:nvSpPr>
          <p:cNvPr id="176130" name="Rectangle 2"/>
          <p:cNvSpPr>
            <a:spLocks noGrp="1" noChangeArrowheads="1"/>
          </p:cNvSpPr>
          <p:nvPr>
            <p:ph type="subTitle" idx="4294967295"/>
          </p:nvPr>
        </p:nvSpPr>
        <p:spPr>
          <a:xfrm>
            <a:off x="1371600" y="3886200"/>
            <a:ext cx="6400800" cy="1752600"/>
          </a:xfrm>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이스라엘의 미래 재건을 통해 나타난 정의</a:t>
            </a:r>
            <a:endParaRPr lang="en-GB" sz="3200" b="1" i="1">
              <a:solidFill>
                <a:srgbClr val="FFFFFF"/>
              </a:solidFill>
              <a:latin typeface="Arial" charset="0"/>
              <a:ea typeface="MS Gothic" charset="0"/>
              <a:cs typeface="MS Gothic" charset="0"/>
            </a:endParaRPr>
          </a:p>
        </p:txBody>
      </p:sp>
      <p:sp>
        <p:nvSpPr>
          <p:cNvPr id="176131" name="Text Box 3"/>
          <p:cNvSpPr txBox="1">
            <a:spLocks noChangeArrowheads="1"/>
          </p:cNvSpPr>
          <p:nvPr/>
        </p:nvSpPr>
        <p:spPr bwMode="auto">
          <a:xfrm>
            <a:off x="8307388" y="76200"/>
            <a:ext cx="806450"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ea typeface="ＭＳ Ｐゴシック" charset="0"/>
                <a:cs typeface="ＭＳ Ｐゴシック" charset="0"/>
              </a:rPr>
              <a:t>154d</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lum bright="1800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7154" name="Rectangle 2"/>
          <p:cNvSpPr>
            <a:spLocks noGrp="1" noChangeArrowheads="1"/>
          </p:cNvSpPr>
          <p:nvPr>
            <p:ph type="title" idx="4294967295"/>
          </p:nvPr>
        </p:nvSpPr>
        <p:spPr>
          <a:xfrm>
            <a:off x="0" y="449263"/>
            <a:ext cx="8763000" cy="1008062"/>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6000" b="1" smtClean="0">
                <a:effectLst>
                  <a:outerShdw blurRad="38100" dist="38100" dir="2700000" algn="tl">
                    <a:srgbClr val="FFFFFF"/>
                  </a:outerShdw>
                </a:effectLst>
                <a:ea typeface="Gulim" charset="0"/>
                <a:cs typeface="Gulim" charset="0"/>
              </a:rPr>
              <a:t>하나님의 나라</a:t>
            </a:r>
          </a:p>
        </p:txBody>
      </p:sp>
      <p:sp>
        <p:nvSpPr>
          <p:cNvPr id="177155" name="Rectangle 3"/>
          <p:cNvSpPr>
            <a:spLocks noGrp="1" noChangeArrowheads="1"/>
          </p:cNvSpPr>
          <p:nvPr>
            <p:ph type="body" idx="4294967295"/>
          </p:nvPr>
        </p:nvSpPr>
        <p:spPr>
          <a:xfrm>
            <a:off x="2133600" y="1524000"/>
            <a:ext cx="4648200" cy="609600"/>
          </a:xfrm>
        </p:spPr>
        <p:txBody>
          <a:bodyPr/>
          <a:lstStyle/>
          <a:p>
            <a:pPr marL="457200" indent="-457200" algn="ctr" eaLnBrk="1" hangingPunct="1">
              <a:lnSpc>
                <a:spcPct val="100000"/>
              </a:lnSpc>
              <a:spcBef>
                <a:spcPts val="700"/>
              </a:spcBef>
              <a:buFont typeface="Arial" charset="0"/>
              <a:buNone/>
              <a:tabLst>
                <a:tab pos="565150" algn="l"/>
                <a:tab pos="1014413" algn="l"/>
                <a:tab pos="1463675" algn="l"/>
                <a:tab pos="1912938" algn="l"/>
                <a:tab pos="2362200" algn="l"/>
                <a:tab pos="2811463" algn="l"/>
                <a:tab pos="3260725" algn="l"/>
                <a:tab pos="3709988" algn="l"/>
                <a:tab pos="4159250" algn="l"/>
                <a:tab pos="4608513" algn="l"/>
                <a:tab pos="5057775" algn="l"/>
                <a:tab pos="5507038" algn="l"/>
                <a:tab pos="5956300" algn="l"/>
                <a:tab pos="6405563" algn="l"/>
                <a:tab pos="6854825" algn="l"/>
                <a:tab pos="7304088" algn="l"/>
                <a:tab pos="7753350" algn="l"/>
                <a:tab pos="8202613" algn="l"/>
                <a:tab pos="8651875" algn="l"/>
                <a:tab pos="9101138" algn="l"/>
              </a:tabLst>
              <a:defRPr/>
            </a:pPr>
            <a:r>
              <a:rPr lang="ko-KR" altLang="en-US" sz="2800" b="1" i="1" smtClean="0">
                <a:effectLst>
                  <a:outerShdw blurRad="38100" dist="38100" dir="2700000" algn="tl">
                    <a:srgbClr val="FFFFFF"/>
                  </a:outerShdw>
                </a:effectLst>
                <a:ea typeface="Gulim" charset="0"/>
                <a:cs typeface="Gulim" charset="0"/>
              </a:rPr>
              <a:t>무엇인가</a:t>
            </a:r>
            <a:r>
              <a:rPr lang="en-GB" sz="2800" b="1" i="1" smtClean="0">
                <a:effectLst>
                  <a:outerShdw blurRad="38100" dist="38100" dir="2700000" algn="tl">
                    <a:srgbClr val="FFFFFF"/>
                  </a:outerShdw>
                </a:effectLst>
              </a:rPr>
              <a:t>?  </a:t>
            </a:r>
            <a:r>
              <a:rPr lang="ko-KR" altLang="en-US" sz="2800" b="1" i="1" smtClean="0">
                <a:effectLst>
                  <a:outerShdw blurRad="38100" dist="38100" dir="2700000" algn="tl">
                    <a:srgbClr val="FFFFFF"/>
                  </a:outerShdw>
                </a:effectLst>
                <a:ea typeface="Gulim" charset="0"/>
                <a:cs typeface="Gulim" charset="0"/>
              </a:rPr>
              <a:t>언제인가</a:t>
            </a:r>
            <a:r>
              <a:rPr lang="en-GB" sz="2800" b="1" i="1" smtClean="0">
                <a:effectLst>
                  <a:outerShdw blurRad="38100" dist="38100" dir="2700000" algn="tl">
                    <a:srgbClr val="FFFFFF"/>
                  </a:outerShdw>
                </a:effectLst>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additive="repl">
                                        <p:cTn id="6" dur="1" fill="hold">
                                          <p:stCondLst>
                                            <p:cond delay="0"/>
                                          </p:stCondLst>
                                        </p:cTn>
                                        <p:tgtEl>
                                          <p:spTgt spid="177155">
                                            <p:txEl>
                                              <p:pRg st="0" end="0"/>
                                            </p:txEl>
                                          </p:spTgt>
                                        </p:tgtEl>
                                        <p:attrNameLst>
                                          <p:attrName>style.visibility</p:attrName>
                                        </p:attrNameLst>
                                      </p:cBhvr>
                                      <p:to>
                                        <p:strVal val="visible"/>
                                      </p:to>
                                    </p:set>
                                    <p:animEffect transition="in" filter="circle(in)">
                                      <p:cBhvr additive="repl">
                                        <p:cTn id="7" dur="2000"/>
                                        <p:tgtEl>
                                          <p:spTgt spid="1771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322" r="9366" b="15691"/>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l="6322" r="9366" b="15691"/>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8178" name="Rectangle 2"/>
          <p:cNvSpPr>
            <a:spLocks noGrp="1" noChangeArrowheads="1"/>
          </p:cNvSpPr>
          <p:nvPr>
            <p:ph type="title" idx="4294967295"/>
          </p:nvPr>
        </p:nvSpPr>
        <p:spPr>
          <a:xfrm>
            <a:off x="152400" y="381000"/>
            <a:ext cx="4648200" cy="8382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이사야</a:t>
            </a:r>
            <a:r>
              <a:rPr lang="ko-KR" altLang="en-GB" smtClean="0">
                <a:solidFill>
                  <a:schemeClr val="bg1"/>
                </a:solidFill>
                <a:ea typeface="Gulim" charset="0"/>
                <a:cs typeface="Gulim" charset="0"/>
              </a:rPr>
              <a:t> </a:t>
            </a:r>
            <a:r>
              <a:rPr lang="en-GB" smtClean="0">
                <a:solidFill>
                  <a:schemeClr val="bg1"/>
                </a:solidFill>
              </a:rPr>
              <a:t>11:6-9</a:t>
            </a:r>
            <a:endParaRPr lang="en-GB" smtClean="0"/>
          </a:p>
        </p:txBody>
      </p:sp>
      <p:sp>
        <p:nvSpPr>
          <p:cNvPr id="178179" name="Rectangle 3"/>
          <p:cNvSpPr>
            <a:spLocks noChangeArrowheads="1"/>
          </p:cNvSpPr>
          <p:nvPr/>
        </p:nvSpPr>
        <p:spPr bwMode="auto">
          <a:xfrm>
            <a:off x="4648200" y="0"/>
            <a:ext cx="4495800" cy="6934200"/>
          </a:xfrm>
          <a:prstGeom prst="rect">
            <a:avLst/>
          </a:prstGeom>
          <a:solidFill>
            <a:srgbClr val="000000">
              <a:alpha val="65999"/>
            </a:srgb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800"/>
              </a:spcBef>
              <a:buClr>
                <a:srgbClr val="000000"/>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GB" sz="3200">
                <a:solidFill>
                  <a:srgbClr val="EAEAEA"/>
                </a:solidFill>
                <a:latin typeface="Arial" charset="0"/>
              </a:rPr>
              <a:t>6 </a:t>
            </a:r>
            <a:r>
              <a:rPr lang="en-AU">
                <a:ea typeface="AppleGothic" charset="0"/>
                <a:cs typeface="AppleGothic" charset="0"/>
              </a:rPr>
              <a:t>그</a:t>
            </a:r>
            <a:r>
              <a:rPr lang="en-AU"/>
              <a:t> </a:t>
            </a:r>
            <a:r>
              <a:rPr lang="en-AU">
                <a:ea typeface="AppleGothic" charset="0"/>
                <a:cs typeface="AppleGothic" charset="0"/>
              </a:rPr>
              <a:t>때에</a:t>
            </a:r>
            <a:r>
              <a:rPr lang="en-AU"/>
              <a:t> </a:t>
            </a:r>
            <a:r>
              <a:rPr lang="en-AU">
                <a:ea typeface="AppleGothic" charset="0"/>
                <a:cs typeface="AppleGothic" charset="0"/>
              </a:rPr>
              <a:t>이리가</a:t>
            </a:r>
            <a:r>
              <a:rPr lang="en-AU"/>
              <a:t> </a:t>
            </a:r>
            <a:r>
              <a:rPr lang="en-AU">
                <a:ea typeface="AppleGothic" charset="0"/>
                <a:cs typeface="AppleGothic" charset="0"/>
              </a:rPr>
              <a:t>어린</a:t>
            </a:r>
            <a:r>
              <a:rPr lang="en-AU"/>
              <a:t> </a:t>
            </a:r>
            <a:r>
              <a:rPr lang="en-AU">
                <a:ea typeface="AppleGothic" charset="0"/>
                <a:cs typeface="AppleGothic" charset="0"/>
              </a:rPr>
              <a:t>양과</a:t>
            </a:r>
            <a:r>
              <a:rPr lang="en-AU"/>
              <a:t> </a:t>
            </a:r>
            <a:r>
              <a:rPr lang="en-AU">
                <a:ea typeface="AppleGothic" charset="0"/>
                <a:cs typeface="AppleGothic" charset="0"/>
              </a:rPr>
              <a:t>함께</a:t>
            </a:r>
            <a:r>
              <a:rPr lang="en-AU"/>
              <a:t> </a:t>
            </a:r>
            <a:r>
              <a:rPr lang="en-AU">
                <a:ea typeface="AppleGothic" charset="0"/>
                <a:cs typeface="AppleGothic" charset="0"/>
              </a:rPr>
              <a:t>거하며</a:t>
            </a:r>
            <a:r>
              <a:rPr lang="en-AU"/>
              <a:t> </a:t>
            </a:r>
            <a:r>
              <a:rPr lang="en-AU">
                <a:ea typeface="AppleGothic" charset="0"/>
                <a:cs typeface="AppleGothic" charset="0"/>
              </a:rPr>
              <a:t>표범이</a:t>
            </a:r>
            <a:r>
              <a:rPr lang="en-AU"/>
              <a:t> </a:t>
            </a:r>
            <a:r>
              <a:rPr lang="en-AU">
                <a:ea typeface="AppleGothic" charset="0"/>
                <a:cs typeface="AppleGothic" charset="0"/>
              </a:rPr>
              <a:t>어린</a:t>
            </a:r>
            <a:r>
              <a:rPr lang="en-AU"/>
              <a:t> </a:t>
            </a:r>
            <a:r>
              <a:rPr lang="en-AU">
                <a:ea typeface="AppleGothic" charset="0"/>
                <a:cs typeface="AppleGothic" charset="0"/>
              </a:rPr>
              <a:t>염소와</a:t>
            </a:r>
            <a:r>
              <a:rPr lang="en-AU"/>
              <a:t> </a:t>
            </a:r>
            <a:r>
              <a:rPr lang="en-AU">
                <a:ea typeface="AppleGothic" charset="0"/>
                <a:cs typeface="AppleGothic" charset="0"/>
              </a:rPr>
              <a:t>함께</a:t>
            </a:r>
            <a:r>
              <a:rPr lang="en-AU"/>
              <a:t> </a:t>
            </a:r>
            <a:r>
              <a:rPr lang="en-AU">
                <a:ea typeface="AppleGothic" charset="0"/>
                <a:cs typeface="AppleGothic" charset="0"/>
              </a:rPr>
              <a:t>누우며</a:t>
            </a:r>
            <a:r>
              <a:rPr lang="en-AU"/>
              <a:t> </a:t>
            </a:r>
            <a:r>
              <a:rPr lang="en-AU">
                <a:ea typeface="AppleGothic" charset="0"/>
                <a:cs typeface="AppleGothic" charset="0"/>
              </a:rPr>
              <a:t>송아지와</a:t>
            </a:r>
            <a:r>
              <a:rPr lang="en-AU"/>
              <a:t> </a:t>
            </a:r>
            <a:r>
              <a:rPr lang="en-AU">
                <a:ea typeface="AppleGothic" charset="0"/>
                <a:cs typeface="AppleGothic" charset="0"/>
              </a:rPr>
              <a:t>어린</a:t>
            </a:r>
            <a:r>
              <a:rPr lang="en-AU"/>
              <a:t> </a:t>
            </a:r>
            <a:r>
              <a:rPr lang="en-AU">
                <a:ea typeface="AppleGothic" charset="0"/>
                <a:cs typeface="AppleGothic" charset="0"/>
              </a:rPr>
              <a:t>사자와</a:t>
            </a:r>
            <a:r>
              <a:rPr lang="en-AU"/>
              <a:t> </a:t>
            </a:r>
            <a:r>
              <a:rPr lang="en-AU">
                <a:ea typeface="AppleGothic" charset="0"/>
                <a:cs typeface="AppleGothic" charset="0"/>
              </a:rPr>
              <a:t>살찐</a:t>
            </a:r>
            <a:r>
              <a:rPr lang="en-AU"/>
              <a:t> </a:t>
            </a:r>
            <a:r>
              <a:rPr lang="en-AU">
                <a:ea typeface="AppleGothic" charset="0"/>
                <a:cs typeface="AppleGothic" charset="0"/>
              </a:rPr>
              <a:t>짐승이</a:t>
            </a:r>
            <a:r>
              <a:rPr lang="en-AU"/>
              <a:t> </a:t>
            </a:r>
            <a:r>
              <a:rPr lang="en-AU">
                <a:ea typeface="AppleGothic" charset="0"/>
                <a:cs typeface="AppleGothic" charset="0"/>
              </a:rPr>
              <a:t>함께</a:t>
            </a:r>
            <a:r>
              <a:rPr lang="en-AU"/>
              <a:t> </a:t>
            </a:r>
            <a:r>
              <a:rPr lang="en-AU">
                <a:ea typeface="AppleGothic" charset="0"/>
                <a:cs typeface="AppleGothic" charset="0"/>
              </a:rPr>
              <a:t>있어</a:t>
            </a:r>
            <a:r>
              <a:rPr lang="en-AU"/>
              <a:t> </a:t>
            </a:r>
            <a:r>
              <a:rPr lang="en-AU">
                <a:ea typeface="AppleGothic" charset="0"/>
                <a:cs typeface="AppleGothic" charset="0"/>
              </a:rPr>
              <a:t>어린</a:t>
            </a:r>
            <a:r>
              <a:rPr lang="en-AU"/>
              <a:t> </a:t>
            </a:r>
            <a:r>
              <a:rPr lang="en-AU">
                <a:ea typeface="AppleGothic" charset="0"/>
                <a:cs typeface="AppleGothic" charset="0"/>
              </a:rPr>
              <a:t>아이에게</a:t>
            </a:r>
            <a:r>
              <a:rPr lang="en-AU"/>
              <a:t> </a:t>
            </a:r>
            <a:r>
              <a:rPr lang="en-AU">
                <a:ea typeface="AppleGothic" charset="0"/>
                <a:cs typeface="AppleGothic" charset="0"/>
              </a:rPr>
              <a:t>끌리며</a:t>
            </a:r>
            <a:r>
              <a:rPr lang="en-AU"/>
              <a:t> </a:t>
            </a:r>
            <a:r>
              <a:rPr lang="en-GB" sz="3200">
                <a:solidFill>
                  <a:srgbClr val="EAEAEA"/>
                </a:solidFill>
                <a:latin typeface="Arial" charset="0"/>
              </a:rPr>
              <a:t>7 </a:t>
            </a:r>
            <a:r>
              <a:rPr lang="en-AU">
                <a:ea typeface="AppleGothic" charset="0"/>
                <a:cs typeface="AppleGothic" charset="0"/>
              </a:rPr>
              <a:t>암소와</a:t>
            </a:r>
            <a:r>
              <a:rPr lang="en-AU"/>
              <a:t> </a:t>
            </a:r>
            <a:r>
              <a:rPr lang="en-AU">
                <a:ea typeface="AppleGothic" charset="0"/>
                <a:cs typeface="AppleGothic" charset="0"/>
              </a:rPr>
              <a:t>곰이</a:t>
            </a:r>
            <a:r>
              <a:rPr lang="en-AU"/>
              <a:t> </a:t>
            </a:r>
            <a:r>
              <a:rPr lang="en-AU">
                <a:ea typeface="AppleGothic" charset="0"/>
                <a:cs typeface="AppleGothic" charset="0"/>
              </a:rPr>
              <a:t>함께</a:t>
            </a:r>
            <a:r>
              <a:rPr lang="en-AU"/>
              <a:t> </a:t>
            </a:r>
            <a:r>
              <a:rPr lang="en-AU">
                <a:ea typeface="AppleGothic" charset="0"/>
                <a:cs typeface="AppleGothic" charset="0"/>
              </a:rPr>
              <a:t>먹으며</a:t>
            </a:r>
            <a:r>
              <a:rPr lang="en-AU"/>
              <a:t> </a:t>
            </a:r>
            <a:r>
              <a:rPr lang="en-AU">
                <a:ea typeface="AppleGothic" charset="0"/>
                <a:cs typeface="AppleGothic" charset="0"/>
              </a:rPr>
              <a:t>그것들의</a:t>
            </a:r>
            <a:r>
              <a:rPr lang="en-AU"/>
              <a:t> </a:t>
            </a:r>
            <a:r>
              <a:rPr lang="en-AU">
                <a:ea typeface="AppleGothic" charset="0"/>
                <a:cs typeface="AppleGothic" charset="0"/>
              </a:rPr>
              <a:t>새끼가</a:t>
            </a:r>
            <a:r>
              <a:rPr lang="en-AU"/>
              <a:t> </a:t>
            </a:r>
            <a:r>
              <a:rPr lang="en-AU">
                <a:ea typeface="AppleGothic" charset="0"/>
                <a:cs typeface="AppleGothic" charset="0"/>
              </a:rPr>
              <a:t>함께</a:t>
            </a:r>
            <a:r>
              <a:rPr lang="en-AU"/>
              <a:t> </a:t>
            </a:r>
            <a:r>
              <a:rPr lang="en-AU">
                <a:ea typeface="AppleGothic" charset="0"/>
                <a:cs typeface="AppleGothic" charset="0"/>
              </a:rPr>
              <a:t>엎드리며</a:t>
            </a:r>
            <a:r>
              <a:rPr lang="en-AU"/>
              <a:t> </a:t>
            </a:r>
            <a:r>
              <a:rPr lang="en-AU">
                <a:ea typeface="AppleGothic" charset="0"/>
                <a:cs typeface="AppleGothic" charset="0"/>
              </a:rPr>
              <a:t>사자가</a:t>
            </a:r>
            <a:r>
              <a:rPr lang="en-AU"/>
              <a:t> </a:t>
            </a:r>
            <a:r>
              <a:rPr lang="en-AU">
                <a:ea typeface="AppleGothic" charset="0"/>
                <a:cs typeface="AppleGothic" charset="0"/>
              </a:rPr>
              <a:t>소처럼</a:t>
            </a:r>
            <a:r>
              <a:rPr lang="en-AU"/>
              <a:t> </a:t>
            </a:r>
            <a:r>
              <a:rPr lang="en-AU">
                <a:ea typeface="AppleGothic" charset="0"/>
                <a:cs typeface="AppleGothic" charset="0"/>
              </a:rPr>
              <a:t>풀을</a:t>
            </a:r>
            <a:r>
              <a:rPr lang="en-AU"/>
              <a:t> </a:t>
            </a:r>
            <a:r>
              <a:rPr lang="en-AU">
                <a:ea typeface="AppleGothic" charset="0"/>
                <a:cs typeface="AppleGothic" charset="0"/>
              </a:rPr>
              <a:t>먹을</a:t>
            </a:r>
            <a:r>
              <a:rPr lang="en-AU"/>
              <a:t> </a:t>
            </a:r>
            <a:r>
              <a:rPr lang="en-AU">
                <a:ea typeface="AppleGothic" charset="0"/>
                <a:cs typeface="AppleGothic" charset="0"/>
              </a:rPr>
              <a:t>것이며</a:t>
            </a:r>
            <a:r>
              <a:rPr lang="en-AU"/>
              <a:t> </a:t>
            </a:r>
            <a:r>
              <a:rPr lang="en-GB" sz="3200">
                <a:solidFill>
                  <a:srgbClr val="EAEAEA"/>
                </a:solidFill>
                <a:latin typeface="Arial" charset="0"/>
              </a:rPr>
              <a:t>8</a:t>
            </a:r>
            <a:r>
              <a:rPr lang="en-AU">
                <a:ea typeface="AppleGothic" charset="0"/>
                <a:cs typeface="AppleGothic" charset="0"/>
              </a:rPr>
              <a:t>젖먹는</a:t>
            </a:r>
            <a:r>
              <a:rPr lang="en-AU"/>
              <a:t> </a:t>
            </a:r>
            <a:r>
              <a:rPr lang="en-AU">
                <a:ea typeface="AppleGothic" charset="0"/>
                <a:cs typeface="AppleGothic" charset="0"/>
              </a:rPr>
              <a:t>아이가</a:t>
            </a:r>
            <a:r>
              <a:rPr lang="en-AU"/>
              <a:t> </a:t>
            </a:r>
            <a:r>
              <a:rPr lang="en-AU">
                <a:ea typeface="AppleGothic" charset="0"/>
                <a:cs typeface="AppleGothic" charset="0"/>
              </a:rPr>
              <a:t>독사의</a:t>
            </a:r>
            <a:r>
              <a:rPr lang="en-AU"/>
              <a:t> </a:t>
            </a:r>
            <a:r>
              <a:rPr lang="en-AU">
                <a:ea typeface="AppleGothic" charset="0"/>
                <a:cs typeface="AppleGothic" charset="0"/>
              </a:rPr>
              <a:t>구멍에서</a:t>
            </a:r>
            <a:r>
              <a:rPr lang="en-AU"/>
              <a:t> </a:t>
            </a:r>
            <a:r>
              <a:rPr lang="en-AU">
                <a:ea typeface="AppleGothic" charset="0"/>
                <a:cs typeface="AppleGothic" charset="0"/>
              </a:rPr>
              <a:t>장난하며</a:t>
            </a:r>
            <a:r>
              <a:rPr lang="en-AU"/>
              <a:t> </a:t>
            </a:r>
            <a:r>
              <a:rPr lang="en-AU">
                <a:ea typeface="AppleGothic" charset="0"/>
                <a:cs typeface="AppleGothic" charset="0"/>
              </a:rPr>
              <a:t>젖뗀</a:t>
            </a:r>
            <a:r>
              <a:rPr lang="en-AU"/>
              <a:t> </a:t>
            </a:r>
            <a:r>
              <a:rPr lang="en-AU">
                <a:ea typeface="AppleGothic" charset="0"/>
                <a:cs typeface="AppleGothic" charset="0"/>
              </a:rPr>
              <a:t>어린</a:t>
            </a:r>
            <a:r>
              <a:rPr lang="en-AU"/>
              <a:t> </a:t>
            </a:r>
            <a:r>
              <a:rPr lang="en-AU">
                <a:ea typeface="AppleGothic" charset="0"/>
                <a:cs typeface="AppleGothic" charset="0"/>
              </a:rPr>
              <a:t>아이가</a:t>
            </a:r>
            <a:r>
              <a:rPr lang="en-AU"/>
              <a:t> </a:t>
            </a:r>
            <a:r>
              <a:rPr lang="en-AU">
                <a:ea typeface="AppleGothic" charset="0"/>
                <a:cs typeface="AppleGothic" charset="0"/>
              </a:rPr>
              <a:t>독사의</a:t>
            </a:r>
            <a:r>
              <a:rPr lang="en-AU"/>
              <a:t> </a:t>
            </a:r>
            <a:r>
              <a:rPr lang="en-AU">
                <a:ea typeface="AppleGothic" charset="0"/>
                <a:cs typeface="AppleGothic" charset="0"/>
              </a:rPr>
              <a:t>굴에</a:t>
            </a:r>
            <a:r>
              <a:rPr lang="en-AU"/>
              <a:t> </a:t>
            </a:r>
            <a:r>
              <a:rPr lang="en-AU">
                <a:ea typeface="AppleGothic" charset="0"/>
                <a:cs typeface="AppleGothic" charset="0"/>
              </a:rPr>
              <a:t>손을</a:t>
            </a:r>
            <a:r>
              <a:rPr lang="en-AU"/>
              <a:t> </a:t>
            </a:r>
            <a:r>
              <a:rPr lang="en-AU">
                <a:ea typeface="AppleGothic" charset="0"/>
                <a:cs typeface="AppleGothic" charset="0"/>
              </a:rPr>
              <a:t>넣을</a:t>
            </a:r>
            <a:r>
              <a:rPr lang="en-AU"/>
              <a:t> </a:t>
            </a:r>
            <a:r>
              <a:rPr lang="en-AU">
                <a:ea typeface="AppleGothic" charset="0"/>
                <a:cs typeface="AppleGothic" charset="0"/>
              </a:rPr>
              <a:t>것이라</a:t>
            </a:r>
            <a:r>
              <a:rPr lang="en-AU"/>
              <a:t> </a:t>
            </a:r>
            <a:r>
              <a:rPr lang="en-GB" sz="3200">
                <a:solidFill>
                  <a:srgbClr val="EAEAEA"/>
                </a:solidFill>
                <a:latin typeface="Arial" charset="0"/>
              </a:rPr>
              <a:t> 9 </a:t>
            </a:r>
            <a:r>
              <a:rPr lang="en-AU">
                <a:ea typeface="AppleGothic" charset="0"/>
                <a:cs typeface="AppleGothic" charset="0"/>
              </a:rPr>
              <a:t>나의</a:t>
            </a:r>
            <a:r>
              <a:rPr lang="en-AU"/>
              <a:t> </a:t>
            </a:r>
            <a:r>
              <a:rPr lang="en-AU">
                <a:ea typeface="AppleGothic" charset="0"/>
                <a:cs typeface="AppleGothic" charset="0"/>
              </a:rPr>
              <a:t>거룩한</a:t>
            </a:r>
            <a:r>
              <a:rPr lang="en-AU"/>
              <a:t> </a:t>
            </a:r>
            <a:r>
              <a:rPr lang="en-AU">
                <a:ea typeface="AppleGothic" charset="0"/>
                <a:cs typeface="AppleGothic" charset="0"/>
              </a:rPr>
              <a:t>산</a:t>
            </a:r>
            <a:r>
              <a:rPr lang="en-AU"/>
              <a:t> </a:t>
            </a:r>
            <a:r>
              <a:rPr lang="en-AU">
                <a:ea typeface="AppleGothic" charset="0"/>
                <a:cs typeface="AppleGothic" charset="0"/>
              </a:rPr>
              <a:t>모든</a:t>
            </a:r>
            <a:r>
              <a:rPr lang="en-AU"/>
              <a:t> </a:t>
            </a:r>
            <a:r>
              <a:rPr lang="en-AU">
                <a:ea typeface="AppleGothic" charset="0"/>
                <a:cs typeface="AppleGothic" charset="0"/>
              </a:rPr>
              <a:t>곳에서</a:t>
            </a:r>
            <a:r>
              <a:rPr lang="en-AU"/>
              <a:t> </a:t>
            </a:r>
            <a:r>
              <a:rPr lang="en-AU">
                <a:ea typeface="AppleGothic" charset="0"/>
                <a:cs typeface="AppleGothic" charset="0"/>
              </a:rPr>
              <a:t>해됨도</a:t>
            </a:r>
            <a:r>
              <a:rPr lang="en-AU"/>
              <a:t> </a:t>
            </a:r>
            <a:r>
              <a:rPr lang="en-AU">
                <a:ea typeface="AppleGothic" charset="0"/>
                <a:cs typeface="AppleGothic" charset="0"/>
              </a:rPr>
              <a:t>없고</a:t>
            </a:r>
            <a:r>
              <a:rPr lang="en-AU"/>
              <a:t> </a:t>
            </a:r>
            <a:r>
              <a:rPr lang="en-AU">
                <a:ea typeface="AppleGothic" charset="0"/>
                <a:cs typeface="AppleGothic" charset="0"/>
              </a:rPr>
              <a:t>상함도</a:t>
            </a:r>
            <a:r>
              <a:rPr lang="en-AU"/>
              <a:t> </a:t>
            </a:r>
            <a:r>
              <a:rPr lang="en-AU">
                <a:ea typeface="AppleGothic" charset="0"/>
                <a:cs typeface="AppleGothic" charset="0"/>
              </a:rPr>
              <a:t>없을</a:t>
            </a:r>
            <a:r>
              <a:rPr lang="en-AU"/>
              <a:t> </a:t>
            </a:r>
            <a:r>
              <a:rPr lang="en-AU">
                <a:ea typeface="AppleGothic" charset="0"/>
                <a:cs typeface="AppleGothic" charset="0"/>
              </a:rPr>
              <a:t>것이니</a:t>
            </a:r>
            <a:r>
              <a:rPr lang="en-AU"/>
              <a:t> </a:t>
            </a:r>
            <a:r>
              <a:rPr lang="en-AU">
                <a:ea typeface="AppleGothic" charset="0"/>
                <a:cs typeface="AppleGothic" charset="0"/>
              </a:rPr>
              <a:t>이는</a:t>
            </a:r>
            <a:r>
              <a:rPr lang="en-AU"/>
              <a:t> </a:t>
            </a:r>
            <a:r>
              <a:rPr lang="en-AU">
                <a:ea typeface="AppleGothic" charset="0"/>
                <a:cs typeface="AppleGothic" charset="0"/>
              </a:rPr>
              <a:t>물이</a:t>
            </a:r>
            <a:r>
              <a:rPr lang="en-AU"/>
              <a:t> </a:t>
            </a:r>
            <a:r>
              <a:rPr lang="en-AU">
                <a:ea typeface="AppleGothic" charset="0"/>
                <a:cs typeface="AppleGothic" charset="0"/>
              </a:rPr>
              <a:t>바다를</a:t>
            </a:r>
            <a:r>
              <a:rPr lang="en-AU"/>
              <a:t> </a:t>
            </a:r>
            <a:r>
              <a:rPr lang="en-AU">
                <a:ea typeface="AppleGothic" charset="0"/>
                <a:cs typeface="AppleGothic" charset="0"/>
              </a:rPr>
              <a:t>덮음</a:t>
            </a:r>
            <a:r>
              <a:rPr lang="en-AU"/>
              <a:t> </a:t>
            </a:r>
            <a:r>
              <a:rPr lang="en-AU">
                <a:ea typeface="AppleGothic" charset="0"/>
                <a:cs typeface="AppleGothic" charset="0"/>
              </a:rPr>
              <a:t>같이</a:t>
            </a:r>
            <a:r>
              <a:rPr lang="en-AU"/>
              <a:t> </a:t>
            </a:r>
            <a:r>
              <a:rPr lang="en-AU">
                <a:ea typeface="AppleGothic" charset="0"/>
                <a:cs typeface="AppleGothic" charset="0"/>
              </a:rPr>
              <a:t>여호와를</a:t>
            </a:r>
            <a:r>
              <a:rPr lang="en-AU"/>
              <a:t> </a:t>
            </a:r>
            <a:r>
              <a:rPr lang="en-AU">
                <a:ea typeface="AppleGothic" charset="0"/>
                <a:cs typeface="AppleGothic" charset="0"/>
              </a:rPr>
              <a:t>아는</a:t>
            </a:r>
            <a:r>
              <a:rPr lang="en-AU"/>
              <a:t> </a:t>
            </a:r>
            <a:r>
              <a:rPr lang="en-AU">
                <a:ea typeface="AppleGothic" charset="0"/>
                <a:cs typeface="AppleGothic" charset="0"/>
              </a:rPr>
              <a:t>지식이</a:t>
            </a:r>
            <a:r>
              <a:rPr lang="en-AU"/>
              <a:t> </a:t>
            </a:r>
            <a:r>
              <a:rPr lang="en-AU">
                <a:ea typeface="AppleGothic" charset="0"/>
                <a:cs typeface="AppleGothic" charset="0"/>
              </a:rPr>
              <a:t>세상에</a:t>
            </a:r>
            <a:r>
              <a:rPr lang="en-AU"/>
              <a:t> </a:t>
            </a:r>
            <a:r>
              <a:rPr lang="en-AU">
                <a:ea typeface="AppleGothic" charset="0"/>
                <a:cs typeface="AppleGothic" charset="0"/>
              </a:rPr>
              <a:t>충만할</a:t>
            </a:r>
            <a:r>
              <a:rPr lang="en-AU"/>
              <a:t> </a:t>
            </a:r>
            <a:r>
              <a:rPr lang="en-AU">
                <a:ea typeface="AppleGothic" charset="0"/>
                <a:cs typeface="AppleGothic" charset="0"/>
              </a:rPr>
              <a:t>것임이니라</a:t>
            </a:r>
            <a:r>
              <a:rPr lang="en-AU"/>
              <a:t> </a:t>
            </a:r>
            <a:endParaRPr lang="en-GB"/>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178178"/>
                                        </p:tgtEl>
                                        <p:attrNameLst>
                                          <p:attrName>style.visibility</p:attrName>
                                        </p:attrNameLst>
                                      </p:cBhvr>
                                      <p:to>
                                        <p:strVal val="visible"/>
                                      </p:to>
                                    </p:set>
                                    <p:anim calcmode="lin" valueType="num">
                                      <p:cBhvr additive="repl">
                                        <p:cTn id="7" dur="1000" fill="hold"/>
                                        <p:tgtEl>
                                          <p:spTgt spid="178178"/>
                                        </p:tgtEl>
                                        <p:attrNameLst>
                                          <p:attrName>ppt_x</p:attrName>
                                        </p:attrNameLst>
                                      </p:cBhvr>
                                      <p:tavLst>
                                        <p:tav>
                                          <p:val>
                                            <p:strVal val="#ppt_x-.2"/>
                                          </p:val>
                                        </p:tav>
                                        <p:tav>
                                          <p:val>
                                            <p:strVal val="#ppt_x"/>
                                          </p:val>
                                        </p:tav>
                                      </p:tavLst>
                                    </p:anim>
                                    <p:anim calcmode="lin" valueType="num">
                                      <p:cBhvr additive="repl">
                                        <p:cTn id="8" dur="1000" fill="hold"/>
                                        <p:tgtEl>
                                          <p:spTgt spid="178178"/>
                                        </p:tgtEl>
                                        <p:attrNameLst>
                                          <p:attrName>ppt_y</p:attrName>
                                        </p:attrNameLst>
                                      </p:cBhvr>
                                      <p:tavLst>
                                        <p:tav>
                                          <p:val>
                                            <p:strVal val="#ppt_y"/>
                                          </p:val>
                                        </p:tav>
                                        <p:tav>
                                          <p:val>
                                            <p:strVal val="#ppt_y"/>
                                          </p:val>
                                        </p:tav>
                                      </p:tavLst>
                                    </p:anim>
                                    <p:animEffect transition="in" filter="wipe(right)">
                                      <p:cBhvr additive="repl">
                                        <p:cTn id="9" dur="1000"/>
                                        <p:tgtEl>
                                          <p:spTgt spid="1781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fill="hold" nodeType="clickEffect">
                                  <p:stCondLst>
                                    <p:cond delay="0"/>
                                  </p:stCondLst>
                                  <p:childTnLst>
                                    <p:set>
                                      <p:cBhvr additive="repl">
                                        <p:cTn id="13" dur="1" fill="hold">
                                          <p:stCondLst>
                                            <p:cond delay="0"/>
                                          </p:stCondLst>
                                        </p:cTn>
                                        <p:tgtEl>
                                          <p:spTgt spid="178179"/>
                                        </p:tgtEl>
                                        <p:attrNameLst>
                                          <p:attrName>style.visibility</p:attrName>
                                        </p:attrNameLst>
                                      </p:cBhvr>
                                      <p:to>
                                        <p:strVal val="visible"/>
                                      </p:to>
                                    </p:set>
                                    <p:anim calcmode="lin" valueType="num">
                                      <p:cBhvr additive="repl">
                                        <p:cTn id="14" dur="1000" fill="hold"/>
                                        <p:tgtEl>
                                          <p:spTgt spid="178179"/>
                                        </p:tgtEl>
                                        <p:attrNameLst>
                                          <p:attrName>ppt_x</p:attrName>
                                        </p:attrNameLst>
                                      </p:cBhvr>
                                      <p:tavLst>
                                        <p:tav>
                                          <p:val>
                                            <p:strVal val="#ppt_x-.2"/>
                                          </p:val>
                                        </p:tav>
                                        <p:tav>
                                          <p:val>
                                            <p:strVal val="#ppt_x"/>
                                          </p:val>
                                        </p:tav>
                                      </p:tavLst>
                                    </p:anim>
                                    <p:anim calcmode="lin" valueType="num">
                                      <p:cBhvr additive="repl">
                                        <p:cTn id="15" dur="1000" fill="hold"/>
                                        <p:tgtEl>
                                          <p:spTgt spid="178179"/>
                                        </p:tgtEl>
                                        <p:attrNameLst>
                                          <p:attrName>ppt_y</p:attrName>
                                        </p:attrNameLst>
                                      </p:cBhvr>
                                      <p:tavLst>
                                        <p:tav>
                                          <p:val>
                                            <p:strVal val="#ppt_y"/>
                                          </p:val>
                                        </p:tav>
                                        <p:tav>
                                          <p:val>
                                            <p:strVal val="#ppt_y"/>
                                          </p:val>
                                        </p:tav>
                                      </p:tavLst>
                                    </p:anim>
                                    <p:animEffect transition="in" filter="wipe(right)">
                                      <p:cBhvr additive="repl">
                                        <p:cTn id="16" dur="1000"/>
                                        <p:tgtEl>
                                          <p:spTgt spid="178179"/>
                                        </p:tgtEl>
                                      </p:cBhvr>
                                    </p:animEffect>
                                  </p:childTnLst>
                                </p:cTn>
                              </p:par>
                              <p:par>
                                <p:cTn id="17" presetID="29" presetClass="entr" fill="hold" nodeType="withEffect">
                                  <p:stCondLst>
                                    <p:cond delay="0"/>
                                  </p:stCondLst>
                                  <p:childTnLst>
                                    <p:set>
                                      <p:cBhvr additive="repl">
                                        <p:cTn id="18" dur="1" fill="hold">
                                          <p:stCondLst>
                                            <p:cond delay="0"/>
                                          </p:stCondLst>
                                        </p:cTn>
                                        <p:tgtEl>
                                          <p:spTgt spid="178179">
                                            <p:txEl>
                                              <p:pRg st="0" end="0"/>
                                            </p:txEl>
                                          </p:spTgt>
                                        </p:tgtEl>
                                        <p:attrNameLst>
                                          <p:attrName>style.visibility</p:attrName>
                                        </p:attrNameLst>
                                      </p:cBhvr>
                                      <p:to>
                                        <p:strVal val="visible"/>
                                      </p:to>
                                    </p:set>
                                    <p:anim calcmode="lin" valueType="num">
                                      <p:cBhvr additive="repl">
                                        <p:cTn id="19" dur="1000" fill="hold"/>
                                        <p:tgtEl>
                                          <p:spTgt spid="178179">
                                            <p:txEl>
                                              <p:pRg st="0" end="0"/>
                                            </p:txEl>
                                          </p:spTgt>
                                        </p:tgtEl>
                                        <p:attrNameLst>
                                          <p:attrName>ppt_x</p:attrName>
                                        </p:attrNameLst>
                                      </p:cBhvr>
                                      <p:tavLst>
                                        <p:tav>
                                          <p:val>
                                            <p:strVal val="#ppt_x-.2"/>
                                          </p:val>
                                        </p:tav>
                                        <p:tav>
                                          <p:val>
                                            <p:strVal val="#ppt_x"/>
                                          </p:val>
                                        </p:tav>
                                      </p:tavLst>
                                    </p:anim>
                                    <p:anim calcmode="lin" valueType="num">
                                      <p:cBhvr additive="repl">
                                        <p:cTn id="20" dur="1000" fill="hold"/>
                                        <p:tgtEl>
                                          <p:spTgt spid="178179">
                                            <p:txEl>
                                              <p:pRg st="0" end="0"/>
                                            </p:txEl>
                                          </p:spTgt>
                                        </p:tgtEl>
                                        <p:attrNameLst>
                                          <p:attrName>ppt_y</p:attrName>
                                        </p:attrNameLst>
                                      </p:cBhvr>
                                      <p:tavLst>
                                        <p:tav>
                                          <p:val>
                                            <p:strVal val="#ppt_y"/>
                                          </p:val>
                                        </p:tav>
                                        <p:tav>
                                          <p:val>
                                            <p:strVal val="#ppt_y"/>
                                          </p:val>
                                        </p:tav>
                                      </p:tavLst>
                                    </p:anim>
                                    <p:animEffect transition="in" filter="wipe(right)">
                                      <p:cBhvr additive="repl">
                                        <p:cTn id="21" dur="1000"/>
                                        <p:tgtEl>
                                          <p:spTgt spid="1781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1"/>
          <p:cNvSpPr>
            <a:spLocks noGrp="1" noChangeArrowheads="1"/>
          </p:cNvSpPr>
          <p:nvPr>
            <p:ph type="title"/>
          </p:nvPr>
        </p:nvSpPr>
        <p:spPr>
          <a:xfrm>
            <a:off x="1676400" y="174625"/>
            <a:ext cx="7010400" cy="64293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3600" b="0" smtClean="0">
                <a:ea typeface="Gulim" charset="0"/>
                <a:cs typeface="Gulim" charset="0"/>
              </a:rPr>
              <a:t>로마서</a:t>
            </a:r>
            <a:r>
              <a:rPr lang="en-GB" sz="3600" b="0" smtClean="0">
                <a:ea typeface="Gulim" charset="0"/>
                <a:cs typeface="Gulim" charset="0"/>
              </a:rPr>
              <a:t> </a:t>
            </a:r>
            <a:r>
              <a:rPr lang="ja-JP" altLang="en-GB" sz="3600" b="0" smtClean="0">
                <a:ea typeface="Gulim" charset="0"/>
                <a:cs typeface="Gulim" charset="0"/>
              </a:rPr>
              <a:t>개관</a:t>
            </a:r>
            <a:endParaRPr lang="en-GB" sz="3600" b="0" smtClean="0">
              <a:ea typeface="Gulim" charset="0"/>
              <a:cs typeface="Gulim" charset="0"/>
            </a:endParaRPr>
          </a:p>
        </p:txBody>
      </p:sp>
      <p:grpSp>
        <p:nvGrpSpPr>
          <p:cNvPr id="827394" name="Group 2"/>
          <p:cNvGrpSpPr>
            <a:grpSpLocks/>
          </p:cNvGrpSpPr>
          <p:nvPr/>
        </p:nvGrpSpPr>
        <p:grpSpPr bwMode="auto">
          <a:xfrm>
            <a:off x="250825" y="1628775"/>
            <a:ext cx="8893175" cy="4540250"/>
            <a:chOff x="240" y="1026"/>
            <a:chExt cx="5375" cy="2860"/>
          </a:xfrm>
        </p:grpSpPr>
        <p:sp>
          <p:nvSpPr>
            <p:cNvPr id="75779" name="Rectangle 3"/>
            <p:cNvSpPr>
              <a:spLocks noChangeArrowheads="1"/>
            </p:cNvSpPr>
            <p:nvPr/>
          </p:nvSpPr>
          <p:spPr bwMode="auto">
            <a:xfrm>
              <a:off x="1344" y="2216"/>
              <a:ext cx="4271" cy="16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바울은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바울서신을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조직적으로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또한</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조심히</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자신의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믿음을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쓰고있다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이편지는</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전형적인</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편지의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모양을</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갖추고</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않다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하지만</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편지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마지막에서는</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로마의</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많은</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사람들에게</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안부들</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전하고</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있다</a:t>
              </a:r>
              <a:r>
                <a:rPr lang="en-GB" sz="2800" b="1">
                  <a:solidFill>
                    <a:srgbClr val="FFFF66"/>
                  </a:solidFill>
                  <a:effectLst>
                    <a:outerShdw blurRad="38100" dist="38100" dir="2700000" algn="tl">
                      <a:srgbClr val="DDDDDD"/>
                    </a:outerShdw>
                  </a:effectLst>
                  <a:ea typeface="Gulim" charset="0"/>
                  <a:cs typeface="Gulim" charset="0"/>
                </a:rPr>
                <a:t>.</a:t>
              </a:r>
            </a:p>
          </p:txBody>
        </p:sp>
        <p:sp>
          <p:nvSpPr>
            <p:cNvPr id="75780" name="Rectangle 4"/>
            <p:cNvSpPr>
              <a:spLocks noChangeArrowheads="1"/>
            </p:cNvSpPr>
            <p:nvPr/>
          </p:nvSpPr>
          <p:spPr bwMode="auto">
            <a:xfrm>
              <a:off x="240" y="2216"/>
              <a:ext cx="1104" cy="16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특징</a:t>
              </a:r>
              <a:r>
                <a:rPr lang="en-GB" sz="2800" b="1">
                  <a:solidFill>
                    <a:srgbClr val="FFFF66"/>
                  </a:solidFill>
                  <a:effectLst>
                    <a:outerShdw blurRad="38100" dist="38100" dir="2700000" algn="tl">
                      <a:srgbClr val="DDDDDD"/>
                    </a:outerShdw>
                  </a:effectLst>
                </a:rPr>
                <a:t>:</a:t>
              </a:r>
            </a:p>
          </p:txBody>
        </p:sp>
        <p:sp>
          <p:nvSpPr>
            <p:cNvPr id="75781" name="Rectangle 5"/>
            <p:cNvSpPr>
              <a:spLocks noChangeArrowheads="1"/>
            </p:cNvSpPr>
            <p:nvPr/>
          </p:nvSpPr>
          <p:spPr bwMode="auto">
            <a:xfrm>
              <a:off x="1344" y="1621"/>
              <a:ext cx="4271"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로마</a:t>
              </a:r>
              <a:endParaRPr lang="en-GB" sz="2800" b="1">
                <a:solidFill>
                  <a:srgbClr val="FFFF66"/>
                </a:solidFill>
                <a:effectLst>
                  <a:outerShdw blurRad="38100" dist="38100" dir="2700000" algn="tl">
                    <a:srgbClr val="DDDDDD"/>
                  </a:outerShdw>
                </a:effectLst>
                <a:ea typeface="Gulim" charset="0"/>
                <a:cs typeface="Gulim" charset="0"/>
              </a:endParaRPr>
            </a:p>
          </p:txBody>
        </p:sp>
        <p:sp>
          <p:nvSpPr>
            <p:cNvPr id="75782" name="Rectangle 6"/>
            <p:cNvSpPr>
              <a:spLocks noChangeArrowheads="1"/>
            </p:cNvSpPr>
            <p:nvPr/>
          </p:nvSpPr>
          <p:spPr bwMode="auto">
            <a:xfrm>
              <a:off x="240" y="1621"/>
              <a:ext cx="1104"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중심</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장소</a:t>
              </a:r>
              <a:r>
                <a:rPr lang="en-GB" sz="2800" b="1">
                  <a:solidFill>
                    <a:srgbClr val="FFFF66"/>
                  </a:solidFill>
                  <a:effectLst>
                    <a:outerShdw blurRad="38100" dist="38100" dir="2700000" algn="tl">
                      <a:srgbClr val="DDDDDD"/>
                    </a:outerShdw>
                  </a:effectLst>
                </a:rPr>
                <a:t>:</a:t>
              </a:r>
            </a:p>
          </p:txBody>
        </p:sp>
        <p:sp>
          <p:nvSpPr>
            <p:cNvPr id="75783" name="Rectangle 7"/>
            <p:cNvSpPr>
              <a:spLocks noChangeArrowheads="1"/>
            </p:cNvSpPr>
            <p:nvPr/>
          </p:nvSpPr>
          <p:spPr bwMode="auto">
            <a:xfrm>
              <a:off x="1344" y="1026"/>
              <a:ext cx="4271"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사도</a:t>
              </a:r>
              <a:r>
                <a:rPr lang="en-GB" sz="2800" b="1">
                  <a:solidFill>
                    <a:srgbClr val="FFFF66"/>
                  </a:solidFill>
                  <a:effectLst>
                    <a:outerShdw blurRad="38100" dist="38100" dir="2700000" algn="tl">
                      <a:srgbClr val="DDDDDD"/>
                    </a:outerShdw>
                  </a:effectLst>
                </a:rPr>
                <a:t>: </a:t>
              </a:r>
              <a:r>
                <a:rPr lang="ja-JP" altLang="en-GB" sz="2800" b="1">
                  <a:solidFill>
                    <a:srgbClr val="FFFF66"/>
                  </a:solidFill>
                  <a:effectLst>
                    <a:outerShdw blurRad="38100" dist="38100" dir="2700000" algn="tl">
                      <a:srgbClr val="DDDDDD"/>
                    </a:outerShdw>
                  </a:effectLst>
                  <a:ea typeface="Gulim" charset="0"/>
                  <a:cs typeface="Gulim" charset="0"/>
                </a:rPr>
                <a:t>바울</a:t>
              </a:r>
              <a:r>
                <a:rPr lang="en-GB" sz="2800" b="1">
                  <a:solidFill>
                    <a:srgbClr val="FFFF66"/>
                  </a:solidFill>
                  <a:effectLst>
                    <a:outerShdw blurRad="38100" dist="38100" dir="2700000" algn="tl">
                      <a:srgbClr val="DDDDDD"/>
                    </a:outerShdw>
                  </a:effectLst>
                </a:rPr>
                <a:t>; </a:t>
              </a:r>
              <a:r>
                <a:rPr lang="ja-JP" altLang="en-GB" sz="2800" b="1">
                  <a:solidFill>
                    <a:srgbClr val="FFFF66"/>
                  </a:solidFill>
                  <a:effectLst>
                    <a:outerShdw blurRad="38100" dist="38100" dir="2700000" algn="tl">
                      <a:srgbClr val="DDDDDD"/>
                    </a:outerShdw>
                  </a:effectLst>
                  <a:ea typeface="Gulim" charset="0"/>
                  <a:cs typeface="Gulim" charset="0"/>
                </a:rPr>
                <a:t>대서</a:t>
              </a:r>
              <a:r>
                <a:rPr lang="en-GB" sz="2800" b="1">
                  <a:solidFill>
                    <a:srgbClr val="FFFF66"/>
                  </a:solidFill>
                  <a:effectLst>
                    <a:outerShdw blurRad="38100" dist="38100" dir="2700000" algn="tl">
                      <a:srgbClr val="DDDDDD"/>
                    </a:outerShdw>
                  </a:effectLst>
                  <a:cs typeface="Times New Roman" charset="0"/>
                </a:rPr>
                <a:t>: </a:t>
              </a:r>
              <a:r>
                <a:rPr lang="ja-JP" altLang="en-GB" sz="2800" b="1">
                  <a:solidFill>
                    <a:srgbClr val="FFFF66"/>
                  </a:solidFill>
                  <a:effectLst>
                    <a:outerShdw blurRad="38100" dist="38100" dir="2700000" algn="tl">
                      <a:srgbClr val="DDDDDD"/>
                    </a:outerShdw>
                  </a:effectLst>
                  <a:ea typeface="Gulim" charset="0"/>
                  <a:cs typeface="Gulim" charset="0"/>
                </a:rPr>
                <a:t>더디오</a:t>
              </a:r>
              <a:r>
                <a:rPr lang="en-GB" sz="2800" b="1">
                  <a:solidFill>
                    <a:srgbClr val="FFFF66"/>
                  </a:solidFill>
                  <a:effectLst>
                    <a:outerShdw blurRad="38100" dist="38100" dir="2700000" algn="tl">
                      <a:srgbClr val="DDDDDD"/>
                    </a:outerShdw>
                  </a:effectLst>
                  <a:ea typeface="Gulim" charset="0"/>
                  <a:cs typeface="Gulim" charset="0"/>
                </a:rPr>
                <a:t> </a:t>
              </a:r>
              <a:r>
                <a:rPr lang="en-GB" sz="2800" b="1">
                  <a:solidFill>
                    <a:srgbClr val="FFFF66"/>
                  </a:solidFill>
                  <a:effectLst>
                    <a:outerShdw blurRad="38100" dist="38100" dir="2700000" algn="tl">
                      <a:srgbClr val="DDDDDD"/>
                    </a:outerShdw>
                  </a:effectLst>
                  <a:cs typeface="Times New Roman" charset="0"/>
                </a:rPr>
                <a:t>(16:22); </a:t>
              </a:r>
              <a:r>
                <a:rPr lang="ja-JP" altLang="en-GB" sz="2800" b="1">
                  <a:solidFill>
                    <a:srgbClr val="FFFF66"/>
                  </a:solidFill>
                  <a:effectLst>
                    <a:outerShdw blurRad="38100" dist="38100" dir="2700000" algn="tl">
                      <a:srgbClr val="DDDDDD"/>
                    </a:outerShdw>
                  </a:effectLst>
                  <a:ea typeface="Gulim" charset="0"/>
                  <a:cs typeface="Gulim" charset="0"/>
                </a:rPr>
                <a:t>천거인</a:t>
              </a:r>
              <a:r>
                <a:rPr lang="en-GB" sz="2800" b="1">
                  <a:solidFill>
                    <a:srgbClr val="FFFF66"/>
                  </a:solidFill>
                  <a:effectLst>
                    <a:outerShdw blurRad="38100" dist="38100" dir="2700000" algn="tl">
                      <a:srgbClr val="DDDDDD"/>
                    </a:outerShdw>
                  </a:effectLst>
                  <a:cs typeface="Times New Roman" charset="0"/>
                </a:rPr>
                <a:t>: </a:t>
              </a:r>
              <a:r>
                <a:rPr lang="ja-JP" altLang="en-GB" sz="2800" b="1">
                  <a:solidFill>
                    <a:srgbClr val="FFFF66"/>
                  </a:solidFill>
                  <a:effectLst>
                    <a:outerShdw blurRad="38100" dist="38100" dir="2700000" algn="tl">
                      <a:srgbClr val="DDDDDD"/>
                    </a:outerShdw>
                  </a:effectLst>
                  <a:ea typeface="Gulim" charset="0"/>
                  <a:cs typeface="Gulim" charset="0"/>
                </a:rPr>
                <a:t>뵈뵈</a:t>
              </a:r>
              <a:r>
                <a:rPr lang="en-GB" sz="2800" b="1">
                  <a:solidFill>
                    <a:srgbClr val="FFFF66"/>
                  </a:solidFill>
                  <a:effectLst>
                    <a:outerShdw blurRad="38100" dist="38100" dir="2700000" algn="tl">
                      <a:srgbClr val="DDDDDD"/>
                    </a:outerShdw>
                  </a:effectLst>
                  <a:ea typeface="Gulim" charset="0"/>
                  <a:cs typeface="Gulim" charset="0"/>
                </a:rPr>
                <a:t> </a:t>
              </a:r>
              <a:r>
                <a:rPr lang="en-GB" sz="2800" b="1">
                  <a:solidFill>
                    <a:srgbClr val="FFFF66"/>
                  </a:solidFill>
                  <a:effectLst>
                    <a:outerShdw blurRad="38100" dist="38100" dir="2700000" algn="tl">
                      <a:srgbClr val="DDDDDD"/>
                    </a:outerShdw>
                  </a:effectLst>
                  <a:cs typeface="Times New Roman" charset="0"/>
                </a:rPr>
                <a:t>(16:1-2)‏</a:t>
              </a:r>
            </a:p>
          </p:txBody>
        </p:sp>
        <p:sp>
          <p:nvSpPr>
            <p:cNvPr id="75784" name="Rectangle 8"/>
            <p:cNvSpPr>
              <a:spLocks noChangeArrowheads="1"/>
            </p:cNvSpPr>
            <p:nvPr/>
          </p:nvSpPr>
          <p:spPr bwMode="auto">
            <a:xfrm>
              <a:off x="240" y="1026"/>
              <a:ext cx="1104" cy="5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b="1">
                  <a:solidFill>
                    <a:srgbClr val="FFFF66"/>
                  </a:solidFill>
                  <a:effectLst>
                    <a:outerShdw blurRad="38100" dist="38100" dir="2700000" algn="tl">
                      <a:srgbClr val="DDDDDD"/>
                    </a:outerShdw>
                  </a:effectLst>
                  <a:ea typeface="Gulim" charset="0"/>
                  <a:cs typeface="Gulim" charset="0"/>
                </a:rPr>
                <a:t>중심</a:t>
              </a:r>
              <a:r>
                <a:rPr lang="en-GB" sz="2800" b="1">
                  <a:solidFill>
                    <a:srgbClr val="FFFF66"/>
                  </a:solidFill>
                  <a:effectLst>
                    <a:outerShdw blurRad="38100" dist="38100" dir="2700000" algn="tl">
                      <a:srgbClr val="DDDDDD"/>
                    </a:outerShdw>
                  </a:effectLst>
                  <a:ea typeface="Gulim" charset="0"/>
                  <a:cs typeface="Gulim" charset="0"/>
                </a:rPr>
                <a:t> </a:t>
              </a:r>
              <a:r>
                <a:rPr lang="ja-JP" altLang="en-GB" sz="2800" b="1">
                  <a:solidFill>
                    <a:srgbClr val="FFFF66"/>
                  </a:solidFill>
                  <a:effectLst>
                    <a:outerShdw blurRad="38100" dist="38100" dir="2700000" algn="tl">
                      <a:srgbClr val="DDDDDD"/>
                    </a:outerShdw>
                  </a:effectLst>
                  <a:ea typeface="Gulim" charset="0"/>
                  <a:cs typeface="Gulim" charset="0"/>
                </a:rPr>
                <a:t>인물</a:t>
              </a:r>
              <a:r>
                <a:rPr lang="en-GB" sz="2800" b="1">
                  <a:solidFill>
                    <a:srgbClr val="FFFF66"/>
                  </a:solidFill>
                  <a:effectLst>
                    <a:outerShdw blurRad="38100" dist="38100" dir="2700000" algn="tl">
                      <a:srgbClr val="DDDDDD"/>
                    </a:outerShdw>
                  </a:effectLst>
                  <a:ea typeface="Gulim" charset="0"/>
                  <a:cs typeface="Gulim" charset="0"/>
                </a:rPr>
                <a:t>:</a:t>
              </a:r>
              <a:r>
                <a:rPr lang="en-GB" sz="2800" b="1">
                  <a:solidFill>
                    <a:srgbClr val="FFFF66"/>
                  </a:solidFill>
                  <a:effectLst>
                    <a:outerShdw blurRad="38100" dist="38100" dir="2700000" algn="tl">
                      <a:srgbClr val="DDDDDD"/>
                    </a:outerShdw>
                  </a:effectLst>
                  <a:cs typeface="Arial" charset="0"/>
                </a:rPr>
                <a:t> </a:t>
              </a:r>
            </a:p>
          </p:txBody>
        </p:sp>
        <p:sp>
          <p:nvSpPr>
            <p:cNvPr id="75785" name="Line 9"/>
            <p:cNvSpPr>
              <a:spLocks noChangeShapeType="1"/>
            </p:cNvSpPr>
            <p:nvPr/>
          </p:nvSpPr>
          <p:spPr bwMode="auto">
            <a:xfrm>
              <a:off x="240" y="1026"/>
              <a:ext cx="1104"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86" name="Line 10"/>
            <p:cNvSpPr>
              <a:spLocks noChangeShapeType="1"/>
            </p:cNvSpPr>
            <p:nvPr/>
          </p:nvSpPr>
          <p:spPr bwMode="auto">
            <a:xfrm>
              <a:off x="240" y="1621"/>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87" name="Line 11"/>
            <p:cNvSpPr>
              <a:spLocks noChangeShapeType="1"/>
            </p:cNvSpPr>
            <p:nvPr/>
          </p:nvSpPr>
          <p:spPr bwMode="auto">
            <a:xfrm>
              <a:off x="240" y="2216"/>
              <a:ext cx="5375" cy="1"/>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88" name="Line 12"/>
            <p:cNvSpPr>
              <a:spLocks noChangeShapeType="1"/>
            </p:cNvSpPr>
            <p:nvPr/>
          </p:nvSpPr>
          <p:spPr bwMode="auto">
            <a:xfrm>
              <a:off x="240" y="3886"/>
              <a:ext cx="5375"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89" name="Line 13"/>
            <p:cNvSpPr>
              <a:spLocks noChangeShapeType="1"/>
            </p:cNvSpPr>
            <p:nvPr/>
          </p:nvSpPr>
          <p:spPr bwMode="auto">
            <a:xfrm>
              <a:off x="240" y="1026"/>
              <a:ext cx="1" cy="2860"/>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90" name="Line 14"/>
            <p:cNvSpPr>
              <a:spLocks noChangeShapeType="1"/>
            </p:cNvSpPr>
            <p:nvPr/>
          </p:nvSpPr>
          <p:spPr bwMode="auto">
            <a:xfrm>
              <a:off x="1344" y="1026"/>
              <a:ext cx="1" cy="2860"/>
            </a:xfrm>
            <a:prstGeom prst="line">
              <a:avLst/>
            </a:prstGeom>
            <a:noFill/>
            <a:ln w="1260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91" name="Line 15"/>
            <p:cNvSpPr>
              <a:spLocks noChangeShapeType="1"/>
            </p:cNvSpPr>
            <p:nvPr/>
          </p:nvSpPr>
          <p:spPr bwMode="auto">
            <a:xfrm>
              <a:off x="5615" y="1026"/>
              <a:ext cx="1" cy="2860"/>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5792" name="Line 16"/>
            <p:cNvSpPr>
              <a:spLocks noChangeShapeType="1"/>
            </p:cNvSpPr>
            <p:nvPr/>
          </p:nvSpPr>
          <p:spPr bwMode="auto">
            <a:xfrm>
              <a:off x="1344" y="1026"/>
              <a:ext cx="4271" cy="1"/>
            </a:xfrm>
            <a:prstGeom prst="line">
              <a:avLst/>
            </a:prstGeom>
            <a:noFill/>
            <a:ln w="28440">
              <a:solidFill>
                <a:srgbClr val="FFFF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75794" name="Text Box 18"/>
          <p:cNvSpPr txBox="1">
            <a:spLocks noChangeArrowheads="1"/>
          </p:cNvSpPr>
          <p:nvPr/>
        </p:nvSpPr>
        <p:spPr bwMode="auto">
          <a:xfrm>
            <a:off x="84597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145</a:t>
            </a:r>
          </a:p>
        </p:txBody>
      </p:sp>
      <p:pic>
        <p:nvPicPr>
          <p:cNvPr id="827396" name="Picture 36" descr="PE0197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79201" name="Rectangle 1"/>
          <p:cNvSpPr>
            <a:spLocks noGrp="1" noChangeArrowheads="1"/>
          </p:cNvSpPr>
          <p:nvPr>
            <p:ph type="title" idx="4294967295"/>
          </p:nvPr>
        </p:nvSpPr>
        <p:spPr>
          <a:xfrm>
            <a:off x="685800" y="333375"/>
            <a:ext cx="7772400" cy="874713"/>
          </a:xfrm>
          <a:solidFill>
            <a:srgbClr val="333399"/>
          </a:soli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왜 나는 세대 주의 인가</a:t>
            </a:r>
            <a:r>
              <a:rPr lang="en-GB" smtClean="0">
                <a:solidFill>
                  <a:schemeClr val="bg1"/>
                </a:solidFill>
              </a:rPr>
              <a:t>?</a:t>
            </a:r>
            <a:endParaRPr lang="en-GB" smtClean="0"/>
          </a:p>
        </p:txBody>
      </p:sp>
      <p:sp>
        <p:nvSpPr>
          <p:cNvPr id="179202" name="Text Box 2"/>
          <p:cNvSpPr txBox="1">
            <a:spLocks noChangeArrowheads="1"/>
          </p:cNvSpPr>
          <p:nvPr/>
        </p:nvSpPr>
        <p:spPr bwMode="auto">
          <a:xfrm>
            <a:off x="7997825" y="0"/>
            <a:ext cx="1146175" cy="457200"/>
          </a:xfrm>
          <a:prstGeom prst="rect">
            <a:avLst/>
          </a:prstGeom>
          <a:solidFill>
            <a:srgbClr val="00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eaLnBrk="0" hangingPunct="0">
              <a:lnSpc>
                <a:spcPct val="100000"/>
              </a:lnSpc>
              <a:buClr>
                <a:srgbClr val="FFFFFF"/>
              </a:buClr>
              <a:buFont typeface="Arial" charset="0"/>
              <a:buNone/>
              <a:defRPr/>
            </a:pPr>
            <a:r>
              <a:rPr lang="en-GB" b="1" smtClean="0">
                <a:solidFill>
                  <a:srgbClr val="FFFFFF"/>
                </a:solidFill>
                <a:latin typeface="Arial" charset="0"/>
              </a:rPr>
              <a:t>155u-v</a:t>
            </a:r>
          </a:p>
        </p:txBody>
      </p:sp>
      <p:sp>
        <p:nvSpPr>
          <p:cNvPr id="179203" name="Rectangle 3"/>
          <p:cNvSpPr>
            <a:spLocks noChangeArrowheads="1"/>
          </p:cNvSpPr>
          <p:nvPr/>
        </p:nvSpPr>
        <p:spPr bwMode="auto">
          <a:xfrm>
            <a:off x="381000" y="1476375"/>
            <a:ext cx="8591550" cy="5076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FFFFFF"/>
                </a:solidFill>
                <a:latin typeface="Arial" charset="0"/>
                <a:ea typeface="Gulim" charset="0"/>
                <a:cs typeface="Gulim" charset="0"/>
              </a:rPr>
              <a:t>구약에서는 교회 시대를 볼수 없었다</a:t>
            </a:r>
            <a:r>
              <a:rPr lang="en-US" altLang="ko-KR" sz="3200">
                <a:solidFill>
                  <a:srgbClr val="FFFFFF"/>
                </a:solidFill>
                <a:latin typeface="Arial" charset="0"/>
                <a:ea typeface="Gulim" charset="0"/>
                <a:cs typeface="Gulim" charset="0"/>
              </a:rPr>
              <a:t>.</a:t>
            </a:r>
            <a:endParaRPr lang="en-GB" sz="3200">
              <a:solidFill>
                <a:srgbClr val="FFFFFF"/>
              </a:solidFill>
              <a:latin typeface="Arial" charset="0"/>
            </a:endParaRP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FFFFFF"/>
                </a:solidFill>
                <a:latin typeface="Arial" charset="0"/>
                <a:ea typeface="Gulim" charset="0"/>
                <a:cs typeface="Gulim" charset="0"/>
              </a:rPr>
              <a:t>성도들이 땅에서 세상을 지배할 것이다</a:t>
            </a:r>
            <a:r>
              <a:rPr lang="ko-KR" altLang="en-GB" sz="3200">
                <a:solidFill>
                  <a:srgbClr val="FFFFFF"/>
                </a:solidFill>
                <a:latin typeface="Arial" charset="0"/>
                <a:ea typeface="Gulim" charset="0"/>
                <a:cs typeface="Gulim" charset="0"/>
              </a:rPr>
              <a:t> </a:t>
            </a:r>
            <a:r>
              <a:rPr lang="en-GB" sz="3200">
                <a:solidFill>
                  <a:srgbClr val="FFFFFF"/>
                </a:solidFill>
                <a:latin typeface="Arial" charset="0"/>
              </a:rPr>
              <a:t>(</a:t>
            </a:r>
            <a:r>
              <a:rPr lang="ko-KR" altLang="en-US" sz="3200">
                <a:solidFill>
                  <a:srgbClr val="FFFFFF"/>
                </a:solidFill>
                <a:latin typeface="Arial" charset="0"/>
                <a:ea typeface="Gulim" charset="0"/>
                <a:cs typeface="Gulim" charset="0"/>
              </a:rPr>
              <a:t>계</a:t>
            </a:r>
            <a:r>
              <a:rPr lang="ko-KR" altLang="en-GB" sz="3200">
                <a:solidFill>
                  <a:srgbClr val="FFFFFF"/>
                </a:solidFill>
                <a:latin typeface="Arial" charset="0"/>
                <a:ea typeface="Gulim" charset="0"/>
                <a:cs typeface="Gulim" charset="0"/>
              </a:rPr>
              <a:t> </a:t>
            </a:r>
            <a:r>
              <a:rPr lang="en-GB" sz="3200">
                <a:solidFill>
                  <a:srgbClr val="FFFFFF"/>
                </a:solidFill>
                <a:latin typeface="Arial" charset="0"/>
              </a:rPr>
              <a:t>5:10)</a:t>
            </a:r>
            <a:r>
              <a:rPr lang="en-GB" altLang="ko-KR" sz="3200">
                <a:solidFill>
                  <a:srgbClr val="FFFFFF"/>
                </a:solidFill>
                <a:latin typeface="Arial" charset="0"/>
                <a:ea typeface="Gulim" charset="0"/>
                <a:cs typeface="Gulim" charset="0"/>
              </a:rPr>
              <a:t>. </a:t>
            </a:r>
            <a:r>
              <a:rPr lang="ko-KR" altLang="en-US" sz="3200">
                <a:solidFill>
                  <a:srgbClr val="FFFFFF"/>
                </a:solidFill>
                <a:latin typeface="Arial" charset="0"/>
                <a:ea typeface="Gulim" charset="0"/>
                <a:cs typeface="Gulim" charset="0"/>
              </a:rPr>
              <a:t>이것은 하늘에서 세상을 지배 할것이라는 무천년설 주의자 </a:t>
            </a:r>
            <a:r>
              <a:rPr lang="en-US" altLang="ko-KR" sz="3200">
                <a:solidFill>
                  <a:srgbClr val="FFFFFF"/>
                </a:solidFill>
                <a:latin typeface="Arial" charset="0"/>
                <a:ea typeface="Gulim" charset="0"/>
                <a:cs typeface="Gulim" charset="0"/>
              </a:rPr>
              <a:t>(“</a:t>
            </a:r>
            <a:r>
              <a:rPr lang="en-GB" sz="3200">
                <a:solidFill>
                  <a:srgbClr val="FFFFFF"/>
                </a:solidFill>
                <a:latin typeface="Arial" charset="0"/>
              </a:rPr>
              <a:t>amillennialists</a:t>
            </a:r>
            <a:r>
              <a:rPr lang="en-GB" altLang="ko-KR" sz="3200">
                <a:solidFill>
                  <a:srgbClr val="FFFFFF"/>
                </a:solidFill>
                <a:latin typeface="Arial" charset="0"/>
                <a:ea typeface="Gulim" charset="0"/>
                <a:cs typeface="Gulim" charset="0"/>
              </a:rPr>
              <a:t>”)</a:t>
            </a:r>
            <a:r>
              <a:rPr lang="en-GB" sz="3200">
                <a:solidFill>
                  <a:srgbClr val="FFFFFF"/>
                </a:solidFill>
                <a:latin typeface="Arial" charset="0"/>
              </a:rPr>
              <a:t> </a:t>
            </a:r>
            <a:r>
              <a:rPr lang="ko-KR" altLang="en-US" sz="3200">
                <a:solidFill>
                  <a:srgbClr val="FFFFFF"/>
                </a:solidFill>
                <a:latin typeface="Arial" charset="0"/>
                <a:ea typeface="Gulim" charset="0"/>
                <a:cs typeface="Gulim" charset="0"/>
              </a:rPr>
              <a:t>와 다른 견해다</a:t>
            </a:r>
            <a:r>
              <a:rPr lang="en-GB" sz="3200">
                <a:solidFill>
                  <a:srgbClr val="FFFFFF"/>
                </a:solidFill>
                <a:latin typeface="Arial" charset="0"/>
              </a:rPr>
              <a:t>.</a:t>
            </a: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FFFFFF"/>
                </a:solidFill>
                <a:latin typeface="Arial" charset="0"/>
                <a:ea typeface="Gulim" charset="0"/>
                <a:cs typeface="Gulim" charset="0"/>
              </a:rPr>
              <a:t>에스겔의 성전이 진정한 성전이다</a:t>
            </a:r>
            <a:r>
              <a:rPr lang="en-US" altLang="ko-KR" sz="3200">
                <a:solidFill>
                  <a:srgbClr val="FFFFFF"/>
                </a:solidFill>
                <a:latin typeface="Arial" charset="0"/>
                <a:ea typeface="Gulim" charset="0"/>
                <a:cs typeface="Gulim" charset="0"/>
              </a:rPr>
              <a:t>.</a:t>
            </a:r>
            <a:r>
              <a:rPr lang="en-GB" sz="3200">
                <a:solidFill>
                  <a:srgbClr val="FFFFFF"/>
                </a:solidFill>
                <a:latin typeface="Arial" charset="0"/>
              </a:rPr>
              <a:t> (cf. </a:t>
            </a:r>
            <a:r>
              <a:rPr lang="ja-JP" altLang="en-GB" sz="3200">
                <a:solidFill>
                  <a:srgbClr val="FFFFFF"/>
                </a:solidFill>
                <a:latin typeface="Arial"/>
              </a:rPr>
              <a:t>“</a:t>
            </a:r>
            <a:r>
              <a:rPr lang="en-GB" sz="3200">
                <a:solidFill>
                  <a:srgbClr val="FFFFFF"/>
                </a:solidFill>
                <a:latin typeface="Arial" charset="0"/>
              </a:rPr>
              <a:t>Outline of End-Time Events,</a:t>
            </a:r>
            <a:r>
              <a:rPr lang="ja-JP" altLang="en-GB" sz="3200">
                <a:solidFill>
                  <a:srgbClr val="FFFFFF"/>
                </a:solidFill>
                <a:latin typeface="Arial"/>
              </a:rPr>
              <a:t>”</a:t>
            </a:r>
            <a:r>
              <a:rPr lang="en-GB" sz="3200">
                <a:solidFill>
                  <a:srgbClr val="FFFFFF"/>
                </a:solidFill>
                <a:latin typeface="Arial" charset="0"/>
              </a:rPr>
              <a:t> Eschatology notes, 105-106).</a:t>
            </a:r>
          </a:p>
          <a:p>
            <a:pPr marL="338138" indent="-338138">
              <a:lnSpc>
                <a:spcPct val="90000"/>
              </a:lnSpc>
              <a:spcBef>
                <a:spcPts val="800"/>
              </a:spcBef>
              <a:buClr>
                <a:srgbClr val="FFFF00"/>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FFFF00"/>
                </a:solidFill>
                <a:latin typeface="Arial" charset="0"/>
                <a:ea typeface="Gulim" charset="0"/>
                <a:cs typeface="Gulim" charset="0"/>
              </a:rPr>
              <a:t>세대주의는 가장 적절하게 아브라함</a:t>
            </a:r>
            <a:r>
              <a:rPr lang="en-US" altLang="ko-KR" sz="3200">
                <a:solidFill>
                  <a:srgbClr val="FFFF00"/>
                </a:solidFill>
                <a:latin typeface="Arial" charset="0"/>
                <a:ea typeface="Gulim" charset="0"/>
                <a:cs typeface="Gulim" charset="0"/>
              </a:rPr>
              <a:t>, </a:t>
            </a:r>
            <a:r>
              <a:rPr lang="ko-KR" altLang="en-US" sz="3200">
                <a:solidFill>
                  <a:srgbClr val="FFFF00"/>
                </a:solidFill>
                <a:latin typeface="Arial" charset="0"/>
                <a:ea typeface="Gulim" charset="0"/>
                <a:cs typeface="Gulim" charset="0"/>
              </a:rPr>
              <a:t>땅</a:t>
            </a:r>
            <a:r>
              <a:rPr lang="en-GB" sz="3200">
                <a:solidFill>
                  <a:srgbClr val="FFFF00"/>
                </a:solidFill>
                <a:latin typeface="Arial" charset="0"/>
              </a:rPr>
              <a:t>, </a:t>
            </a:r>
            <a:r>
              <a:rPr lang="ko-KR" altLang="en-US" sz="3200">
                <a:solidFill>
                  <a:srgbClr val="FFFF00"/>
                </a:solidFill>
                <a:latin typeface="Arial" charset="0"/>
                <a:ea typeface="Gulim" charset="0"/>
                <a:cs typeface="Gulim" charset="0"/>
              </a:rPr>
              <a:t>다윗의 언약</a:t>
            </a:r>
            <a:r>
              <a:rPr lang="en-GB" altLang="ko-KR" sz="3200">
                <a:solidFill>
                  <a:srgbClr val="FFFF00"/>
                </a:solidFill>
                <a:latin typeface="Arial" charset="0"/>
                <a:ea typeface="Gulim" charset="0"/>
                <a:cs typeface="Gulim" charset="0"/>
              </a:rPr>
              <a:t> </a:t>
            </a:r>
            <a:r>
              <a:rPr lang="ko-KR" altLang="en-US" sz="3200">
                <a:solidFill>
                  <a:srgbClr val="FFFF00"/>
                </a:solidFill>
                <a:latin typeface="Arial" charset="0"/>
                <a:ea typeface="Gulim" charset="0"/>
                <a:cs typeface="Gulim" charset="0"/>
              </a:rPr>
              <a:t>그리고</a:t>
            </a:r>
            <a:r>
              <a:rPr lang="ko-KR" altLang="en-GB" sz="3200">
                <a:solidFill>
                  <a:srgbClr val="FFFF00"/>
                </a:solidFill>
                <a:latin typeface="Arial" charset="0"/>
                <a:ea typeface="Gulim" charset="0"/>
                <a:cs typeface="Gulim" charset="0"/>
              </a:rPr>
              <a:t> </a:t>
            </a:r>
            <a:r>
              <a:rPr lang="ko-KR" altLang="en-US" sz="3200">
                <a:solidFill>
                  <a:srgbClr val="FFFF00"/>
                </a:solidFill>
                <a:latin typeface="Arial" charset="0"/>
                <a:ea typeface="Gulim" charset="0"/>
                <a:cs typeface="Gulim" charset="0"/>
              </a:rPr>
              <a:t>새 언약들이 이루어 지는 지를 말하고 있다</a:t>
            </a:r>
            <a:r>
              <a:rPr lang="en-GB" sz="3200">
                <a:solidFill>
                  <a:srgbClr val="FFFF00"/>
                </a:solidFill>
                <a:latin typeface="Arial" charset="0"/>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79203">
                                            <p:txEl>
                                              <p:pRg st="0" end="0"/>
                                            </p:txEl>
                                          </p:spTgt>
                                        </p:tgtEl>
                                        <p:attrNameLst>
                                          <p:attrName>style.visibility</p:attrName>
                                        </p:attrNameLst>
                                      </p:cBhvr>
                                      <p:to>
                                        <p:strVal val="visible"/>
                                      </p:to>
                                    </p:set>
                                    <p:animEffect transition="in" filter="dissolve">
                                      <p:cBhvr additive="repl">
                                        <p:cTn id="7" dur="500"/>
                                        <p:tgtEl>
                                          <p:spTgt spid="17920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79203">
                                            <p:txEl>
                                              <p:pRg st="1" end="1"/>
                                            </p:txEl>
                                          </p:spTgt>
                                        </p:tgtEl>
                                        <p:attrNameLst>
                                          <p:attrName>style.visibility</p:attrName>
                                        </p:attrNameLst>
                                      </p:cBhvr>
                                      <p:to>
                                        <p:strVal val="visible"/>
                                      </p:to>
                                    </p:set>
                                    <p:animEffect transition="in" filter="dissolve">
                                      <p:cBhvr additive="repl">
                                        <p:cTn id="12" dur="500"/>
                                        <p:tgtEl>
                                          <p:spTgt spid="17920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179203">
                                            <p:txEl>
                                              <p:pRg st="2" end="2"/>
                                            </p:txEl>
                                          </p:spTgt>
                                        </p:tgtEl>
                                        <p:attrNameLst>
                                          <p:attrName>style.visibility</p:attrName>
                                        </p:attrNameLst>
                                      </p:cBhvr>
                                      <p:to>
                                        <p:strVal val="visible"/>
                                      </p:to>
                                    </p:set>
                                    <p:animEffect transition="in" filter="dissolve">
                                      <p:cBhvr additive="repl">
                                        <p:cTn id="17" dur="500"/>
                                        <p:tgtEl>
                                          <p:spTgt spid="17920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179203">
                                            <p:txEl>
                                              <p:pRg st="3" end="3"/>
                                            </p:txEl>
                                          </p:spTgt>
                                        </p:tgtEl>
                                        <p:attrNameLst>
                                          <p:attrName>style.visibility</p:attrName>
                                        </p:attrNameLst>
                                      </p:cBhvr>
                                      <p:to>
                                        <p:strVal val="visible"/>
                                      </p:to>
                                    </p:set>
                                    <p:animEffect transition="in" filter="dissolve">
                                      <p:cBhvr additive="repl">
                                        <p:cTn id="22" dur="500"/>
                                        <p:tgtEl>
                                          <p:spTgt spid="17920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Line 1"/>
          <p:cNvSpPr>
            <a:spLocks noChangeShapeType="1"/>
          </p:cNvSpPr>
          <p:nvPr/>
        </p:nvSpPr>
        <p:spPr bwMode="auto">
          <a:xfrm flipH="1" flipV="1">
            <a:off x="-1833563" y="160338"/>
            <a:ext cx="34925" cy="3492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26" name="Line 2"/>
          <p:cNvSpPr>
            <a:spLocks noChangeShapeType="1"/>
          </p:cNvSpPr>
          <p:nvPr/>
        </p:nvSpPr>
        <p:spPr bwMode="auto">
          <a:xfrm flipH="1" flipV="1">
            <a:off x="-1833563" y="160338"/>
            <a:ext cx="34925" cy="3492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27" name="Rectangle 3"/>
          <p:cNvSpPr>
            <a:spLocks noChangeArrowheads="1"/>
          </p:cNvSpPr>
          <p:nvPr/>
        </p:nvSpPr>
        <p:spPr bwMode="auto">
          <a:xfrm>
            <a:off x="1460500" y="2108200"/>
            <a:ext cx="1574800" cy="3568700"/>
          </a:xfrm>
          <a:prstGeom prst="rect">
            <a:avLst/>
          </a:prstGeom>
          <a:gradFill rotWithShape="0">
            <a:gsLst>
              <a:gs pos="0">
                <a:srgbClr val="FFA040"/>
              </a:gs>
              <a:gs pos="100000">
                <a:srgbClr val="4B2F13"/>
              </a:gs>
            </a:gsLst>
            <a:lin ang="10800000" scaled="1"/>
          </a:gradFill>
          <a:ln w="255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28" name="Rectangle 4"/>
          <p:cNvSpPr>
            <a:spLocks noChangeArrowheads="1"/>
          </p:cNvSpPr>
          <p:nvPr/>
        </p:nvSpPr>
        <p:spPr bwMode="auto">
          <a:xfrm>
            <a:off x="1073150" y="1682750"/>
            <a:ext cx="7988300" cy="406400"/>
          </a:xfrm>
          <a:prstGeom prst="rect">
            <a:avLst/>
          </a:prstGeom>
          <a:gradFill rotWithShape="0">
            <a:gsLst>
              <a:gs pos="0">
                <a:srgbClr val="008578"/>
              </a:gs>
              <a:gs pos="50000">
                <a:srgbClr val="00DFCA"/>
              </a:gs>
              <a:gs pos="100000">
                <a:srgbClr val="008578"/>
              </a:gs>
            </a:gsLst>
            <a:lin ang="5400000" scaled="1"/>
          </a:gradFill>
          <a:ln w="12600">
            <a:solidFill>
              <a:srgbClr val="0000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29" name="Rectangle 5"/>
          <p:cNvSpPr>
            <a:spLocks noChangeArrowheads="1"/>
          </p:cNvSpPr>
          <p:nvPr/>
        </p:nvSpPr>
        <p:spPr bwMode="auto">
          <a:xfrm>
            <a:off x="1127125" y="1800225"/>
            <a:ext cx="1616075"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500093"/>
              </a:buClr>
              <a:buFont typeface="BLADE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a:solidFill>
                  <a:srgbClr val="500093"/>
                </a:solidFill>
                <a:effectLst>
                  <a:outerShdw blurRad="38100" dist="38100" dir="2700000" algn="tl">
                    <a:srgbClr val="000000"/>
                  </a:outerShdw>
                </a:effectLst>
                <a:latin typeface="BLADES" charset="0"/>
                <a:ea typeface="Gulim" charset="0"/>
                <a:cs typeface="Gulim" charset="0"/>
              </a:rPr>
              <a:t>노아의 언약</a:t>
            </a:r>
          </a:p>
        </p:txBody>
      </p:sp>
      <p:sp>
        <p:nvSpPr>
          <p:cNvPr id="180230" name="Rectangle 6"/>
          <p:cNvSpPr>
            <a:spLocks noChangeArrowheads="1"/>
          </p:cNvSpPr>
          <p:nvPr/>
        </p:nvSpPr>
        <p:spPr bwMode="auto">
          <a:xfrm>
            <a:off x="30163" y="987425"/>
            <a:ext cx="736600" cy="714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아담과 하나님의 지배</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a:t>
            </a:r>
            <a:r>
              <a:rPr lang="ko-KR" altLang="en-US" sz="800" b="1">
                <a:solidFill>
                  <a:srgbClr val="EAEAEA"/>
                </a:solidFill>
                <a:effectLst>
                  <a:outerShdw blurRad="38100" dist="38100" dir="2700000" algn="tl">
                    <a:srgbClr val="000000"/>
                  </a:outerShdw>
                </a:effectLst>
                <a:ea typeface="Gulim" charset="0"/>
                <a:cs typeface="Gulim" charset="0"/>
              </a:rPr>
              <a:t>창</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1:26, 28; 2:19)</a:t>
            </a:r>
            <a:r>
              <a:rPr lang="en-GB" sz="900" b="1">
                <a:solidFill>
                  <a:srgbClr val="EAEAEA"/>
                </a:solidFill>
                <a:effectLst>
                  <a:outerShdw blurRad="38100" dist="38100" dir="2700000" algn="tl">
                    <a:srgbClr val="000000"/>
                  </a:outerShdw>
                </a:effectLst>
              </a:rPr>
              <a:t> </a:t>
            </a:r>
          </a:p>
        </p:txBody>
      </p:sp>
      <p:sp>
        <p:nvSpPr>
          <p:cNvPr id="180231" name="Rectangle 7"/>
          <p:cNvSpPr>
            <a:spLocks noChangeArrowheads="1"/>
          </p:cNvSpPr>
          <p:nvPr/>
        </p:nvSpPr>
        <p:spPr bwMode="auto">
          <a:xfrm>
            <a:off x="603250" y="987425"/>
            <a:ext cx="92710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세상을 향한 사탄의 지배</a:t>
            </a:r>
            <a:r>
              <a:rPr lang="en-GB" sz="800" b="1">
                <a:solidFill>
                  <a:srgbClr val="EAEAEA"/>
                </a:solidFill>
                <a:effectLst>
                  <a:outerShdw blurRad="38100" dist="38100" dir="2700000" algn="tl">
                    <a:srgbClr val="000000"/>
                  </a:outerShdw>
                </a:effectLst>
              </a:rPr>
              <a:t> (</a:t>
            </a:r>
            <a:r>
              <a:rPr lang="ko-KR" altLang="en-US" sz="800" b="1">
                <a:solidFill>
                  <a:srgbClr val="EAEAEA"/>
                </a:solidFill>
                <a:effectLst>
                  <a:outerShdw blurRad="38100" dist="38100" dir="2700000" algn="tl">
                    <a:srgbClr val="000000"/>
                  </a:outerShdw>
                </a:effectLst>
                <a:ea typeface="Gulim" charset="0"/>
                <a:cs typeface="Gulim" charset="0"/>
              </a:rPr>
              <a:t>창</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3:15; </a:t>
            </a:r>
          </a:p>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고후</a:t>
            </a:r>
            <a:r>
              <a:rPr lang="en-GB" sz="800" b="1">
                <a:solidFill>
                  <a:srgbClr val="EAEAEA"/>
                </a:solidFill>
                <a:effectLst>
                  <a:outerShdw blurRad="38100" dist="38100" dir="2700000" algn="tl">
                    <a:srgbClr val="000000"/>
                  </a:outerShdw>
                </a:effectLst>
              </a:rPr>
              <a:t> 4:4)‏</a:t>
            </a:r>
          </a:p>
        </p:txBody>
      </p:sp>
      <p:sp>
        <p:nvSpPr>
          <p:cNvPr id="180232" name="Rectangle 8"/>
          <p:cNvSpPr>
            <a:spLocks noChangeArrowheads="1"/>
          </p:cNvSpPr>
          <p:nvPr/>
        </p:nvSpPr>
        <p:spPr bwMode="auto">
          <a:xfrm rot="16200000" flipH="1">
            <a:off x="-340518" y="3885406"/>
            <a:ext cx="3073400" cy="51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Kosher-Norm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a:solidFill>
                  <a:srgbClr val="EAEAEA"/>
                </a:solidFill>
                <a:latin typeface="Kosher-Normal" charset="0"/>
                <a:ea typeface="Gulim" charset="0"/>
                <a:cs typeface="Gulim" charset="0"/>
              </a:rPr>
              <a:t>아브라함과의 언약</a:t>
            </a:r>
          </a:p>
        </p:txBody>
      </p:sp>
      <p:sp>
        <p:nvSpPr>
          <p:cNvPr id="180233" name="Rectangle 9"/>
          <p:cNvSpPr>
            <a:spLocks noChangeArrowheads="1"/>
          </p:cNvSpPr>
          <p:nvPr/>
        </p:nvSpPr>
        <p:spPr bwMode="auto">
          <a:xfrm>
            <a:off x="1987550" y="2101850"/>
            <a:ext cx="3886200" cy="1244600"/>
          </a:xfrm>
          <a:prstGeom prst="rect">
            <a:avLst/>
          </a:prstGeom>
          <a:gradFill rotWithShape="0">
            <a:gsLst>
              <a:gs pos="0">
                <a:srgbClr val="3D040E"/>
              </a:gs>
              <a:gs pos="100000">
                <a:srgbClr val="CF0E30"/>
              </a:gs>
            </a:gsLst>
            <a:lin ang="10800000" scaled="1"/>
          </a:gradFill>
          <a:ln w="12600">
            <a:solidFill>
              <a:srgbClr val="372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34" name="Rectangle 10"/>
          <p:cNvSpPr>
            <a:spLocks noChangeArrowheads="1"/>
          </p:cNvSpPr>
          <p:nvPr/>
        </p:nvSpPr>
        <p:spPr bwMode="auto">
          <a:xfrm>
            <a:off x="2987675" y="4508500"/>
            <a:ext cx="2857500" cy="1181100"/>
          </a:xfrm>
          <a:prstGeom prst="rect">
            <a:avLst/>
          </a:prstGeom>
          <a:gradFill rotWithShape="0">
            <a:gsLst>
              <a:gs pos="0">
                <a:srgbClr val="1A3800"/>
              </a:gs>
              <a:gs pos="100000">
                <a:srgbClr val="438E00"/>
              </a:gs>
            </a:gsLst>
            <a:lin ang="10800000" scaled="1"/>
          </a:gradFill>
          <a:ln w="1260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35" name="Rectangle 11"/>
          <p:cNvSpPr>
            <a:spLocks noChangeArrowheads="1"/>
          </p:cNvSpPr>
          <p:nvPr/>
        </p:nvSpPr>
        <p:spPr bwMode="auto">
          <a:xfrm>
            <a:off x="1847850" y="5695950"/>
            <a:ext cx="3949700" cy="609600"/>
          </a:xfrm>
          <a:prstGeom prst="rect">
            <a:avLst/>
          </a:prstGeom>
          <a:gradFill rotWithShape="0">
            <a:gsLst>
              <a:gs pos="0">
                <a:srgbClr val="000000"/>
              </a:gs>
              <a:gs pos="100000">
                <a:srgbClr val="474747"/>
              </a:gs>
            </a:gsLst>
            <a:lin ang="10800000" scaled="1"/>
          </a:gradFill>
          <a:ln w="1260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36" name="Rectangle 12"/>
          <p:cNvSpPr>
            <a:spLocks noChangeArrowheads="1"/>
          </p:cNvSpPr>
          <p:nvPr/>
        </p:nvSpPr>
        <p:spPr bwMode="auto">
          <a:xfrm>
            <a:off x="1962150" y="2282825"/>
            <a:ext cx="1346200"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BLADE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a:solidFill>
                  <a:srgbClr val="EAEAEA"/>
                </a:solidFill>
                <a:effectLst>
                  <a:outerShdw blurRad="38100" dist="38100" dir="2700000" algn="tl">
                    <a:srgbClr val="000000"/>
                  </a:outerShdw>
                </a:effectLst>
                <a:latin typeface="BLADES" charset="0"/>
                <a:ea typeface="Gulim" charset="0"/>
                <a:cs typeface="Gulim" charset="0"/>
              </a:rPr>
              <a:t>땅의 대한 언약</a:t>
            </a:r>
          </a:p>
        </p:txBody>
      </p:sp>
      <p:sp>
        <p:nvSpPr>
          <p:cNvPr id="180237" name="Rectangle 13"/>
          <p:cNvSpPr>
            <a:spLocks noChangeArrowheads="1"/>
          </p:cNvSpPr>
          <p:nvPr/>
        </p:nvSpPr>
        <p:spPr bwMode="auto">
          <a:xfrm>
            <a:off x="2368550" y="3308350"/>
            <a:ext cx="3505200" cy="1181100"/>
          </a:xfrm>
          <a:prstGeom prst="rect">
            <a:avLst/>
          </a:prstGeom>
          <a:gradFill rotWithShape="0">
            <a:gsLst>
              <a:gs pos="0">
                <a:srgbClr val="3D3A0E"/>
              </a:gs>
              <a:gs pos="100000">
                <a:srgbClr val="CFC630"/>
              </a:gs>
            </a:gsLst>
            <a:lin ang="10800000" scaled="1"/>
          </a:gradFill>
          <a:ln w="1260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38" name="Rectangle 14"/>
          <p:cNvSpPr>
            <a:spLocks noChangeArrowheads="1"/>
          </p:cNvSpPr>
          <p:nvPr/>
        </p:nvSpPr>
        <p:spPr bwMode="auto">
          <a:xfrm>
            <a:off x="2493963" y="3451225"/>
            <a:ext cx="1296987"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000000"/>
              </a:buClr>
              <a:buFont typeface="BLADE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a:solidFill>
                  <a:srgbClr val="000000"/>
                </a:solidFill>
                <a:effectLst>
                  <a:outerShdw blurRad="38100" dist="38100" dir="2700000" algn="tl">
                    <a:srgbClr val="FFFFFF"/>
                  </a:outerShdw>
                </a:effectLst>
                <a:latin typeface="BLADES" charset="0"/>
                <a:ea typeface="Gulim" charset="0"/>
                <a:cs typeface="Gulim" charset="0"/>
              </a:rPr>
              <a:t>다윗과의 언약</a:t>
            </a:r>
          </a:p>
        </p:txBody>
      </p:sp>
      <p:sp>
        <p:nvSpPr>
          <p:cNvPr id="180239" name="Rectangle 15"/>
          <p:cNvSpPr>
            <a:spLocks noChangeArrowheads="1"/>
          </p:cNvSpPr>
          <p:nvPr/>
        </p:nvSpPr>
        <p:spPr bwMode="auto">
          <a:xfrm>
            <a:off x="3073400" y="4670425"/>
            <a:ext cx="763588"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BLADE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a:solidFill>
                  <a:srgbClr val="EAEAEA"/>
                </a:solidFill>
                <a:effectLst>
                  <a:outerShdw blurRad="38100" dist="38100" dir="2700000" algn="tl">
                    <a:srgbClr val="000000"/>
                  </a:outerShdw>
                </a:effectLst>
                <a:latin typeface="BLADES" charset="0"/>
                <a:ea typeface="Gulim" charset="0"/>
                <a:cs typeface="Gulim" charset="0"/>
              </a:rPr>
              <a:t>새 언약</a:t>
            </a:r>
          </a:p>
        </p:txBody>
      </p:sp>
      <p:sp>
        <p:nvSpPr>
          <p:cNvPr id="180240" name="Rectangle 16"/>
          <p:cNvSpPr>
            <a:spLocks noChangeArrowheads="1"/>
          </p:cNvSpPr>
          <p:nvPr/>
        </p:nvSpPr>
        <p:spPr bwMode="auto">
          <a:xfrm>
            <a:off x="1879600" y="5778500"/>
            <a:ext cx="1296988"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BLADE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a:solidFill>
                  <a:srgbClr val="EAEAEA"/>
                </a:solidFill>
                <a:latin typeface="BLADES" charset="0"/>
                <a:ea typeface="Gulim" charset="0"/>
                <a:cs typeface="Gulim" charset="0"/>
              </a:rPr>
              <a:t>모세와의 언약</a:t>
            </a:r>
          </a:p>
        </p:txBody>
      </p:sp>
      <p:grpSp>
        <p:nvGrpSpPr>
          <p:cNvPr id="1090577" name="Group 17"/>
          <p:cNvGrpSpPr>
            <a:grpSpLocks/>
          </p:cNvGrpSpPr>
          <p:nvPr/>
        </p:nvGrpSpPr>
        <p:grpSpPr bwMode="auto">
          <a:xfrm>
            <a:off x="5689600" y="1376363"/>
            <a:ext cx="161925" cy="276225"/>
            <a:chOff x="3584" y="867"/>
            <a:chExt cx="102" cy="174"/>
          </a:xfrm>
        </p:grpSpPr>
        <p:sp>
          <p:nvSpPr>
            <p:cNvPr id="180242" name="Line 18"/>
            <p:cNvSpPr>
              <a:spLocks noChangeShapeType="1"/>
            </p:cNvSpPr>
            <p:nvPr/>
          </p:nvSpPr>
          <p:spPr bwMode="auto">
            <a:xfrm>
              <a:off x="3639" y="867"/>
              <a:ext cx="1" cy="175"/>
            </a:xfrm>
            <a:prstGeom prst="line">
              <a:avLst/>
            </a:prstGeom>
            <a:noFill/>
            <a:ln w="50760">
              <a:solidFill>
                <a:srgbClr val="CF0E3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43" name="Line 19"/>
            <p:cNvSpPr>
              <a:spLocks noChangeShapeType="1"/>
            </p:cNvSpPr>
            <p:nvPr/>
          </p:nvSpPr>
          <p:spPr bwMode="auto">
            <a:xfrm>
              <a:off x="3584" y="923"/>
              <a:ext cx="103" cy="1"/>
            </a:xfrm>
            <a:prstGeom prst="line">
              <a:avLst/>
            </a:prstGeom>
            <a:noFill/>
            <a:ln w="50760">
              <a:solidFill>
                <a:srgbClr val="CF0E3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180244" name="Rectangle 20"/>
          <p:cNvSpPr>
            <a:spLocks noChangeArrowheads="1"/>
          </p:cNvSpPr>
          <p:nvPr/>
        </p:nvSpPr>
        <p:spPr bwMode="auto">
          <a:xfrm>
            <a:off x="1519238" y="987425"/>
            <a:ext cx="180657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하나님과 아브라함의 언약은 이스라엘의 다스림을 통해 다시 이루어 짐</a:t>
            </a:r>
            <a:r>
              <a:rPr lang="en-GB" sz="800" b="1">
                <a:solidFill>
                  <a:srgbClr val="EAEAEA"/>
                </a:solidFill>
                <a:effectLst>
                  <a:outerShdw blurRad="38100" dist="38100" dir="2700000" algn="tl">
                    <a:srgbClr val="000000"/>
                  </a:outerShdw>
                </a:effectLst>
              </a:rPr>
              <a:t> </a:t>
            </a:r>
            <a:r>
              <a:rPr lang="en-US" altLang="ko-KR" sz="800" b="1">
                <a:solidFill>
                  <a:srgbClr val="EAEAEA"/>
                </a:solidFill>
                <a:effectLst>
                  <a:outerShdw blurRad="38100" dist="38100" dir="2700000" algn="tl">
                    <a:srgbClr val="000000"/>
                  </a:outerShdw>
                </a:effectLst>
                <a:ea typeface="Gulim" charset="0"/>
                <a:cs typeface="Gulim" charset="0"/>
              </a:rPr>
              <a:t>“</a:t>
            </a:r>
            <a:r>
              <a:rPr lang="ko-KR" altLang="en-US" sz="800" b="1">
                <a:solidFill>
                  <a:srgbClr val="EAEAEA"/>
                </a:solidFill>
                <a:effectLst>
                  <a:outerShdw blurRad="38100" dist="38100" dir="2700000" algn="tl">
                    <a:srgbClr val="000000"/>
                  </a:outerShdw>
                </a:effectLst>
                <a:ea typeface="Gulim" charset="0"/>
                <a:cs typeface="Gulim" charset="0"/>
              </a:rPr>
              <a:t>제사장의 나라</a:t>
            </a:r>
            <a:r>
              <a:rPr lang="en-US" altLang="ko-KR" sz="800" b="1">
                <a:solidFill>
                  <a:srgbClr val="EAEAEA"/>
                </a:solidFill>
                <a:effectLst>
                  <a:outerShdw blurRad="38100" dist="38100" dir="2700000" algn="tl">
                    <a:srgbClr val="000000"/>
                  </a:outerShdw>
                </a:effectLst>
                <a:ea typeface="Gulim" charset="0"/>
                <a:cs typeface="Gulim" charset="0"/>
              </a:rPr>
              <a:t>” (</a:t>
            </a:r>
            <a:r>
              <a:rPr lang="ko-KR" altLang="en-US" sz="800" b="1">
                <a:solidFill>
                  <a:srgbClr val="EAEAEA"/>
                </a:solidFill>
                <a:effectLst>
                  <a:outerShdw blurRad="38100" dist="38100" dir="2700000" algn="tl">
                    <a:srgbClr val="000000"/>
                  </a:outerShdw>
                </a:effectLst>
                <a:ea typeface="Gulim" charset="0"/>
                <a:cs typeface="Gulim" charset="0"/>
              </a:rPr>
              <a:t>창</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12:1-3; </a:t>
            </a:r>
            <a:r>
              <a:rPr lang="ko-KR" altLang="en-US" sz="800" b="1">
                <a:solidFill>
                  <a:srgbClr val="EAEAEA"/>
                </a:solidFill>
                <a:effectLst>
                  <a:outerShdw blurRad="38100" dist="38100" dir="2700000" algn="tl">
                    <a:srgbClr val="000000"/>
                  </a:outerShdw>
                </a:effectLst>
                <a:ea typeface="Gulim" charset="0"/>
                <a:cs typeface="Gulim" charset="0"/>
              </a:rPr>
              <a:t>출</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19:6)‏</a:t>
            </a:r>
          </a:p>
        </p:txBody>
      </p:sp>
      <p:sp>
        <p:nvSpPr>
          <p:cNvPr id="180245" name="Rectangle 21"/>
          <p:cNvSpPr>
            <a:spLocks noChangeArrowheads="1"/>
          </p:cNvSpPr>
          <p:nvPr/>
        </p:nvSpPr>
        <p:spPr bwMode="auto">
          <a:xfrm>
            <a:off x="26988" y="769938"/>
            <a:ext cx="1589087" cy="271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A040"/>
              </a:buClr>
              <a:buFont typeface="Scholar"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200" b="1">
                <a:solidFill>
                  <a:srgbClr val="FFA040"/>
                </a:solidFill>
                <a:effectLst>
                  <a:outerShdw blurRad="38100" dist="38100" dir="2700000" algn="tl">
                    <a:srgbClr val="000000"/>
                  </a:outerShdw>
                </a:effectLst>
                <a:latin typeface="Scholar" charset="0"/>
                <a:ea typeface="Gulim" charset="0"/>
                <a:cs typeface="Gulim" charset="0"/>
              </a:rPr>
              <a:t>나라의 대한 가르침</a:t>
            </a:r>
            <a:r>
              <a:rPr lang="en-GB" sz="1200" b="1">
                <a:solidFill>
                  <a:srgbClr val="FFA040"/>
                </a:solidFill>
                <a:effectLst>
                  <a:outerShdw blurRad="38100" dist="38100" dir="2700000" algn="tl">
                    <a:srgbClr val="000000"/>
                  </a:outerShdw>
                </a:effectLst>
                <a:latin typeface="Scholar" charset="0"/>
              </a:rPr>
              <a:t>...</a:t>
            </a:r>
          </a:p>
        </p:txBody>
      </p:sp>
      <p:sp>
        <p:nvSpPr>
          <p:cNvPr id="180246" name="Line 22"/>
          <p:cNvSpPr>
            <a:spLocks noChangeShapeType="1"/>
          </p:cNvSpPr>
          <p:nvPr/>
        </p:nvSpPr>
        <p:spPr bwMode="auto">
          <a:xfrm>
            <a:off x="663575" y="1149350"/>
            <a:ext cx="1588" cy="406400"/>
          </a:xfrm>
          <a:prstGeom prst="line">
            <a:avLst/>
          </a:prstGeom>
          <a:noFill/>
          <a:ln w="12600">
            <a:solidFill>
              <a:srgbClr val="FF8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47" name="Freeform 23"/>
          <p:cNvSpPr>
            <a:spLocks noChangeArrowheads="1"/>
          </p:cNvSpPr>
          <p:nvPr/>
        </p:nvSpPr>
        <p:spPr bwMode="auto">
          <a:xfrm>
            <a:off x="603250" y="1489075"/>
            <a:ext cx="122238" cy="179388"/>
          </a:xfrm>
          <a:custGeom>
            <a:avLst/>
            <a:gdLst>
              <a:gd name="T0" fmla="*/ 38 w 77"/>
              <a:gd name="T1" fmla="*/ 37 h 113"/>
              <a:gd name="T2" fmla="*/ 0 w 77"/>
              <a:gd name="T3" fmla="*/ 0 h 113"/>
              <a:gd name="T4" fmla="*/ 38 w 77"/>
              <a:gd name="T5" fmla="*/ 112 h 113"/>
              <a:gd name="T6" fmla="*/ 76 w 77"/>
              <a:gd name="T7" fmla="*/ 0 h 113"/>
              <a:gd name="T8" fmla="*/ 38 w 77"/>
              <a:gd name="T9" fmla="*/ 37 h 113"/>
            </a:gdLst>
            <a:ahLst/>
            <a:cxnLst>
              <a:cxn ang="0">
                <a:pos x="T0" y="T1"/>
              </a:cxn>
              <a:cxn ang="0">
                <a:pos x="T2" y="T3"/>
              </a:cxn>
              <a:cxn ang="0">
                <a:pos x="T4" y="T5"/>
              </a:cxn>
              <a:cxn ang="0">
                <a:pos x="T6" y="T7"/>
              </a:cxn>
              <a:cxn ang="0">
                <a:pos x="T8" y="T9"/>
              </a:cxn>
            </a:cxnLst>
            <a:rect l="0" t="0" r="r" b="b"/>
            <a:pathLst/>
          </a:custGeom>
          <a:solidFill>
            <a:srgbClr val="FF8000"/>
          </a:solidFill>
          <a:ln w="12600">
            <a:solidFill>
              <a:srgbClr val="FF8000"/>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48" name="Rectangle 24"/>
          <p:cNvSpPr>
            <a:spLocks noChangeArrowheads="1"/>
          </p:cNvSpPr>
          <p:nvPr/>
        </p:nvSpPr>
        <p:spPr bwMode="auto">
          <a:xfrm>
            <a:off x="190500" y="1654175"/>
            <a:ext cx="881063"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인간의 타락</a:t>
            </a:r>
            <a:r>
              <a:rPr lang="ko-KR" altLang="en-GB" sz="800" b="1">
                <a:solidFill>
                  <a:srgbClr val="EAEAEA"/>
                </a:solidFill>
                <a:effectLst>
                  <a:outerShdw blurRad="38100" dist="38100" dir="2700000" algn="tl">
                    <a:srgbClr val="000000"/>
                  </a:outerShdw>
                </a:effectLst>
                <a:ea typeface="Gulim" charset="0"/>
                <a:cs typeface="Gulim" charset="0"/>
              </a:rPr>
              <a:t> </a:t>
            </a:r>
          </a:p>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EAEAEA"/>
                </a:solidFill>
                <a:effectLst>
                  <a:outerShdw blurRad="38100" dist="38100" dir="2700000" algn="tl">
                    <a:srgbClr val="000000"/>
                  </a:outerShdw>
                </a:effectLst>
              </a:rPr>
              <a:t>(</a:t>
            </a:r>
            <a:r>
              <a:rPr lang="ko-KR" altLang="en-US" sz="800" b="1">
                <a:solidFill>
                  <a:srgbClr val="EAEAEA"/>
                </a:solidFill>
                <a:effectLst>
                  <a:outerShdw blurRad="38100" dist="38100" dir="2700000" algn="tl">
                    <a:srgbClr val="000000"/>
                  </a:outerShdw>
                </a:effectLst>
                <a:ea typeface="Gulim" charset="0"/>
                <a:cs typeface="Gulim" charset="0"/>
              </a:rPr>
              <a:t>창</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3)‏</a:t>
            </a:r>
          </a:p>
        </p:txBody>
      </p:sp>
      <p:sp>
        <p:nvSpPr>
          <p:cNvPr id="180249" name="Rectangle 25"/>
          <p:cNvSpPr>
            <a:spLocks noChangeArrowheads="1"/>
          </p:cNvSpPr>
          <p:nvPr/>
        </p:nvSpPr>
        <p:spPr bwMode="auto">
          <a:xfrm>
            <a:off x="3348038" y="987425"/>
            <a:ext cx="1304925" cy="700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제사장의 나라의 대한 증언의 실패한 이스라엘은 타국의 다스림속에 망명으로 나타난다</a:t>
            </a:r>
            <a:r>
              <a:rPr lang="en-US" altLang="ko-KR" sz="800" b="1">
                <a:solidFill>
                  <a:srgbClr val="EAEAEA"/>
                </a:solidFill>
                <a:effectLst>
                  <a:outerShdw blurRad="38100" dist="38100" dir="2700000" algn="tl">
                    <a:srgbClr val="000000"/>
                  </a:outerShdw>
                </a:effectLst>
                <a:ea typeface="Gulim" charset="0"/>
                <a:cs typeface="Gulim" charset="0"/>
              </a:rPr>
              <a:t>.</a:t>
            </a:r>
            <a:endParaRPr lang="en-GB" sz="800" b="1">
              <a:solidFill>
                <a:srgbClr val="EAEAEA"/>
              </a:solidFill>
              <a:effectLst>
                <a:outerShdw blurRad="38100" dist="38100" dir="2700000" algn="tl">
                  <a:srgbClr val="000000"/>
                </a:outerShdw>
              </a:effectLst>
            </a:endParaRPr>
          </a:p>
        </p:txBody>
      </p:sp>
      <p:sp>
        <p:nvSpPr>
          <p:cNvPr id="180250" name="Rectangle 26"/>
          <p:cNvSpPr>
            <a:spLocks noChangeArrowheads="1"/>
          </p:cNvSpPr>
          <p:nvPr/>
        </p:nvSpPr>
        <p:spPr bwMode="auto">
          <a:xfrm>
            <a:off x="3157538" y="4891088"/>
            <a:ext cx="1473200"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렘</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31:31-34 </a:t>
            </a:r>
            <a:r>
              <a:rPr lang="ko-KR" altLang="en-US" sz="800" b="1">
                <a:solidFill>
                  <a:srgbClr val="EAEAEA"/>
                </a:solidFill>
                <a:latin typeface="Arial" charset="0"/>
                <a:ea typeface="Gulim" charset="0"/>
                <a:cs typeface="Gulim" charset="0"/>
              </a:rPr>
              <a:t>약속</a:t>
            </a:r>
            <a:r>
              <a:rPr lang="en-GB" sz="800" b="1">
                <a:solidFill>
                  <a:srgbClr val="EAEAEA"/>
                </a:solidFill>
                <a:latin typeface="Arial" charset="0"/>
              </a:rPr>
              <a:t>:</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용서</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내재하는 성령</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새로운 심혼</a:t>
            </a:r>
            <a:r>
              <a:rPr lang="en-US" altLang="ko-KR" sz="800" b="1">
                <a:solidFill>
                  <a:srgbClr val="EAEAEA"/>
                </a:solidFill>
                <a:latin typeface="Arial" charset="0"/>
                <a:ea typeface="Gulim" charset="0"/>
                <a:cs typeface="Gulim" charset="0"/>
              </a:rPr>
              <a:t>, </a:t>
            </a:r>
            <a:r>
              <a:rPr lang="ko-KR" altLang="en-US" sz="800" b="1">
                <a:solidFill>
                  <a:srgbClr val="EAEAEA"/>
                </a:solidFill>
                <a:latin typeface="Arial" charset="0"/>
                <a:ea typeface="Gulim" charset="0"/>
                <a:cs typeface="Gulim" charset="0"/>
              </a:rPr>
              <a:t>성격</a:t>
            </a:r>
            <a:r>
              <a:rPr lang="en-US" altLang="ko-KR" sz="800" b="1">
                <a:solidFill>
                  <a:srgbClr val="EAEAEA"/>
                </a:solidFill>
                <a:latin typeface="Arial" charset="0"/>
                <a:ea typeface="Gulim" charset="0"/>
                <a:cs typeface="Gulim" charset="0"/>
              </a:rPr>
              <a:t>, </a:t>
            </a:r>
            <a:r>
              <a:rPr lang="ko-KR" altLang="en-US" sz="800" b="1">
                <a:solidFill>
                  <a:srgbClr val="EAEAEA"/>
                </a:solidFill>
                <a:latin typeface="Arial" charset="0"/>
                <a:ea typeface="Gulim" charset="0"/>
                <a:cs typeface="Gulim" charset="0"/>
              </a:rPr>
              <a:t>마음</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이스라엘과 유다의 재 결합</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복음전도가 더이상 필요없음</a:t>
            </a:r>
          </a:p>
        </p:txBody>
      </p:sp>
      <p:sp>
        <p:nvSpPr>
          <p:cNvPr id="180251" name="Rectangle 27"/>
          <p:cNvSpPr>
            <a:spLocks noChangeArrowheads="1"/>
          </p:cNvSpPr>
          <p:nvPr/>
        </p:nvSpPr>
        <p:spPr bwMode="auto">
          <a:xfrm>
            <a:off x="2633663" y="3671888"/>
            <a:ext cx="1598612" cy="7000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삼하</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7:12-16 </a:t>
            </a:r>
            <a:r>
              <a:rPr lang="ko-KR" altLang="en-US" sz="800" b="1">
                <a:solidFill>
                  <a:srgbClr val="000000"/>
                </a:solidFill>
                <a:latin typeface="Arial" charset="0"/>
                <a:ea typeface="Gulim" charset="0"/>
                <a:cs typeface="Gulim" charset="0"/>
              </a:rPr>
              <a:t>영원한 약속</a:t>
            </a:r>
            <a:r>
              <a:rPr lang="en-GB" sz="800" b="1">
                <a:solidFill>
                  <a:srgbClr val="000000"/>
                </a:solidFill>
                <a:latin typeface="Arial" charset="0"/>
              </a:rPr>
              <a:t>:</a:t>
            </a:r>
          </a:p>
          <a:p>
            <a:pPr eaLnBrk="0" hangingPunct="0">
              <a:lnSpc>
                <a:spcPct val="100000"/>
              </a:lnSpc>
              <a:buClr>
                <a:srgbClr val="000000"/>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아들들</a:t>
            </a:r>
            <a:r>
              <a:rPr lang="ko-KR" altLang="en-GB" sz="800" b="1">
                <a:solidFill>
                  <a:srgbClr val="000000"/>
                </a:solidFill>
                <a:latin typeface="Arial" charset="0"/>
                <a:ea typeface="Gulim" charset="0"/>
                <a:cs typeface="Gulim" charset="0"/>
              </a:rPr>
              <a:t> </a:t>
            </a:r>
            <a:r>
              <a:rPr lang="en-US" altLang="ko-KR" sz="800" b="1">
                <a:solidFill>
                  <a:srgbClr val="000000"/>
                </a:solidFill>
                <a:latin typeface="Arial" charset="0"/>
                <a:ea typeface="Gulim" charset="0"/>
                <a:cs typeface="Gulim" charset="0"/>
              </a:rPr>
              <a:t>(“</a:t>
            </a:r>
            <a:r>
              <a:rPr lang="ko-KR" altLang="en-US" sz="800" b="1">
                <a:solidFill>
                  <a:srgbClr val="000000"/>
                </a:solidFill>
                <a:latin typeface="Arial" charset="0"/>
                <a:ea typeface="Gulim" charset="0"/>
                <a:cs typeface="Gulim" charset="0"/>
              </a:rPr>
              <a:t>집”</a:t>
            </a:r>
            <a:r>
              <a:rPr lang="ko-KR" altLang="en-GB" sz="800" b="1">
                <a:solidFill>
                  <a:srgbClr val="000000"/>
                </a:solidFill>
                <a:latin typeface="Arial" charset="0"/>
                <a:ea typeface="Gulim" charset="0"/>
                <a:cs typeface="Gulim" charset="0"/>
              </a:rPr>
              <a:t> </a:t>
            </a:r>
            <a:r>
              <a:rPr lang="ko-KR" altLang="en-US" sz="800" b="1">
                <a:solidFill>
                  <a:srgbClr val="000000"/>
                </a:solidFill>
                <a:latin typeface="Arial" charset="0"/>
                <a:ea typeface="Gulim" charset="0"/>
                <a:cs typeface="Gulim" charset="0"/>
              </a:rPr>
              <a:t>결코 지울수 없는</a:t>
            </a:r>
            <a:r>
              <a:rPr lang="en-GB" sz="800" b="1">
                <a:solidFill>
                  <a:srgbClr val="000000"/>
                </a:solidFill>
                <a:latin typeface="Arial" charset="0"/>
              </a:rPr>
              <a:t>)‏</a:t>
            </a:r>
          </a:p>
          <a:p>
            <a:pPr eaLnBrk="0" hangingPunct="0">
              <a:lnSpc>
                <a:spcPct val="100000"/>
              </a:lnSpc>
              <a:buClr>
                <a:srgbClr val="000000"/>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나라</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정치적 왕권</a:t>
            </a:r>
            <a:r>
              <a:rPr lang="en-GB" sz="800" b="1">
                <a:solidFill>
                  <a:srgbClr val="000000"/>
                </a:solidFill>
                <a:latin typeface="Arial" charset="0"/>
              </a:rPr>
              <a:t>)‏</a:t>
            </a:r>
          </a:p>
          <a:p>
            <a:pPr eaLnBrk="0" hangingPunct="0">
              <a:lnSpc>
                <a:spcPct val="100000"/>
              </a:lnSpc>
              <a:buClr>
                <a:srgbClr val="000000"/>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왕위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자손들의 왕위 계승</a:t>
            </a:r>
            <a:r>
              <a:rPr lang="en-GB" sz="800" b="1">
                <a:solidFill>
                  <a:srgbClr val="000000"/>
                </a:solidFill>
                <a:latin typeface="Arial" charset="0"/>
              </a:rPr>
              <a:t>)‏</a:t>
            </a:r>
          </a:p>
          <a:p>
            <a:pPr eaLnBrk="0" hangingPunct="0">
              <a:lnSpc>
                <a:spcPct val="100000"/>
              </a:lnSpc>
              <a:buClr>
                <a:srgbClr val="000000"/>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성전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아들이 지을 것임</a:t>
            </a:r>
            <a:r>
              <a:rPr lang="en-GB" sz="800" b="1">
                <a:solidFill>
                  <a:srgbClr val="000000"/>
                </a:solidFill>
                <a:latin typeface="Arial" charset="0"/>
              </a:rPr>
              <a:t>)‏</a:t>
            </a:r>
          </a:p>
        </p:txBody>
      </p:sp>
      <p:sp>
        <p:nvSpPr>
          <p:cNvPr id="180252" name="Rectangle 28"/>
          <p:cNvSpPr>
            <a:spLocks noChangeArrowheads="1"/>
          </p:cNvSpPr>
          <p:nvPr/>
        </p:nvSpPr>
        <p:spPr bwMode="auto">
          <a:xfrm>
            <a:off x="2270125" y="2519363"/>
            <a:ext cx="320040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창</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15:18 (cf. </a:t>
            </a:r>
            <a:r>
              <a:rPr lang="ko-KR" altLang="en-US" sz="800" b="1">
                <a:solidFill>
                  <a:srgbClr val="EAEAEA"/>
                </a:solidFill>
                <a:latin typeface="Arial" charset="0"/>
                <a:ea typeface="Gulim" charset="0"/>
                <a:cs typeface="Gulim" charset="0"/>
              </a:rPr>
              <a:t>신</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30:1-10) </a:t>
            </a:r>
            <a:r>
              <a:rPr lang="ko-KR" altLang="en-US" sz="800" b="1">
                <a:solidFill>
                  <a:srgbClr val="EAEAEA"/>
                </a:solidFill>
                <a:latin typeface="Arial" charset="0"/>
                <a:ea typeface="Gulim" charset="0"/>
                <a:cs typeface="Gulim" charset="0"/>
              </a:rPr>
              <a:t>약속</a:t>
            </a:r>
            <a:r>
              <a:rPr lang="en-GB" sz="800" b="1">
                <a:solidFill>
                  <a:srgbClr val="EAEAEA"/>
                </a:solidFill>
                <a:latin typeface="Arial" charset="0"/>
              </a:rPr>
              <a:t>:</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유브라데 하수에서 부터 애굽 시내 까지</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사</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27:12)‏</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망명</a:t>
            </a:r>
            <a:r>
              <a:rPr lang="en-US" altLang="ko-KR" sz="800" b="1">
                <a:solidFill>
                  <a:srgbClr val="EAEAEA"/>
                </a:solidFill>
                <a:latin typeface="Arial" charset="0"/>
                <a:ea typeface="Gulim" charset="0"/>
                <a:cs typeface="Gulim" charset="0"/>
              </a:rPr>
              <a:t>/</a:t>
            </a:r>
            <a:r>
              <a:rPr lang="ko-KR" altLang="en-US" sz="800" b="1">
                <a:solidFill>
                  <a:srgbClr val="EAEAEA"/>
                </a:solidFill>
                <a:latin typeface="Arial" charset="0"/>
                <a:ea typeface="Gulim" charset="0"/>
                <a:cs typeface="Gulim" charset="0"/>
              </a:rPr>
              <a:t>재건후의 영원한 땅의 소유</a:t>
            </a:r>
            <a:r>
              <a:rPr lang="en-GB" sz="800" b="1">
                <a:solidFill>
                  <a:srgbClr val="EAEAEA"/>
                </a:solidFill>
                <a:latin typeface="Arial" charset="0"/>
              </a:rPr>
              <a:t> (</a:t>
            </a:r>
            <a:r>
              <a:rPr lang="ko-KR" altLang="en-US" sz="800" b="1">
                <a:solidFill>
                  <a:srgbClr val="EAEAEA"/>
                </a:solidFill>
                <a:latin typeface="Arial" charset="0"/>
                <a:ea typeface="Gulim" charset="0"/>
                <a:cs typeface="Gulim" charset="0"/>
              </a:rPr>
              <a:t>창</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17:8)</a:t>
            </a:r>
          </a:p>
          <a:p>
            <a:pPr eaLnBrk="0" hangingPunct="0">
              <a:lnSpc>
                <a:spcPct val="100000"/>
              </a:lnSpc>
              <a:buClr>
                <a:srgbClr val="FFFFFF"/>
              </a:buClr>
              <a:buFont typeface="Arial"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약속된 땅을 통해 얻을 세상의 축복</a:t>
            </a:r>
            <a:r>
              <a:rPr lang="en-GB" sz="800" b="1">
                <a:solidFill>
                  <a:srgbClr val="EAEAEA"/>
                </a:solidFill>
                <a:latin typeface="Arial" charset="0"/>
              </a:rPr>
              <a:t> (</a:t>
            </a:r>
            <a:r>
              <a:rPr lang="ko-KR" altLang="en-US" sz="800" b="1">
                <a:solidFill>
                  <a:srgbClr val="EAEAEA"/>
                </a:solidFill>
                <a:latin typeface="Arial" charset="0"/>
                <a:ea typeface="Gulim" charset="0"/>
                <a:cs typeface="Gulim" charset="0"/>
              </a:rPr>
              <a:t>사</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14:1-2)‏</a:t>
            </a:r>
          </a:p>
        </p:txBody>
      </p:sp>
      <p:sp>
        <p:nvSpPr>
          <p:cNvPr id="180253" name="Rectangle 29"/>
          <p:cNvSpPr>
            <a:spLocks noChangeArrowheads="1"/>
          </p:cNvSpPr>
          <p:nvPr/>
        </p:nvSpPr>
        <p:spPr bwMode="auto">
          <a:xfrm>
            <a:off x="5726113" y="995363"/>
            <a:ext cx="112077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예수님은 하나님의 나라를 교회를 통해 신비스럽게 나타낸다</a:t>
            </a:r>
            <a:r>
              <a:rPr lang="en-US" altLang="ko-KR" sz="800" b="1">
                <a:solidFill>
                  <a:srgbClr val="EAEAEA"/>
                </a:solidFill>
                <a:effectLst>
                  <a:outerShdw blurRad="38100" dist="38100" dir="2700000" algn="tl">
                    <a:srgbClr val="000000"/>
                  </a:outerShdw>
                </a:effectLst>
                <a:ea typeface="Gulim" charset="0"/>
                <a:cs typeface="Gulim" charset="0"/>
              </a:rPr>
              <a:t>.</a:t>
            </a:r>
            <a:r>
              <a:rPr lang="en-GB" sz="800" b="1">
                <a:solidFill>
                  <a:srgbClr val="EAEAEA"/>
                </a:solidFill>
                <a:effectLst>
                  <a:outerShdw blurRad="38100" dist="38100" dir="2700000" algn="tl">
                    <a:srgbClr val="000000"/>
                  </a:outerShdw>
                </a:effectLst>
              </a:rPr>
              <a:t> (</a:t>
            </a:r>
            <a:r>
              <a:rPr lang="ko-KR" altLang="en-US" sz="800" b="1">
                <a:solidFill>
                  <a:srgbClr val="EAEAEA"/>
                </a:solidFill>
                <a:effectLst>
                  <a:outerShdw blurRad="38100" dist="38100" dir="2700000" algn="tl">
                    <a:srgbClr val="000000"/>
                  </a:outerShdw>
                </a:effectLst>
                <a:ea typeface="Gulim" charset="0"/>
                <a:cs typeface="Gulim" charset="0"/>
              </a:rPr>
              <a:t>마</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13)‏</a:t>
            </a:r>
          </a:p>
        </p:txBody>
      </p:sp>
      <p:sp>
        <p:nvSpPr>
          <p:cNvPr id="180254" name="Rectangle 30"/>
          <p:cNvSpPr>
            <a:spLocks noChangeArrowheads="1"/>
          </p:cNvSpPr>
          <p:nvPr/>
        </p:nvSpPr>
        <p:spPr bwMode="auto">
          <a:xfrm>
            <a:off x="4643438" y="987425"/>
            <a:ext cx="10763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이스라엘은 메시야 왕국의 제안을 거절한다</a:t>
            </a:r>
            <a:r>
              <a:rPr lang="en-US" altLang="ko-KR" sz="800" b="1">
                <a:solidFill>
                  <a:srgbClr val="EAEAEA"/>
                </a:solidFill>
                <a:effectLst>
                  <a:outerShdw blurRad="38100" dist="38100" dir="2700000" algn="tl">
                    <a:srgbClr val="000000"/>
                  </a:outerShdw>
                </a:effectLst>
                <a:ea typeface="Gulim" charset="0"/>
                <a:cs typeface="Gulim" charset="0"/>
              </a:rPr>
              <a:t>.</a:t>
            </a:r>
            <a:r>
              <a:rPr lang="en-GB" altLang="ko-KR"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a:t>
            </a:r>
            <a:r>
              <a:rPr lang="ko-KR" altLang="en-US" sz="800" b="1">
                <a:solidFill>
                  <a:srgbClr val="EAEAEA"/>
                </a:solidFill>
                <a:effectLst>
                  <a:outerShdw blurRad="38100" dist="38100" dir="2700000" algn="tl">
                    <a:srgbClr val="000000"/>
                  </a:outerShdw>
                </a:effectLst>
                <a:ea typeface="Gulim" charset="0"/>
                <a:cs typeface="Gulim" charset="0"/>
              </a:rPr>
              <a:t>마</a:t>
            </a:r>
            <a:r>
              <a:rPr lang="en-GB" sz="800" b="1">
                <a:solidFill>
                  <a:srgbClr val="EAEAEA"/>
                </a:solidFill>
                <a:effectLst>
                  <a:outerShdw blurRad="38100" dist="38100" dir="2700000" algn="tl">
                    <a:srgbClr val="000000"/>
                  </a:outerShdw>
                </a:effectLst>
              </a:rPr>
              <a:t> 12:41-42; 23:37-39)‏</a:t>
            </a:r>
          </a:p>
        </p:txBody>
      </p:sp>
      <p:sp>
        <p:nvSpPr>
          <p:cNvPr id="180255" name="Rectangle 31"/>
          <p:cNvSpPr>
            <a:spLocks noChangeArrowheads="1"/>
          </p:cNvSpPr>
          <p:nvPr/>
        </p:nvSpPr>
        <p:spPr bwMode="auto">
          <a:xfrm>
            <a:off x="6700838" y="989013"/>
            <a:ext cx="10763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그리스도께서 이스라엘의 적과 나라들을 정복 하신다</a:t>
            </a:r>
            <a:r>
              <a:rPr lang="en-GB" sz="800" b="1">
                <a:solidFill>
                  <a:srgbClr val="EAEAEA"/>
                </a:solidFill>
                <a:effectLst>
                  <a:outerShdw blurRad="38100" dist="38100" dir="2700000" algn="tl">
                    <a:srgbClr val="000000"/>
                  </a:outerShdw>
                </a:effectLst>
              </a:rPr>
              <a:t> (</a:t>
            </a:r>
            <a:r>
              <a:rPr lang="ko-KR" altLang="en-US" sz="800" b="1">
                <a:solidFill>
                  <a:srgbClr val="EAEAEA"/>
                </a:solidFill>
                <a:effectLst>
                  <a:outerShdw blurRad="38100" dist="38100" dir="2700000" algn="tl">
                    <a:srgbClr val="000000"/>
                  </a:outerShdw>
                </a:effectLst>
                <a:ea typeface="Gulim" charset="0"/>
                <a:cs typeface="Gulim" charset="0"/>
              </a:rPr>
              <a:t>롬</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11:26-27)‏</a:t>
            </a:r>
          </a:p>
        </p:txBody>
      </p:sp>
      <p:sp>
        <p:nvSpPr>
          <p:cNvPr id="180256" name="AutoShape 32"/>
          <p:cNvSpPr>
            <a:spLocks noChangeArrowheads="1"/>
          </p:cNvSpPr>
          <p:nvPr/>
        </p:nvSpPr>
        <p:spPr bwMode="auto">
          <a:xfrm rot="16200000">
            <a:off x="5849938" y="1503363"/>
            <a:ext cx="228600" cy="76200"/>
          </a:xfrm>
          <a:prstGeom prst="rightArrow">
            <a:avLst>
              <a:gd name="adj1" fmla="val 50000"/>
              <a:gd name="adj2" fmla="val 150014"/>
            </a:avLst>
          </a:prstGeom>
          <a:solidFill>
            <a:srgbClr val="FF8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57" name="Rectangle 33"/>
          <p:cNvSpPr>
            <a:spLocks noChangeArrowheads="1"/>
          </p:cNvSpPr>
          <p:nvPr/>
        </p:nvSpPr>
        <p:spPr bwMode="auto">
          <a:xfrm>
            <a:off x="5778500" y="4495800"/>
            <a:ext cx="3297238" cy="1193800"/>
          </a:xfrm>
          <a:prstGeom prst="rect">
            <a:avLst/>
          </a:prstGeom>
          <a:gradFill rotWithShape="0">
            <a:gsLst>
              <a:gs pos="0">
                <a:srgbClr val="D8E7CB"/>
              </a:gs>
              <a:gs pos="100000">
                <a:srgbClr val="438E0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58" name="Rectangle 34"/>
          <p:cNvSpPr>
            <a:spLocks noChangeArrowheads="1"/>
          </p:cNvSpPr>
          <p:nvPr/>
        </p:nvSpPr>
        <p:spPr bwMode="auto">
          <a:xfrm>
            <a:off x="5784850" y="2101850"/>
            <a:ext cx="1981200" cy="1244600"/>
          </a:xfrm>
          <a:prstGeom prst="rect">
            <a:avLst/>
          </a:prstGeom>
          <a:gradFill rotWithShape="0">
            <a:gsLst>
              <a:gs pos="0">
                <a:srgbClr val="CF0E30"/>
              </a:gs>
              <a:gs pos="100000">
                <a:srgbClr val="3D040E"/>
              </a:gs>
            </a:gsLst>
            <a:lin ang="10800000" scaled="1"/>
          </a:gradFill>
          <a:ln w="12600">
            <a:solidFill>
              <a:srgbClr val="372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59" name="Rectangle 35"/>
          <p:cNvSpPr>
            <a:spLocks noChangeArrowheads="1"/>
          </p:cNvSpPr>
          <p:nvPr/>
        </p:nvSpPr>
        <p:spPr bwMode="auto">
          <a:xfrm>
            <a:off x="7688263" y="2103438"/>
            <a:ext cx="1384300" cy="1211262"/>
          </a:xfrm>
          <a:prstGeom prst="rect">
            <a:avLst/>
          </a:prstGeom>
          <a:solidFill>
            <a:srgbClr val="CF0E3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60" name="Rectangle 36"/>
          <p:cNvSpPr>
            <a:spLocks noChangeArrowheads="1"/>
          </p:cNvSpPr>
          <p:nvPr/>
        </p:nvSpPr>
        <p:spPr bwMode="auto">
          <a:xfrm>
            <a:off x="5778500" y="3311525"/>
            <a:ext cx="3289300" cy="1193800"/>
          </a:xfrm>
          <a:prstGeom prst="rect">
            <a:avLst/>
          </a:prstGeom>
          <a:gradFill rotWithShape="0">
            <a:gsLst>
              <a:gs pos="0">
                <a:srgbClr val="FEFEFE"/>
              </a:gs>
              <a:gs pos="100000">
                <a:srgbClr val="CFC630"/>
              </a:gs>
            </a:gsLst>
            <a:lin ang="108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61" name="Rectangle 37"/>
          <p:cNvSpPr>
            <a:spLocks noChangeArrowheads="1"/>
          </p:cNvSpPr>
          <p:nvPr/>
        </p:nvSpPr>
        <p:spPr bwMode="auto">
          <a:xfrm>
            <a:off x="5786438" y="2519363"/>
            <a:ext cx="1719262"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이스라엘은 메시야를 거부하였던 심판을 그땅으로 부터 흩어 짐으로 받는다</a:t>
            </a:r>
            <a:r>
              <a:rPr lang="en-US" altLang="ko-KR" sz="800" b="1">
                <a:solidFill>
                  <a:srgbClr val="EAEAEA"/>
                </a:solidFill>
                <a:latin typeface="Arial" charset="0"/>
                <a:ea typeface="Gulim" charset="0"/>
                <a:cs typeface="Gulim" charset="0"/>
              </a:rPr>
              <a:t>. </a:t>
            </a:r>
            <a:r>
              <a:rPr lang="en-GB" altLang="ko-KR" sz="800" b="1">
                <a:solidFill>
                  <a:srgbClr val="EAEAEA"/>
                </a:solidFill>
                <a:latin typeface="Arial" charset="0"/>
                <a:ea typeface="Gulim" charset="0"/>
                <a:cs typeface="Gulim" charset="0"/>
              </a:rPr>
              <a:t>19</a:t>
            </a:r>
            <a:r>
              <a:rPr lang="ko-KR" altLang="en-US" sz="800" b="1">
                <a:solidFill>
                  <a:srgbClr val="EAEAEA"/>
                </a:solidFill>
                <a:latin typeface="Arial" charset="0"/>
                <a:ea typeface="Gulim" charset="0"/>
                <a:cs typeface="Gulim" charset="0"/>
              </a:rPr>
              <a:t>세기 동안 이일은 일어난다</a:t>
            </a:r>
            <a:r>
              <a:rPr lang="en-US" altLang="ko-KR" sz="800" b="1">
                <a:solidFill>
                  <a:srgbClr val="EAEAEA"/>
                </a:solidFill>
                <a:latin typeface="Arial" charset="0"/>
                <a:ea typeface="Gulim" charset="0"/>
                <a:cs typeface="Gulim" charset="0"/>
              </a:rPr>
              <a:t>.</a:t>
            </a:r>
            <a:r>
              <a:rPr lang="en-GB" altLang="ko-KR" sz="800" b="1">
                <a:solidFill>
                  <a:srgbClr val="EAEAEA"/>
                </a:solidFill>
                <a:latin typeface="Arial" charset="0"/>
                <a:ea typeface="Gulim" charset="0"/>
                <a:cs typeface="Gulim" charset="0"/>
              </a:rPr>
              <a:t> </a:t>
            </a:r>
          </a:p>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EAEAEA"/>
                </a:solidFill>
                <a:latin typeface="Arial" charset="0"/>
              </a:rPr>
              <a:t>(</a:t>
            </a:r>
            <a:r>
              <a:rPr lang="ko-KR" altLang="en-US" sz="600" b="1">
                <a:solidFill>
                  <a:srgbClr val="EAEAEA"/>
                </a:solidFill>
                <a:latin typeface="Arial" charset="0"/>
                <a:ea typeface="Gulim" charset="0"/>
                <a:cs typeface="Gulim" charset="0"/>
              </a:rPr>
              <a:t>주후</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70–</a:t>
            </a:r>
            <a:r>
              <a:rPr lang="ko-KR" altLang="en-US" sz="600" b="1">
                <a:solidFill>
                  <a:srgbClr val="EAEAEA"/>
                </a:solidFill>
                <a:latin typeface="Arial" charset="0"/>
                <a:ea typeface="Gulim" charset="0"/>
                <a:cs typeface="Gulim" charset="0"/>
              </a:rPr>
              <a:t>주후</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1948) </a:t>
            </a:r>
            <a:r>
              <a:rPr lang="ko-KR" altLang="en-US" sz="800" b="1">
                <a:solidFill>
                  <a:srgbClr val="EAEAEA"/>
                </a:solidFill>
                <a:latin typeface="Arial" charset="0"/>
                <a:ea typeface="Gulim" charset="0"/>
                <a:cs typeface="Gulim" charset="0"/>
              </a:rPr>
              <a:t>그러나 현재 조금 회복된 상태다</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겔</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37:1-7)‏</a:t>
            </a:r>
          </a:p>
        </p:txBody>
      </p:sp>
      <p:sp>
        <p:nvSpPr>
          <p:cNvPr id="180262" name="Rectangle 38"/>
          <p:cNvSpPr>
            <a:spLocks noChangeArrowheads="1"/>
          </p:cNvSpPr>
          <p:nvPr/>
        </p:nvSpPr>
        <p:spPr bwMode="auto">
          <a:xfrm>
            <a:off x="6022975" y="3429000"/>
            <a:ext cx="12541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그리스도는 교회의 머리이다</a:t>
            </a:r>
            <a:r>
              <a:rPr lang="en-US" altLang="ko-KR" sz="800" b="1">
                <a:solidFill>
                  <a:srgbClr val="000000"/>
                </a:solidFill>
                <a:latin typeface="Arial" charset="0"/>
                <a:ea typeface="Gulim" charset="0"/>
                <a:cs typeface="Gulim" charset="0"/>
              </a:rPr>
              <a:t>. </a:t>
            </a:r>
            <a:r>
              <a:rPr lang="ko-KR" altLang="en-US" sz="800" b="1">
                <a:solidFill>
                  <a:srgbClr val="000000"/>
                </a:solidFill>
                <a:latin typeface="Arial" charset="0"/>
                <a:ea typeface="Gulim" charset="0"/>
                <a:cs typeface="Gulim" charset="0"/>
              </a:rPr>
              <a:t>교회는 영적 성전이다</a:t>
            </a:r>
            <a:r>
              <a:rPr lang="en-US" altLang="ko-KR" sz="800" b="1">
                <a:solidFill>
                  <a:srgbClr val="000000"/>
                </a:solidFill>
                <a:latin typeface="Arial" charset="0"/>
                <a:ea typeface="Gulim" charset="0"/>
                <a:cs typeface="Gulim" charset="0"/>
              </a:rPr>
              <a:t>.</a:t>
            </a:r>
            <a:r>
              <a:rPr lang="en-GB" sz="800" b="1">
                <a:solidFill>
                  <a:srgbClr val="000000"/>
                </a:solidFill>
                <a:latin typeface="Arial" charset="0"/>
              </a:rPr>
              <a:t> (</a:t>
            </a:r>
            <a:r>
              <a:rPr lang="ko-KR" altLang="en-US" sz="800" b="1">
                <a:solidFill>
                  <a:srgbClr val="000000"/>
                </a:solidFill>
                <a:latin typeface="Arial" charset="0"/>
                <a:ea typeface="Gulim" charset="0"/>
                <a:cs typeface="Gulim" charset="0"/>
              </a:rPr>
              <a:t>엡</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2:19-22; </a:t>
            </a:r>
          </a:p>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000000"/>
                </a:solidFill>
                <a:latin typeface="Arial" charset="0"/>
              </a:rPr>
              <a:t>2 Cor. 6:16)‏</a:t>
            </a:r>
          </a:p>
        </p:txBody>
      </p:sp>
      <p:sp>
        <p:nvSpPr>
          <p:cNvPr id="180263" name="Rectangle 39"/>
          <p:cNvSpPr>
            <a:spLocks noChangeArrowheads="1"/>
          </p:cNvSpPr>
          <p:nvPr/>
        </p:nvSpPr>
        <p:spPr bwMode="auto">
          <a:xfrm>
            <a:off x="5903913" y="4891088"/>
            <a:ext cx="1397000" cy="45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모세의 율법은 새언약의 세가지 요소로 대신 되어 진다</a:t>
            </a:r>
            <a:r>
              <a:rPr lang="en-GB" sz="800" b="1">
                <a:solidFill>
                  <a:srgbClr val="000000"/>
                </a:solidFill>
                <a:latin typeface="Arial" charset="0"/>
              </a:rPr>
              <a:t> (</a:t>
            </a:r>
            <a:r>
              <a:rPr lang="ko-KR" altLang="en-US" sz="800" b="1">
                <a:solidFill>
                  <a:srgbClr val="000000"/>
                </a:solidFill>
                <a:latin typeface="Arial" charset="0"/>
                <a:ea typeface="Gulim" charset="0"/>
                <a:cs typeface="Gulim" charset="0"/>
              </a:rPr>
              <a:t>눅</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22:20; </a:t>
            </a:r>
            <a:r>
              <a:rPr lang="ko-KR" altLang="en-US" sz="800" b="1">
                <a:solidFill>
                  <a:srgbClr val="000000"/>
                </a:solidFill>
                <a:latin typeface="Arial" charset="0"/>
                <a:ea typeface="Gulim" charset="0"/>
                <a:cs typeface="Gulim" charset="0"/>
              </a:rPr>
              <a:t>고후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3:6)‏</a:t>
            </a:r>
          </a:p>
        </p:txBody>
      </p:sp>
      <p:sp>
        <p:nvSpPr>
          <p:cNvPr id="180264" name="AutoShape 40"/>
          <p:cNvSpPr>
            <a:spLocks noChangeArrowheads="1"/>
          </p:cNvSpPr>
          <p:nvPr/>
        </p:nvSpPr>
        <p:spPr bwMode="auto">
          <a:xfrm rot="16200000" flipH="1">
            <a:off x="7551738" y="1516063"/>
            <a:ext cx="228600" cy="76200"/>
          </a:xfrm>
          <a:prstGeom prst="rightArrow">
            <a:avLst>
              <a:gd name="adj1" fmla="val 50000"/>
              <a:gd name="adj2" fmla="val 150014"/>
            </a:avLst>
          </a:prstGeom>
          <a:solidFill>
            <a:srgbClr val="FF8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65" name="Line 41"/>
          <p:cNvSpPr>
            <a:spLocks noChangeShapeType="1"/>
          </p:cNvSpPr>
          <p:nvPr/>
        </p:nvSpPr>
        <p:spPr bwMode="auto">
          <a:xfrm>
            <a:off x="7675563" y="1689100"/>
            <a:ext cx="1587" cy="4038600"/>
          </a:xfrm>
          <a:prstGeom prst="line">
            <a:avLst/>
          </a:prstGeom>
          <a:noFill/>
          <a:ln w="2556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66" name="Rectangle 42"/>
          <p:cNvSpPr>
            <a:spLocks noChangeArrowheads="1"/>
          </p:cNvSpPr>
          <p:nvPr/>
        </p:nvSpPr>
        <p:spPr bwMode="auto">
          <a:xfrm>
            <a:off x="7543800" y="2057400"/>
            <a:ext cx="1666875"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900" b="1">
                <a:solidFill>
                  <a:srgbClr val="EAEAEA"/>
                </a:solidFill>
                <a:latin typeface="Arial" charset="0"/>
                <a:ea typeface="Gulim" charset="0"/>
                <a:cs typeface="Gulim" charset="0"/>
              </a:rPr>
              <a:t>메시아의 나라</a:t>
            </a:r>
          </a:p>
        </p:txBody>
      </p:sp>
      <p:sp>
        <p:nvSpPr>
          <p:cNvPr id="180267" name="Line 43"/>
          <p:cNvSpPr>
            <a:spLocks noChangeShapeType="1"/>
          </p:cNvSpPr>
          <p:nvPr/>
        </p:nvSpPr>
        <p:spPr bwMode="auto">
          <a:xfrm>
            <a:off x="8458200" y="2057400"/>
            <a:ext cx="1588" cy="3657600"/>
          </a:xfrm>
          <a:prstGeom prst="line">
            <a:avLst/>
          </a:prstGeom>
          <a:noFill/>
          <a:ln w="12600">
            <a:solidFill>
              <a:srgbClr val="6E0043"/>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68" name="Rectangle 44"/>
          <p:cNvSpPr>
            <a:spLocks noChangeArrowheads="1"/>
          </p:cNvSpPr>
          <p:nvPr/>
        </p:nvSpPr>
        <p:spPr bwMode="auto">
          <a:xfrm>
            <a:off x="7696200" y="2232025"/>
            <a:ext cx="13716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000" b="1">
                <a:solidFill>
                  <a:srgbClr val="EAEAEA"/>
                </a:solidFill>
                <a:latin typeface="Arial" charset="0"/>
                <a:ea typeface="Gulim" charset="0"/>
                <a:cs typeface="Gulim" charset="0"/>
              </a:rPr>
              <a:t>영원하 천년왕국</a:t>
            </a:r>
          </a:p>
        </p:txBody>
      </p:sp>
      <p:sp>
        <p:nvSpPr>
          <p:cNvPr id="180269" name="Rectangle 45"/>
          <p:cNvSpPr>
            <a:spLocks noChangeArrowheads="1"/>
          </p:cNvSpPr>
          <p:nvPr/>
        </p:nvSpPr>
        <p:spPr bwMode="auto">
          <a:xfrm>
            <a:off x="7627938" y="2451100"/>
            <a:ext cx="9112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완전한 회복</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겔</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37:8-28) </a:t>
            </a:r>
            <a:r>
              <a:rPr lang="ko-KR" altLang="en-US" sz="800" b="1">
                <a:solidFill>
                  <a:srgbClr val="EAEAEA"/>
                </a:solidFill>
                <a:latin typeface="Arial" charset="0"/>
                <a:ea typeface="Gulim" charset="0"/>
                <a:cs typeface="Gulim" charset="0"/>
              </a:rPr>
              <a:t>세상의 중심 예루살렘</a:t>
            </a:r>
          </a:p>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사</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2:1-5)‏</a:t>
            </a:r>
          </a:p>
        </p:txBody>
      </p:sp>
      <p:sp>
        <p:nvSpPr>
          <p:cNvPr id="180270" name="Rectangle 46"/>
          <p:cNvSpPr>
            <a:spLocks noChangeArrowheads="1"/>
          </p:cNvSpPr>
          <p:nvPr/>
        </p:nvSpPr>
        <p:spPr bwMode="auto">
          <a:xfrm>
            <a:off x="8380413" y="2633663"/>
            <a:ext cx="73025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새 예루살렘</a:t>
            </a:r>
          </a:p>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계</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21)‏</a:t>
            </a:r>
          </a:p>
        </p:txBody>
      </p:sp>
      <p:sp>
        <p:nvSpPr>
          <p:cNvPr id="180271" name="Rectangle 47"/>
          <p:cNvSpPr>
            <a:spLocks noChangeArrowheads="1"/>
          </p:cNvSpPr>
          <p:nvPr/>
        </p:nvSpPr>
        <p:spPr bwMode="auto">
          <a:xfrm>
            <a:off x="7693025" y="3429000"/>
            <a:ext cx="803275" cy="944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그리스도는 세상을 지배한다</a:t>
            </a:r>
            <a:r>
              <a:rPr lang="ko-KR" altLang="en-GB" sz="800" b="1">
                <a:solidFill>
                  <a:srgbClr val="000000"/>
                </a:solidFill>
                <a:latin typeface="Arial" charset="0"/>
                <a:ea typeface="Gulim" charset="0"/>
                <a:cs typeface="Gulim" charset="0"/>
              </a:rPr>
              <a:t> </a:t>
            </a:r>
          </a:p>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사</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11) </a:t>
            </a:r>
          </a:p>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성도들과 함께</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5:10)‏</a:t>
            </a:r>
          </a:p>
        </p:txBody>
      </p:sp>
      <p:sp>
        <p:nvSpPr>
          <p:cNvPr id="180272" name="Rectangle 48"/>
          <p:cNvSpPr>
            <a:spLocks noChangeArrowheads="1"/>
          </p:cNvSpPr>
          <p:nvPr/>
        </p:nvSpPr>
        <p:spPr bwMode="auto">
          <a:xfrm>
            <a:off x="7818438" y="987425"/>
            <a:ext cx="1076325" cy="700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effectLst>
                  <a:outerShdw blurRad="38100" dist="38100" dir="2700000" algn="tl">
                    <a:srgbClr val="000000"/>
                  </a:outerShdw>
                </a:effectLst>
                <a:ea typeface="Gulim" charset="0"/>
                <a:cs typeface="Gulim" charset="0"/>
              </a:rPr>
              <a:t>그리스도가 성도들과 함께 모든것을 다스리실 것이다</a:t>
            </a:r>
            <a:r>
              <a:rPr lang="en-GB" sz="800" b="1">
                <a:solidFill>
                  <a:srgbClr val="EAEAEA"/>
                </a:solidFill>
                <a:effectLst>
                  <a:outerShdw blurRad="38100" dist="38100" dir="2700000" algn="tl">
                    <a:srgbClr val="000000"/>
                  </a:outerShdw>
                </a:effectLst>
              </a:rPr>
              <a:t> (</a:t>
            </a:r>
            <a:r>
              <a:rPr lang="ko-KR" altLang="en-US" sz="800" b="1">
                <a:solidFill>
                  <a:srgbClr val="EAEAEA"/>
                </a:solidFill>
                <a:effectLst>
                  <a:outerShdw blurRad="38100" dist="38100" dir="2700000" algn="tl">
                    <a:srgbClr val="000000"/>
                  </a:outerShdw>
                </a:effectLst>
                <a:ea typeface="Gulim" charset="0"/>
                <a:cs typeface="Gulim" charset="0"/>
              </a:rPr>
              <a:t>엡</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1:9-10; </a:t>
            </a:r>
            <a:r>
              <a:rPr lang="ko-KR" altLang="en-US" sz="800" b="1">
                <a:solidFill>
                  <a:srgbClr val="EAEAEA"/>
                </a:solidFill>
                <a:effectLst>
                  <a:outerShdw blurRad="38100" dist="38100" dir="2700000" algn="tl">
                    <a:srgbClr val="000000"/>
                  </a:outerShdw>
                </a:effectLst>
                <a:ea typeface="Gulim" charset="0"/>
                <a:cs typeface="Gulim" charset="0"/>
              </a:rPr>
              <a:t>계</a:t>
            </a:r>
            <a:r>
              <a:rPr lang="ko-KR" altLang="en-GB" sz="800" b="1">
                <a:solidFill>
                  <a:srgbClr val="EAEAEA"/>
                </a:solidFill>
                <a:effectLst>
                  <a:outerShdw blurRad="38100" dist="38100" dir="2700000" algn="tl">
                    <a:srgbClr val="000000"/>
                  </a:outerShdw>
                </a:effectLst>
                <a:ea typeface="Gulim" charset="0"/>
                <a:cs typeface="Gulim" charset="0"/>
              </a:rPr>
              <a:t> </a:t>
            </a:r>
            <a:r>
              <a:rPr lang="en-GB" sz="800" b="1">
                <a:solidFill>
                  <a:srgbClr val="EAEAEA"/>
                </a:solidFill>
                <a:effectLst>
                  <a:outerShdw blurRad="38100" dist="38100" dir="2700000" algn="tl">
                    <a:srgbClr val="000000"/>
                  </a:outerShdw>
                </a:effectLst>
              </a:rPr>
              <a:t>20:1-6; 22:5b)‏</a:t>
            </a:r>
          </a:p>
        </p:txBody>
      </p:sp>
      <p:grpSp>
        <p:nvGrpSpPr>
          <p:cNvPr id="1090607" name="Group 49"/>
          <p:cNvGrpSpPr>
            <a:grpSpLocks/>
          </p:cNvGrpSpPr>
          <p:nvPr/>
        </p:nvGrpSpPr>
        <p:grpSpPr bwMode="auto">
          <a:xfrm>
            <a:off x="4648200" y="5105400"/>
            <a:ext cx="74613" cy="303213"/>
            <a:chOff x="2928" y="3216"/>
            <a:chExt cx="47" cy="191"/>
          </a:xfrm>
        </p:grpSpPr>
        <p:sp>
          <p:nvSpPr>
            <p:cNvPr id="180274" name="Line 50"/>
            <p:cNvSpPr>
              <a:spLocks noChangeShapeType="1"/>
            </p:cNvSpPr>
            <p:nvPr/>
          </p:nvSpPr>
          <p:spPr bwMode="auto">
            <a:xfrm>
              <a:off x="2928" y="3216"/>
              <a:ext cx="47" cy="1"/>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75" name="Line 51"/>
            <p:cNvSpPr>
              <a:spLocks noChangeShapeType="1"/>
            </p:cNvSpPr>
            <p:nvPr/>
          </p:nvSpPr>
          <p:spPr bwMode="auto">
            <a:xfrm>
              <a:off x="2928" y="3407"/>
              <a:ext cx="47" cy="1"/>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76" name="Line 52"/>
            <p:cNvSpPr>
              <a:spLocks noChangeShapeType="1"/>
            </p:cNvSpPr>
            <p:nvPr/>
          </p:nvSpPr>
          <p:spPr bwMode="auto">
            <a:xfrm>
              <a:off x="2975" y="3216"/>
              <a:ext cx="1" cy="191"/>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grpSp>
        <p:nvGrpSpPr>
          <p:cNvPr id="1090608" name="Group 53"/>
          <p:cNvGrpSpPr>
            <a:grpSpLocks/>
          </p:cNvGrpSpPr>
          <p:nvPr/>
        </p:nvGrpSpPr>
        <p:grpSpPr bwMode="auto">
          <a:xfrm>
            <a:off x="4876800" y="5426075"/>
            <a:ext cx="74613" cy="211138"/>
            <a:chOff x="3072" y="3418"/>
            <a:chExt cx="47" cy="133"/>
          </a:xfrm>
        </p:grpSpPr>
        <p:sp>
          <p:nvSpPr>
            <p:cNvPr id="180278" name="Line 54"/>
            <p:cNvSpPr>
              <a:spLocks noChangeShapeType="1"/>
            </p:cNvSpPr>
            <p:nvPr/>
          </p:nvSpPr>
          <p:spPr bwMode="auto">
            <a:xfrm>
              <a:off x="3072" y="3418"/>
              <a:ext cx="47" cy="1"/>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79" name="Line 55"/>
            <p:cNvSpPr>
              <a:spLocks noChangeShapeType="1"/>
            </p:cNvSpPr>
            <p:nvPr/>
          </p:nvSpPr>
          <p:spPr bwMode="auto">
            <a:xfrm>
              <a:off x="3072" y="3551"/>
              <a:ext cx="47" cy="1"/>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80" name="Line 56"/>
            <p:cNvSpPr>
              <a:spLocks noChangeShapeType="1"/>
            </p:cNvSpPr>
            <p:nvPr/>
          </p:nvSpPr>
          <p:spPr bwMode="auto">
            <a:xfrm>
              <a:off x="3119" y="3418"/>
              <a:ext cx="1" cy="133"/>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180281" name="Rectangle 57"/>
          <p:cNvSpPr>
            <a:spLocks noChangeArrowheads="1"/>
          </p:cNvSpPr>
          <p:nvPr/>
        </p:nvSpPr>
        <p:spPr bwMode="auto">
          <a:xfrm rot="16200000">
            <a:off x="1611313" y="2693987"/>
            <a:ext cx="3810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Nadianne"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600" b="1">
                <a:solidFill>
                  <a:srgbClr val="EAEAEA"/>
                </a:solidFill>
                <a:latin typeface="Nadianne" charset="0"/>
                <a:ea typeface="Gulim" charset="0"/>
                <a:cs typeface="Gulim" charset="0"/>
              </a:rPr>
              <a:t>땅</a:t>
            </a:r>
          </a:p>
        </p:txBody>
      </p:sp>
      <p:sp>
        <p:nvSpPr>
          <p:cNvPr id="180282" name="Rectangle 58"/>
          <p:cNvSpPr>
            <a:spLocks noChangeArrowheads="1"/>
          </p:cNvSpPr>
          <p:nvPr/>
        </p:nvSpPr>
        <p:spPr bwMode="auto">
          <a:xfrm rot="16200000">
            <a:off x="1895475" y="3768725"/>
            <a:ext cx="581025"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Nadianne"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600" b="1">
                <a:solidFill>
                  <a:srgbClr val="EAEAEA"/>
                </a:solidFill>
                <a:latin typeface="Nadianne" charset="0"/>
                <a:ea typeface="Gulim" charset="0"/>
                <a:cs typeface="Gulim" charset="0"/>
              </a:rPr>
              <a:t>씨앗</a:t>
            </a:r>
          </a:p>
        </p:txBody>
      </p:sp>
      <p:sp>
        <p:nvSpPr>
          <p:cNvPr id="180283" name="Rectangle 59"/>
          <p:cNvSpPr>
            <a:spLocks noChangeArrowheads="1"/>
          </p:cNvSpPr>
          <p:nvPr/>
        </p:nvSpPr>
        <p:spPr bwMode="auto">
          <a:xfrm rot="16200000">
            <a:off x="2560638" y="5148263"/>
            <a:ext cx="581025"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Nadianne"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600" b="1">
                <a:solidFill>
                  <a:srgbClr val="EAEAEA"/>
                </a:solidFill>
                <a:latin typeface="Nadianne" charset="0"/>
                <a:ea typeface="Gulim" charset="0"/>
                <a:cs typeface="Gulim" charset="0"/>
              </a:rPr>
              <a:t>축복</a:t>
            </a:r>
          </a:p>
        </p:txBody>
      </p:sp>
      <p:sp>
        <p:nvSpPr>
          <p:cNvPr id="180284" name="Rectangle 60"/>
          <p:cNvSpPr>
            <a:spLocks noChangeArrowheads="1"/>
          </p:cNvSpPr>
          <p:nvPr/>
        </p:nvSpPr>
        <p:spPr bwMode="auto">
          <a:xfrm rot="16200000">
            <a:off x="1197769" y="3893344"/>
            <a:ext cx="706438"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000" b="1">
                <a:solidFill>
                  <a:srgbClr val="EAEAEA"/>
                </a:solidFill>
                <a:latin typeface="Arial" charset="0"/>
                <a:ea typeface="Gulim" charset="0"/>
                <a:cs typeface="Gulim" charset="0"/>
              </a:rPr>
              <a:t>창</a:t>
            </a:r>
            <a:r>
              <a:rPr lang="ko-KR" altLang="en-GB" sz="1000" b="1">
                <a:solidFill>
                  <a:srgbClr val="EAEAEA"/>
                </a:solidFill>
                <a:latin typeface="Arial" charset="0"/>
                <a:ea typeface="Gulim" charset="0"/>
                <a:cs typeface="Gulim" charset="0"/>
              </a:rPr>
              <a:t> </a:t>
            </a:r>
            <a:r>
              <a:rPr lang="en-GB" sz="1000" b="1">
                <a:solidFill>
                  <a:srgbClr val="EAEAEA"/>
                </a:solidFill>
                <a:latin typeface="Arial" charset="0"/>
              </a:rPr>
              <a:t>12:1-3</a:t>
            </a:r>
          </a:p>
        </p:txBody>
      </p:sp>
      <p:sp>
        <p:nvSpPr>
          <p:cNvPr id="180285" name="Rectangle 61"/>
          <p:cNvSpPr>
            <a:spLocks noChangeArrowheads="1"/>
          </p:cNvSpPr>
          <p:nvPr/>
        </p:nvSpPr>
        <p:spPr bwMode="auto">
          <a:xfrm>
            <a:off x="8385175" y="3429000"/>
            <a:ext cx="750888" cy="700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그리스도께서 왕국을 하나님께 돌려 드린다</a:t>
            </a:r>
            <a:r>
              <a:rPr lang="en-GB" sz="800" b="1">
                <a:solidFill>
                  <a:srgbClr val="000000"/>
                </a:solidFill>
                <a:latin typeface="Arial" charset="0"/>
              </a:rPr>
              <a:t> (</a:t>
            </a:r>
            <a:r>
              <a:rPr lang="ko-KR" altLang="en-US" sz="800" b="1">
                <a:solidFill>
                  <a:srgbClr val="000000"/>
                </a:solidFill>
                <a:latin typeface="Arial" charset="0"/>
                <a:ea typeface="Gulim" charset="0"/>
                <a:cs typeface="Gulim" charset="0"/>
              </a:rPr>
              <a:t>고전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15:24)‏</a:t>
            </a:r>
          </a:p>
        </p:txBody>
      </p:sp>
      <p:grpSp>
        <p:nvGrpSpPr>
          <p:cNvPr id="1090614" name="Group 62"/>
          <p:cNvGrpSpPr>
            <a:grpSpLocks/>
          </p:cNvGrpSpPr>
          <p:nvPr/>
        </p:nvGrpSpPr>
        <p:grpSpPr bwMode="auto">
          <a:xfrm>
            <a:off x="7823200" y="1600200"/>
            <a:ext cx="608013" cy="447675"/>
            <a:chOff x="4928" y="1008"/>
            <a:chExt cx="383" cy="282"/>
          </a:xfrm>
        </p:grpSpPr>
        <p:sp>
          <p:nvSpPr>
            <p:cNvPr id="180287" name="Freeform 63"/>
            <p:cNvSpPr>
              <a:spLocks noChangeArrowheads="1"/>
            </p:cNvSpPr>
            <p:nvPr/>
          </p:nvSpPr>
          <p:spPr bwMode="auto">
            <a:xfrm>
              <a:off x="4928" y="1008"/>
              <a:ext cx="384" cy="192"/>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custGeom>
            <a:solidFill>
              <a:srgbClr val="8080FF"/>
            </a:solidFill>
            <a:ln w="12600">
              <a:solidFill>
                <a:srgbClr val="FFFFFF"/>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88" name="Rectangle 64"/>
            <p:cNvSpPr>
              <a:spLocks noChangeArrowheads="1"/>
            </p:cNvSpPr>
            <p:nvPr/>
          </p:nvSpPr>
          <p:spPr bwMode="auto">
            <a:xfrm>
              <a:off x="4928" y="1199"/>
              <a:ext cx="383" cy="48"/>
            </a:xfrm>
            <a:prstGeom prst="rect">
              <a:avLst/>
            </a:prstGeom>
            <a:solidFill>
              <a:srgbClr val="8080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89" name="Oval 65"/>
            <p:cNvSpPr>
              <a:spLocks noChangeArrowheads="1"/>
            </p:cNvSpPr>
            <p:nvPr/>
          </p:nvSpPr>
          <p:spPr bwMode="auto">
            <a:xfrm>
              <a:off x="4932" y="1203"/>
              <a:ext cx="375" cy="88"/>
            </a:xfrm>
            <a:prstGeom prst="ellipse">
              <a:avLst/>
            </a:prstGeom>
            <a:solidFill>
              <a:srgbClr val="E000E0"/>
            </a:solidFill>
            <a:ln w="1260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90" name="Line 66"/>
            <p:cNvSpPr>
              <a:spLocks noChangeShapeType="1"/>
            </p:cNvSpPr>
            <p:nvPr/>
          </p:nvSpPr>
          <p:spPr bwMode="auto">
            <a:xfrm>
              <a:off x="4928" y="1199"/>
              <a:ext cx="1" cy="48"/>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91" name="Line 67"/>
            <p:cNvSpPr>
              <a:spLocks noChangeShapeType="1"/>
            </p:cNvSpPr>
            <p:nvPr/>
          </p:nvSpPr>
          <p:spPr bwMode="auto">
            <a:xfrm>
              <a:off x="5311" y="1199"/>
              <a:ext cx="1" cy="48"/>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grpSp>
        <p:nvGrpSpPr>
          <p:cNvPr id="1090615" name="Group 68"/>
          <p:cNvGrpSpPr>
            <a:grpSpLocks/>
          </p:cNvGrpSpPr>
          <p:nvPr/>
        </p:nvGrpSpPr>
        <p:grpSpPr bwMode="auto">
          <a:xfrm>
            <a:off x="4800600" y="5203825"/>
            <a:ext cx="1182688" cy="101600"/>
            <a:chOff x="3024" y="3278"/>
            <a:chExt cx="745" cy="64"/>
          </a:xfrm>
        </p:grpSpPr>
        <p:sp>
          <p:nvSpPr>
            <p:cNvPr id="180293" name="Line 69"/>
            <p:cNvSpPr>
              <a:spLocks noChangeShapeType="1"/>
            </p:cNvSpPr>
            <p:nvPr/>
          </p:nvSpPr>
          <p:spPr bwMode="auto">
            <a:xfrm>
              <a:off x="3024" y="3311"/>
              <a:ext cx="670" cy="1"/>
            </a:xfrm>
            <a:prstGeom prst="line">
              <a:avLst/>
            </a:prstGeom>
            <a:noFill/>
            <a:ln w="12600">
              <a:solidFill>
                <a:srgbClr val="FFFFFF"/>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94" name="AutoShape 70"/>
            <p:cNvSpPr>
              <a:spLocks noChangeArrowheads="1"/>
            </p:cNvSpPr>
            <p:nvPr/>
          </p:nvSpPr>
          <p:spPr bwMode="auto">
            <a:xfrm rot="5400000">
              <a:off x="3718" y="3291"/>
              <a:ext cx="65" cy="40"/>
            </a:xfrm>
            <a:prstGeom prst="triangle">
              <a:avLst>
                <a:gd name="adj" fmla="val 49995"/>
              </a:avLst>
            </a:prstGeom>
            <a:solidFill>
              <a:srgbClr val="FFFFFF"/>
            </a:solidFill>
            <a:ln w="1260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90616" name="Group 71"/>
          <p:cNvGrpSpPr>
            <a:grpSpLocks/>
          </p:cNvGrpSpPr>
          <p:nvPr/>
        </p:nvGrpSpPr>
        <p:grpSpPr bwMode="auto">
          <a:xfrm>
            <a:off x="5029200" y="5489575"/>
            <a:ext cx="3000375" cy="101600"/>
            <a:chOff x="3168" y="3458"/>
            <a:chExt cx="1890" cy="64"/>
          </a:xfrm>
        </p:grpSpPr>
        <p:sp>
          <p:nvSpPr>
            <p:cNvPr id="180296" name="Line 72"/>
            <p:cNvSpPr>
              <a:spLocks noChangeShapeType="1"/>
            </p:cNvSpPr>
            <p:nvPr/>
          </p:nvSpPr>
          <p:spPr bwMode="auto">
            <a:xfrm>
              <a:off x="3168" y="3492"/>
              <a:ext cx="1810" cy="6"/>
            </a:xfrm>
            <a:prstGeom prst="line">
              <a:avLst/>
            </a:prstGeom>
            <a:noFill/>
            <a:ln w="12600">
              <a:solidFill>
                <a:srgbClr val="FFFFFF"/>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297" name="AutoShape 73"/>
            <p:cNvSpPr>
              <a:spLocks noChangeArrowheads="1"/>
            </p:cNvSpPr>
            <p:nvPr/>
          </p:nvSpPr>
          <p:spPr bwMode="auto">
            <a:xfrm rot="5400000">
              <a:off x="5007" y="3471"/>
              <a:ext cx="65" cy="40"/>
            </a:xfrm>
            <a:prstGeom prst="triangle">
              <a:avLst>
                <a:gd name="adj" fmla="val 49995"/>
              </a:avLst>
            </a:prstGeom>
            <a:solidFill>
              <a:srgbClr val="FFFFFF"/>
            </a:solidFill>
            <a:ln w="1260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80298" name="Rectangle 74"/>
          <p:cNvSpPr>
            <a:spLocks noChangeArrowheads="1"/>
          </p:cNvSpPr>
          <p:nvPr/>
        </p:nvSpPr>
        <p:spPr bwMode="auto">
          <a:xfrm>
            <a:off x="152400" y="6481763"/>
            <a:ext cx="8934450" cy="357187"/>
          </a:xfrm>
          <a:prstGeom prst="rect">
            <a:avLst/>
          </a:prstGeom>
          <a:solidFill>
            <a:srgbClr val="6E0043"/>
          </a:solidFill>
          <a:ln w="1260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299" name="Rectangle 75"/>
          <p:cNvSpPr>
            <a:spLocks noChangeArrowheads="1"/>
          </p:cNvSpPr>
          <p:nvPr/>
        </p:nvSpPr>
        <p:spPr bwMode="auto">
          <a:xfrm>
            <a:off x="393700" y="6477000"/>
            <a:ext cx="8247063"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GB" sz="800" b="1">
                <a:ea typeface="Gulim" charset="0"/>
                <a:cs typeface="Gulim" charset="0"/>
              </a:rPr>
              <a:t>성경은 이중 왕국 약속을 강조 합니다</a:t>
            </a:r>
            <a:r>
              <a:rPr lang="en-GB" altLang="ko-KR" sz="800" b="1">
                <a:ea typeface="Gulim" charset="0"/>
                <a:cs typeface="Gulim" charset="0"/>
              </a:rPr>
              <a:t>. </a:t>
            </a:r>
            <a:r>
              <a:rPr lang="ko-KR" altLang="en-GB" sz="800" b="1">
                <a:ea typeface="Gulim" charset="0"/>
                <a:cs typeface="Gulim" charset="0"/>
              </a:rPr>
              <a:t>아브라함에게서 그리스도까지 이스라엘의 역할은 교회 </a:t>
            </a:r>
            <a:r>
              <a:rPr lang="en-GB" altLang="ko-KR" sz="800" b="1">
                <a:ea typeface="Gulim" charset="0"/>
                <a:cs typeface="Gulim" charset="0"/>
              </a:rPr>
              <a:t>(</a:t>
            </a:r>
            <a:r>
              <a:rPr lang="ko-KR" altLang="en-GB" sz="800" b="1">
                <a:ea typeface="Gulim" charset="0"/>
                <a:cs typeface="Gulim" charset="0"/>
              </a:rPr>
              <a:t>계속성</a:t>
            </a:r>
            <a:r>
              <a:rPr lang="en-GB" altLang="ko-KR" sz="800" b="1">
                <a:ea typeface="Gulim" charset="0"/>
                <a:cs typeface="Gulim" charset="0"/>
              </a:rPr>
              <a:t>)</a:t>
            </a:r>
            <a:r>
              <a:rPr lang="ko-KR" altLang="en-GB" sz="800" b="1">
                <a:ea typeface="Gulim" charset="0"/>
                <a:cs typeface="Gulim" charset="0"/>
              </a:rPr>
              <a:t>를 포함하기 위하여 확장됩니다</a:t>
            </a:r>
            <a:r>
              <a:rPr lang="en-GB" altLang="ko-KR" sz="800" b="1">
                <a:ea typeface="Gulim" charset="0"/>
                <a:cs typeface="Gulim" charset="0"/>
              </a:rPr>
              <a:t>. </a:t>
            </a:r>
            <a:r>
              <a:rPr lang="ko-KR" altLang="en-GB" sz="800" b="1">
                <a:ea typeface="Gulim" charset="0"/>
                <a:cs typeface="Gulim" charset="0"/>
              </a:rPr>
              <a:t>그러나 교회는 </a:t>
            </a:r>
            <a:r>
              <a:rPr lang="en-GB" altLang="ko-KR" sz="800" b="1">
                <a:ea typeface="Gulim" charset="0"/>
                <a:cs typeface="Gulim" charset="0"/>
              </a:rPr>
              <a:t>"</a:t>
            </a:r>
            <a:r>
              <a:rPr lang="ko-KR" altLang="en-GB" sz="800" b="1">
                <a:ea typeface="Gulim" charset="0"/>
                <a:cs typeface="Gulim" charset="0"/>
              </a:rPr>
              <a:t>새로운 이스라엘</a:t>
            </a:r>
            <a:r>
              <a:rPr lang="en-GB" altLang="ko-KR" sz="800" b="1">
                <a:ea typeface="Gulim" charset="0"/>
                <a:cs typeface="Gulim" charset="0"/>
              </a:rPr>
              <a:t>"</a:t>
            </a:r>
            <a:r>
              <a:rPr lang="ko-KR" altLang="en-GB" sz="800" b="1">
                <a:ea typeface="Gulim" charset="0"/>
                <a:cs typeface="Gulim" charset="0"/>
              </a:rPr>
              <a:t>을 국가로 결코 </a:t>
            </a:r>
          </a:p>
          <a:p>
            <a:pP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GB" sz="800" b="1">
                <a:ea typeface="Gulim" charset="0"/>
                <a:cs typeface="Gulim" charset="0"/>
              </a:rPr>
              <a:t>대체하지 않습니다 </a:t>
            </a:r>
            <a:r>
              <a:rPr lang="en-GB" altLang="ko-KR" sz="800" b="1">
                <a:ea typeface="Gulim" charset="0"/>
                <a:cs typeface="Gulim" charset="0"/>
              </a:rPr>
              <a:t>(</a:t>
            </a:r>
            <a:r>
              <a:rPr lang="ko-KR" altLang="en-GB" sz="800" b="1">
                <a:ea typeface="Gulim" charset="0"/>
                <a:cs typeface="Gulim" charset="0"/>
              </a:rPr>
              <a:t>불연속</a:t>
            </a:r>
            <a:r>
              <a:rPr lang="en-GB" altLang="ko-KR" sz="800" b="1">
                <a:ea typeface="Gulim" charset="0"/>
                <a:cs typeface="Gulim" charset="0"/>
              </a:rPr>
              <a:t>). </a:t>
            </a:r>
            <a:r>
              <a:rPr lang="ko-KR" altLang="en-GB" sz="800" b="1">
                <a:ea typeface="Gulim" charset="0"/>
                <a:cs typeface="Gulim" charset="0"/>
              </a:rPr>
              <a:t>이스라엘은 그리스도의 재림때에 그리스도를 믿음으로 세계 굴지를 즐길것입니다</a:t>
            </a:r>
            <a:r>
              <a:rPr lang="en-GB" altLang="ko-KR" sz="800" b="1">
                <a:ea typeface="Gulim" charset="0"/>
                <a:cs typeface="Gulim" charset="0"/>
              </a:rPr>
              <a:t>.</a:t>
            </a:r>
            <a:endParaRPr lang="en-GB" sz="800" b="1">
              <a:ea typeface="Gulim" charset="0"/>
              <a:cs typeface="Gulim" charset="0"/>
            </a:endParaRPr>
          </a:p>
        </p:txBody>
      </p:sp>
      <p:sp>
        <p:nvSpPr>
          <p:cNvPr id="180300" name="Rectangle 76"/>
          <p:cNvSpPr>
            <a:spLocks noChangeArrowheads="1"/>
          </p:cNvSpPr>
          <p:nvPr/>
        </p:nvSpPr>
        <p:spPr bwMode="auto">
          <a:xfrm>
            <a:off x="5114925" y="2095500"/>
            <a:ext cx="631825"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900" b="1">
                <a:solidFill>
                  <a:srgbClr val="EAEAEA"/>
                </a:solidFill>
                <a:latin typeface="Arial" charset="0"/>
                <a:ea typeface="Gulim" charset="0"/>
                <a:cs typeface="Gulim" charset="0"/>
              </a:rPr>
              <a:t>이스라엘</a:t>
            </a:r>
          </a:p>
        </p:txBody>
      </p:sp>
      <p:sp>
        <p:nvSpPr>
          <p:cNvPr id="180301" name="Rectangle 77"/>
          <p:cNvSpPr>
            <a:spLocks noChangeArrowheads="1"/>
          </p:cNvSpPr>
          <p:nvPr/>
        </p:nvSpPr>
        <p:spPr bwMode="auto">
          <a:xfrm>
            <a:off x="6165850" y="2095500"/>
            <a:ext cx="406400"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900" b="1">
                <a:solidFill>
                  <a:srgbClr val="EAEAEA"/>
                </a:solidFill>
                <a:latin typeface="Arial" charset="0"/>
                <a:ea typeface="Gulim" charset="0"/>
                <a:cs typeface="Gulim" charset="0"/>
              </a:rPr>
              <a:t>교회</a:t>
            </a:r>
          </a:p>
        </p:txBody>
      </p:sp>
      <p:sp>
        <p:nvSpPr>
          <p:cNvPr id="180302" name="Rectangle 78"/>
          <p:cNvSpPr>
            <a:spLocks noChangeArrowheads="1"/>
          </p:cNvSpPr>
          <p:nvPr/>
        </p:nvSpPr>
        <p:spPr bwMode="auto">
          <a:xfrm>
            <a:off x="5048250" y="2239963"/>
            <a:ext cx="647700" cy="211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민족주의</a:t>
            </a:r>
            <a:r>
              <a:rPr lang="en-GB" sz="800" b="1">
                <a:solidFill>
                  <a:srgbClr val="EAEAEA"/>
                </a:solidFill>
                <a:latin typeface="Arial" charset="0"/>
              </a:rPr>
              <a:t>)‏</a:t>
            </a:r>
          </a:p>
        </p:txBody>
      </p:sp>
      <p:graphicFrame>
        <p:nvGraphicFramePr>
          <p:cNvPr id="1090622" name="Object 79"/>
          <p:cNvGraphicFramePr>
            <a:graphicFrameLocks noChangeAspect="1"/>
          </p:cNvGraphicFramePr>
          <p:nvPr/>
        </p:nvGraphicFramePr>
        <p:xfrm>
          <a:off x="381000" y="76200"/>
          <a:ext cx="665163" cy="636588"/>
        </p:xfrm>
        <a:graphic>
          <a:graphicData uri="http://schemas.openxmlformats.org/presentationml/2006/ole">
            <mc:AlternateContent xmlns:mc="http://schemas.openxmlformats.org/markup-compatibility/2006">
              <mc:Choice xmlns:v="urn:schemas-microsoft-com:vml" Requires="v">
                <p:oleObj spid="_x0000_s1090671" r:id="rId4" imgW="1828800" imgH="1828800" progId="">
                  <p:embed/>
                </p:oleObj>
              </mc:Choice>
              <mc:Fallback>
                <p:oleObj r:id="rId4" imgW="1828800" imgH="1828800" progId="">
                  <p:embed/>
                  <p:pic>
                    <p:nvPicPr>
                      <p:cNvPr id="0" name="Object 7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76200"/>
                        <a:ext cx="665163" cy="6365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180304" name="Rectangle 80"/>
          <p:cNvSpPr>
            <a:spLocks noChangeArrowheads="1"/>
          </p:cNvSpPr>
          <p:nvPr/>
        </p:nvSpPr>
        <p:spPr bwMode="auto">
          <a:xfrm>
            <a:off x="6118225" y="2239963"/>
            <a:ext cx="1039813" cy="211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US" altLang="ko-KR" sz="800" b="1">
                <a:solidFill>
                  <a:srgbClr val="EAEAEA"/>
                </a:solidFill>
                <a:latin typeface="Arial" charset="0"/>
                <a:ea typeface="Gulim" charset="0"/>
                <a:cs typeface="Gulim" charset="0"/>
              </a:rPr>
              <a:t>“</a:t>
            </a:r>
            <a:r>
              <a:rPr lang="ko-KR" altLang="en-US" sz="800" b="1">
                <a:solidFill>
                  <a:srgbClr val="EAEAEA"/>
                </a:solidFill>
                <a:latin typeface="Arial" charset="0"/>
                <a:ea typeface="Gulim" charset="0"/>
                <a:cs typeface="Gulim" charset="0"/>
              </a:rPr>
              <a:t>새 사람”</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엡</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2:15)‏</a:t>
            </a:r>
          </a:p>
        </p:txBody>
      </p:sp>
      <p:sp>
        <p:nvSpPr>
          <p:cNvPr id="180305" name="Line 81"/>
          <p:cNvSpPr>
            <a:spLocks noChangeShapeType="1"/>
          </p:cNvSpPr>
          <p:nvPr/>
        </p:nvSpPr>
        <p:spPr bwMode="auto">
          <a:xfrm>
            <a:off x="5783263" y="2116138"/>
            <a:ext cx="1587" cy="1185862"/>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306" name="Rectangle 82"/>
          <p:cNvSpPr>
            <a:spLocks noChangeArrowheads="1"/>
          </p:cNvSpPr>
          <p:nvPr/>
        </p:nvSpPr>
        <p:spPr bwMode="auto">
          <a:xfrm>
            <a:off x="8213725" y="5749925"/>
            <a:ext cx="863600" cy="301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700" b="1" i="1">
                <a:solidFill>
                  <a:srgbClr val="EAEAEA"/>
                </a:solidFill>
                <a:latin typeface="Arial" charset="0"/>
                <a:ea typeface="Gulim" charset="0"/>
                <a:cs typeface="Gulim" charset="0"/>
              </a:rPr>
              <a:t>제 </a:t>
            </a:r>
            <a:r>
              <a:rPr lang="en-US" altLang="ko-KR" sz="700" b="1" i="1">
                <a:solidFill>
                  <a:srgbClr val="EAEAEA"/>
                </a:solidFill>
                <a:latin typeface="Arial" charset="0"/>
                <a:ea typeface="Gulim" charset="0"/>
                <a:cs typeface="Gulim" charset="0"/>
              </a:rPr>
              <a:t>3</a:t>
            </a:r>
            <a:r>
              <a:rPr lang="ko-KR" altLang="en-US" sz="700" b="1" i="1">
                <a:solidFill>
                  <a:srgbClr val="EAEAEA"/>
                </a:solidFill>
                <a:latin typeface="Arial" charset="0"/>
                <a:ea typeface="Gulim" charset="0"/>
                <a:cs typeface="Gulim" charset="0"/>
              </a:rPr>
              <a:t>판</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altLang="ko-KR" sz="700" b="1" i="1">
                <a:solidFill>
                  <a:srgbClr val="EAEAEA"/>
                </a:solidFill>
                <a:latin typeface="Arial" charset="0"/>
                <a:ea typeface="Gulim" charset="0"/>
                <a:cs typeface="Gulim" charset="0"/>
              </a:rPr>
              <a:t>4</a:t>
            </a:r>
            <a:r>
              <a:rPr lang="ko-KR" altLang="en-US" sz="700" b="1" i="1">
                <a:solidFill>
                  <a:srgbClr val="EAEAEA"/>
                </a:solidFill>
                <a:latin typeface="Arial" charset="0"/>
                <a:ea typeface="Gulim" charset="0"/>
                <a:cs typeface="Gulim" charset="0"/>
              </a:rPr>
              <a:t>월 </a:t>
            </a:r>
            <a:r>
              <a:rPr lang="en-US" altLang="ko-KR" sz="700" b="1" i="1">
                <a:solidFill>
                  <a:srgbClr val="EAEAEA"/>
                </a:solidFill>
                <a:latin typeface="Arial" charset="0"/>
                <a:ea typeface="Gulim" charset="0"/>
                <a:cs typeface="Gulim" charset="0"/>
              </a:rPr>
              <a:t>19</a:t>
            </a:r>
            <a:r>
              <a:rPr lang="ko-KR" altLang="en-US" sz="700" b="1" i="1">
                <a:solidFill>
                  <a:srgbClr val="EAEAEA"/>
                </a:solidFill>
                <a:latin typeface="Arial" charset="0"/>
                <a:ea typeface="Gulim" charset="0"/>
                <a:cs typeface="Gulim" charset="0"/>
              </a:rPr>
              <a:t>일</a:t>
            </a:r>
            <a:r>
              <a:rPr lang="ko-KR" altLang="en-GB" sz="700" b="1" i="1">
                <a:solidFill>
                  <a:srgbClr val="EAEAEA"/>
                </a:solidFill>
                <a:latin typeface="Arial" charset="0"/>
                <a:ea typeface="Gulim" charset="0"/>
                <a:cs typeface="Gulim" charset="0"/>
              </a:rPr>
              <a:t> </a:t>
            </a:r>
            <a:r>
              <a:rPr lang="en-GB" sz="700" b="1" i="1">
                <a:solidFill>
                  <a:srgbClr val="EAEAEA"/>
                </a:solidFill>
                <a:latin typeface="Arial" charset="0"/>
              </a:rPr>
              <a:t>2005</a:t>
            </a:r>
          </a:p>
        </p:txBody>
      </p:sp>
      <p:grpSp>
        <p:nvGrpSpPr>
          <p:cNvPr id="1090626" name="Group 83"/>
          <p:cNvGrpSpPr>
            <a:grpSpLocks/>
          </p:cNvGrpSpPr>
          <p:nvPr/>
        </p:nvGrpSpPr>
        <p:grpSpPr bwMode="auto">
          <a:xfrm>
            <a:off x="1387475" y="2087563"/>
            <a:ext cx="160338" cy="174625"/>
            <a:chOff x="874" y="1315"/>
            <a:chExt cx="101" cy="110"/>
          </a:xfrm>
        </p:grpSpPr>
        <p:sp>
          <p:nvSpPr>
            <p:cNvPr id="180308" name="AutoShape 84"/>
            <p:cNvSpPr>
              <a:spLocks noChangeArrowheads="1"/>
            </p:cNvSpPr>
            <p:nvPr/>
          </p:nvSpPr>
          <p:spPr bwMode="auto">
            <a:xfrm>
              <a:off x="874" y="1315"/>
              <a:ext cx="99" cy="79"/>
            </a:xfrm>
            <a:prstGeom prst="triangle">
              <a:avLst>
                <a:gd name="adj" fmla="val 49995"/>
              </a:avLst>
            </a:prstGeom>
            <a:solidFill>
              <a:srgbClr val="FFFF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09" name="AutoShape 85"/>
            <p:cNvSpPr>
              <a:spLocks noChangeArrowheads="1"/>
            </p:cNvSpPr>
            <p:nvPr/>
          </p:nvSpPr>
          <p:spPr bwMode="auto">
            <a:xfrm rot="10800000" flipH="1">
              <a:off x="876" y="1343"/>
              <a:ext cx="101" cy="84"/>
            </a:xfrm>
            <a:prstGeom prst="triangle">
              <a:avLst>
                <a:gd name="adj" fmla="val 49995"/>
              </a:avLst>
            </a:prstGeom>
            <a:solidFill>
              <a:srgbClr val="FFFF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90627" name="Group 86"/>
          <p:cNvGrpSpPr>
            <a:grpSpLocks/>
          </p:cNvGrpSpPr>
          <p:nvPr/>
        </p:nvGrpSpPr>
        <p:grpSpPr bwMode="auto">
          <a:xfrm>
            <a:off x="2305050" y="3333750"/>
            <a:ext cx="285750" cy="219075"/>
            <a:chOff x="1452" y="2100"/>
            <a:chExt cx="180" cy="138"/>
          </a:xfrm>
        </p:grpSpPr>
        <p:sp>
          <p:nvSpPr>
            <p:cNvPr id="180311" name="Freeform 87"/>
            <p:cNvSpPr>
              <a:spLocks noChangeArrowheads="1"/>
            </p:cNvSpPr>
            <p:nvPr/>
          </p:nvSpPr>
          <p:spPr bwMode="auto">
            <a:xfrm>
              <a:off x="1452" y="2100"/>
              <a:ext cx="181" cy="96"/>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custGeom>
            <a:solidFill>
              <a:srgbClr val="8080FF"/>
            </a:solidFill>
            <a:ln w="12600">
              <a:solidFill>
                <a:srgbClr val="FFFFFF"/>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12" name="Rectangle 88"/>
            <p:cNvSpPr>
              <a:spLocks noChangeArrowheads="1"/>
            </p:cNvSpPr>
            <p:nvPr/>
          </p:nvSpPr>
          <p:spPr bwMode="auto">
            <a:xfrm>
              <a:off x="1452" y="2195"/>
              <a:ext cx="180" cy="24"/>
            </a:xfrm>
            <a:prstGeom prst="rect">
              <a:avLst/>
            </a:prstGeom>
            <a:solidFill>
              <a:srgbClr val="8080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13" name="Oval 89"/>
            <p:cNvSpPr>
              <a:spLocks noChangeArrowheads="1"/>
            </p:cNvSpPr>
            <p:nvPr/>
          </p:nvSpPr>
          <p:spPr bwMode="auto">
            <a:xfrm>
              <a:off x="1456" y="2199"/>
              <a:ext cx="172" cy="40"/>
            </a:xfrm>
            <a:prstGeom prst="ellipse">
              <a:avLst/>
            </a:prstGeom>
            <a:solidFill>
              <a:srgbClr val="E000E0"/>
            </a:solidFill>
            <a:ln w="1260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14" name="Line 90"/>
            <p:cNvSpPr>
              <a:spLocks noChangeShapeType="1"/>
            </p:cNvSpPr>
            <p:nvPr/>
          </p:nvSpPr>
          <p:spPr bwMode="auto">
            <a:xfrm>
              <a:off x="1452" y="2195"/>
              <a:ext cx="1" cy="24"/>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0315" name="Line 91"/>
            <p:cNvSpPr>
              <a:spLocks noChangeShapeType="1"/>
            </p:cNvSpPr>
            <p:nvPr/>
          </p:nvSpPr>
          <p:spPr bwMode="auto">
            <a:xfrm>
              <a:off x="1632" y="2195"/>
              <a:ext cx="1" cy="24"/>
            </a:xfrm>
            <a:prstGeom prst="line">
              <a:avLst/>
            </a:prstGeom>
            <a:noFill/>
            <a:ln w="1260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grpSp>
        <p:nvGrpSpPr>
          <p:cNvPr id="1090628" name="Group 92"/>
          <p:cNvGrpSpPr>
            <a:grpSpLocks/>
          </p:cNvGrpSpPr>
          <p:nvPr/>
        </p:nvGrpSpPr>
        <p:grpSpPr bwMode="auto">
          <a:xfrm>
            <a:off x="1774825" y="1428750"/>
            <a:ext cx="295275" cy="234950"/>
            <a:chOff x="1118" y="900"/>
            <a:chExt cx="186" cy="148"/>
          </a:xfrm>
        </p:grpSpPr>
        <p:grpSp>
          <p:nvGrpSpPr>
            <p:cNvPr id="1090637" name="Group 93"/>
            <p:cNvGrpSpPr>
              <a:grpSpLocks/>
            </p:cNvGrpSpPr>
            <p:nvPr/>
          </p:nvGrpSpPr>
          <p:grpSpPr bwMode="auto">
            <a:xfrm>
              <a:off x="1118" y="900"/>
              <a:ext cx="82" cy="148"/>
              <a:chOff x="1118" y="900"/>
              <a:chExt cx="82" cy="148"/>
            </a:xfrm>
          </p:grpSpPr>
          <p:sp>
            <p:nvSpPr>
              <p:cNvPr id="180318" name="Rectangle 94"/>
              <p:cNvSpPr>
                <a:spLocks noChangeArrowheads="1"/>
              </p:cNvSpPr>
              <p:nvPr/>
            </p:nvSpPr>
            <p:spPr bwMode="auto">
              <a:xfrm>
                <a:off x="1118" y="935"/>
                <a:ext cx="83" cy="114"/>
              </a:xfrm>
              <a:prstGeom prst="rect">
                <a:avLst/>
              </a:prstGeom>
              <a:solidFill>
                <a:srgbClr val="FFA04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19" name="Oval 95"/>
              <p:cNvSpPr>
                <a:spLocks noChangeArrowheads="1"/>
              </p:cNvSpPr>
              <p:nvPr/>
            </p:nvSpPr>
            <p:spPr bwMode="auto">
              <a:xfrm>
                <a:off x="1118" y="900"/>
                <a:ext cx="83" cy="56"/>
              </a:xfrm>
              <a:prstGeom prst="ellipse">
                <a:avLst/>
              </a:prstGeom>
              <a:solidFill>
                <a:srgbClr val="FFA04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90638" name="Group 96"/>
            <p:cNvGrpSpPr>
              <a:grpSpLocks/>
            </p:cNvGrpSpPr>
            <p:nvPr/>
          </p:nvGrpSpPr>
          <p:grpSpPr bwMode="auto">
            <a:xfrm>
              <a:off x="1222" y="900"/>
              <a:ext cx="82" cy="148"/>
              <a:chOff x="1222" y="900"/>
              <a:chExt cx="82" cy="148"/>
            </a:xfrm>
          </p:grpSpPr>
          <p:sp>
            <p:nvSpPr>
              <p:cNvPr id="180321" name="Rectangle 97"/>
              <p:cNvSpPr>
                <a:spLocks noChangeArrowheads="1"/>
              </p:cNvSpPr>
              <p:nvPr/>
            </p:nvSpPr>
            <p:spPr bwMode="auto">
              <a:xfrm>
                <a:off x="1222" y="935"/>
                <a:ext cx="83" cy="114"/>
              </a:xfrm>
              <a:prstGeom prst="rect">
                <a:avLst/>
              </a:prstGeom>
              <a:solidFill>
                <a:srgbClr val="FFA04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22" name="Oval 98"/>
              <p:cNvSpPr>
                <a:spLocks noChangeArrowheads="1"/>
              </p:cNvSpPr>
              <p:nvPr/>
            </p:nvSpPr>
            <p:spPr bwMode="auto">
              <a:xfrm>
                <a:off x="1222" y="900"/>
                <a:ext cx="83" cy="56"/>
              </a:xfrm>
              <a:prstGeom prst="ellipse">
                <a:avLst/>
              </a:prstGeom>
              <a:solidFill>
                <a:srgbClr val="FFA04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80323" name="Rectangle 99"/>
          <p:cNvSpPr>
            <a:spLocks noChangeArrowheads="1"/>
          </p:cNvSpPr>
          <p:nvPr/>
        </p:nvSpPr>
        <p:spPr bwMode="auto">
          <a:xfrm>
            <a:off x="7729538" y="4627563"/>
            <a:ext cx="7715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전체 </a:t>
            </a:r>
            <a:r>
              <a:rPr lang="en-US" altLang="ko-KR" sz="800" b="1">
                <a:solidFill>
                  <a:srgbClr val="000000"/>
                </a:solidFill>
                <a:latin typeface="Arial" charset="0"/>
                <a:ea typeface="Gulim" charset="0"/>
                <a:cs typeface="Gulim" charset="0"/>
              </a:rPr>
              <a:t>5</a:t>
            </a:r>
            <a:r>
              <a:rPr lang="ko-KR" altLang="en-US" sz="800" b="1">
                <a:solidFill>
                  <a:srgbClr val="000000"/>
                </a:solidFill>
                <a:latin typeface="Arial" charset="0"/>
                <a:ea typeface="Gulim" charset="0"/>
                <a:cs typeface="Gulim" charset="0"/>
              </a:rPr>
              <a:t>가지 요소가 민족 회복에 이행 되었다</a:t>
            </a:r>
            <a:r>
              <a:rPr lang="en-GB" sz="800" b="1">
                <a:solidFill>
                  <a:srgbClr val="000000"/>
                </a:solidFill>
                <a:latin typeface="Arial" charset="0"/>
              </a:rPr>
              <a:t> (</a:t>
            </a:r>
            <a:r>
              <a:rPr lang="ko-KR" altLang="en-US" sz="800" b="1">
                <a:solidFill>
                  <a:srgbClr val="000000"/>
                </a:solidFill>
                <a:latin typeface="Arial" charset="0"/>
                <a:ea typeface="Gulim" charset="0"/>
                <a:cs typeface="Gulim" charset="0"/>
              </a:rPr>
              <a:t>슥</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8)‏</a:t>
            </a:r>
          </a:p>
        </p:txBody>
      </p:sp>
      <p:sp>
        <p:nvSpPr>
          <p:cNvPr id="180324" name="Rectangle 100"/>
          <p:cNvSpPr>
            <a:spLocks noChangeArrowheads="1"/>
          </p:cNvSpPr>
          <p:nvPr/>
        </p:nvSpPr>
        <p:spPr bwMode="auto">
          <a:xfrm>
            <a:off x="8416925" y="4611688"/>
            <a:ext cx="669925" cy="45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000000"/>
                </a:solidFill>
                <a:latin typeface="Arial" charset="0"/>
                <a:ea typeface="Gulim" charset="0"/>
                <a:cs typeface="Gulim" charset="0"/>
              </a:rPr>
              <a:t>모든것이 새롭게 됨</a:t>
            </a:r>
            <a:r>
              <a:rPr lang="en-US" altLang="ko-KR" sz="800" b="1">
                <a:solidFill>
                  <a:srgbClr val="000000"/>
                </a:solidFill>
                <a:latin typeface="Arial" charset="0"/>
                <a:ea typeface="Gulim" charset="0"/>
                <a:cs typeface="Gulim" charset="0"/>
              </a:rPr>
              <a:t>!</a:t>
            </a:r>
            <a:r>
              <a:rPr lang="en-GB" altLang="ko-KR" sz="800" b="1">
                <a:solidFill>
                  <a:srgbClr val="000000"/>
                </a:solidFill>
                <a:latin typeface="Arial" charset="0"/>
                <a:ea typeface="Gulim" charset="0"/>
                <a:cs typeface="Gulim" charset="0"/>
              </a:rPr>
              <a:t> </a:t>
            </a:r>
          </a:p>
          <a:p>
            <a:pPr algn="ctr" eaLnBrk="0" hangingPunct="0">
              <a:lnSpc>
                <a:spcPct val="100000"/>
              </a:lnSpc>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800" b="1">
                <a:solidFill>
                  <a:srgbClr val="000000"/>
                </a:solidFill>
                <a:latin typeface="Arial" charset="0"/>
              </a:rPr>
              <a:t>(</a:t>
            </a:r>
            <a:r>
              <a:rPr lang="ko-KR" altLang="en-US" sz="800" b="1">
                <a:solidFill>
                  <a:srgbClr val="000000"/>
                </a:solidFill>
                <a:latin typeface="Arial" charset="0"/>
                <a:ea typeface="Gulim" charset="0"/>
                <a:cs typeface="Gulim" charset="0"/>
              </a:rPr>
              <a:t>계</a:t>
            </a:r>
            <a:r>
              <a:rPr lang="ko-KR" altLang="en-GB" sz="800" b="1">
                <a:solidFill>
                  <a:srgbClr val="000000"/>
                </a:solidFill>
                <a:latin typeface="Arial" charset="0"/>
                <a:ea typeface="Gulim" charset="0"/>
                <a:cs typeface="Gulim" charset="0"/>
              </a:rPr>
              <a:t> </a:t>
            </a:r>
            <a:r>
              <a:rPr lang="en-GB" sz="800" b="1">
                <a:solidFill>
                  <a:srgbClr val="000000"/>
                </a:solidFill>
                <a:latin typeface="Arial" charset="0"/>
              </a:rPr>
              <a:t>21:5)‏</a:t>
            </a:r>
          </a:p>
        </p:txBody>
      </p:sp>
      <p:sp>
        <p:nvSpPr>
          <p:cNvPr id="180325" name="Rectangle 101"/>
          <p:cNvSpPr>
            <a:spLocks noChangeArrowheads="1"/>
          </p:cNvSpPr>
          <p:nvPr/>
        </p:nvSpPr>
        <p:spPr bwMode="auto">
          <a:xfrm>
            <a:off x="2024063" y="5965825"/>
            <a:ext cx="3738562" cy="3317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일시적인</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갈</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3:19) </a:t>
            </a:r>
            <a:r>
              <a:rPr lang="ko-KR" altLang="en-US" sz="800" b="1">
                <a:solidFill>
                  <a:srgbClr val="EAEAEA"/>
                </a:solidFill>
                <a:latin typeface="Arial" charset="0"/>
                <a:ea typeface="Gulim" charset="0"/>
                <a:cs typeface="Gulim" charset="0"/>
              </a:rPr>
              <a:t>그리고 조건적인</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신</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28) </a:t>
            </a:r>
            <a:r>
              <a:rPr lang="ko-KR" altLang="en-US" sz="800" b="1">
                <a:solidFill>
                  <a:srgbClr val="EAEAEA"/>
                </a:solidFill>
                <a:latin typeface="Arial" charset="0"/>
                <a:ea typeface="Gulim" charset="0"/>
                <a:cs typeface="Gulim" charset="0"/>
              </a:rPr>
              <a:t>죄를 나타내는</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a:t>
            </a:r>
            <a:r>
              <a:rPr lang="ko-KR" altLang="en-US" sz="800" b="1">
                <a:solidFill>
                  <a:srgbClr val="EAEAEA"/>
                </a:solidFill>
                <a:latin typeface="Arial" charset="0"/>
                <a:ea typeface="Gulim" charset="0"/>
                <a:cs typeface="Gulim" charset="0"/>
              </a:rPr>
              <a:t>롬</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7:7) </a:t>
            </a:r>
            <a:r>
              <a:rPr lang="ko-KR" altLang="en-US" sz="800" b="1">
                <a:solidFill>
                  <a:srgbClr val="EAEAEA"/>
                </a:solidFill>
                <a:latin typeface="Arial" charset="0"/>
                <a:ea typeface="Gulim" charset="0"/>
                <a:cs typeface="Gulim" charset="0"/>
              </a:rPr>
              <a:t>그리고 이스라엘의 제한</a:t>
            </a:r>
            <a:r>
              <a:rPr lang="en-GB" sz="800" b="1">
                <a:solidFill>
                  <a:srgbClr val="EAEAEA"/>
                </a:solidFill>
                <a:latin typeface="Arial" charset="0"/>
              </a:rPr>
              <a:t> (</a:t>
            </a:r>
            <a:r>
              <a:rPr lang="ko-KR" altLang="en-US" sz="800" b="1">
                <a:solidFill>
                  <a:srgbClr val="EAEAEA"/>
                </a:solidFill>
                <a:latin typeface="Arial" charset="0"/>
                <a:ea typeface="Gulim" charset="0"/>
                <a:cs typeface="Gulim" charset="0"/>
              </a:rPr>
              <a:t>갈</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3:23-25)‏</a:t>
            </a:r>
          </a:p>
        </p:txBody>
      </p:sp>
      <p:sp>
        <p:nvSpPr>
          <p:cNvPr id="180326" name="Rectangle 102"/>
          <p:cNvSpPr>
            <a:spLocks noChangeArrowheads="1"/>
          </p:cNvSpPr>
          <p:nvPr/>
        </p:nvSpPr>
        <p:spPr bwMode="auto">
          <a:xfrm>
            <a:off x="5862638" y="5805488"/>
            <a:ext cx="1381125" cy="7000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algn="ct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EAEAEA"/>
                </a:solidFill>
                <a:latin typeface="Arial" charset="0"/>
                <a:ea typeface="Gulim" charset="0"/>
                <a:cs typeface="Gulim" charset="0"/>
              </a:rPr>
              <a:t>율법은 십자가를 통해 페기됨과 동시에 완전히 실행 되었고 율법을 대신 하게 되었다</a:t>
            </a:r>
            <a:r>
              <a:rPr lang="en-GB" sz="800" b="1">
                <a:solidFill>
                  <a:srgbClr val="EAEAEA"/>
                </a:solidFill>
                <a:latin typeface="Arial" charset="0"/>
              </a:rPr>
              <a:t> (</a:t>
            </a:r>
            <a:r>
              <a:rPr lang="ko-KR" altLang="en-US" sz="800" b="1">
                <a:solidFill>
                  <a:srgbClr val="EAEAEA"/>
                </a:solidFill>
                <a:latin typeface="Arial" charset="0"/>
                <a:ea typeface="Gulim" charset="0"/>
                <a:cs typeface="Gulim" charset="0"/>
              </a:rPr>
              <a:t>롬</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7:1-6;</a:t>
            </a:r>
            <a:r>
              <a:rPr lang="ko-KR" altLang="en-US" sz="800" b="1">
                <a:solidFill>
                  <a:srgbClr val="EAEAEA"/>
                </a:solidFill>
                <a:latin typeface="Arial" charset="0"/>
                <a:ea typeface="Gulim" charset="0"/>
                <a:cs typeface="Gulim" charset="0"/>
              </a:rPr>
              <a:t>고전</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9:19-21; </a:t>
            </a:r>
            <a:r>
              <a:rPr lang="ko-KR" altLang="en-US" sz="800" b="1">
                <a:solidFill>
                  <a:srgbClr val="EAEAEA"/>
                </a:solidFill>
                <a:latin typeface="Arial" charset="0"/>
                <a:ea typeface="Gulim" charset="0"/>
                <a:cs typeface="Gulim" charset="0"/>
              </a:rPr>
              <a:t>히</a:t>
            </a:r>
            <a:r>
              <a:rPr lang="ko-KR" altLang="en-GB" sz="800" b="1">
                <a:solidFill>
                  <a:srgbClr val="EAEAEA"/>
                </a:solidFill>
                <a:latin typeface="Arial" charset="0"/>
                <a:ea typeface="Gulim" charset="0"/>
                <a:cs typeface="Gulim" charset="0"/>
              </a:rPr>
              <a:t> </a:t>
            </a:r>
            <a:r>
              <a:rPr lang="en-GB" sz="800" b="1">
                <a:solidFill>
                  <a:srgbClr val="EAEAEA"/>
                </a:solidFill>
                <a:latin typeface="Arial" charset="0"/>
              </a:rPr>
              <a:t>8:13)‏</a:t>
            </a:r>
          </a:p>
        </p:txBody>
      </p:sp>
      <p:sp>
        <p:nvSpPr>
          <p:cNvPr id="180327" name="Rectangle 103"/>
          <p:cNvSpPr>
            <a:spLocks noChangeArrowheads="1"/>
          </p:cNvSpPr>
          <p:nvPr/>
        </p:nvSpPr>
        <p:spPr bwMode="auto">
          <a:xfrm>
            <a:off x="2609850" y="1890713"/>
            <a:ext cx="1276350" cy="211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360" tIns="44280" rIns="90360" bIns="44280">
            <a:spAutoFit/>
          </a:bodyPr>
          <a:lstStyle/>
          <a:p>
            <a:pPr eaLnBrk="0" hangingPunct="0">
              <a:lnSpc>
                <a:spcPct val="100000"/>
              </a:lnSpc>
              <a:buClr>
                <a:srgbClr val="500093"/>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800" b="1">
                <a:solidFill>
                  <a:srgbClr val="500093"/>
                </a:solidFill>
                <a:effectLst>
                  <a:outerShdw blurRad="38100" dist="38100" dir="2700000" algn="tl">
                    <a:srgbClr val="000000"/>
                  </a:outerShdw>
                </a:effectLst>
                <a:ea typeface="Gulim" charset="0"/>
                <a:cs typeface="Gulim" charset="0"/>
              </a:rPr>
              <a:t>창</a:t>
            </a:r>
            <a:r>
              <a:rPr lang="ko-KR" altLang="en-GB" sz="800" b="1">
                <a:solidFill>
                  <a:srgbClr val="500093"/>
                </a:solidFill>
                <a:effectLst>
                  <a:outerShdw blurRad="38100" dist="38100" dir="2700000" algn="tl">
                    <a:srgbClr val="000000"/>
                  </a:outerShdw>
                </a:effectLst>
                <a:ea typeface="Gulim" charset="0"/>
                <a:cs typeface="Gulim" charset="0"/>
              </a:rPr>
              <a:t> </a:t>
            </a:r>
            <a:r>
              <a:rPr lang="en-GB" sz="800" b="1">
                <a:solidFill>
                  <a:srgbClr val="500093"/>
                </a:solidFill>
                <a:effectLst>
                  <a:outerShdw blurRad="38100" dist="38100" dir="2700000" algn="tl">
                    <a:srgbClr val="000000"/>
                  </a:outerShdw>
                </a:effectLst>
              </a:rPr>
              <a:t>6:18; 9:8-17</a:t>
            </a:r>
          </a:p>
        </p:txBody>
      </p:sp>
      <p:sp>
        <p:nvSpPr>
          <p:cNvPr id="180328" name="Rectangle 104"/>
          <p:cNvSpPr>
            <a:spLocks noGrp="1" noChangeArrowheads="1"/>
          </p:cNvSpPr>
          <p:nvPr>
            <p:ph type="title" idx="4294967295"/>
          </p:nvPr>
        </p:nvSpPr>
        <p:spPr>
          <a:xfrm>
            <a:off x="990600" y="0"/>
            <a:ext cx="7315200" cy="936625"/>
          </a:xfrm>
        </p:spPr>
        <p:txBody>
          <a:bodyPr/>
          <a:lstStyle/>
          <a:p>
            <a:pPr>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나라와</a:t>
            </a:r>
            <a:r>
              <a:rPr lang="ko-KR" altLang="en-GB" smtClean="0">
                <a:ea typeface="Gulim" charset="0"/>
                <a:cs typeface="Gulim" charset="0"/>
              </a:rPr>
              <a:t> </a:t>
            </a:r>
            <a:r>
              <a:rPr lang="ko-KR" altLang="en-US" smtClean="0">
                <a:ea typeface="Gulim" charset="0"/>
                <a:cs typeface="Gulim" charset="0"/>
              </a:rPr>
              <a:t>언약의</a:t>
            </a:r>
            <a:r>
              <a:rPr lang="ko-KR" altLang="en-GB" smtClean="0">
                <a:ea typeface="Gulim" charset="0"/>
                <a:cs typeface="Gulim" charset="0"/>
              </a:rPr>
              <a:t> </a:t>
            </a:r>
            <a:r>
              <a:rPr lang="ko-KR" altLang="en-US" smtClean="0">
                <a:ea typeface="Gulim" charset="0"/>
                <a:cs typeface="Gulim" charset="0"/>
              </a:rPr>
              <a:t>시간표</a:t>
            </a:r>
          </a:p>
        </p:txBody>
      </p:sp>
      <p:sp>
        <p:nvSpPr>
          <p:cNvPr id="180329" name="Oval 105"/>
          <p:cNvSpPr>
            <a:spLocks noChangeArrowheads="1"/>
          </p:cNvSpPr>
          <p:nvPr/>
        </p:nvSpPr>
        <p:spPr bwMode="auto">
          <a:xfrm>
            <a:off x="1676400" y="3124200"/>
            <a:ext cx="3505200" cy="1524000"/>
          </a:xfrm>
          <a:prstGeom prst="ellipse">
            <a:avLst/>
          </a:prstGeom>
          <a:noFill/>
          <a:ln w="9360">
            <a:solidFill>
              <a:srgbClr val="FFFF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80330" name="Text Box 106"/>
          <p:cNvSpPr txBox="1">
            <a:spLocks noChangeArrowheads="1"/>
          </p:cNvSpPr>
          <p:nvPr/>
        </p:nvSpPr>
        <p:spPr bwMode="auto">
          <a:xfrm>
            <a:off x="8478838" y="76200"/>
            <a:ext cx="5873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ea typeface="ＭＳ Ｐゴシック" charset="0"/>
                <a:cs typeface="ＭＳ Ｐゴシック" charset="0"/>
              </a:rPr>
              <a:t> 9f </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additive="repl">
                                        <p:cTn id="6" dur="1" fill="hold">
                                          <p:stCondLst>
                                            <p:cond delay="0"/>
                                          </p:stCondLst>
                                        </p:cTn>
                                        <p:tgtEl>
                                          <p:spTgt spid="180329"/>
                                        </p:tgtEl>
                                        <p:attrNameLst>
                                          <p:attrName>style.visibility</p:attrName>
                                        </p:attrNameLst>
                                      </p:cBhvr>
                                      <p:to>
                                        <p:strVal val="visible"/>
                                      </p:to>
                                    </p:set>
                                    <p:anim calcmode="lin" valueType="num">
                                      <p:cBhvr additive="repl">
                                        <p:cTn id="7" dur="500" fill="hold"/>
                                        <p:tgtEl>
                                          <p:spTgt spid="180329"/>
                                        </p:tgtEl>
                                        <p:attrNameLst>
                                          <p:attrName>ppt_w</p:attrName>
                                        </p:attrNameLst>
                                      </p:cBhvr>
                                      <p:tavLst>
                                        <p:tav>
                                          <p:val>
                                            <p:fltVal val="0"/>
                                          </p:val>
                                        </p:tav>
                                        <p:tav>
                                          <p:val>
                                            <p:strVal val="#ppt_w"/>
                                          </p:val>
                                        </p:tav>
                                      </p:tavLst>
                                    </p:anim>
                                    <p:anim calcmode="lin" valueType="num">
                                      <p:cBhvr additive="repl">
                                        <p:cTn id="8" dur="500" fill="hold"/>
                                        <p:tgtEl>
                                          <p:spTgt spid="180329"/>
                                        </p:tgtEl>
                                        <p:attrNameLst>
                                          <p:attrName>ppt_h</p:attrName>
                                        </p:attrNameLst>
                                      </p:cBhvr>
                                      <p:tavLst>
                                        <p:tav>
                                          <p:val>
                                            <p:strVal val="#ppt_h"/>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329"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81249" name="Rectangle 1"/>
          <p:cNvSpPr>
            <a:spLocks noGrp="1" noChangeArrowheads="1"/>
          </p:cNvSpPr>
          <p:nvPr>
            <p:ph type="title" idx="4294967295"/>
          </p:nvPr>
        </p:nvSpPr>
        <p:spPr>
          <a:xfrm>
            <a:off x="685800" y="333375"/>
            <a:ext cx="7772400" cy="874713"/>
          </a:xfrm>
          <a:solidFill>
            <a:srgbClr val="333399"/>
          </a:soli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왜 나는 세대 주의 인가</a:t>
            </a:r>
            <a:r>
              <a:rPr lang="en-GB" smtClean="0">
                <a:solidFill>
                  <a:schemeClr val="bg1"/>
                </a:solidFill>
              </a:rPr>
              <a:t>?</a:t>
            </a:r>
            <a:endParaRPr lang="en-GB" smtClean="0"/>
          </a:p>
        </p:txBody>
      </p:sp>
      <p:sp>
        <p:nvSpPr>
          <p:cNvPr id="181250" name="Text Box 2"/>
          <p:cNvSpPr txBox="1">
            <a:spLocks noChangeArrowheads="1"/>
          </p:cNvSpPr>
          <p:nvPr/>
        </p:nvSpPr>
        <p:spPr bwMode="auto">
          <a:xfrm>
            <a:off x="8307388" y="76200"/>
            <a:ext cx="773112" cy="457200"/>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ea typeface="ＭＳ Ｐゴシック" charset="0"/>
                <a:cs typeface="ＭＳ Ｐゴシック" charset="0"/>
              </a:rPr>
              <a:t>155r</a:t>
            </a:r>
          </a:p>
        </p:txBody>
      </p:sp>
      <p:sp>
        <p:nvSpPr>
          <p:cNvPr id="181251" name="Rectangle 3"/>
          <p:cNvSpPr>
            <a:spLocks noChangeArrowheads="1"/>
          </p:cNvSpPr>
          <p:nvPr/>
        </p:nvSpPr>
        <p:spPr bwMode="auto">
          <a:xfrm>
            <a:off x="381000" y="1524000"/>
            <a:ext cx="8591550" cy="5076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FFFFFF"/>
                </a:solidFill>
                <a:ea typeface="Gulim" charset="0"/>
                <a:cs typeface="Gulim" charset="0"/>
              </a:rPr>
              <a:t>구약에서는 교회 시대를 볼수 없었다</a:t>
            </a:r>
            <a:r>
              <a:rPr lang="en-US" altLang="ko-KR" sz="2800">
                <a:solidFill>
                  <a:srgbClr val="FFFFFF"/>
                </a:solidFill>
                <a:ea typeface="Gulim" charset="0"/>
                <a:cs typeface="Gulim" charset="0"/>
              </a:rPr>
              <a:t>.</a:t>
            </a:r>
            <a:endParaRPr lang="en-GB" sz="2800">
              <a:solidFill>
                <a:srgbClr val="FFFFFF"/>
              </a:solidFill>
              <a:latin typeface="Arial" charset="0"/>
            </a:endParaRP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FFFFFF"/>
                </a:solidFill>
                <a:ea typeface="Gulim" charset="0"/>
                <a:cs typeface="Gulim" charset="0"/>
              </a:rPr>
              <a:t>성도들이 땅에서 세상을 지배할 것이다</a:t>
            </a:r>
            <a:r>
              <a:rPr lang="ko-KR" altLang="en-GB" sz="2800">
                <a:solidFill>
                  <a:srgbClr val="FFFFFF"/>
                </a:solidFill>
                <a:ea typeface="Gulim" charset="0"/>
                <a:cs typeface="Gulim" charset="0"/>
              </a:rPr>
              <a:t> </a:t>
            </a:r>
            <a:r>
              <a:rPr lang="en-GB" sz="2800">
                <a:solidFill>
                  <a:srgbClr val="FFFFFF"/>
                </a:solidFill>
                <a:ea typeface="Gulim" charset="0"/>
                <a:cs typeface="Gulim" charset="0"/>
              </a:rPr>
              <a:t>(</a:t>
            </a:r>
            <a:r>
              <a:rPr lang="ko-KR" altLang="en-US" sz="2800">
                <a:solidFill>
                  <a:srgbClr val="FFFFFF"/>
                </a:solidFill>
                <a:ea typeface="Gulim" charset="0"/>
                <a:cs typeface="Gulim" charset="0"/>
              </a:rPr>
              <a:t>계</a:t>
            </a:r>
            <a:r>
              <a:rPr lang="ko-KR" altLang="en-GB" sz="2800">
                <a:solidFill>
                  <a:srgbClr val="FFFFFF"/>
                </a:solidFill>
                <a:ea typeface="Gulim" charset="0"/>
                <a:cs typeface="Gulim" charset="0"/>
              </a:rPr>
              <a:t> </a:t>
            </a:r>
            <a:r>
              <a:rPr lang="en-GB" sz="2800">
                <a:solidFill>
                  <a:srgbClr val="FFFFFF"/>
                </a:solidFill>
                <a:ea typeface="Gulim" charset="0"/>
                <a:cs typeface="Gulim" charset="0"/>
              </a:rPr>
              <a:t>5:10)</a:t>
            </a:r>
            <a:r>
              <a:rPr lang="en-GB" altLang="ko-KR" sz="2800">
                <a:solidFill>
                  <a:srgbClr val="FFFFFF"/>
                </a:solidFill>
                <a:ea typeface="Gulim" charset="0"/>
                <a:cs typeface="Gulim" charset="0"/>
              </a:rPr>
              <a:t>. </a:t>
            </a:r>
            <a:r>
              <a:rPr lang="ko-KR" altLang="en-US" sz="2800">
                <a:solidFill>
                  <a:srgbClr val="FFFFFF"/>
                </a:solidFill>
                <a:ea typeface="Gulim" charset="0"/>
                <a:cs typeface="Gulim" charset="0"/>
              </a:rPr>
              <a:t>이것은 하늘에서 세상을 지배 할것이라는 무천년설 주의자 </a:t>
            </a:r>
            <a:r>
              <a:rPr lang="en-US" altLang="ko-KR" sz="2800">
                <a:solidFill>
                  <a:srgbClr val="FFFFFF"/>
                </a:solidFill>
                <a:ea typeface="Gulim" charset="0"/>
                <a:cs typeface="Gulim" charset="0"/>
              </a:rPr>
              <a:t>(“</a:t>
            </a:r>
            <a:r>
              <a:rPr lang="en-GB" sz="2800">
                <a:solidFill>
                  <a:srgbClr val="FFFFFF"/>
                </a:solidFill>
                <a:ea typeface="Gulim" charset="0"/>
                <a:cs typeface="Gulim" charset="0"/>
              </a:rPr>
              <a:t>amillennialists</a:t>
            </a:r>
            <a:r>
              <a:rPr lang="en-GB" altLang="ko-KR" sz="2800">
                <a:solidFill>
                  <a:srgbClr val="FFFFFF"/>
                </a:solidFill>
                <a:ea typeface="Gulim" charset="0"/>
                <a:cs typeface="Gulim" charset="0"/>
              </a:rPr>
              <a:t>”)</a:t>
            </a:r>
            <a:r>
              <a:rPr lang="en-GB" sz="2800">
                <a:solidFill>
                  <a:srgbClr val="FFFFFF"/>
                </a:solidFill>
                <a:ea typeface="Gulim" charset="0"/>
                <a:cs typeface="Gulim" charset="0"/>
              </a:rPr>
              <a:t> </a:t>
            </a:r>
            <a:r>
              <a:rPr lang="ko-KR" altLang="en-US" sz="2800">
                <a:solidFill>
                  <a:srgbClr val="FFFFFF"/>
                </a:solidFill>
                <a:ea typeface="Gulim" charset="0"/>
                <a:cs typeface="Gulim" charset="0"/>
              </a:rPr>
              <a:t>와 다른 견해다</a:t>
            </a:r>
            <a:r>
              <a:rPr lang="en-GB" sz="2800">
                <a:solidFill>
                  <a:srgbClr val="FFFFFF"/>
                </a:solidFill>
                <a:ea typeface="Gulim" charset="0"/>
                <a:cs typeface="Gulim" charset="0"/>
              </a:rPr>
              <a:t>.</a:t>
            </a:r>
            <a:r>
              <a:rPr lang="en-GB" sz="2800"/>
              <a:t> </a:t>
            </a:r>
            <a:endParaRPr lang="en-GB" altLang="ko-KR" sz="2800">
              <a:ea typeface="Gulim" charset="0"/>
              <a:cs typeface="Gulim" charset="0"/>
            </a:endParaRP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FFFFFF"/>
                </a:solidFill>
                <a:ea typeface="Gulim" charset="0"/>
                <a:cs typeface="Gulim" charset="0"/>
              </a:rPr>
              <a:t>에스겔의 성전이 진정한 성전이다</a:t>
            </a:r>
            <a:r>
              <a:rPr lang="en-US" altLang="ko-KR" sz="2800">
                <a:solidFill>
                  <a:srgbClr val="FFFFFF"/>
                </a:solidFill>
                <a:ea typeface="Gulim" charset="0"/>
                <a:cs typeface="Gulim" charset="0"/>
              </a:rPr>
              <a:t>.</a:t>
            </a:r>
            <a:r>
              <a:rPr lang="en-GB" sz="2800">
                <a:solidFill>
                  <a:srgbClr val="FFFFFF"/>
                </a:solidFill>
                <a:ea typeface="Gulim" charset="0"/>
                <a:cs typeface="Gulim" charset="0"/>
              </a:rPr>
              <a:t> (cf. </a:t>
            </a:r>
            <a:r>
              <a:rPr lang="ja-JP" altLang="en-GB" sz="2800">
                <a:solidFill>
                  <a:srgbClr val="FFFFFF"/>
                </a:solidFill>
                <a:ea typeface="Gulim" charset="0"/>
                <a:cs typeface="Gulim" charset="0"/>
              </a:rPr>
              <a:t>“</a:t>
            </a:r>
            <a:r>
              <a:rPr lang="en-GB" sz="2800">
                <a:solidFill>
                  <a:srgbClr val="FFFFFF"/>
                </a:solidFill>
                <a:ea typeface="Gulim" charset="0"/>
                <a:cs typeface="Gulim" charset="0"/>
              </a:rPr>
              <a:t>Outline of End-Time Events,</a:t>
            </a:r>
            <a:r>
              <a:rPr lang="ja-JP" altLang="en-GB" sz="2800">
                <a:solidFill>
                  <a:srgbClr val="FFFFFF"/>
                </a:solidFill>
                <a:ea typeface="Gulim" charset="0"/>
                <a:cs typeface="Gulim" charset="0"/>
              </a:rPr>
              <a:t>”</a:t>
            </a:r>
            <a:r>
              <a:rPr lang="en-GB" sz="2800">
                <a:solidFill>
                  <a:srgbClr val="FFFFFF"/>
                </a:solidFill>
                <a:ea typeface="Gulim" charset="0"/>
                <a:cs typeface="Gulim" charset="0"/>
              </a:rPr>
              <a:t> Eschatology notes, 105-106).</a:t>
            </a:r>
            <a:r>
              <a:rPr lang="en-GB" sz="2800"/>
              <a:t> </a:t>
            </a:r>
            <a:endParaRPr lang="en-GB" sz="2800">
              <a:solidFill>
                <a:srgbClr val="FFFFFF"/>
              </a:solidFill>
              <a:latin typeface="Arial" charset="0"/>
            </a:endParaRP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ea typeface="Gulim" charset="0"/>
                <a:cs typeface="Gulim" charset="0"/>
              </a:rPr>
              <a:t>세대주의는 가장 적절하게 아브라함</a:t>
            </a:r>
            <a:r>
              <a:rPr lang="en-US" altLang="ko-KR" sz="2800">
                <a:ea typeface="Gulim" charset="0"/>
                <a:cs typeface="Gulim" charset="0"/>
              </a:rPr>
              <a:t>, </a:t>
            </a:r>
            <a:r>
              <a:rPr lang="ko-KR" altLang="en-US" sz="2800">
                <a:ea typeface="Gulim" charset="0"/>
                <a:cs typeface="Gulim" charset="0"/>
              </a:rPr>
              <a:t>땅</a:t>
            </a:r>
            <a:r>
              <a:rPr lang="en-GB" sz="2800">
                <a:ea typeface="Gulim" charset="0"/>
                <a:cs typeface="Gulim" charset="0"/>
              </a:rPr>
              <a:t>, </a:t>
            </a:r>
            <a:r>
              <a:rPr lang="ko-KR" altLang="en-US" sz="2800">
                <a:ea typeface="Gulim" charset="0"/>
                <a:cs typeface="Gulim" charset="0"/>
              </a:rPr>
              <a:t>다윗의 언약</a:t>
            </a:r>
            <a:r>
              <a:rPr lang="en-GB" altLang="ko-KR" sz="2800">
                <a:ea typeface="Gulim" charset="0"/>
                <a:cs typeface="Gulim" charset="0"/>
              </a:rPr>
              <a:t> </a:t>
            </a:r>
            <a:r>
              <a:rPr lang="ko-KR" altLang="en-US" sz="2800">
                <a:ea typeface="Gulim" charset="0"/>
                <a:cs typeface="Gulim" charset="0"/>
              </a:rPr>
              <a:t>그리고</a:t>
            </a:r>
            <a:r>
              <a:rPr lang="ko-KR" altLang="en-GB" sz="2800">
                <a:ea typeface="Gulim" charset="0"/>
                <a:cs typeface="Gulim" charset="0"/>
              </a:rPr>
              <a:t> </a:t>
            </a:r>
            <a:r>
              <a:rPr lang="ko-KR" altLang="en-US" sz="2800">
                <a:ea typeface="Gulim" charset="0"/>
                <a:cs typeface="Gulim" charset="0"/>
              </a:rPr>
              <a:t>새 언약들이 이루어 지는 지를 말하고 있다</a:t>
            </a:r>
            <a:r>
              <a:rPr lang="en-GB" sz="2800">
                <a:ea typeface="Gulim" charset="0"/>
                <a:cs typeface="Gulim" charset="0"/>
              </a:rPr>
              <a:t>.</a:t>
            </a:r>
            <a:r>
              <a:rPr lang="en-GB" sz="2800"/>
              <a:t> </a:t>
            </a:r>
            <a:endParaRPr lang="en-GB" altLang="ko-KR" sz="2800">
              <a:ea typeface="Gulim" charset="0"/>
              <a:cs typeface="Gulim" charset="0"/>
            </a:endParaRPr>
          </a:p>
          <a:p>
            <a:pPr marL="338138" indent="-338138">
              <a:lnSpc>
                <a:spcPct val="90000"/>
              </a:lnSpc>
              <a:spcBef>
                <a:spcPts val="800"/>
              </a:spcBef>
              <a:buClr>
                <a:srgbClr val="FFFFFF"/>
              </a:buClr>
              <a:buFont typeface="Arial"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FFFF00"/>
                </a:solidFill>
                <a:latin typeface="Arial" charset="0"/>
                <a:ea typeface="Gulim" charset="0"/>
                <a:cs typeface="Gulim" charset="0"/>
              </a:rPr>
              <a:t>성경을 통해 교회와 이스라엘은 지속적으로 구별되어 졌다</a:t>
            </a:r>
            <a:r>
              <a:rPr lang="en-US" altLang="ko-KR" sz="2800">
                <a:solidFill>
                  <a:srgbClr val="FFFF00"/>
                </a:solidFill>
                <a:latin typeface="Arial" charset="0"/>
                <a:ea typeface="Gulim" charset="0"/>
                <a:cs typeface="Gulim" charset="0"/>
              </a:rPr>
              <a:t>.</a:t>
            </a:r>
            <a:endParaRPr lang="en-GB" sz="2800">
              <a:solidFill>
                <a:srgbClr val="FFFF00"/>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1"/>
          <p:cNvSpPr>
            <a:spLocks noGrp="1" noChangeArrowheads="1"/>
          </p:cNvSpPr>
          <p:nvPr>
            <p:ph type="title"/>
          </p:nvPr>
        </p:nvSpPr>
        <p:spPr>
          <a:xfrm>
            <a:off x="0" y="66675"/>
            <a:ext cx="9144000" cy="131286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US" altLang="ko-KR" sz="3200" smtClean="0">
                <a:ea typeface="Gulim" charset="0"/>
                <a:cs typeface="Gulim" charset="0"/>
              </a:rPr>
              <a:t>“</a:t>
            </a:r>
            <a:r>
              <a:rPr lang="ko-KR" altLang="en-US" sz="3200" smtClean="0">
                <a:ea typeface="Gulim" charset="0"/>
                <a:cs typeface="Gulim" charset="0"/>
              </a:rPr>
              <a:t>새로운 이스라엘</a:t>
            </a:r>
            <a:r>
              <a:rPr lang="ko-KR" altLang="en-US" sz="3200" smtClean="0">
                <a:latin typeface="Times New Roman"/>
                <a:ea typeface="Gulim" charset="0"/>
                <a:cs typeface="Gulim" charset="0"/>
              </a:rPr>
              <a:t>”</a:t>
            </a:r>
            <a:r>
              <a:rPr lang="ko-KR" altLang="en-GB" sz="3200" smtClean="0">
                <a:ea typeface="Gulim" charset="0"/>
                <a:cs typeface="Gulim" charset="0"/>
              </a:rPr>
              <a:t> </a:t>
            </a:r>
            <a:r>
              <a:rPr lang="ko-KR" altLang="en-US" sz="3200" smtClean="0">
                <a:ea typeface="Gulim" charset="0"/>
                <a:cs typeface="Gulim" charset="0"/>
              </a:rPr>
              <a:t>의 대한 </a:t>
            </a:r>
            <a:br>
              <a:rPr lang="ko-KR" altLang="en-US" sz="3200" smtClean="0">
                <a:ea typeface="Gulim" charset="0"/>
                <a:cs typeface="Gulim" charset="0"/>
              </a:rPr>
            </a:br>
            <a:r>
              <a:rPr lang="ko-KR" altLang="en-US" sz="3200" smtClean="0">
                <a:ea typeface="Gulim" charset="0"/>
                <a:cs typeface="Gulim" charset="0"/>
              </a:rPr>
              <a:t>천년기 전 언약의 견해</a:t>
            </a:r>
            <a:endParaRPr lang="en-GB" sz="3200" smtClean="0"/>
          </a:p>
        </p:txBody>
      </p:sp>
      <p:sp>
        <p:nvSpPr>
          <p:cNvPr id="182274" name="Text Box 2"/>
          <p:cNvSpPr txBox="1">
            <a:spLocks noChangeArrowheads="1"/>
          </p:cNvSpPr>
          <p:nvPr/>
        </p:nvSpPr>
        <p:spPr bwMode="auto">
          <a:xfrm>
            <a:off x="8207375" y="76200"/>
            <a:ext cx="8572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latin typeface="Arial" charset="0"/>
                <a:ea typeface="ＭＳ Ｐゴシック" charset="0"/>
                <a:cs typeface="ＭＳ Ｐゴシック" charset="0"/>
              </a:rPr>
              <a:t>155s</a:t>
            </a:r>
          </a:p>
        </p:txBody>
      </p:sp>
      <p:sp>
        <p:nvSpPr>
          <p:cNvPr id="182275" name="Rectangle 3"/>
          <p:cNvSpPr>
            <a:spLocks noChangeArrowheads="1"/>
          </p:cNvSpPr>
          <p:nvPr/>
        </p:nvSpPr>
        <p:spPr bwMode="auto">
          <a:xfrm>
            <a:off x="-76200" y="1676400"/>
            <a:ext cx="9220200" cy="5181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solidFill>
                  <a:srgbClr val="EAEAEA"/>
                </a:solidFill>
                <a:ea typeface="Gulim" charset="0"/>
                <a:cs typeface="Gulim" charset="0"/>
              </a:rPr>
              <a:t>교회는 영적 이스라엘이다</a:t>
            </a:r>
            <a:r>
              <a:rPr lang="en-US" altLang="ko-KR" sz="2800" u="sng">
                <a:solidFill>
                  <a:srgbClr val="EAEAEA"/>
                </a:solidFill>
                <a:ea typeface="Gulim" charset="0"/>
                <a:cs typeface="Gulim" charset="0"/>
              </a:rPr>
              <a:t>.</a:t>
            </a:r>
            <a:r>
              <a:rPr lang="en-GB" sz="2800">
                <a:solidFill>
                  <a:srgbClr val="EAEAEA"/>
                </a:solidFill>
                <a:ea typeface="ＭＳ Ｐゴシック" charset="0"/>
                <a:cs typeface="ＭＳ Ｐゴシック" charset="0"/>
              </a:rPr>
              <a:t> </a:t>
            </a:r>
            <a:r>
              <a:rPr lang="ko-KR" altLang="en-GB" sz="2800">
                <a:ea typeface="Gulim" charset="0"/>
                <a:cs typeface="Gulim" charset="0"/>
              </a:rPr>
              <a:t>래드는 바울이 말하기를 </a:t>
            </a:r>
            <a:r>
              <a:rPr lang="en-GB" altLang="ko-KR" sz="2800">
                <a:ea typeface="Gulim" charset="0"/>
                <a:cs typeface="Gulim" charset="0"/>
              </a:rPr>
              <a:t>"</a:t>
            </a:r>
            <a:r>
              <a:rPr lang="ko-KR" altLang="en-GB" sz="2800">
                <a:ea typeface="Gulim" charset="0"/>
                <a:cs typeface="Gulim" charset="0"/>
              </a:rPr>
              <a:t>예언을 교회에 적용한다</a:t>
            </a:r>
            <a:r>
              <a:rPr lang="en-GB" altLang="ko-KR" sz="2800">
                <a:ea typeface="Gulim" charset="0"/>
                <a:cs typeface="Gulim" charset="0"/>
              </a:rPr>
              <a:t>. </a:t>
            </a:r>
            <a:r>
              <a:rPr lang="ko-KR" altLang="en-GB" sz="2800">
                <a:ea typeface="Gulim" charset="0"/>
                <a:cs typeface="Gulim" charset="0"/>
              </a:rPr>
              <a:t>즉 문자그대로 표현 하자면 구약의 이스라엘이라고 밝힌다</a:t>
            </a:r>
            <a:r>
              <a:rPr lang="en-GB" altLang="ko-KR" sz="2800">
                <a:ea typeface="Gulim" charset="0"/>
                <a:cs typeface="Gulim" charset="0"/>
              </a:rPr>
              <a:t>. </a:t>
            </a:r>
            <a:r>
              <a:rPr lang="ko-KR" altLang="en-GB" sz="2800">
                <a:ea typeface="Gulim" charset="0"/>
                <a:cs typeface="Gulim" charset="0"/>
              </a:rPr>
              <a:t>그는 교회를 아들</a:t>
            </a:r>
            <a:r>
              <a:rPr lang="en-GB" altLang="ko-KR" sz="2800">
                <a:ea typeface="Gulim" charset="0"/>
                <a:cs typeface="Gulim" charset="0"/>
              </a:rPr>
              <a:t>, </a:t>
            </a:r>
            <a:r>
              <a:rPr lang="ko-KR" altLang="en-GB" sz="2800">
                <a:ea typeface="Gulim" charset="0"/>
                <a:cs typeface="Gulim" charset="0"/>
              </a:rPr>
              <a:t>아브라함의 씨라고 불렀다</a:t>
            </a:r>
            <a:r>
              <a:rPr lang="en-GB" altLang="ko-KR" sz="2800">
                <a:ea typeface="Gulim" charset="0"/>
                <a:cs typeface="Gulim" charset="0"/>
              </a:rPr>
              <a:t>. </a:t>
            </a:r>
            <a:r>
              <a:rPr lang="ko-KR" altLang="en-GB" sz="2800">
                <a:ea typeface="Gulim" charset="0"/>
                <a:cs typeface="Gulim" charset="0"/>
              </a:rPr>
              <a:t>그는 신자들을 진실한 할례라고 칭한다</a:t>
            </a:r>
            <a:r>
              <a:rPr lang="en-GB" altLang="ko-KR" sz="2800">
                <a:ea typeface="Gulim" charset="0"/>
                <a:cs typeface="Gulim" charset="0"/>
              </a:rPr>
              <a:t>. </a:t>
            </a:r>
            <a:r>
              <a:rPr lang="ko-KR" altLang="en-GB" sz="2800">
                <a:ea typeface="Gulim" charset="0"/>
                <a:cs typeface="Gulim" charset="0"/>
              </a:rPr>
              <a:t>바울이 영적인 이스라엘로 교회를 보기 때문에 결론을 피하는 것은 어렵다</a:t>
            </a:r>
            <a:r>
              <a:rPr lang="en-GB" altLang="ko-KR" sz="2800">
                <a:ea typeface="Gulim" charset="0"/>
                <a:cs typeface="Gulim" charset="0"/>
              </a:rPr>
              <a:t>" </a:t>
            </a:r>
            <a:r>
              <a:rPr lang="ko-KR" altLang="en-GB" sz="2800">
                <a:ea typeface="Gulim" charset="0"/>
                <a:cs typeface="Gulim" charset="0"/>
              </a:rPr>
              <a:t>라고 밝히고 </a:t>
            </a:r>
            <a:r>
              <a:rPr lang="ko-KR" altLang="en-US" sz="2800">
                <a:ea typeface="Gulim" charset="0"/>
                <a:cs typeface="Gulim" charset="0"/>
              </a:rPr>
              <a:t>있</a:t>
            </a:r>
            <a:r>
              <a:rPr lang="ko-KR" altLang="en-GB" sz="2800">
                <a:ea typeface="Gulim" charset="0"/>
                <a:cs typeface="Gulim" charset="0"/>
              </a:rPr>
              <a:t>습니다</a:t>
            </a:r>
            <a:r>
              <a:rPr lang="en-GB" altLang="ko-KR" sz="2800">
                <a:ea typeface="Gulim" charset="0"/>
                <a:cs typeface="Gulim" charset="0"/>
              </a:rPr>
              <a:t>.</a:t>
            </a:r>
            <a:r>
              <a:rPr lang="en-GB" sz="2800">
                <a:solidFill>
                  <a:srgbClr val="EAEAEA"/>
                </a:solidFill>
                <a:ea typeface="ＭＳ Ｐゴシック" charset="0"/>
                <a:cs typeface="ＭＳ Ｐゴシック" charset="0"/>
              </a:rPr>
              <a:t> (</a:t>
            </a:r>
            <a:r>
              <a:rPr lang="en-GB" sz="2800" i="1">
                <a:solidFill>
                  <a:srgbClr val="EAEAEA"/>
                </a:solidFill>
                <a:ea typeface="ＭＳ Ｐゴシック" charset="0"/>
                <a:cs typeface="ＭＳ Ｐゴシック" charset="0"/>
              </a:rPr>
              <a:t>The Meaning of the Millennium</a:t>
            </a:r>
            <a:r>
              <a:rPr lang="en-GB" sz="2800">
                <a:solidFill>
                  <a:srgbClr val="EAEAEA"/>
                </a:solidFill>
                <a:ea typeface="ＭＳ Ｐゴシック" charset="0"/>
                <a:cs typeface="ＭＳ Ｐゴシック" charset="0"/>
              </a:rPr>
              <a:t>, 25).</a:t>
            </a:r>
          </a:p>
          <a:p>
            <a:pPr marL="338138" indent="-338138">
              <a:lnSpc>
                <a:spcPct val="9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GB" sz="2800" u="sng">
                <a:ea typeface="Gulim" charset="0"/>
                <a:cs typeface="Gulim" charset="0"/>
              </a:rPr>
              <a:t>세대 주의적 천년 희생은 히브리서 </a:t>
            </a:r>
            <a:r>
              <a:rPr lang="en-GB" altLang="ko-KR" sz="2800" u="sng">
                <a:ea typeface="Gulim" charset="0"/>
                <a:cs typeface="Gulim" charset="0"/>
              </a:rPr>
              <a:t>8:8-13 </a:t>
            </a:r>
            <a:r>
              <a:rPr lang="ko-KR" altLang="en-GB" sz="2800" u="sng">
                <a:ea typeface="Gulim" charset="0"/>
                <a:cs typeface="Gulim" charset="0"/>
              </a:rPr>
              <a:t>과 모순 </a:t>
            </a:r>
            <a:r>
              <a:rPr lang="ko-KR" altLang="en-US" sz="2800" u="sng">
                <a:ea typeface="Gulim" charset="0"/>
                <a:cs typeface="Gulim" charset="0"/>
              </a:rPr>
              <a:t>된</a:t>
            </a:r>
            <a:r>
              <a:rPr lang="ko-KR" altLang="en-GB" sz="2800" u="sng">
                <a:ea typeface="Gulim" charset="0"/>
                <a:cs typeface="Gulim" charset="0"/>
              </a:rPr>
              <a:t>다</a:t>
            </a:r>
            <a:r>
              <a:rPr lang="en-GB" altLang="ko-KR" sz="2800" u="sng">
                <a:ea typeface="Gulim" charset="0"/>
                <a:cs typeface="Gulim" charset="0"/>
              </a:rPr>
              <a:t>.</a:t>
            </a:r>
            <a:r>
              <a:rPr lang="en-GB" sz="2800">
                <a:solidFill>
                  <a:srgbClr val="EAEAEA"/>
                </a:solidFill>
                <a:ea typeface="ＭＳ Ｐゴシック" charset="0"/>
                <a:cs typeface="ＭＳ Ｐゴシック" charset="0"/>
              </a:rPr>
              <a:t> </a:t>
            </a:r>
            <a:r>
              <a:rPr lang="ko-KR" altLang="en-GB" sz="2800">
                <a:ea typeface="Gulim" charset="0"/>
                <a:cs typeface="Gulim" charset="0"/>
              </a:rPr>
              <a:t>래드는 히브리서 </a:t>
            </a:r>
            <a:r>
              <a:rPr lang="en-GB" altLang="ko-KR" sz="2800">
                <a:ea typeface="Gulim" charset="0"/>
                <a:cs typeface="Gulim" charset="0"/>
              </a:rPr>
              <a:t>8</a:t>
            </a:r>
            <a:r>
              <a:rPr lang="ko-KR" altLang="en-GB" sz="2800">
                <a:ea typeface="Gulim" charset="0"/>
                <a:cs typeface="Gulim" charset="0"/>
              </a:rPr>
              <a:t>장은 세대주의를 공박한다고 주장합니다</a:t>
            </a:r>
            <a:r>
              <a:rPr lang="en-GB" altLang="ko-KR" sz="2800">
                <a:ea typeface="Gulim" charset="0"/>
                <a:cs typeface="Gulim" charset="0"/>
              </a:rPr>
              <a:t>. </a:t>
            </a:r>
            <a:r>
              <a:rPr lang="ko-KR" altLang="en-GB" sz="2800">
                <a:ea typeface="Gulim" charset="0"/>
                <a:cs typeface="Gulim" charset="0"/>
              </a:rPr>
              <a:t>그 이유는 그리스도안에 있는 새언약이 구약의 의식을 전치하였고 사라지게 되었기 때문 이라고 말하고 있습니다</a:t>
            </a:r>
            <a:r>
              <a:rPr lang="en-GB" altLang="ko-KR" sz="2800">
                <a:ea typeface="Gulim" charset="0"/>
                <a:cs typeface="Gulim" charset="0"/>
              </a:rPr>
              <a:t>. </a:t>
            </a:r>
            <a:r>
              <a:rPr lang="en-GB" sz="2800">
                <a:solidFill>
                  <a:srgbClr val="EAEAEA"/>
                </a:solidFill>
                <a:ea typeface="ＭＳ Ｐゴシック" charset="0"/>
                <a:cs typeface="ＭＳ Ｐゴシック" charset="0"/>
              </a:rPr>
              <a:t>(</a:t>
            </a:r>
            <a:r>
              <a:rPr lang="en-GB" sz="2800" i="1">
                <a:solidFill>
                  <a:srgbClr val="EAEAEA"/>
                </a:solidFill>
                <a:ea typeface="ＭＳ Ｐゴシック" charset="0"/>
                <a:cs typeface="ＭＳ Ｐゴシック" charset="0"/>
              </a:rPr>
              <a:t>ibid.</a:t>
            </a:r>
            <a:r>
              <a:rPr lang="en-GB" sz="2800">
                <a:solidFill>
                  <a:srgbClr val="EAEAEA"/>
                </a:solidFill>
                <a:ea typeface="ＭＳ Ｐゴシック" charset="0"/>
                <a:cs typeface="ＭＳ Ｐゴシック" charset="0"/>
              </a:rPr>
              <a:t>, 26-27).</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
          <p:cNvSpPr>
            <a:spLocks noGrp="1" noChangeArrowheads="1"/>
          </p:cNvSpPr>
          <p:nvPr>
            <p:ph type="title"/>
          </p:nvPr>
        </p:nvSpPr>
        <p:spPr>
          <a:xfrm>
            <a:off x="0" y="152400"/>
            <a:ext cx="91440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왜 이스라엘과 교회를 구별 하는가</a:t>
            </a:r>
            <a:r>
              <a:rPr lang="en-GB" smtClean="0"/>
              <a:t>?</a:t>
            </a:r>
          </a:p>
        </p:txBody>
      </p:sp>
      <p:sp>
        <p:nvSpPr>
          <p:cNvPr id="183298" name="Rectangle 2"/>
          <p:cNvSpPr>
            <a:spLocks noChangeArrowheads="1"/>
          </p:cNvSpPr>
          <p:nvPr/>
        </p:nvSpPr>
        <p:spPr bwMode="auto">
          <a:xfrm>
            <a:off x="0" y="990600"/>
            <a:ext cx="9144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gn="ctr">
              <a:lnSpc>
                <a:spcPct val="100000"/>
              </a:lnSpc>
              <a:spcBef>
                <a:spcPts val="700"/>
              </a:spcBef>
              <a:buClr>
                <a:srgbClr val="FFFFFF"/>
              </a:buClr>
              <a:buFont typeface="Wingdings"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GB" i="1">
                <a:solidFill>
                  <a:srgbClr val="EAEAEA"/>
                </a:solidFill>
                <a:latin typeface="Tahoma" charset="0"/>
                <a:ea typeface="ＭＳ Ｐゴシック" charset="0"/>
                <a:cs typeface="ＭＳ Ｐゴシック" charset="0"/>
              </a:rPr>
              <a:t>(</a:t>
            </a:r>
            <a:r>
              <a:rPr lang="ko-KR" altLang="en-US" i="1">
                <a:solidFill>
                  <a:srgbClr val="EAEAEA"/>
                </a:solidFill>
                <a:latin typeface="Tahoma" charset="0"/>
                <a:ea typeface="Gulim" charset="0"/>
                <a:cs typeface="Gulim" charset="0"/>
              </a:rPr>
              <a:t>내가 교회를 </a:t>
            </a:r>
            <a:r>
              <a:rPr lang="en-US" altLang="ko-KR" i="1">
                <a:solidFill>
                  <a:srgbClr val="EAEAEA"/>
                </a:solidFill>
                <a:latin typeface="Tahoma" charset="0"/>
                <a:ea typeface="Gulim" charset="0"/>
                <a:cs typeface="Gulim" charset="0"/>
              </a:rPr>
              <a:t>“</a:t>
            </a:r>
            <a:r>
              <a:rPr lang="ko-KR" altLang="en-US" i="1">
                <a:solidFill>
                  <a:srgbClr val="EAEAEA"/>
                </a:solidFill>
                <a:latin typeface="Tahoma" charset="0"/>
                <a:ea typeface="Gulim" charset="0"/>
                <a:cs typeface="Gulim" charset="0"/>
              </a:rPr>
              <a:t>새로운 이스라엘</a:t>
            </a:r>
            <a:r>
              <a:rPr lang="en-US" altLang="ko-KR" i="1">
                <a:solidFill>
                  <a:srgbClr val="EAEAEA"/>
                </a:solidFill>
                <a:latin typeface="Tahoma" charset="0"/>
                <a:ea typeface="Gulim" charset="0"/>
                <a:cs typeface="Gulim" charset="0"/>
              </a:rPr>
              <a:t>” </a:t>
            </a:r>
            <a:r>
              <a:rPr lang="ko-KR" altLang="en-US" i="1">
                <a:solidFill>
                  <a:srgbClr val="EAEAEA"/>
                </a:solidFill>
                <a:latin typeface="Tahoma" charset="0"/>
                <a:ea typeface="Gulim" charset="0"/>
                <a:cs typeface="Gulim" charset="0"/>
              </a:rPr>
              <a:t>이라고 부르지 않는 이유</a:t>
            </a:r>
            <a:r>
              <a:rPr lang="en-US" altLang="ko-KR" i="1">
                <a:solidFill>
                  <a:srgbClr val="EAEAEA"/>
                </a:solidFill>
                <a:latin typeface="Tahoma" charset="0"/>
                <a:ea typeface="Gulim" charset="0"/>
                <a:cs typeface="Gulim" charset="0"/>
              </a:rPr>
              <a:t>)</a:t>
            </a:r>
            <a:r>
              <a:rPr lang="en-GB" i="1">
                <a:solidFill>
                  <a:srgbClr val="EAEAEA"/>
                </a:solidFill>
                <a:latin typeface="Tahoma" charset="0"/>
                <a:ea typeface="ＭＳ Ｐゴシック" charset="0"/>
                <a:cs typeface="ＭＳ Ｐゴシック" charset="0"/>
              </a:rPr>
              <a:t>‏</a:t>
            </a:r>
          </a:p>
        </p:txBody>
      </p:sp>
      <p:sp>
        <p:nvSpPr>
          <p:cNvPr id="183299" name="Text Box 3"/>
          <p:cNvSpPr txBox="1">
            <a:spLocks noChangeArrowheads="1"/>
          </p:cNvSpPr>
          <p:nvPr/>
        </p:nvSpPr>
        <p:spPr bwMode="auto">
          <a:xfrm>
            <a:off x="8207375" y="76200"/>
            <a:ext cx="8572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latin typeface="Arial" charset="0"/>
                <a:ea typeface="ＭＳ Ｐゴシック" charset="0"/>
                <a:cs typeface="ＭＳ Ｐゴシック" charset="0"/>
              </a:rPr>
              <a:t>155s</a:t>
            </a:r>
          </a:p>
        </p:txBody>
      </p:sp>
      <p:sp>
        <p:nvSpPr>
          <p:cNvPr id="183300" name="Rectangle 4"/>
          <p:cNvSpPr>
            <a:spLocks noChangeArrowheads="1"/>
          </p:cNvSpPr>
          <p:nvPr/>
        </p:nvSpPr>
        <p:spPr bwMode="auto">
          <a:xfrm>
            <a:off x="0" y="1676400"/>
            <a:ext cx="9144000"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8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 pos="9410700" algn="l"/>
              </a:tabLst>
              <a:defRPr/>
            </a:pPr>
            <a:r>
              <a:rPr lang="ko-KR" altLang="en-US" sz="3200" u="sng">
                <a:latin typeface="Gulim" charset="0"/>
                <a:ea typeface="Gulim" charset="0"/>
                <a:cs typeface="Gulim" charset="0"/>
              </a:rPr>
              <a:t>해설과 성취는 같은 것이 아니다</a:t>
            </a:r>
            <a:r>
              <a:rPr lang="en-US" altLang="ko-KR" sz="3200" u="sng">
                <a:latin typeface="Gulim" charset="0"/>
                <a:ea typeface="Gulim" charset="0"/>
                <a:cs typeface="Gulim" charset="0"/>
              </a:rPr>
              <a:t>.</a:t>
            </a:r>
            <a:r>
              <a:rPr lang="en-GB" sz="3200">
                <a:latin typeface="Gulim" charset="0"/>
                <a:ea typeface="Gulim" charset="0"/>
                <a:cs typeface="Gulim" charset="0"/>
              </a:rPr>
              <a:t> </a:t>
            </a:r>
            <a:r>
              <a:rPr lang="ko-KR" altLang="en-US" sz="3200">
                <a:latin typeface="Gulim" charset="0"/>
                <a:ea typeface="Gulim" charset="0"/>
                <a:cs typeface="Gulim" charset="0"/>
              </a:rPr>
              <a:t>호잇즈는</a:t>
            </a:r>
            <a:r>
              <a:rPr lang="ko-KR" altLang="en-GB" sz="3200">
                <a:latin typeface="Gulim" charset="0"/>
                <a:ea typeface="Gulim" charset="0"/>
                <a:cs typeface="Gulim" charset="0"/>
              </a:rPr>
              <a:t>  </a:t>
            </a:r>
            <a:r>
              <a:rPr lang="en-GB" sz="3200">
                <a:latin typeface="Gulim" charset="0"/>
                <a:ea typeface="Gulim" charset="0"/>
                <a:cs typeface="Gulim" charset="0"/>
              </a:rPr>
              <a:t>(</a:t>
            </a:r>
            <a:r>
              <a:rPr lang="en-GB" sz="3200" i="1">
                <a:latin typeface="Gulim" charset="0"/>
                <a:ea typeface="Gulim" charset="0"/>
                <a:cs typeface="Gulim" charset="0"/>
              </a:rPr>
              <a:t>ibid.</a:t>
            </a:r>
            <a:r>
              <a:rPr lang="en-GB" sz="3200">
                <a:latin typeface="Gulim" charset="0"/>
                <a:ea typeface="Gulim" charset="0"/>
                <a:cs typeface="Gulim" charset="0"/>
              </a:rPr>
              <a:t>, 42-43) </a:t>
            </a:r>
            <a:r>
              <a:rPr lang="ko-KR" altLang="en-US" sz="3200">
                <a:latin typeface="Gulim" charset="0"/>
                <a:ea typeface="Gulim" charset="0"/>
                <a:cs typeface="Gulim" charset="0"/>
              </a:rPr>
              <a:t>래드의 주장에 대해 다음같이 대답하고 있습니다</a:t>
            </a:r>
            <a:r>
              <a:rPr lang="en-US" altLang="ko-KR" sz="3200">
                <a:latin typeface="Gulim" charset="0"/>
                <a:ea typeface="Gulim" charset="0"/>
                <a:cs typeface="Gulim" charset="0"/>
              </a:rPr>
              <a:t>:</a:t>
            </a:r>
            <a:r>
              <a:rPr lang="en-GB" sz="3200">
                <a:latin typeface="Gulim" charset="0"/>
                <a:ea typeface="Gulim" charset="0"/>
                <a:cs typeface="Gulim" charset="0"/>
              </a:rPr>
              <a:t> </a:t>
            </a:r>
            <a:r>
              <a:rPr lang="en-GB" altLang="ko-KR" sz="3200">
                <a:latin typeface="Gulim" charset="0"/>
                <a:ea typeface="Gulim" charset="0"/>
                <a:cs typeface="Gulim" charset="0"/>
              </a:rPr>
              <a:t>"</a:t>
            </a:r>
            <a:r>
              <a:rPr lang="ko-KR" altLang="en-GB" sz="3200">
                <a:latin typeface="Gulim" charset="0"/>
                <a:ea typeface="Gulim" charset="0"/>
                <a:cs typeface="Gulim" charset="0"/>
              </a:rPr>
              <a:t>래드는 여러 문장들을 통해 신약은 구약의 해석이라고 말한다</a:t>
            </a:r>
            <a:r>
              <a:rPr lang="en-GB" altLang="ko-KR" sz="3200">
                <a:latin typeface="Gulim" charset="0"/>
                <a:ea typeface="Gulim" charset="0"/>
                <a:cs typeface="Gulim" charset="0"/>
              </a:rPr>
              <a:t>. </a:t>
            </a:r>
            <a:r>
              <a:rPr lang="ko-KR" altLang="en-GB" sz="3200">
                <a:latin typeface="Gulim" charset="0"/>
                <a:ea typeface="Gulim" charset="0"/>
                <a:cs typeface="Gulim" charset="0"/>
              </a:rPr>
              <a:t>하지만 신약은 구약의 있는 원리를 적용할 뿐이다 </a:t>
            </a:r>
            <a:r>
              <a:rPr lang="en-GB" altLang="ko-KR" sz="3200">
                <a:latin typeface="Gulim" charset="0"/>
                <a:ea typeface="Gulim" charset="0"/>
                <a:cs typeface="Gulim" charset="0"/>
              </a:rPr>
              <a:t>(</a:t>
            </a:r>
            <a:r>
              <a:rPr lang="ko-KR" altLang="en-GB" sz="3200">
                <a:latin typeface="Gulim" charset="0"/>
                <a:ea typeface="Gulim" charset="0"/>
                <a:cs typeface="Gulim" charset="0"/>
              </a:rPr>
              <a:t>호 </a:t>
            </a:r>
            <a:r>
              <a:rPr lang="en-GB" altLang="ko-KR" sz="3200">
                <a:latin typeface="Gulim" charset="0"/>
                <a:ea typeface="Gulim" charset="0"/>
                <a:cs typeface="Gulim" charset="0"/>
              </a:rPr>
              <a:t>11:1 </a:t>
            </a:r>
            <a:r>
              <a:rPr lang="ko-KR" altLang="en-GB" sz="3200">
                <a:latin typeface="Gulim" charset="0"/>
                <a:ea typeface="Gulim" charset="0"/>
                <a:cs typeface="Gulim" charset="0"/>
              </a:rPr>
              <a:t>과 마 </a:t>
            </a:r>
            <a:r>
              <a:rPr lang="en-GB" altLang="ko-KR" sz="3200">
                <a:latin typeface="Gulim" charset="0"/>
                <a:ea typeface="Gulim" charset="0"/>
                <a:cs typeface="Gulim" charset="0"/>
              </a:rPr>
              <a:t>2:15; </a:t>
            </a:r>
            <a:r>
              <a:rPr lang="ko-KR" altLang="en-GB" sz="3200">
                <a:latin typeface="Gulim" charset="0"/>
                <a:ea typeface="Gulim" charset="0"/>
                <a:cs typeface="Gulim" charset="0"/>
              </a:rPr>
              <a:t>호 </a:t>
            </a:r>
            <a:r>
              <a:rPr lang="en-GB" altLang="ko-KR" sz="3200">
                <a:latin typeface="Gulim" charset="0"/>
                <a:ea typeface="Gulim" charset="0"/>
                <a:cs typeface="Gulim" charset="0"/>
              </a:rPr>
              <a:t>1:10; 2:23 </a:t>
            </a:r>
            <a:r>
              <a:rPr lang="ko-KR" altLang="en-GB" sz="3200">
                <a:latin typeface="Gulim" charset="0"/>
                <a:ea typeface="Gulim" charset="0"/>
                <a:cs typeface="Gulim" charset="0"/>
              </a:rPr>
              <a:t>과 롬 </a:t>
            </a:r>
            <a:r>
              <a:rPr lang="en-GB" altLang="ko-KR" sz="3200">
                <a:latin typeface="Gulim" charset="0"/>
                <a:ea typeface="Gulim" charset="0"/>
                <a:cs typeface="Gulim" charset="0"/>
              </a:rPr>
              <a:t>9:24-26). </a:t>
            </a:r>
            <a:r>
              <a:rPr lang="ko-KR" altLang="en-GB" sz="3200">
                <a:latin typeface="Gulim" charset="0"/>
                <a:ea typeface="Gulim" charset="0"/>
                <a:cs typeface="Gulim" charset="0"/>
              </a:rPr>
              <a:t>이것을 참고로 하여 교회와 이스라엘을 동일한 구원의 몸 이라고 성급한 결론을 짓는 것은 완전히 무상한 일일 것이다</a:t>
            </a:r>
            <a:r>
              <a:rPr lang="en-GB" altLang="ko-KR" sz="3200">
                <a:latin typeface="Gulim" charset="0"/>
                <a:ea typeface="Gulim" charset="0"/>
                <a:cs typeface="Gulim" charset="0"/>
              </a:rPr>
              <a:t>..."</a:t>
            </a:r>
            <a:endParaRPr lang="en-GB" sz="3200">
              <a:latin typeface="Gulim" charset="0"/>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1"/>
          <p:cNvSpPr>
            <a:spLocks noGrp="1" noChangeArrowheads="1"/>
          </p:cNvSpPr>
          <p:nvPr>
            <p:ph type="title" idx="4294967295"/>
          </p:nvPr>
        </p:nvSpPr>
        <p:spPr>
          <a:xfrm>
            <a:off x="0" y="152400"/>
            <a:ext cx="91440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왜 이스라엘과 교회를 구별 하는가</a:t>
            </a:r>
            <a:r>
              <a:rPr lang="en-GB" smtClean="0"/>
              <a:t>?</a:t>
            </a:r>
          </a:p>
        </p:txBody>
      </p:sp>
      <p:sp>
        <p:nvSpPr>
          <p:cNvPr id="184322" name="Rectangle 2"/>
          <p:cNvSpPr>
            <a:spLocks noChangeArrowheads="1"/>
          </p:cNvSpPr>
          <p:nvPr/>
        </p:nvSpPr>
        <p:spPr bwMode="auto">
          <a:xfrm>
            <a:off x="0" y="990600"/>
            <a:ext cx="9144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gn="ctr">
              <a:lnSpc>
                <a:spcPct val="100000"/>
              </a:lnSpc>
              <a:spcBef>
                <a:spcPts val="700"/>
              </a:spcBef>
              <a:buClr>
                <a:srgbClr val="FFFFFF"/>
              </a:buClr>
              <a:buFont typeface="Wingdings"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GB" i="1">
                <a:solidFill>
                  <a:srgbClr val="EAEAEA"/>
                </a:solidFill>
              </a:rPr>
              <a:t>(</a:t>
            </a:r>
            <a:r>
              <a:rPr lang="ko-KR" altLang="en-US" i="1">
                <a:solidFill>
                  <a:srgbClr val="EAEAEA"/>
                </a:solidFill>
                <a:ea typeface="Gulim" charset="0"/>
                <a:cs typeface="Gulim" charset="0"/>
              </a:rPr>
              <a:t>내가 교회를 </a:t>
            </a:r>
            <a:r>
              <a:rPr lang="en-US" altLang="ko-KR" i="1">
                <a:solidFill>
                  <a:srgbClr val="EAEAEA"/>
                </a:solidFill>
                <a:ea typeface="Gulim" charset="0"/>
                <a:cs typeface="Gulim" charset="0"/>
              </a:rPr>
              <a:t>“</a:t>
            </a:r>
            <a:r>
              <a:rPr lang="ko-KR" altLang="en-US" i="1">
                <a:solidFill>
                  <a:srgbClr val="EAEAEA"/>
                </a:solidFill>
                <a:ea typeface="Gulim" charset="0"/>
                <a:cs typeface="Gulim" charset="0"/>
              </a:rPr>
              <a:t>새로운 이스라엘</a:t>
            </a:r>
            <a:r>
              <a:rPr lang="en-US" altLang="ko-KR" i="1">
                <a:solidFill>
                  <a:srgbClr val="EAEAEA"/>
                </a:solidFill>
                <a:ea typeface="Gulim" charset="0"/>
                <a:cs typeface="Gulim" charset="0"/>
              </a:rPr>
              <a:t>” </a:t>
            </a:r>
            <a:r>
              <a:rPr lang="ko-KR" altLang="en-US" i="1">
                <a:solidFill>
                  <a:srgbClr val="EAEAEA"/>
                </a:solidFill>
                <a:ea typeface="Gulim" charset="0"/>
                <a:cs typeface="Gulim" charset="0"/>
              </a:rPr>
              <a:t>이라고 부르지 않는 이유</a:t>
            </a:r>
            <a:r>
              <a:rPr lang="en-US" altLang="ko-KR" i="1">
                <a:solidFill>
                  <a:srgbClr val="EAEAEA"/>
                </a:solidFill>
                <a:ea typeface="Gulim" charset="0"/>
                <a:cs typeface="Gulim" charset="0"/>
              </a:rPr>
              <a:t>)</a:t>
            </a:r>
            <a:r>
              <a:rPr lang="en-GB" i="1">
                <a:solidFill>
                  <a:srgbClr val="EAEAEA"/>
                </a:solidFill>
              </a:rPr>
              <a:t>‏</a:t>
            </a:r>
          </a:p>
        </p:txBody>
      </p:sp>
      <p:sp>
        <p:nvSpPr>
          <p:cNvPr id="184323" name="Text Box 3"/>
          <p:cNvSpPr txBox="1">
            <a:spLocks noChangeArrowheads="1"/>
          </p:cNvSpPr>
          <p:nvPr/>
        </p:nvSpPr>
        <p:spPr bwMode="auto">
          <a:xfrm>
            <a:off x="8207375" y="76200"/>
            <a:ext cx="8572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latin typeface="Arial" charset="0"/>
                <a:ea typeface="ＭＳ Ｐゴシック" charset="0"/>
                <a:cs typeface="ＭＳ Ｐゴシック" charset="0"/>
              </a:rPr>
              <a:t>155s</a:t>
            </a:r>
          </a:p>
        </p:txBody>
      </p:sp>
      <p:sp>
        <p:nvSpPr>
          <p:cNvPr id="184324" name="Rectangle 4"/>
          <p:cNvSpPr>
            <a:spLocks noChangeArrowheads="1"/>
          </p:cNvSpPr>
          <p:nvPr/>
        </p:nvSpPr>
        <p:spPr bwMode="auto">
          <a:xfrm>
            <a:off x="0" y="1676400"/>
            <a:ext cx="9144000"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u="sng">
                <a:solidFill>
                  <a:srgbClr val="EAEAEA"/>
                </a:solidFill>
                <a:ea typeface="Gulim" charset="0"/>
                <a:cs typeface="Gulim" charset="0"/>
              </a:rPr>
              <a:t>천년 희생은 다루기 어려운 일이 아니다</a:t>
            </a:r>
            <a:r>
              <a:rPr lang="en-GB" sz="3200" u="sng">
                <a:solidFill>
                  <a:srgbClr val="EAEAEA"/>
                </a:solidFill>
                <a:ea typeface="ＭＳ Ｐゴシック" charset="0"/>
                <a:cs typeface="ＭＳ Ｐゴシック" charset="0"/>
              </a:rPr>
              <a:t>:</a:t>
            </a:r>
            <a:r>
              <a:rPr lang="en-GB" sz="2800">
                <a:solidFill>
                  <a:srgbClr val="EAEAEA"/>
                </a:solidFill>
                <a:ea typeface="ＭＳ Ｐゴシック" charset="0"/>
                <a:cs typeface="ＭＳ Ｐゴシック" charset="0"/>
              </a:rPr>
              <a:t> </a:t>
            </a:r>
          </a:p>
          <a:p>
            <a:pPr marL="738188" lvl="1" indent="-280988">
              <a:lnSpc>
                <a:spcPct val="90000"/>
              </a:lnSpc>
              <a:spcBef>
                <a:spcPts val="8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GB">
                <a:ea typeface="Gulim" charset="0"/>
                <a:cs typeface="Gulim" charset="0"/>
              </a:rPr>
              <a:t>예수 그리스도의 죽음으로 돌아 보았을때 이것은 신정 또는 기념적 희생입니다</a:t>
            </a:r>
          </a:p>
          <a:p>
            <a:pPr marL="738188" lvl="1" indent="-280988">
              <a:lnSpc>
                <a:spcPct val="90000"/>
              </a:lnSpc>
              <a:spcBef>
                <a:spcPts val="8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GB">
                <a:ea typeface="Gulim" charset="0"/>
                <a:cs typeface="Gulim" charset="0"/>
              </a:rPr>
              <a:t>사실상 아홉장에 걸쳐 표현되어 있는 많은 특성을 가진 성전을  문자 그대로 표현 할수 밖에 없지 않는가요</a:t>
            </a:r>
            <a:r>
              <a:rPr lang="en-GB" altLang="ko-KR">
                <a:ea typeface="Gulim" charset="0"/>
                <a:cs typeface="Gulim" charset="0"/>
              </a:rPr>
              <a:t>?</a:t>
            </a:r>
            <a:endParaRPr lang="en-GB" sz="3200">
              <a:solidFill>
                <a:srgbClr val="EAEAEA"/>
              </a:solidFill>
              <a:ea typeface="ＭＳ Ｐゴシック" charset="0"/>
              <a:cs typeface="ＭＳ Ｐゴシック" charset="0"/>
            </a:endParaRPr>
          </a:p>
          <a:p>
            <a:pPr marL="738188" lvl="1" indent="-280988">
              <a:lnSpc>
                <a:spcPct val="90000"/>
              </a:lnSpc>
              <a:spcBef>
                <a:spcPts val="6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GB" sz="3200">
                <a:solidFill>
                  <a:srgbClr val="EAEAEA"/>
                </a:solidFill>
                <a:ea typeface="ＭＳ Ｐゴシック" charset="0"/>
                <a:cs typeface="ＭＳ Ｐゴシック" charset="0"/>
              </a:rPr>
              <a:t> </a:t>
            </a:r>
            <a:r>
              <a:rPr lang="ko-KR" altLang="en-GB">
                <a:ea typeface="Gulim" charset="0"/>
                <a:cs typeface="Gulim" charset="0"/>
              </a:rPr>
              <a:t>아무 성전도 에스겔의 성전과 조금이라도 닮지 않았습니다</a:t>
            </a:r>
            <a:r>
              <a:rPr lang="en-GB" altLang="ko-KR">
                <a:ea typeface="Gulim" charset="0"/>
                <a:cs typeface="Gulim" charset="0"/>
              </a:rPr>
              <a:t>. </a:t>
            </a:r>
            <a:r>
              <a:rPr lang="ko-KR" altLang="en-GB">
                <a:ea typeface="Gulim" charset="0"/>
                <a:cs typeface="Gulim" charset="0"/>
              </a:rPr>
              <a:t>그래서 이것은 미래 성전인 것입니다</a:t>
            </a:r>
            <a:r>
              <a:rPr lang="en-GB" altLang="ko-KR">
                <a:ea typeface="Gulim" charset="0"/>
                <a:cs typeface="Gulim" charset="0"/>
              </a:rPr>
              <a:t>.</a:t>
            </a:r>
          </a:p>
          <a:p>
            <a:pPr marL="738188" lvl="1" indent="-280988">
              <a:lnSpc>
                <a:spcPct val="90000"/>
              </a:lnSpc>
              <a:spcBef>
                <a:spcPts val="6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atin typeface="Gulim" charset="0"/>
                <a:ea typeface="Gulim" charset="0"/>
                <a:cs typeface="Gulim" charset="0"/>
              </a:rPr>
              <a:t>더 자세한 종말론의 대한 것을</a:t>
            </a:r>
            <a:r>
              <a:rPr lang="ko-KR" altLang="en-GB" sz="3200">
                <a:latin typeface="Gulim" charset="0"/>
                <a:ea typeface="Gulim" charset="0"/>
                <a:cs typeface="Gulim" charset="0"/>
              </a:rPr>
              <a:t> </a:t>
            </a:r>
            <a:r>
              <a:rPr lang="en-US" altLang="ko-KR">
                <a:latin typeface="Gulim" charset="0"/>
                <a:ea typeface="Gulim" charset="0"/>
                <a:cs typeface="Gulim" charset="0"/>
              </a:rPr>
              <a:t>138</a:t>
            </a:r>
            <a:r>
              <a:rPr lang="ko-KR" altLang="en-US">
                <a:latin typeface="Gulim" charset="0"/>
                <a:ea typeface="Gulim" charset="0"/>
                <a:cs typeface="Gulim" charset="0"/>
              </a:rPr>
              <a:t>장</a:t>
            </a:r>
            <a:r>
              <a:rPr lang="en-US" altLang="ko-KR">
                <a:latin typeface="Gulim" charset="0"/>
                <a:ea typeface="Gulim" charset="0"/>
                <a:cs typeface="Gulim" charset="0"/>
              </a:rPr>
              <a:t>-140</a:t>
            </a:r>
            <a:r>
              <a:rPr lang="ko-KR" altLang="en-US">
                <a:latin typeface="Gulim" charset="0"/>
                <a:ea typeface="Gulim" charset="0"/>
                <a:cs typeface="Gulim" charset="0"/>
              </a:rPr>
              <a:t>장</a:t>
            </a:r>
            <a:r>
              <a:rPr lang="ko-KR" altLang="en-GB">
                <a:latin typeface="Gulim" charset="0"/>
                <a:ea typeface="Gulim" charset="0"/>
                <a:cs typeface="Gulim" charset="0"/>
              </a:rPr>
              <a:t> </a:t>
            </a:r>
            <a:r>
              <a:rPr lang="ko-KR" altLang="en-US">
                <a:latin typeface="Gulim" charset="0"/>
                <a:ea typeface="Gulim" charset="0"/>
                <a:cs typeface="Gulim" charset="0"/>
              </a:rPr>
              <a:t>에서 보십시요</a:t>
            </a:r>
            <a:r>
              <a:rPr lang="en-US" altLang="ko-KR">
                <a:latin typeface="Gulim" charset="0"/>
                <a:ea typeface="Gulim" charset="0"/>
                <a:cs typeface="Gulim" charset="0"/>
              </a:rPr>
              <a:t>.</a:t>
            </a:r>
            <a:endParaRPr lang="en-GB">
              <a:latin typeface="Gulim" charset="0"/>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1"/>
          <p:cNvSpPr>
            <a:spLocks noGrp="1" noChangeArrowheads="1"/>
          </p:cNvSpPr>
          <p:nvPr>
            <p:ph type="title" idx="4294967295"/>
          </p:nvPr>
        </p:nvSpPr>
        <p:spPr>
          <a:xfrm>
            <a:off x="0" y="333375"/>
            <a:ext cx="91440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왜 이스라엘과 교회를 구별 하는가</a:t>
            </a:r>
            <a:r>
              <a:rPr lang="en-GB" smtClean="0"/>
              <a:t>?</a:t>
            </a:r>
          </a:p>
        </p:txBody>
      </p:sp>
      <p:sp>
        <p:nvSpPr>
          <p:cNvPr id="185346" name="Rectangle 2"/>
          <p:cNvSpPr>
            <a:spLocks noChangeArrowheads="1"/>
          </p:cNvSpPr>
          <p:nvPr/>
        </p:nvSpPr>
        <p:spPr bwMode="auto">
          <a:xfrm>
            <a:off x="0" y="1219200"/>
            <a:ext cx="9144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gn="ctr">
              <a:lnSpc>
                <a:spcPct val="100000"/>
              </a:lnSpc>
              <a:spcBef>
                <a:spcPts val="700"/>
              </a:spcBef>
              <a:buClr>
                <a:srgbClr val="FFFFFF"/>
              </a:buClr>
              <a:buFont typeface="Wingdings"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GB" i="1">
                <a:solidFill>
                  <a:srgbClr val="EAEAEA"/>
                </a:solidFill>
              </a:rPr>
              <a:t>(</a:t>
            </a:r>
            <a:r>
              <a:rPr lang="ko-KR" altLang="en-US" i="1">
                <a:solidFill>
                  <a:srgbClr val="EAEAEA"/>
                </a:solidFill>
                <a:ea typeface="Gulim" charset="0"/>
                <a:cs typeface="Gulim" charset="0"/>
              </a:rPr>
              <a:t>내가 교회를 </a:t>
            </a:r>
            <a:r>
              <a:rPr lang="en-US" altLang="ko-KR" i="1">
                <a:solidFill>
                  <a:srgbClr val="EAEAEA"/>
                </a:solidFill>
                <a:ea typeface="Gulim" charset="0"/>
                <a:cs typeface="Gulim" charset="0"/>
              </a:rPr>
              <a:t>“</a:t>
            </a:r>
            <a:r>
              <a:rPr lang="ko-KR" altLang="en-US" i="1">
                <a:solidFill>
                  <a:srgbClr val="EAEAEA"/>
                </a:solidFill>
                <a:ea typeface="Gulim" charset="0"/>
                <a:cs typeface="Gulim" charset="0"/>
              </a:rPr>
              <a:t>새로운 이스라엘</a:t>
            </a:r>
            <a:r>
              <a:rPr lang="en-US" altLang="ko-KR" i="1">
                <a:solidFill>
                  <a:srgbClr val="EAEAEA"/>
                </a:solidFill>
                <a:ea typeface="Gulim" charset="0"/>
                <a:cs typeface="Gulim" charset="0"/>
              </a:rPr>
              <a:t>” </a:t>
            </a:r>
            <a:r>
              <a:rPr lang="ko-KR" altLang="en-US" i="1">
                <a:solidFill>
                  <a:srgbClr val="EAEAEA"/>
                </a:solidFill>
                <a:ea typeface="Gulim" charset="0"/>
                <a:cs typeface="Gulim" charset="0"/>
              </a:rPr>
              <a:t>이라고 부르지 않는 이유</a:t>
            </a:r>
            <a:r>
              <a:rPr lang="en-US" altLang="ko-KR" i="1">
                <a:solidFill>
                  <a:srgbClr val="EAEAEA"/>
                </a:solidFill>
                <a:ea typeface="Gulim" charset="0"/>
                <a:cs typeface="Gulim" charset="0"/>
              </a:rPr>
              <a:t>)</a:t>
            </a:r>
            <a:r>
              <a:rPr lang="en-GB" i="1">
                <a:solidFill>
                  <a:srgbClr val="EAEAEA"/>
                </a:solidFill>
              </a:rPr>
              <a:t>‏</a:t>
            </a:r>
          </a:p>
        </p:txBody>
      </p:sp>
      <p:sp>
        <p:nvSpPr>
          <p:cNvPr id="185347" name="Text Box 3"/>
          <p:cNvSpPr txBox="1">
            <a:spLocks noChangeArrowheads="1"/>
          </p:cNvSpPr>
          <p:nvPr/>
        </p:nvSpPr>
        <p:spPr bwMode="auto">
          <a:xfrm>
            <a:off x="8207375" y="76200"/>
            <a:ext cx="7905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latin typeface="Arial" charset="0"/>
                <a:ea typeface="ＭＳ Ｐゴシック" charset="0"/>
                <a:cs typeface="ＭＳ Ｐゴシック" charset="0"/>
              </a:rPr>
              <a:t>155t</a:t>
            </a:r>
          </a:p>
        </p:txBody>
      </p:sp>
      <p:sp>
        <p:nvSpPr>
          <p:cNvPr id="185348" name="Rectangle 4"/>
          <p:cNvSpPr>
            <a:spLocks noChangeArrowheads="1"/>
          </p:cNvSpPr>
          <p:nvPr/>
        </p:nvSpPr>
        <p:spPr bwMode="auto">
          <a:xfrm>
            <a:off x="838200" y="2209800"/>
            <a:ext cx="77724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8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Tahoma" charset="0"/>
                <a:ea typeface="Gulim" charset="0"/>
                <a:cs typeface="Gulim" charset="0"/>
              </a:rPr>
              <a:t>성경을 쓴이들은 이것을 따로 다루었다</a:t>
            </a:r>
            <a:endParaRPr lang="en-GB" sz="3200">
              <a:solidFill>
                <a:srgbClr val="EAEAEA"/>
              </a:solidFill>
              <a:latin typeface="Tahoma" charset="0"/>
              <a:ea typeface="ＭＳ Ｐゴシック" charset="0"/>
              <a:cs typeface="ＭＳ Ｐゴシック" charset="0"/>
            </a:endParaRPr>
          </a:p>
          <a:p>
            <a:pPr marL="738188" lvl="1" indent="-280988">
              <a:lnSpc>
                <a:spcPct val="10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EAEAEA"/>
                </a:solidFill>
                <a:latin typeface="Tahoma" charset="0"/>
                <a:ea typeface="Gulim" charset="0"/>
                <a:cs typeface="Gulim" charset="0"/>
              </a:rPr>
              <a:t>누가</a:t>
            </a:r>
          </a:p>
          <a:p>
            <a:pPr marL="738188" lvl="1" indent="-280988">
              <a:lnSpc>
                <a:spcPct val="10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EAEAEA"/>
                </a:solidFill>
                <a:latin typeface="Tahoma" charset="0"/>
                <a:ea typeface="Gulim" charset="0"/>
                <a:cs typeface="Gulim" charset="0"/>
              </a:rPr>
              <a:t>바울</a:t>
            </a:r>
          </a:p>
          <a:p>
            <a:pPr marL="738188" lvl="1" indent="-280988">
              <a:lnSpc>
                <a:spcPct val="10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EAEAEA"/>
                </a:solidFill>
                <a:latin typeface="Tahoma" charset="0"/>
                <a:ea typeface="Gulim" charset="0"/>
                <a:cs typeface="Gulim" charset="0"/>
              </a:rPr>
              <a:t>요한</a:t>
            </a:r>
          </a:p>
          <a:p>
            <a:pPr marL="738188" lvl="1" indent="-280988">
              <a:lnSpc>
                <a:spcPct val="10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EAEAEA"/>
                </a:solidFill>
                <a:latin typeface="Tahoma" charset="0"/>
                <a:ea typeface="Gulim" charset="0"/>
                <a:cs typeface="Gulim" charset="0"/>
              </a:rPr>
              <a:t>마태</a:t>
            </a:r>
          </a:p>
          <a:p>
            <a:pPr marL="738188" lvl="1" indent="-280988">
              <a:lnSpc>
                <a:spcPct val="100000"/>
              </a:lnSpc>
              <a:spcBef>
                <a:spcPts val="700"/>
              </a:spcBef>
              <a:buClr>
                <a:srgbClr val="FFFFFF"/>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a:solidFill>
                  <a:srgbClr val="EAEAEA"/>
                </a:solidFill>
                <a:latin typeface="Tahoma" charset="0"/>
                <a:ea typeface="Gulim" charset="0"/>
                <a:cs typeface="Gulim" charset="0"/>
              </a:rPr>
              <a:t>초대교회 지도자들</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02850" name="Picture 2" descr="Korean Rom 11 Engrafting.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16000" y="76200"/>
            <a:ext cx="34798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9" name="Rectangle 7"/>
          <p:cNvSpPr>
            <a:spLocks noChangeArrowheads="1"/>
          </p:cNvSpPr>
          <p:nvPr/>
        </p:nvSpPr>
        <p:spPr bwMode="auto">
          <a:xfrm>
            <a:off x="0" y="4419600"/>
            <a:ext cx="3962400" cy="2362200"/>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2040" name="Rectangle 8"/>
          <p:cNvSpPr>
            <a:spLocks noGrp="1" noChangeArrowheads="1"/>
          </p:cNvSpPr>
          <p:nvPr>
            <p:ph type="title" idx="4294967295"/>
          </p:nvPr>
        </p:nvSpPr>
        <p:spPr>
          <a:xfrm>
            <a:off x="4267200" y="5410200"/>
            <a:ext cx="4876800" cy="1447800"/>
          </a:xfrm>
          <a:solidFill>
            <a:srgbClr val="FFFFFF"/>
          </a:solidFill>
        </p:spPr>
        <p:txBody>
          <a:bodyPr/>
          <a:lstStyle/>
          <a:p>
            <a:pPr eaLnBrk="1" hangingPunct="1">
              <a:lnSpc>
                <a:spcPct val="100000"/>
              </a:lnSpc>
              <a:buClr>
                <a:srgbClr val="333399"/>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b="1" dirty="0" smtClean="0">
                <a:solidFill>
                  <a:srgbClr val="333399"/>
                </a:solidFill>
                <a:ea typeface="Gulim" charset="0"/>
                <a:cs typeface="Gulim" charset="0"/>
              </a:rPr>
              <a:t>이방인의 접붙임</a:t>
            </a:r>
          </a:p>
        </p:txBody>
      </p:sp>
      <p:sp>
        <p:nvSpPr>
          <p:cNvPr id="172041" name="Text Box 9"/>
          <p:cNvSpPr txBox="1">
            <a:spLocks noChangeArrowheads="1"/>
          </p:cNvSpPr>
          <p:nvPr/>
        </p:nvSpPr>
        <p:spPr bwMode="auto">
          <a:xfrm>
            <a:off x="8232775" y="76200"/>
            <a:ext cx="876300" cy="457200"/>
          </a:xfrm>
          <a:prstGeom prst="rect">
            <a:avLst/>
          </a:prstGeom>
          <a:solidFill>
            <a:srgbClr val="FFFFFF"/>
          </a:solidFill>
          <a:ln>
            <a:noFill/>
          </a:ln>
          <a:effectLst>
            <a:outerShdw blurRad="63500" dist="36147" dir="2700000" algn="ctr" rotWithShape="0">
              <a:srgbClr val="FFFFFF">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333399"/>
              </a:buClr>
              <a:buFont typeface="Arial" charset="0"/>
              <a:buNone/>
              <a:defRPr/>
            </a:pPr>
            <a:r>
              <a:rPr lang="en-GB" b="1" smtClean="0">
                <a:solidFill>
                  <a:srgbClr val="333399"/>
                </a:solidFill>
                <a:latin typeface="Arial" charset="0"/>
                <a:ea typeface="ＭＳ Ｐゴシック" charset="0"/>
                <a:cs typeface="ＭＳ Ｐゴシック" charset="0"/>
              </a:rPr>
              <a:t>155q</a:t>
            </a:r>
          </a:p>
        </p:txBody>
      </p:sp>
      <p:sp>
        <p:nvSpPr>
          <p:cNvPr id="172042" name="Text Box 10"/>
          <p:cNvSpPr txBox="1">
            <a:spLocks noChangeArrowheads="1"/>
          </p:cNvSpPr>
          <p:nvPr/>
        </p:nvSpPr>
        <p:spPr bwMode="auto">
          <a:xfrm>
            <a:off x="3505200" y="3795713"/>
            <a:ext cx="3810000" cy="52546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ko-KR" altLang="en-US" sz="2800" b="1" i="1" dirty="0" smtClean="0">
                <a:solidFill>
                  <a:schemeClr val="tx1"/>
                </a:solidFill>
                <a:ea typeface="Gulim" charset="0"/>
                <a:cs typeface="Gulim" charset="0"/>
              </a:rPr>
              <a:t>뿌리</a:t>
            </a:r>
            <a:r>
              <a:rPr lang="ko-KR" altLang="en-GB" sz="2800" b="1" i="1" dirty="0" smtClean="0">
                <a:solidFill>
                  <a:schemeClr val="tx1"/>
                </a:solidFill>
                <a:ea typeface="Gulim" charset="0"/>
                <a:cs typeface="Gulim" charset="0"/>
              </a:rPr>
              <a:t> </a:t>
            </a:r>
            <a:r>
              <a:rPr lang="en-GB" sz="2800" b="1" i="1" dirty="0" smtClean="0">
                <a:solidFill>
                  <a:schemeClr val="tx1"/>
                </a:solidFill>
              </a:rPr>
              <a:t>(11:16-18)</a:t>
            </a:r>
          </a:p>
        </p:txBody>
      </p:sp>
      <p:sp>
        <p:nvSpPr>
          <p:cNvPr id="172043" name="Text Box 11"/>
          <p:cNvSpPr txBox="1">
            <a:spLocks noChangeArrowheads="1"/>
          </p:cNvSpPr>
          <p:nvPr/>
        </p:nvSpPr>
        <p:spPr bwMode="auto">
          <a:xfrm>
            <a:off x="3505200" y="3308350"/>
            <a:ext cx="3810000" cy="525463"/>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ko-KR" altLang="en-US" sz="2800" b="1" i="1" dirty="0" smtClean="0">
                <a:solidFill>
                  <a:schemeClr val="tx1"/>
                </a:solidFill>
                <a:ea typeface="Gulim" charset="0"/>
                <a:cs typeface="Gulim" charset="0"/>
              </a:rPr>
              <a:t>수액</a:t>
            </a:r>
            <a:r>
              <a:rPr lang="ko-KR" altLang="en-GB" sz="2800" b="1" i="1" dirty="0" smtClean="0">
                <a:solidFill>
                  <a:schemeClr val="tx1"/>
                </a:solidFill>
                <a:ea typeface="Gulim" charset="0"/>
                <a:cs typeface="Gulim" charset="0"/>
              </a:rPr>
              <a:t> </a:t>
            </a:r>
            <a:r>
              <a:rPr lang="en-GB" sz="2800" b="1" i="1" dirty="0" smtClean="0">
                <a:solidFill>
                  <a:schemeClr val="tx1"/>
                </a:solidFill>
              </a:rPr>
              <a:t>(11:17b)</a:t>
            </a:r>
          </a:p>
        </p:txBody>
      </p:sp>
      <p:sp>
        <p:nvSpPr>
          <p:cNvPr id="172044" name="Text Box 12"/>
          <p:cNvSpPr txBox="1">
            <a:spLocks noChangeArrowheads="1"/>
          </p:cNvSpPr>
          <p:nvPr/>
        </p:nvSpPr>
        <p:spPr bwMode="auto">
          <a:xfrm>
            <a:off x="3505200" y="2819400"/>
            <a:ext cx="3810000" cy="525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ko-KR" altLang="en-US" sz="2800" b="1" i="1" dirty="0" smtClean="0">
                <a:solidFill>
                  <a:schemeClr val="tx1"/>
                </a:solidFill>
                <a:ea typeface="Gulim" charset="0"/>
                <a:cs typeface="Gulim" charset="0"/>
              </a:rPr>
              <a:t>나무 줄기</a:t>
            </a:r>
            <a:r>
              <a:rPr lang="ko-KR" altLang="en-GB" sz="2800" b="1" i="1" dirty="0" smtClean="0">
                <a:solidFill>
                  <a:schemeClr val="tx1"/>
                </a:solidFill>
                <a:ea typeface="Gulim" charset="0"/>
                <a:cs typeface="Gulim" charset="0"/>
              </a:rPr>
              <a:t> </a:t>
            </a:r>
            <a:r>
              <a:rPr lang="en-GB" sz="2800" b="1" i="1" dirty="0" smtClean="0">
                <a:solidFill>
                  <a:schemeClr val="tx1"/>
                </a:solidFill>
              </a:rPr>
              <a:t>(11:24)</a:t>
            </a:r>
          </a:p>
        </p:txBody>
      </p:sp>
      <p:sp>
        <p:nvSpPr>
          <p:cNvPr id="172045" name="Text Box 13"/>
          <p:cNvSpPr txBox="1">
            <a:spLocks noChangeArrowheads="1"/>
          </p:cNvSpPr>
          <p:nvPr/>
        </p:nvSpPr>
        <p:spPr bwMode="auto">
          <a:xfrm>
            <a:off x="3505200" y="304800"/>
            <a:ext cx="38100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9pPr>
          </a:lstStyle>
          <a:p>
            <a:pPr eaLnBrk="1" hangingPunct="1">
              <a:lnSpc>
                <a:spcPct val="100000"/>
              </a:lnSpc>
            </a:pPr>
            <a:r>
              <a:rPr lang="ko-KR" altLang="en-US" sz="2800" b="1" i="1">
                <a:solidFill>
                  <a:schemeClr val="tx1"/>
                </a:solidFill>
                <a:ea typeface="Gulim" charset="0"/>
                <a:cs typeface="Gulim" charset="0"/>
              </a:rPr>
              <a:t>나무 가지</a:t>
            </a:r>
            <a:r>
              <a:rPr lang="ko-KR" altLang="en-GB" sz="2800" b="1" i="1">
                <a:solidFill>
                  <a:schemeClr val="tx1"/>
                </a:solidFill>
                <a:ea typeface="Gulim" charset="0"/>
                <a:cs typeface="Gulim" charset="0"/>
              </a:rPr>
              <a:t> </a:t>
            </a:r>
            <a:r>
              <a:rPr lang="en-GB" altLang="ja-JP" sz="2800" b="1" i="1">
                <a:solidFill>
                  <a:schemeClr val="tx1"/>
                </a:solidFill>
              </a:rPr>
              <a:t>(11:17-21)</a:t>
            </a:r>
            <a:endParaRPr lang="en-GB" sz="2800" b="1" i="1">
              <a:solidFill>
                <a:schemeClr val="tx1"/>
              </a:solidFill>
            </a:endParaRPr>
          </a:p>
        </p:txBody>
      </p:sp>
      <p:sp>
        <p:nvSpPr>
          <p:cNvPr id="172046" name="Text Box 14"/>
          <p:cNvSpPr txBox="1">
            <a:spLocks noChangeArrowheads="1"/>
          </p:cNvSpPr>
          <p:nvPr/>
        </p:nvSpPr>
        <p:spPr bwMode="auto">
          <a:xfrm>
            <a:off x="3962400" y="1143000"/>
            <a:ext cx="4648200" cy="3714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sz="1800" b="1" dirty="0" smtClean="0">
                <a:solidFill>
                  <a:schemeClr val="tx1"/>
                </a:solidFill>
              </a:rPr>
              <a:t>1) </a:t>
            </a:r>
            <a:r>
              <a:rPr lang="ko-KR" altLang="en-US" sz="1800" b="1" dirty="0" smtClean="0">
                <a:solidFill>
                  <a:schemeClr val="tx1"/>
                </a:solidFill>
                <a:ea typeface="Gulim" charset="0"/>
                <a:cs typeface="Gulim" charset="0"/>
              </a:rPr>
              <a:t>남아있는</a:t>
            </a:r>
            <a:r>
              <a:rPr lang="en-GB" sz="1800" b="1" dirty="0" smtClean="0">
                <a:solidFill>
                  <a:schemeClr val="tx1"/>
                </a:solidFill>
              </a:rPr>
              <a:t>/</a:t>
            </a:r>
            <a:r>
              <a:rPr lang="ko-KR" altLang="en-US" sz="1800" b="1" dirty="0" smtClean="0">
                <a:solidFill>
                  <a:schemeClr val="tx1"/>
                </a:solidFill>
                <a:ea typeface="Gulim" charset="0"/>
                <a:cs typeface="Gulim" charset="0"/>
              </a:rPr>
              <a:t>접붙인</a:t>
            </a:r>
            <a:r>
              <a:rPr lang="ko-KR" altLang="en-GB" sz="1800" b="1" dirty="0" smtClean="0">
                <a:solidFill>
                  <a:schemeClr val="tx1"/>
                </a:solidFill>
                <a:ea typeface="Gulim" charset="0"/>
                <a:cs typeface="Gulim" charset="0"/>
              </a:rPr>
              <a:t> </a:t>
            </a:r>
            <a:r>
              <a:rPr lang="en-GB" sz="1800" b="1" dirty="0" smtClean="0">
                <a:solidFill>
                  <a:schemeClr val="tx1"/>
                </a:solidFill>
              </a:rPr>
              <a:t>= </a:t>
            </a:r>
            <a:r>
              <a:rPr lang="ko-KR" altLang="en-US" sz="1800" b="1" dirty="0" smtClean="0">
                <a:solidFill>
                  <a:schemeClr val="tx1"/>
                </a:solidFill>
                <a:ea typeface="Gulim" charset="0"/>
                <a:cs typeface="Gulim" charset="0"/>
              </a:rPr>
              <a:t>믿는자</a:t>
            </a:r>
            <a:r>
              <a:rPr lang="ko-KR" altLang="en-GB" sz="1800" b="1" dirty="0" smtClean="0">
                <a:solidFill>
                  <a:schemeClr val="tx1"/>
                </a:solidFill>
                <a:ea typeface="Gulim" charset="0"/>
                <a:cs typeface="Gulim" charset="0"/>
              </a:rPr>
              <a:t> </a:t>
            </a:r>
            <a:r>
              <a:rPr lang="en-GB" sz="1800" b="1" dirty="0" smtClean="0">
                <a:solidFill>
                  <a:schemeClr val="tx1"/>
                </a:solidFill>
              </a:rPr>
              <a:t>(11:23-24)</a:t>
            </a:r>
          </a:p>
        </p:txBody>
      </p:sp>
      <p:sp>
        <p:nvSpPr>
          <p:cNvPr id="172047" name="Text Box 15"/>
          <p:cNvSpPr txBox="1">
            <a:spLocks noChangeArrowheads="1"/>
          </p:cNvSpPr>
          <p:nvPr/>
        </p:nvSpPr>
        <p:spPr bwMode="auto">
          <a:xfrm>
            <a:off x="3810000" y="762000"/>
            <a:ext cx="4343400" cy="463550"/>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dirty="0" smtClean="0">
                <a:solidFill>
                  <a:schemeClr val="tx1"/>
                </a:solidFill>
              </a:rPr>
              <a:t>a. </a:t>
            </a:r>
            <a:r>
              <a:rPr lang="ko-KR" altLang="en-US" b="1" dirty="0" smtClean="0">
                <a:solidFill>
                  <a:schemeClr val="tx1"/>
                </a:solidFill>
                <a:ea typeface="Gulim" charset="0"/>
                <a:cs typeface="Gulim" charset="0"/>
              </a:rPr>
              <a:t>자연</a:t>
            </a:r>
            <a:r>
              <a:rPr lang="en-GB" b="1" dirty="0" smtClean="0">
                <a:solidFill>
                  <a:schemeClr val="tx1"/>
                </a:solidFill>
              </a:rPr>
              <a:t>: </a:t>
            </a:r>
            <a:r>
              <a:rPr lang="ko-KR" altLang="en-US" b="1" dirty="0" smtClean="0">
                <a:solidFill>
                  <a:schemeClr val="tx1"/>
                </a:solidFill>
                <a:ea typeface="Gulim" charset="0"/>
                <a:cs typeface="Gulim" charset="0"/>
              </a:rPr>
              <a:t>이스라엘 민족</a:t>
            </a:r>
            <a:r>
              <a:rPr lang="ko-KR" altLang="en-GB" b="1" dirty="0" smtClean="0">
                <a:solidFill>
                  <a:schemeClr val="tx1"/>
                </a:solidFill>
                <a:ea typeface="Gulim" charset="0"/>
                <a:cs typeface="Gulim" charset="0"/>
              </a:rPr>
              <a:t> </a:t>
            </a:r>
            <a:r>
              <a:rPr lang="en-GB" b="1" dirty="0" smtClean="0">
                <a:solidFill>
                  <a:schemeClr val="tx1"/>
                </a:solidFill>
              </a:rPr>
              <a:t>(9:4-5)</a:t>
            </a:r>
          </a:p>
        </p:txBody>
      </p:sp>
      <p:sp>
        <p:nvSpPr>
          <p:cNvPr id="172048" name="Text Box 16"/>
          <p:cNvSpPr txBox="1">
            <a:spLocks noChangeArrowheads="1"/>
          </p:cNvSpPr>
          <p:nvPr/>
        </p:nvSpPr>
        <p:spPr bwMode="auto">
          <a:xfrm>
            <a:off x="3962400" y="1447800"/>
            <a:ext cx="4325938" cy="3714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sz="1800" b="1" dirty="0" smtClean="0">
                <a:solidFill>
                  <a:schemeClr val="tx1"/>
                </a:solidFill>
              </a:rPr>
              <a:t>2) </a:t>
            </a:r>
            <a:r>
              <a:rPr lang="ko-KR" altLang="en-US" sz="1800" b="1" dirty="0" smtClean="0">
                <a:solidFill>
                  <a:schemeClr val="tx1"/>
                </a:solidFill>
                <a:ea typeface="Gulim" charset="0"/>
                <a:cs typeface="Gulim" charset="0"/>
              </a:rPr>
              <a:t>잘려나간</a:t>
            </a:r>
            <a:r>
              <a:rPr lang="ko-KR" altLang="en-GB" sz="1800" b="1" dirty="0" smtClean="0">
                <a:solidFill>
                  <a:schemeClr val="tx1"/>
                </a:solidFill>
                <a:ea typeface="Gulim" charset="0"/>
                <a:cs typeface="Gulim" charset="0"/>
              </a:rPr>
              <a:t> </a:t>
            </a:r>
            <a:r>
              <a:rPr lang="en-GB" sz="1800" b="1" dirty="0" smtClean="0">
                <a:solidFill>
                  <a:schemeClr val="tx1"/>
                </a:solidFill>
              </a:rPr>
              <a:t>= </a:t>
            </a:r>
            <a:r>
              <a:rPr lang="ko-KR" altLang="en-US" sz="1800" b="1" dirty="0" smtClean="0">
                <a:solidFill>
                  <a:schemeClr val="tx1"/>
                </a:solidFill>
                <a:ea typeface="Gulim" charset="0"/>
                <a:cs typeface="Gulim" charset="0"/>
              </a:rPr>
              <a:t>믿지않는</a:t>
            </a:r>
            <a:r>
              <a:rPr lang="ko-KR" altLang="en-GB" sz="1800" b="1" dirty="0" smtClean="0">
                <a:solidFill>
                  <a:schemeClr val="tx1"/>
                </a:solidFill>
                <a:ea typeface="Gulim" charset="0"/>
                <a:cs typeface="Gulim" charset="0"/>
              </a:rPr>
              <a:t> </a:t>
            </a:r>
            <a:r>
              <a:rPr lang="en-GB" sz="1800" b="1" dirty="0" smtClean="0">
                <a:solidFill>
                  <a:schemeClr val="tx1"/>
                </a:solidFill>
              </a:rPr>
              <a:t>(11:19-21)</a:t>
            </a:r>
          </a:p>
        </p:txBody>
      </p:sp>
      <p:sp>
        <p:nvSpPr>
          <p:cNvPr id="172049" name="Text Box 17"/>
          <p:cNvSpPr txBox="1">
            <a:spLocks noChangeArrowheads="1"/>
          </p:cNvSpPr>
          <p:nvPr/>
        </p:nvSpPr>
        <p:spPr bwMode="auto">
          <a:xfrm>
            <a:off x="3962400" y="2209800"/>
            <a:ext cx="4648200" cy="3714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sz="1800" b="1" dirty="0" smtClean="0">
                <a:solidFill>
                  <a:schemeClr val="tx1"/>
                </a:solidFill>
              </a:rPr>
              <a:t>1) </a:t>
            </a:r>
            <a:r>
              <a:rPr lang="ko-KR" altLang="en-US" sz="1800" b="1" dirty="0" smtClean="0">
                <a:solidFill>
                  <a:schemeClr val="tx1"/>
                </a:solidFill>
                <a:ea typeface="Gulim" charset="0"/>
                <a:cs typeface="Gulim" charset="0"/>
              </a:rPr>
              <a:t>접붙인</a:t>
            </a:r>
            <a:r>
              <a:rPr lang="ko-KR" altLang="en-GB" sz="1800" b="1" dirty="0" smtClean="0">
                <a:solidFill>
                  <a:schemeClr val="tx1"/>
                </a:solidFill>
                <a:ea typeface="Gulim" charset="0"/>
                <a:cs typeface="Gulim" charset="0"/>
              </a:rPr>
              <a:t> </a:t>
            </a:r>
            <a:r>
              <a:rPr lang="en-GB" sz="1800" b="1" dirty="0" smtClean="0">
                <a:solidFill>
                  <a:schemeClr val="tx1"/>
                </a:solidFill>
              </a:rPr>
              <a:t>= </a:t>
            </a:r>
            <a:r>
              <a:rPr lang="ko-KR" altLang="en-US" sz="1800" b="1" dirty="0" smtClean="0">
                <a:solidFill>
                  <a:schemeClr val="tx1"/>
                </a:solidFill>
                <a:ea typeface="Gulim" charset="0"/>
                <a:cs typeface="Gulim" charset="0"/>
              </a:rPr>
              <a:t>믿는자</a:t>
            </a:r>
            <a:r>
              <a:rPr lang="ko-KR" altLang="en-GB" sz="1800" b="1" dirty="0" smtClean="0">
                <a:solidFill>
                  <a:schemeClr val="tx1"/>
                </a:solidFill>
                <a:ea typeface="Gulim" charset="0"/>
                <a:cs typeface="Gulim" charset="0"/>
              </a:rPr>
              <a:t> </a:t>
            </a:r>
            <a:r>
              <a:rPr lang="en-GB" sz="1800" b="1" dirty="0" smtClean="0">
                <a:solidFill>
                  <a:schemeClr val="tx1"/>
                </a:solidFill>
              </a:rPr>
              <a:t>(11:17b, 22)</a:t>
            </a:r>
          </a:p>
        </p:txBody>
      </p:sp>
      <p:sp>
        <p:nvSpPr>
          <p:cNvPr id="172050" name="Text Box 18"/>
          <p:cNvSpPr txBox="1">
            <a:spLocks noChangeArrowheads="1"/>
          </p:cNvSpPr>
          <p:nvPr/>
        </p:nvSpPr>
        <p:spPr bwMode="auto">
          <a:xfrm>
            <a:off x="3810000" y="1828800"/>
            <a:ext cx="434340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dirty="0" smtClean="0">
                <a:solidFill>
                  <a:schemeClr val="tx1"/>
                </a:solidFill>
              </a:rPr>
              <a:t>b. </a:t>
            </a:r>
            <a:r>
              <a:rPr lang="ko-KR" altLang="en-US" b="1" dirty="0" smtClean="0">
                <a:solidFill>
                  <a:schemeClr val="tx1"/>
                </a:solidFill>
                <a:ea typeface="Gulim" charset="0"/>
                <a:cs typeface="Gulim" charset="0"/>
              </a:rPr>
              <a:t>야생</a:t>
            </a:r>
            <a:r>
              <a:rPr lang="en-GB" b="1" dirty="0" smtClean="0">
                <a:solidFill>
                  <a:schemeClr val="tx1"/>
                </a:solidFill>
              </a:rPr>
              <a:t>: </a:t>
            </a:r>
            <a:r>
              <a:rPr lang="ko-KR" altLang="en-US" b="1" dirty="0" smtClean="0">
                <a:solidFill>
                  <a:schemeClr val="tx1"/>
                </a:solidFill>
                <a:ea typeface="Gulim" charset="0"/>
                <a:cs typeface="Gulim" charset="0"/>
              </a:rPr>
              <a:t>이방인</a:t>
            </a:r>
          </a:p>
        </p:txBody>
      </p:sp>
      <p:sp>
        <p:nvSpPr>
          <p:cNvPr id="172051" name="Text Box 19"/>
          <p:cNvSpPr txBox="1">
            <a:spLocks noChangeArrowheads="1"/>
          </p:cNvSpPr>
          <p:nvPr/>
        </p:nvSpPr>
        <p:spPr bwMode="auto">
          <a:xfrm>
            <a:off x="3962400" y="2514600"/>
            <a:ext cx="4325938" cy="3714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sz="1800" b="1" dirty="0" smtClean="0">
                <a:solidFill>
                  <a:schemeClr val="tx1"/>
                </a:solidFill>
              </a:rPr>
              <a:t>2) </a:t>
            </a:r>
            <a:r>
              <a:rPr lang="ko-KR" altLang="en-US" sz="1800" b="1" dirty="0" smtClean="0">
                <a:solidFill>
                  <a:schemeClr val="tx1"/>
                </a:solidFill>
                <a:ea typeface="Gulim" charset="0"/>
                <a:cs typeface="Gulim" charset="0"/>
              </a:rPr>
              <a:t>잘려나간</a:t>
            </a:r>
            <a:r>
              <a:rPr lang="ko-KR" altLang="en-GB" sz="1800" b="1" dirty="0" smtClean="0">
                <a:solidFill>
                  <a:schemeClr val="tx1"/>
                </a:solidFill>
                <a:ea typeface="Gulim" charset="0"/>
                <a:cs typeface="Gulim" charset="0"/>
              </a:rPr>
              <a:t> </a:t>
            </a:r>
            <a:r>
              <a:rPr lang="en-GB" sz="1800" b="1" dirty="0" smtClean="0">
                <a:solidFill>
                  <a:schemeClr val="tx1"/>
                </a:solidFill>
              </a:rPr>
              <a:t>= </a:t>
            </a:r>
            <a:r>
              <a:rPr lang="ko-KR" altLang="en-US" sz="1800" b="1" dirty="0" smtClean="0">
                <a:solidFill>
                  <a:schemeClr val="tx1"/>
                </a:solidFill>
                <a:ea typeface="Gulim" charset="0"/>
                <a:cs typeface="Gulim" charset="0"/>
              </a:rPr>
              <a:t>믿지않는</a:t>
            </a:r>
            <a:r>
              <a:rPr lang="ko-KR" altLang="en-GB" sz="1800" b="1" dirty="0" smtClean="0">
                <a:solidFill>
                  <a:schemeClr val="tx1"/>
                </a:solidFill>
                <a:ea typeface="Gulim" charset="0"/>
                <a:cs typeface="Gulim" charset="0"/>
              </a:rPr>
              <a:t> </a:t>
            </a:r>
            <a:r>
              <a:rPr lang="en-GB" sz="1800" b="1" dirty="0" smtClean="0">
                <a:solidFill>
                  <a:schemeClr val="tx1"/>
                </a:solidFill>
              </a:rPr>
              <a:t>(11:21b)</a:t>
            </a:r>
          </a:p>
        </p:txBody>
      </p:sp>
      <p:pic>
        <p:nvPicPr>
          <p:cNvPr id="172052" name="Picture 2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00800" y="3124200"/>
            <a:ext cx="1143000" cy="1524000"/>
          </a:xfrm>
          <a:prstGeom prst="rect">
            <a:avLst/>
          </a:prstGeom>
          <a:noFill/>
          <a:ln>
            <a:noFill/>
          </a:ln>
          <a:effectLst/>
          <a:extLst>
            <a:ext uri="{909E8E84-426E-40dd-AFC4-6F175D3DCCD1}">
              <a14:hiddenFill xmlns:a14="http://schemas.microsoft.com/office/drawing/2010/main">
                <a:blipFill dpi="0" rotWithShape="0">
                  <a:blip/>
                  <a:srcRect l="22278" t="72600" r="60144" b="9262"/>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2053" name="AutoShape 21"/>
          <p:cNvSpPr>
            <a:spLocks noChangeArrowheads="1"/>
          </p:cNvSpPr>
          <p:nvPr/>
        </p:nvSpPr>
        <p:spPr bwMode="auto">
          <a:xfrm rot="20400000">
            <a:off x="4191000" y="4727575"/>
            <a:ext cx="2362200" cy="762000"/>
          </a:xfrm>
          <a:prstGeom prst="rightArrow">
            <a:avLst>
              <a:gd name="adj1" fmla="val 50000"/>
              <a:gd name="adj2" fmla="val 77500"/>
            </a:avLst>
          </a:prstGeom>
          <a:solidFill>
            <a:srgbClr val="333399"/>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72054" name="AutoShape 22"/>
          <p:cNvSpPr>
            <a:spLocks noChangeArrowheads="1"/>
          </p:cNvSpPr>
          <p:nvPr/>
        </p:nvSpPr>
        <p:spPr bwMode="auto">
          <a:xfrm rot="12240000">
            <a:off x="3810000" y="2593975"/>
            <a:ext cx="2362200" cy="762000"/>
          </a:xfrm>
          <a:prstGeom prst="rightArrow">
            <a:avLst>
              <a:gd name="adj1" fmla="val 50000"/>
              <a:gd name="adj2" fmla="val 77500"/>
            </a:avLst>
          </a:prstGeom>
          <a:solidFill>
            <a:srgbClr val="333399"/>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pic>
        <p:nvPicPr>
          <p:cNvPr id="172055" name="Picture 23"/>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667000" y="1536700"/>
            <a:ext cx="1143000" cy="1385888"/>
          </a:xfrm>
          <a:prstGeom prst="rect">
            <a:avLst/>
          </a:prstGeom>
          <a:noFill/>
          <a:ln>
            <a:noFill/>
          </a:ln>
          <a:effectLst/>
          <a:extLst>
            <a:ext uri="{909E8E84-426E-40dd-AFC4-6F175D3DCCD1}">
              <a14:hiddenFill xmlns:a14="http://schemas.microsoft.com/office/drawing/2010/main">
                <a:blipFill dpi="0" rotWithShape="0">
                  <a:blip/>
                  <a:srcRect l="22278" t="72600" r="60144" b="9262"/>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72042"/>
                                        </p:tgtEl>
                                        <p:attrNameLst>
                                          <p:attrName>style.visibility</p:attrName>
                                        </p:attrNameLst>
                                      </p:cBhvr>
                                      <p:to>
                                        <p:strVal val="visible"/>
                                      </p:to>
                                    </p:set>
                                    <p:animEffect transition="in" filter="dissolve">
                                      <p:cBhvr additive="repl">
                                        <p:cTn id="7" dur="500"/>
                                        <p:tgtEl>
                                          <p:spTgt spid="172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72043"/>
                                        </p:tgtEl>
                                        <p:attrNameLst>
                                          <p:attrName>style.visibility</p:attrName>
                                        </p:attrNameLst>
                                      </p:cBhvr>
                                      <p:to>
                                        <p:strVal val="visible"/>
                                      </p:to>
                                    </p:set>
                                    <p:animEffect transition="in" filter="dissolve">
                                      <p:cBhvr additive="repl">
                                        <p:cTn id="12" dur="500"/>
                                        <p:tgtEl>
                                          <p:spTgt spid="1720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172044"/>
                                        </p:tgtEl>
                                        <p:attrNameLst>
                                          <p:attrName>style.visibility</p:attrName>
                                        </p:attrNameLst>
                                      </p:cBhvr>
                                      <p:to>
                                        <p:strVal val="visible"/>
                                      </p:to>
                                    </p:set>
                                    <p:animEffect transition="in" filter="dissolve">
                                      <p:cBhvr additive="repl">
                                        <p:cTn id="17" dur="500"/>
                                        <p:tgtEl>
                                          <p:spTgt spid="1720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172045"/>
                                        </p:tgtEl>
                                        <p:attrNameLst>
                                          <p:attrName>style.visibility</p:attrName>
                                        </p:attrNameLst>
                                      </p:cBhvr>
                                      <p:to>
                                        <p:strVal val="visible"/>
                                      </p:to>
                                    </p:set>
                                    <p:animEffect transition="in" filter="dissolve">
                                      <p:cBhvr additive="repl">
                                        <p:cTn id="22" dur="500"/>
                                        <p:tgtEl>
                                          <p:spTgt spid="1720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fill="hold" nodeType="clickEffect">
                                  <p:stCondLst>
                                    <p:cond delay="0"/>
                                  </p:stCondLst>
                                  <p:childTnLst>
                                    <p:set>
                                      <p:cBhvr additive="repl">
                                        <p:cTn id="26" dur="1" fill="hold">
                                          <p:stCondLst>
                                            <p:cond delay="0"/>
                                          </p:stCondLst>
                                        </p:cTn>
                                        <p:tgtEl>
                                          <p:spTgt spid="172047"/>
                                        </p:tgtEl>
                                        <p:attrNameLst>
                                          <p:attrName>style.visibility</p:attrName>
                                        </p:attrNameLst>
                                      </p:cBhvr>
                                      <p:to>
                                        <p:strVal val="visible"/>
                                      </p:to>
                                    </p:set>
                                    <p:animEffect transition="in" filter="dissolve">
                                      <p:cBhvr additive="repl">
                                        <p:cTn id="27" dur="500"/>
                                        <p:tgtEl>
                                          <p:spTgt spid="17204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fill="hold" nodeType="clickEffect">
                                  <p:stCondLst>
                                    <p:cond delay="0"/>
                                  </p:stCondLst>
                                  <p:childTnLst>
                                    <p:set>
                                      <p:cBhvr additive="repl">
                                        <p:cTn id="31" dur="1" fill="hold">
                                          <p:stCondLst>
                                            <p:cond delay="0"/>
                                          </p:stCondLst>
                                        </p:cTn>
                                        <p:tgtEl>
                                          <p:spTgt spid="172046"/>
                                        </p:tgtEl>
                                        <p:attrNameLst>
                                          <p:attrName>style.visibility</p:attrName>
                                        </p:attrNameLst>
                                      </p:cBhvr>
                                      <p:to>
                                        <p:strVal val="visible"/>
                                      </p:to>
                                    </p:set>
                                    <p:animEffect transition="in" filter="dissolve">
                                      <p:cBhvr additive="repl">
                                        <p:cTn id="32" dur="500"/>
                                        <p:tgtEl>
                                          <p:spTgt spid="17204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fill="hold" nodeType="clickEffect">
                                  <p:stCondLst>
                                    <p:cond delay="0"/>
                                  </p:stCondLst>
                                  <p:childTnLst>
                                    <p:set>
                                      <p:cBhvr additive="repl">
                                        <p:cTn id="36" dur="1" fill="hold">
                                          <p:stCondLst>
                                            <p:cond delay="0"/>
                                          </p:stCondLst>
                                        </p:cTn>
                                        <p:tgtEl>
                                          <p:spTgt spid="172048"/>
                                        </p:tgtEl>
                                        <p:attrNameLst>
                                          <p:attrName>style.visibility</p:attrName>
                                        </p:attrNameLst>
                                      </p:cBhvr>
                                      <p:to>
                                        <p:strVal val="visible"/>
                                      </p:to>
                                    </p:set>
                                    <p:animEffect transition="in" filter="dissolve">
                                      <p:cBhvr additive="repl">
                                        <p:cTn id="37" dur="500"/>
                                        <p:tgtEl>
                                          <p:spTgt spid="17204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xit" presetSubtype="4" fill="hold" grpId="0" nodeType="clickEffect">
                                  <p:stCondLst>
                                    <p:cond delay="0"/>
                                  </p:stCondLst>
                                  <p:childTnLst>
                                    <p:animEffect transition="out" filter="wipe(down)">
                                      <p:cBhvr additive="repl">
                                        <p:cTn id="41" dur="500"/>
                                        <p:tgtEl>
                                          <p:spTgt spid="172039"/>
                                        </p:tgtEl>
                                      </p:cBhvr>
                                    </p:animEffect>
                                    <p:set>
                                      <p:cBhvr additive="repl">
                                        <p:cTn id="42" dur="1" fill="hold">
                                          <p:stCondLst>
                                            <p:cond delay="0"/>
                                          </p:stCondLst>
                                        </p:cTn>
                                        <p:tgtEl>
                                          <p:spTgt spid="172039"/>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fill="hold" nodeType="clickEffect">
                                  <p:stCondLst>
                                    <p:cond delay="0"/>
                                  </p:stCondLst>
                                  <p:childTnLst>
                                    <p:set>
                                      <p:cBhvr additive="repl">
                                        <p:cTn id="46" dur="1" fill="hold">
                                          <p:stCondLst>
                                            <p:cond delay="0"/>
                                          </p:stCondLst>
                                        </p:cTn>
                                        <p:tgtEl>
                                          <p:spTgt spid="172050"/>
                                        </p:tgtEl>
                                        <p:attrNameLst>
                                          <p:attrName>style.visibility</p:attrName>
                                        </p:attrNameLst>
                                      </p:cBhvr>
                                      <p:to>
                                        <p:strVal val="visible"/>
                                      </p:to>
                                    </p:set>
                                    <p:animEffect transition="in" filter="dissolve">
                                      <p:cBhvr additive="repl">
                                        <p:cTn id="47" dur="500"/>
                                        <p:tgtEl>
                                          <p:spTgt spid="17205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fill="hold" nodeType="clickEffect">
                                  <p:stCondLst>
                                    <p:cond delay="0"/>
                                  </p:stCondLst>
                                  <p:childTnLst>
                                    <p:set>
                                      <p:cBhvr additive="repl">
                                        <p:cTn id="51" dur="1" fill="hold">
                                          <p:stCondLst>
                                            <p:cond delay="0"/>
                                          </p:stCondLst>
                                        </p:cTn>
                                        <p:tgtEl>
                                          <p:spTgt spid="172049"/>
                                        </p:tgtEl>
                                        <p:attrNameLst>
                                          <p:attrName>style.visibility</p:attrName>
                                        </p:attrNameLst>
                                      </p:cBhvr>
                                      <p:to>
                                        <p:strVal val="visible"/>
                                      </p:to>
                                    </p:set>
                                    <p:animEffect transition="in" filter="dissolve">
                                      <p:cBhvr additive="repl">
                                        <p:cTn id="52" dur="500"/>
                                        <p:tgtEl>
                                          <p:spTgt spid="17204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additive="repl">
                                        <p:cTn id="56" dur="1" fill="hold">
                                          <p:stCondLst>
                                            <p:cond delay="0"/>
                                          </p:stCondLst>
                                        </p:cTn>
                                        <p:tgtEl>
                                          <p:spTgt spid="172053"/>
                                        </p:tgtEl>
                                        <p:attrNameLst>
                                          <p:attrName>style.visibility</p:attrName>
                                        </p:attrNameLst>
                                      </p:cBhvr>
                                      <p:to>
                                        <p:strVal val="visible"/>
                                      </p:to>
                                    </p:set>
                                    <p:animEffect transition="in" filter="wipe(left)">
                                      <p:cBhvr additive="repl">
                                        <p:cTn id="57" dur="500"/>
                                        <p:tgtEl>
                                          <p:spTgt spid="172053"/>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xit" presetSubtype="4" fill="hold" grpId="1" nodeType="clickEffect">
                                  <p:stCondLst>
                                    <p:cond delay="0"/>
                                  </p:stCondLst>
                                  <p:childTnLst>
                                    <p:animEffect transition="out" filter="wipe(down)">
                                      <p:cBhvr additive="repl">
                                        <p:cTn id="61" dur="500"/>
                                        <p:tgtEl>
                                          <p:spTgt spid="172053"/>
                                        </p:tgtEl>
                                      </p:cBhvr>
                                    </p:animEffect>
                                    <p:set>
                                      <p:cBhvr additive="repl">
                                        <p:cTn id="62" dur="1" fill="hold">
                                          <p:stCondLst>
                                            <p:cond delay="0"/>
                                          </p:stCondLst>
                                        </p:cTn>
                                        <p:tgtEl>
                                          <p:spTgt spid="172053"/>
                                        </p:tgtEl>
                                        <p:attrNameLst>
                                          <p:attrName>style.visibility</p:attrName>
                                        </p:attrNameLst>
                                      </p:cBhvr>
                                      <p:to>
                                        <p:strVal val="hidden"/>
                                      </p:to>
                                    </p:set>
                                  </p:childTnLst>
                                </p:cTn>
                              </p:par>
                            </p:childTnLst>
                          </p:cTn>
                        </p:par>
                        <p:par>
                          <p:cTn id="63" fill="hold" nodeType="afterGroup">
                            <p:stCondLst>
                              <p:cond delay="500"/>
                            </p:stCondLst>
                            <p:childTnLst>
                              <p:par>
                                <p:cTn id="64" presetID="1" presetClass="entr" fill="hold" nodeType="afterEffect">
                                  <p:stCondLst>
                                    <p:cond delay="0"/>
                                  </p:stCondLst>
                                  <p:childTnLst>
                                    <p:set>
                                      <p:cBhvr additive="repl">
                                        <p:cTn id="65" dur="1" fill="hold">
                                          <p:stCondLst>
                                            <p:cond delay="0"/>
                                          </p:stCondLst>
                                        </p:cTn>
                                        <p:tgtEl>
                                          <p:spTgt spid="172052"/>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xit" presetSubtype="4" fill="hold" nodeType="clickEffect">
                                  <p:stCondLst>
                                    <p:cond delay="0"/>
                                  </p:stCondLst>
                                  <p:childTnLst>
                                    <p:animEffect transition="out" filter="wipe(down)">
                                      <p:cBhvr additive="repl">
                                        <p:cTn id="69" dur="500"/>
                                        <p:tgtEl>
                                          <p:spTgt spid="172052"/>
                                        </p:tgtEl>
                                      </p:cBhvr>
                                    </p:animEffect>
                                    <p:set>
                                      <p:cBhvr additive="repl">
                                        <p:cTn id="70" dur="1" fill="hold">
                                          <p:stCondLst>
                                            <p:cond delay="0"/>
                                          </p:stCondLst>
                                        </p:cTn>
                                        <p:tgtEl>
                                          <p:spTgt spid="172052"/>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2" fill="hold" grpId="0" nodeType="clickEffect">
                                  <p:stCondLst>
                                    <p:cond delay="0"/>
                                  </p:stCondLst>
                                  <p:childTnLst>
                                    <p:set>
                                      <p:cBhvr>
                                        <p:cTn id="74" dur="1" fill="hold">
                                          <p:stCondLst>
                                            <p:cond delay="0"/>
                                          </p:stCondLst>
                                        </p:cTn>
                                        <p:tgtEl>
                                          <p:spTgt spid="172054"/>
                                        </p:tgtEl>
                                        <p:attrNameLst>
                                          <p:attrName>style.visibility</p:attrName>
                                        </p:attrNameLst>
                                      </p:cBhvr>
                                      <p:to>
                                        <p:strVal val="visible"/>
                                      </p:to>
                                    </p:set>
                                    <p:animEffect transition="in" filter="wipe(right)">
                                      <p:cBhvr>
                                        <p:cTn id="75" dur="500"/>
                                        <p:tgtEl>
                                          <p:spTgt spid="172054"/>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22" presetClass="exit" presetSubtype="4" fill="hold" grpId="1" nodeType="clickEffect">
                                  <p:stCondLst>
                                    <p:cond delay="0"/>
                                  </p:stCondLst>
                                  <p:childTnLst>
                                    <p:animEffect transition="out" filter="wipe(down)">
                                      <p:cBhvr additive="repl">
                                        <p:cTn id="79" dur="500"/>
                                        <p:tgtEl>
                                          <p:spTgt spid="172054"/>
                                        </p:tgtEl>
                                      </p:cBhvr>
                                    </p:animEffect>
                                    <p:set>
                                      <p:cBhvr additive="repl">
                                        <p:cTn id="80" dur="1" fill="hold">
                                          <p:stCondLst>
                                            <p:cond delay="0"/>
                                          </p:stCondLst>
                                        </p:cTn>
                                        <p:tgtEl>
                                          <p:spTgt spid="172054"/>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fill="hold" nodeType="clickEffect">
                                  <p:stCondLst>
                                    <p:cond delay="0"/>
                                  </p:stCondLst>
                                  <p:childTnLst>
                                    <p:set>
                                      <p:cBhvr additive="repl">
                                        <p:cTn id="84" dur="1" fill="hold">
                                          <p:stCondLst>
                                            <p:cond delay="0"/>
                                          </p:stCondLst>
                                        </p:cTn>
                                        <p:tgtEl>
                                          <p:spTgt spid="172051"/>
                                        </p:tgtEl>
                                        <p:attrNameLst>
                                          <p:attrName>style.visibility</p:attrName>
                                        </p:attrNameLst>
                                      </p:cBhvr>
                                      <p:to>
                                        <p:strVal val="visible"/>
                                      </p:to>
                                    </p:set>
                                    <p:animEffect transition="in" filter="dissolve">
                                      <p:cBhvr additive="repl">
                                        <p:cTn id="85" dur="500"/>
                                        <p:tgtEl>
                                          <p:spTgt spid="172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9" grpId="0" animBg="1"/>
      <p:bldP spid="172053" grpId="0" animBg="1"/>
      <p:bldP spid="172053" grpId="1" animBg="1"/>
      <p:bldP spid="172054" grpId="0" animBg="1"/>
      <p:bldP spid="172054" grpId="1"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1"/>
          <p:cNvSpPr>
            <a:spLocks noGrp="1" noChangeArrowheads="1"/>
          </p:cNvSpPr>
          <p:nvPr>
            <p:ph type="title" idx="4294967295"/>
          </p:nvPr>
        </p:nvSpPr>
        <p:spPr>
          <a:xfrm>
            <a:off x="1524000" y="555625"/>
            <a:ext cx="6096000" cy="947738"/>
          </a:xfrm>
        </p:spPr>
        <p:txBody>
          <a:bodyPr/>
          <a:lstStyle/>
          <a:p>
            <a:pPr eaLnBrk="1" hangingPunct="1">
              <a:lnSpc>
                <a:spcPct val="100000"/>
              </a:lnSpc>
              <a:buClr>
                <a:srgbClr val="333333"/>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300" b="1" smtClean="0">
                <a:solidFill>
                  <a:srgbClr val="333333"/>
                </a:solidFill>
              </a:rPr>
              <a:t>이스라엘 전체가 구원을 받을 것인가</a:t>
            </a:r>
            <a:r>
              <a:rPr lang="en-GB" sz="2300" b="1" smtClean="0">
                <a:solidFill>
                  <a:srgbClr val="333333"/>
                </a:solidFill>
              </a:rPr>
              <a:t>? 11:25-32</a:t>
            </a:r>
          </a:p>
        </p:txBody>
      </p:sp>
      <p:pic>
        <p:nvPicPr>
          <p:cNvPr id="18637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48600" y="685800"/>
            <a:ext cx="811213" cy="8112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86371" name="Text Box 3"/>
          <p:cNvSpPr txBox="1">
            <a:spLocks noChangeArrowheads="1"/>
          </p:cNvSpPr>
          <p:nvPr/>
        </p:nvSpPr>
        <p:spPr bwMode="auto">
          <a:xfrm>
            <a:off x="8205788" y="0"/>
            <a:ext cx="928687" cy="460375"/>
          </a:xfrm>
          <a:prstGeom prst="rect">
            <a:avLst/>
          </a:prstGeom>
          <a:solidFill>
            <a:srgbClr val="333333"/>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155w</a:t>
            </a:r>
          </a:p>
        </p:txBody>
      </p:sp>
      <p:sp>
        <p:nvSpPr>
          <p:cNvPr id="186372" name="Rectangle 4"/>
          <p:cNvSpPr>
            <a:spLocks noChangeArrowheads="1"/>
          </p:cNvSpPr>
          <p:nvPr/>
        </p:nvSpPr>
        <p:spPr bwMode="auto">
          <a:xfrm>
            <a:off x="76200" y="1600200"/>
            <a:ext cx="3703638" cy="4997450"/>
          </a:xfrm>
          <a:prstGeom prst="rect">
            <a:avLst/>
          </a:prstGeom>
          <a:solidFill>
            <a:srgbClr val="FFFF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528638" indent="-528638" algn="ctr" eaLnBrk="0" hangingPunct="0">
              <a:lnSpc>
                <a:spcPct val="90000"/>
              </a:lnSpc>
              <a:buClr>
                <a:srgbClr val="000000"/>
              </a:buClr>
              <a:buFont typeface="Arial Narrow" charset="0"/>
              <a:buNone/>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ko-KR" altLang="en-US" sz="2000" b="1">
                <a:solidFill>
                  <a:srgbClr val="000000"/>
                </a:solidFill>
                <a:latin typeface="Arial Narrow" charset="0"/>
                <a:ea typeface="Gulim" charset="0"/>
                <a:cs typeface="Gulim" charset="0"/>
              </a:rPr>
              <a:t>민족의</a:t>
            </a:r>
            <a:r>
              <a:rPr lang="ko-KR" altLang="en-GB" sz="2000" b="1">
                <a:solidFill>
                  <a:srgbClr val="000000"/>
                </a:solidFill>
                <a:latin typeface="Arial Narrow" charset="0"/>
                <a:ea typeface="Gulim" charset="0"/>
                <a:cs typeface="Gulim" charset="0"/>
              </a:rPr>
              <a:t> </a:t>
            </a:r>
            <a:r>
              <a:rPr lang="ko-KR" altLang="en-US" sz="2000" b="1">
                <a:solidFill>
                  <a:srgbClr val="000000"/>
                </a:solidFill>
                <a:latin typeface="Arial Narrow" charset="0"/>
                <a:ea typeface="Gulim" charset="0"/>
                <a:cs typeface="Gulim" charset="0"/>
              </a:rPr>
              <a:t>견해</a:t>
            </a:r>
            <a:endParaRPr lang="en-US" altLang="ko-KR" sz="2000" b="1">
              <a:solidFill>
                <a:srgbClr val="000000"/>
              </a:solidFill>
              <a:latin typeface="Arial Narrow" charset="0"/>
              <a:ea typeface="Gulim" charset="0"/>
              <a:cs typeface="Gulim" charset="0"/>
            </a:endParaRPr>
          </a:p>
          <a:p>
            <a:pPr marL="528638" indent="-528638" eaLnBrk="0" hangingPunct="0">
              <a:lnSpc>
                <a:spcPct val="90000"/>
              </a:lnSpc>
              <a:buClr>
                <a:srgbClr val="000000"/>
              </a:buClr>
              <a:buFont typeface="Arial Narrow" charset="0"/>
              <a:buNone/>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en-GB" sz="2000" b="1">
                <a:solidFill>
                  <a:srgbClr val="000000"/>
                </a:solidFill>
                <a:latin typeface="Arial Narrow" charset="0"/>
                <a:ea typeface="Gulim" charset="0"/>
                <a:cs typeface="Gulim" charset="0"/>
              </a:rPr>
              <a:t> </a:t>
            </a:r>
          </a:p>
          <a:p>
            <a:pPr marL="528638" indent="-528638" eaLnBrk="0" hangingPunct="0">
              <a:lnSpc>
                <a:spcPct val="90000"/>
              </a:lnSpc>
              <a:buClr>
                <a:srgbClr val="000000"/>
              </a:buClr>
              <a:buFont typeface="Arial Narrow" charset="0"/>
              <a:buAutoNum type="arabicPeriod"/>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ja-JP" altLang="en-GB" sz="1800" b="1">
                <a:solidFill>
                  <a:schemeClr val="tx1"/>
                </a:solidFill>
                <a:latin typeface="Gulim" charset="0"/>
                <a:ea typeface="Gulim" charset="0"/>
                <a:cs typeface="Gulim" charset="0"/>
              </a:rPr>
              <a:t>“</a:t>
            </a:r>
            <a:r>
              <a:rPr lang="ko-KR" altLang="en-US" sz="1800" b="1">
                <a:solidFill>
                  <a:schemeClr val="tx1"/>
                </a:solidFill>
                <a:latin typeface="Gulim" charset="0"/>
                <a:ea typeface="Gulim" charset="0"/>
                <a:cs typeface="Gulim" charset="0"/>
              </a:rPr>
              <a:t>이스라엘 전체</a:t>
            </a:r>
            <a:r>
              <a:rPr lang="ko-KR" altLang="en-GB" sz="1800" b="1">
                <a:solidFill>
                  <a:schemeClr val="tx1"/>
                </a:solidFill>
                <a:latin typeface="Gulim" charset="0"/>
                <a:ea typeface="Gulim" charset="0"/>
                <a:cs typeface="Gulim" charset="0"/>
              </a:rPr>
              <a:t>” </a:t>
            </a:r>
            <a:r>
              <a:rPr lang="ko-KR" altLang="en-US" sz="1800" b="1">
                <a:solidFill>
                  <a:schemeClr val="tx1"/>
                </a:solidFill>
                <a:latin typeface="Gulim" charset="0"/>
                <a:ea typeface="Gulim" charset="0"/>
                <a:cs typeface="Gulim" charset="0"/>
              </a:rPr>
              <a:t>의 뜻은</a:t>
            </a:r>
            <a:r>
              <a:rPr lang="ko-KR" altLang="en-GB" sz="1800" b="1">
                <a:solidFill>
                  <a:schemeClr val="tx1"/>
                </a:solidFill>
                <a:latin typeface="Gulim" charset="0"/>
                <a:ea typeface="Gulim" charset="0"/>
                <a:cs typeface="Gulim" charset="0"/>
              </a:rPr>
              <a:t> </a:t>
            </a:r>
            <a:r>
              <a:rPr lang="ko-KR" altLang="en-US" sz="1800" b="1">
                <a:solidFill>
                  <a:schemeClr val="tx1"/>
                </a:solidFill>
                <a:latin typeface="Gulim" charset="0"/>
                <a:ea typeface="Gulim" charset="0"/>
                <a:cs typeface="Gulim" charset="0"/>
              </a:rPr>
              <a:t>마지막 때에 살고 있는 유대인들을 말한다</a:t>
            </a:r>
            <a:r>
              <a:rPr lang="en-US" altLang="ko-KR" sz="1800" b="1">
                <a:solidFill>
                  <a:schemeClr val="tx1"/>
                </a:solidFill>
                <a:latin typeface="Gulim" charset="0"/>
                <a:ea typeface="Gulim" charset="0"/>
                <a:cs typeface="Gulim" charset="0"/>
              </a:rPr>
              <a:t>.</a:t>
            </a:r>
            <a:endParaRPr lang="en-GB" sz="1800" b="1">
              <a:solidFill>
                <a:schemeClr val="tx1"/>
              </a:solidFill>
              <a:latin typeface="Gulim" charset="0"/>
              <a:ea typeface="Gulim" charset="0"/>
              <a:cs typeface="Gulim" charset="0"/>
            </a:endParaRPr>
          </a:p>
          <a:p>
            <a:pPr marL="528638" indent="-528638" eaLnBrk="0" hangingPunct="0">
              <a:lnSpc>
                <a:spcPct val="90000"/>
              </a:lnSpc>
              <a:buClr>
                <a:srgbClr val="000000"/>
              </a:buClr>
              <a:buFont typeface="Arial Narrow" charset="0"/>
              <a:buAutoNum type="arabicPeriod"/>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ko-KR" altLang="en-US" sz="1800" b="1">
                <a:solidFill>
                  <a:schemeClr val="tx1"/>
                </a:solidFill>
                <a:latin typeface="Gulim" charset="0"/>
                <a:ea typeface="Gulim" charset="0"/>
                <a:cs typeface="Gulim" charset="0"/>
              </a:rPr>
              <a:t>그들은 그리스도의 재림 직전 또는 재림의 순간에 구원 받을 것이다</a:t>
            </a:r>
            <a:r>
              <a:rPr lang="en-US" altLang="ko-KR" sz="1800" b="1">
                <a:solidFill>
                  <a:schemeClr val="tx1"/>
                </a:solidFill>
                <a:latin typeface="Gulim" charset="0"/>
                <a:ea typeface="Gulim" charset="0"/>
                <a:cs typeface="Gulim" charset="0"/>
              </a:rPr>
              <a:t>.</a:t>
            </a:r>
            <a:r>
              <a:rPr lang="en-GB" sz="1800" b="1">
                <a:solidFill>
                  <a:schemeClr val="tx1"/>
                </a:solidFill>
                <a:latin typeface="Gulim" charset="0"/>
                <a:ea typeface="Gulim" charset="0"/>
                <a:cs typeface="Gulim" charset="0"/>
              </a:rPr>
              <a:t> (11:26).  </a:t>
            </a:r>
            <a:r>
              <a:rPr lang="ja-JP" altLang="en-GB" sz="1800" b="1">
                <a:solidFill>
                  <a:schemeClr val="tx1"/>
                </a:solidFill>
                <a:latin typeface="Gulim" charset="0"/>
                <a:ea typeface="Gulim" charset="0"/>
                <a:cs typeface="Gulim" charset="0"/>
              </a:rPr>
              <a:t>“</a:t>
            </a:r>
            <a:r>
              <a:rPr lang="en-AU" sz="1800" b="1">
                <a:solidFill>
                  <a:schemeClr val="tx1"/>
                </a:solidFill>
                <a:latin typeface="Gulim" charset="0"/>
                <a:ea typeface="Gulim" charset="0"/>
                <a:cs typeface="Gulim" charset="0"/>
              </a:rPr>
              <a:t>그리하여 온 이스라엘이 구원을 얻으리라</a:t>
            </a:r>
            <a:r>
              <a:rPr lang="ja-JP" altLang="en-GB" sz="1800" b="1">
                <a:solidFill>
                  <a:schemeClr val="tx1"/>
                </a:solidFill>
                <a:latin typeface="Gulim" charset="0"/>
                <a:ea typeface="Gulim" charset="0"/>
                <a:cs typeface="Gulim" charset="0"/>
              </a:rPr>
              <a:t>”</a:t>
            </a:r>
            <a:endParaRPr lang="en-GB" sz="1800" b="1">
              <a:solidFill>
                <a:schemeClr val="tx1"/>
              </a:solidFill>
              <a:latin typeface="Gulim" charset="0"/>
              <a:ea typeface="Gulim" charset="0"/>
              <a:cs typeface="Gulim" charset="0"/>
            </a:endParaRPr>
          </a:p>
          <a:p>
            <a:pPr marL="528638" indent="-528638" eaLnBrk="0" hangingPunct="0">
              <a:lnSpc>
                <a:spcPct val="90000"/>
              </a:lnSpc>
              <a:buClr>
                <a:srgbClr val="000000"/>
              </a:buClr>
              <a:buFont typeface="Arial Narrow" charset="0"/>
              <a:buAutoNum type="arabicPeriod"/>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ko-KR" altLang="en-US" sz="1800" b="1">
                <a:solidFill>
                  <a:srgbClr val="000000"/>
                </a:solidFill>
                <a:latin typeface="Arial Narrow" charset="0"/>
                <a:ea typeface="Gulim" charset="0"/>
                <a:cs typeface="Gulim" charset="0"/>
              </a:rPr>
              <a:t>이 문맥은 그리스도의 재림을 말한다</a:t>
            </a:r>
            <a:r>
              <a:rPr lang="en-GB" sz="1800" b="1">
                <a:solidFill>
                  <a:srgbClr val="000000"/>
                </a:solidFill>
                <a:latin typeface="Arial Narrow" charset="0"/>
                <a:cs typeface="Times New Roman" charset="0"/>
              </a:rPr>
              <a:t> 11:26b-27</a:t>
            </a:r>
          </a:p>
          <a:p>
            <a:pPr marL="528638" indent="-528638" eaLnBrk="0" hangingPunct="0">
              <a:lnSpc>
                <a:spcPct val="90000"/>
              </a:lnSpc>
              <a:buClr>
                <a:srgbClr val="000000"/>
              </a:buClr>
              <a:buFont typeface="Arial Narrow" charset="0"/>
              <a:buAutoNum type="arabicPeriod"/>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ko-KR" altLang="en-US" sz="1800" b="1">
                <a:solidFill>
                  <a:srgbClr val="000000"/>
                </a:solidFill>
                <a:latin typeface="Arial Narrow" charset="0"/>
                <a:ea typeface="Gulim" charset="0"/>
                <a:cs typeface="Gulim" charset="0"/>
              </a:rPr>
              <a:t>전 문맥에서 하나님은 그들을 다시 접붙이실수 있음을 밝힌다</a:t>
            </a:r>
            <a:r>
              <a:rPr lang="en-US" altLang="ko-KR" sz="1800" b="1">
                <a:solidFill>
                  <a:srgbClr val="000000"/>
                </a:solidFill>
                <a:latin typeface="Arial Narrow" charset="0"/>
                <a:ea typeface="Gulim" charset="0"/>
                <a:cs typeface="Gulim" charset="0"/>
              </a:rPr>
              <a:t>.</a:t>
            </a:r>
            <a:r>
              <a:rPr lang="en-GB" sz="1800" b="1">
                <a:solidFill>
                  <a:srgbClr val="000000"/>
                </a:solidFill>
                <a:latin typeface="Arial Narrow" charset="0"/>
                <a:cs typeface="Times New Roman" charset="0"/>
              </a:rPr>
              <a:t> </a:t>
            </a:r>
            <a:r>
              <a:rPr lang="en-GB" altLang="ko-KR" sz="1800" b="1">
                <a:solidFill>
                  <a:srgbClr val="000000"/>
                </a:solidFill>
                <a:latin typeface="Arial Narrow" charset="0"/>
                <a:ea typeface="Gulim" charset="0"/>
                <a:cs typeface="Gulim" charset="0"/>
              </a:rPr>
              <a:t>(</a:t>
            </a:r>
            <a:r>
              <a:rPr lang="en-GB" sz="1800" b="1">
                <a:solidFill>
                  <a:srgbClr val="000000"/>
                </a:solidFill>
                <a:latin typeface="Arial Narrow" charset="0"/>
                <a:cs typeface="Times New Roman" charset="0"/>
              </a:rPr>
              <a:t>11:23b) </a:t>
            </a:r>
          </a:p>
          <a:p>
            <a:pPr marL="528638" indent="-528638" eaLnBrk="0" hangingPunct="0">
              <a:lnSpc>
                <a:spcPct val="90000"/>
              </a:lnSpc>
              <a:buClr>
                <a:srgbClr val="000000"/>
              </a:buClr>
              <a:buFont typeface="Arial Narrow" charset="0"/>
              <a:buAutoNum type="arabicPeriod"/>
              <a:tabLst>
                <a:tab pos="528638" algn="l"/>
                <a:tab pos="976313" algn="l"/>
                <a:tab pos="1425575" algn="l"/>
                <a:tab pos="1874838" algn="l"/>
                <a:tab pos="2324100" algn="l"/>
                <a:tab pos="2773363" algn="l"/>
                <a:tab pos="3222625" algn="l"/>
                <a:tab pos="3671888" algn="l"/>
                <a:tab pos="4121150" algn="l"/>
                <a:tab pos="4570413" algn="l"/>
                <a:tab pos="5019675" algn="l"/>
                <a:tab pos="5468938" algn="l"/>
                <a:tab pos="5918200" algn="l"/>
                <a:tab pos="6367463" algn="l"/>
                <a:tab pos="6816725" algn="l"/>
                <a:tab pos="7265988" algn="l"/>
                <a:tab pos="7715250" algn="l"/>
                <a:tab pos="8164513" algn="l"/>
                <a:tab pos="8613775" algn="l"/>
                <a:tab pos="9063038" algn="l"/>
                <a:tab pos="9512300" algn="l"/>
              </a:tabLst>
              <a:defRPr/>
            </a:pPr>
            <a:r>
              <a:rPr lang="ko-KR" altLang="en-US" sz="1800" b="1">
                <a:solidFill>
                  <a:srgbClr val="000000"/>
                </a:solidFill>
                <a:latin typeface="Arial Narrow" charset="0"/>
                <a:ea typeface="Gulim" charset="0"/>
                <a:cs typeface="Gulim" charset="0"/>
              </a:rPr>
              <a:t>구약의 선지자들은 여러번 민족의 구원의 대해 쓰고 있다</a:t>
            </a:r>
            <a:r>
              <a:rPr lang="en-US" altLang="ko-KR" sz="1800" b="1">
                <a:solidFill>
                  <a:srgbClr val="000000"/>
                </a:solidFill>
                <a:latin typeface="Arial Narrow" charset="0"/>
                <a:ea typeface="Gulim" charset="0"/>
                <a:cs typeface="Gulim" charset="0"/>
              </a:rPr>
              <a:t>.</a:t>
            </a:r>
            <a:endParaRPr lang="en-GB" sz="1800" b="1">
              <a:solidFill>
                <a:srgbClr val="000000"/>
              </a:solidFill>
              <a:latin typeface="Arial Narrow" charset="0"/>
              <a:cs typeface="Times New Roman" charset="0"/>
            </a:endParaRPr>
          </a:p>
        </p:txBody>
      </p:sp>
      <p:sp>
        <p:nvSpPr>
          <p:cNvPr id="186373" name="Rectangle 5"/>
          <p:cNvSpPr>
            <a:spLocks noChangeArrowheads="1"/>
          </p:cNvSpPr>
          <p:nvPr/>
        </p:nvSpPr>
        <p:spPr bwMode="auto">
          <a:xfrm>
            <a:off x="3810000" y="1524000"/>
            <a:ext cx="5181600" cy="5105400"/>
          </a:xfrm>
          <a:prstGeom prst="rect">
            <a:avLst/>
          </a:prstGeom>
          <a:solidFill>
            <a:srgbClr val="00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indent="-457200" algn="ctr">
              <a:lnSpc>
                <a:spcPct val="100000"/>
              </a:lnSpc>
              <a:spcBef>
                <a:spcPts val="450"/>
              </a:spcBef>
              <a:buClr>
                <a:srgbClr val="FCFCC6"/>
              </a:buClr>
              <a:buFont typeface="Arial Narrow"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1800" b="1">
                <a:solidFill>
                  <a:srgbClr val="FCFCC6"/>
                </a:solidFill>
                <a:latin typeface="Arial Narrow" charset="0"/>
                <a:ea typeface="Gulim" charset="0"/>
                <a:cs typeface="Gulim" charset="0"/>
              </a:rPr>
              <a:t>다른</a:t>
            </a:r>
            <a:r>
              <a:rPr lang="ko-KR" altLang="en-GB" sz="1800" b="1">
                <a:solidFill>
                  <a:srgbClr val="FCFCC6"/>
                </a:solidFill>
                <a:latin typeface="Arial Narrow" charset="0"/>
                <a:ea typeface="Gulim" charset="0"/>
                <a:cs typeface="Gulim" charset="0"/>
              </a:rPr>
              <a:t> </a:t>
            </a:r>
            <a:r>
              <a:rPr lang="ko-KR" altLang="en-US" sz="1800" b="1">
                <a:solidFill>
                  <a:srgbClr val="FCFCC6"/>
                </a:solidFill>
                <a:latin typeface="Arial Narrow" charset="0"/>
                <a:ea typeface="Gulim" charset="0"/>
                <a:cs typeface="Gulim" charset="0"/>
              </a:rPr>
              <a:t>견해</a:t>
            </a:r>
          </a:p>
          <a:p>
            <a:pPr marL="457200" indent="-457200">
              <a:lnSpc>
                <a:spcPct val="100000"/>
              </a:lnSpc>
              <a:spcBef>
                <a:spcPts val="450"/>
              </a:spcBef>
              <a:buClr>
                <a:srgbClr val="FCFCC6"/>
              </a:buClr>
              <a:buFont typeface="Arial Narrow"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endParaRPr lang="en-GB" sz="1800" b="1">
              <a:solidFill>
                <a:srgbClr val="FCFCC6"/>
              </a:solidFill>
              <a:latin typeface="Arial Narrow" charset="0"/>
              <a:ea typeface="Gulim" charset="0"/>
              <a:cs typeface="Gulim"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1700" b="1">
                <a:solidFill>
                  <a:srgbClr val="FCFCC6"/>
                </a:solidFill>
                <a:latin typeface="Arial"/>
                <a:ea typeface="Gulim" charset="0"/>
                <a:cs typeface="Gulim" charset="0"/>
              </a:rPr>
              <a:t>“</a:t>
            </a:r>
            <a:r>
              <a:rPr lang="ko-KR" altLang="en-US" sz="1700" b="1">
                <a:solidFill>
                  <a:srgbClr val="FCFCC6"/>
                </a:solidFill>
                <a:latin typeface="Arial Narrow" charset="0"/>
                <a:ea typeface="Gulim" charset="0"/>
                <a:cs typeface="Gulim" charset="0"/>
              </a:rPr>
              <a:t>이스라엘 전체</a:t>
            </a:r>
            <a:r>
              <a:rPr lang="ko-KR" altLang="en-GB"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의 뜻은</a:t>
            </a:r>
            <a:r>
              <a:rPr lang="ko-KR" altLang="en-GB"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선택된 유대인의 수 또는 이스라엘의 남은자의 수를 말한다</a:t>
            </a:r>
            <a:r>
              <a:rPr lang="en-US" altLang="ko-KR" sz="1700" b="1">
                <a:solidFill>
                  <a:srgbClr val="FCFCC6"/>
                </a:solidFill>
                <a:latin typeface="Arial Narrow" charset="0"/>
                <a:ea typeface="Gulim" charset="0"/>
                <a:cs typeface="Gulim" charset="0"/>
              </a:rPr>
              <a:t>.</a:t>
            </a:r>
            <a:endParaRPr lang="en-GB" sz="1700" b="1">
              <a:solidFill>
                <a:srgbClr val="FCFCC6"/>
              </a:solidFill>
              <a:latin typeface="Arial Narrow" charset="0"/>
              <a:cs typeface="Times New Roman"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en-US" altLang="ko-KR" sz="1700" b="1">
                <a:solidFill>
                  <a:srgbClr val="FCFCC6"/>
                </a:solidFill>
                <a:latin typeface="Arial Narrow" charset="0"/>
                <a:ea typeface="Gulim" charset="0"/>
                <a:cs typeface="Gulim" charset="0"/>
              </a:rPr>
              <a:t>11:26</a:t>
            </a:r>
            <a:r>
              <a:rPr lang="ko-KR" altLang="en-US" sz="1700" b="1">
                <a:solidFill>
                  <a:srgbClr val="FCFCC6"/>
                </a:solidFill>
                <a:latin typeface="Arial Narrow" charset="0"/>
                <a:ea typeface="Gulim" charset="0"/>
                <a:cs typeface="Gulim" charset="0"/>
              </a:rPr>
              <a:t>절의 후토스의 뜻은 이와같이 라고 표현되는 것이 그후 라는 표현보다 나을 것이다</a:t>
            </a:r>
            <a:r>
              <a:rPr lang="en-US" altLang="ko-KR" sz="1700" b="1">
                <a:solidFill>
                  <a:srgbClr val="FCFCC6"/>
                </a:solidFill>
                <a:latin typeface="Arial Narrow" charset="0"/>
                <a:ea typeface="Gulim" charset="0"/>
                <a:cs typeface="Gulim" charset="0"/>
              </a:rPr>
              <a:t>.</a:t>
            </a:r>
            <a:endParaRPr lang="en-GB" sz="1700" b="1">
              <a:solidFill>
                <a:srgbClr val="FCFCC6"/>
              </a:solidFill>
              <a:latin typeface="Arial Narrow" charset="0"/>
              <a:cs typeface="Times New Roman"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en-GB" sz="1700" b="1">
                <a:solidFill>
                  <a:srgbClr val="FCFCC6"/>
                </a:solidFill>
                <a:latin typeface="Arial Narrow" charset="0"/>
              </a:rPr>
              <a:t>11:25-27 </a:t>
            </a:r>
            <a:r>
              <a:rPr lang="ko-KR" altLang="en-US" sz="1700" b="1">
                <a:solidFill>
                  <a:srgbClr val="FCFCC6"/>
                </a:solidFill>
                <a:latin typeface="Arial Narrow" charset="0"/>
                <a:ea typeface="Gulim" charset="0"/>
                <a:cs typeface="Gulim" charset="0"/>
              </a:rPr>
              <a:t>과</a:t>
            </a:r>
            <a:r>
              <a:rPr lang="ko-KR" altLang="en-GB" sz="1700" b="1">
                <a:solidFill>
                  <a:srgbClr val="FCFCC6"/>
                </a:solidFill>
                <a:latin typeface="Arial Narrow" charset="0"/>
                <a:ea typeface="Gulim" charset="0"/>
                <a:cs typeface="Gulim" charset="0"/>
              </a:rPr>
              <a:t> </a:t>
            </a:r>
            <a:r>
              <a:rPr lang="en-GB" sz="1700" b="1">
                <a:solidFill>
                  <a:srgbClr val="FCFCC6"/>
                </a:solidFill>
                <a:latin typeface="Arial Narrow" charset="0"/>
              </a:rPr>
              <a:t>11:30-31</a:t>
            </a:r>
            <a:r>
              <a:rPr lang="ko-KR" altLang="en-US" sz="1700" b="1">
                <a:solidFill>
                  <a:srgbClr val="FCFCC6"/>
                </a:solidFill>
                <a:latin typeface="Arial Narrow" charset="0"/>
                <a:ea typeface="Gulim" charset="0"/>
                <a:cs typeface="Gulim" charset="0"/>
              </a:rPr>
              <a:t>은</a:t>
            </a:r>
            <a:r>
              <a:rPr lang="ko-KR" altLang="en-GB"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같은 문맥이다</a:t>
            </a:r>
            <a:r>
              <a:rPr lang="en-GB" sz="1700" b="1">
                <a:solidFill>
                  <a:srgbClr val="FCFCC6"/>
                </a:solidFill>
                <a:latin typeface="Arial Narrow" charset="0"/>
              </a:rPr>
              <a:t>. </a:t>
            </a:r>
            <a:r>
              <a:rPr lang="ko-KR" altLang="en-US" sz="1700" b="1">
                <a:solidFill>
                  <a:srgbClr val="FCFCC6"/>
                </a:solidFill>
                <a:latin typeface="Arial Narrow" charset="0"/>
                <a:ea typeface="Gulim" charset="0"/>
                <a:cs typeface="Gulim" charset="0"/>
              </a:rPr>
              <a:t>하나님의 자비로  불순종에서 순종으로 이어짐</a:t>
            </a:r>
            <a:r>
              <a:rPr lang="en-US" altLang="ko-KR" sz="1700" b="1">
                <a:solidFill>
                  <a:srgbClr val="FCFCC6"/>
                </a:solidFill>
                <a:latin typeface="Arial Narrow" charset="0"/>
                <a:ea typeface="Gulim" charset="0"/>
                <a:cs typeface="Gulim" charset="0"/>
              </a:rPr>
              <a:t>.</a:t>
            </a:r>
            <a:endParaRPr lang="en-GB" sz="1700" b="1">
              <a:solidFill>
                <a:srgbClr val="FCFCC6"/>
              </a:solidFill>
              <a:latin typeface="Arial Narrow"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1700" b="1">
                <a:solidFill>
                  <a:srgbClr val="FCFCC6"/>
                </a:solidFill>
                <a:latin typeface="Arial Narrow" charset="0"/>
                <a:ea typeface="Gulim" charset="0"/>
                <a:cs typeface="Gulim" charset="0"/>
              </a:rPr>
              <a:t>이스라엘은 </a:t>
            </a:r>
            <a:r>
              <a:rPr lang="ko-KR" altLang="en-US" sz="1700" b="1" u="sng">
                <a:solidFill>
                  <a:srgbClr val="FCFCC6"/>
                </a:solidFill>
                <a:latin typeface="Arial Narrow" charset="0"/>
                <a:ea typeface="Gulim" charset="0"/>
                <a:cs typeface="Gulim" charset="0"/>
              </a:rPr>
              <a:t>지금</a:t>
            </a:r>
            <a:r>
              <a:rPr lang="ko-KR" altLang="en-GB"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구원 받았다</a:t>
            </a:r>
            <a:r>
              <a:rPr lang="en-GB" sz="1700" b="1">
                <a:solidFill>
                  <a:srgbClr val="FCFCC6"/>
                </a:solidFill>
                <a:latin typeface="Arial Narrow" charset="0"/>
              </a:rPr>
              <a:t>(11:31). </a:t>
            </a: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1700" b="1">
                <a:solidFill>
                  <a:srgbClr val="FCFCC6"/>
                </a:solidFill>
                <a:latin typeface="Arial Narrow" charset="0"/>
                <a:ea typeface="Gulim" charset="0"/>
                <a:cs typeface="Gulim" charset="0"/>
              </a:rPr>
              <a:t>미래의 대량 재종은 데전</a:t>
            </a:r>
            <a:r>
              <a:rPr lang="ko-KR" altLang="en-GB" sz="1700" b="1">
                <a:solidFill>
                  <a:srgbClr val="FCFCC6"/>
                </a:solidFill>
                <a:latin typeface="Arial Narrow" charset="0"/>
                <a:ea typeface="Gulim" charset="0"/>
                <a:cs typeface="Gulim" charset="0"/>
              </a:rPr>
              <a:t> </a:t>
            </a:r>
            <a:r>
              <a:rPr lang="en-GB" sz="1700" b="1">
                <a:solidFill>
                  <a:srgbClr val="FCFCC6"/>
                </a:solidFill>
                <a:latin typeface="Arial Narrow" charset="0"/>
              </a:rPr>
              <a:t>2:14b-16</a:t>
            </a:r>
            <a:r>
              <a:rPr lang="ko-KR" altLang="en-US" sz="1700" b="1">
                <a:solidFill>
                  <a:srgbClr val="FCFCC6"/>
                </a:solidFill>
                <a:latin typeface="Arial Narrow" charset="0"/>
                <a:ea typeface="Gulim" charset="0"/>
                <a:cs typeface="Gulim" charset="0"/>
              </a:rPr>
              <a:t>에 나타난 성령의 역사와 상반된다</a:t>
            </a:r>
            <a:r>
              <a:rPr lang="en-US" altLang="ko-KR" sz="1700" b="1">
                <a:solidFill>
                  <a:srgbClr val="FCFCC6"/>
                </a:solidFill>
                <a:latin typeface="Arial Narrow" charset="0"/>
                <a:ea typeface="Gulim" charset="0"/>
                <a:cs typeface="Gulim" charset="0"/>
              </a:rPr>
              <a:t>.</a:t>
            </a:r>
            <a:endParaRPr lang="en-GB" altLang="ko-KR" sz="1700" b="1">
              <a:solidFill>
                <a:srgbClr val="FCFCC6"/>
              </a:solidFill>
              <a:latin typeface="Arial Narrow" charset="0"/>
              <a:ea typeface="Gulim" charset="0"/>
              <a:cs typeface="Gulim"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en-GB" sz="1700" b="1">
                <a:solidFill>
                  <a:srgbClr val="FCFCC6"/>
                </a:solidFill>
                <a:latin typeface="Arial Narrow" charset="0"/>
              </a:rPr>
              <a:t>11:26b-27 </a:t>
            </a:r>
            <a:r>
              <a:rPr lang="ko-KR" altLang="en-US" sz="1700" b="1">
                <a:solidFill>
                  <a:srgbClr val="FCFCC6"/>
                </a:solidFill>
                <a:latin typeface="Arial Narrow" charset="0"/>
                <a:ea typeface="Gulim" charset="0"/>
                <a:cs typeface="Gulim" charset="0"/>
              </a:rPr>
              <a:t>은 재림이 아니다</a:t>
            </a:r>
            <a:r>
              <a:rPr lang="en-US" altLang="ko-KR"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그리스도의 첫번째 오심을 말한다</a:t>
            </a:r>
            <a:r>
              <a:rPr lang="en-US" altLang="ko-KR" sz="1700" b="1">
                <a:solidFill>
                  <a:srgbClr val="FCFCC6"/>
                </a:solidFill>
                <a:latin typeface="Arial Narrow" charset="0"/>
                <a:ea typeface="Gulim" charset="0"/>
                <a:cs typeface="Gulim" charset="0"/>
              </a:rPr>
              <a:t>.</a:t>
            </a:r>
            <a:endParaRPr lang="en-GB" sz="1700" b="1">
              <a:solidFill>
                <a:srgbClr val="FCFCC6"/>
              </a:solidFill>
              <a:latin typeface="Arial Narrow"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1700" b="1">
                <a:solidFill>
                  <a:srgbClr val="FCFCC6"/>
                </a:solidFill>
                <a:latin typeface="Arial Narrow" charset="0"/>
                <a:ea typeface="Gulim" charset="0"/>
                <a:cs typeface="Gulim" charset="0"/>
              </a:rPr>
              <a:t>어떤 유대인들은 그리스도를 믿지만</a:t>
            </a:r>
            <a:r>
              <a:rPr lang="en-US" altLang="ko-KR" sz="1700" b="1">
                <a:solidFill>
                  <a:srgbClr val="FCFCC6"/>
                </a:solidFill>
                <a:latin typeface="Arial Narrow" charset="0"/>
                <a:ea typeface="Gulim" charset="0"/>
                <a:cs typeface="Gulim" charset="0"/>
              </a:rPr>
              <a:t>, </a:t>
            </a:r>
            <a:r>
              <a:rPr lang="ko-KR" altLang="en-US" sz="1700" b="1">
                <a:solidFill>
                  <a:srgbClr val="FCFCC6"/>
                </a:solidFill>
                <a:latin typeface="Arial Narrow" charset="0"/>
                <a:ea typeface="Gulim" charset="0"/>
                <a:cs typeface="Gulim" charset="0"/>
              </a:rPr>
              <a:t>어떤이들은 믿지 않는다</a:t>
            </a:r>
            <a:r>
              <a:rPr lang="en-US" altLang="ko-KR" sz="1700" b="1">
                <a:solidFill>
                  <a:srgbClr val="FCFCC6"/>
                </a:solidFill>
                <a:latin typeface="Arial Narrow" charset="0"/>
                <a:ea typeface="Gulim" charset="0"/>
                <a:cs typeface="Gulim" charset="0"/>
              </a:rPr>
              <a:t>.</a:t>
            </a:r>
            <a:r>
              <a:rPr lang="en-GB" sz="1700" b="1">
                <a:solidFill>
                  <a:srgbClr val="FCFCC6"/>
                </a:solidFill>
                <a:latin typeface="Arial Narrow" charset="0"/>
              </a:rPr>
              <a:t> </a:t>
            </a:r>
            <a:endParaRPr lang="en-GB" altLang="ko-KR" sz="1700" b="1">
              <a:solidFill>
                <a:srgbClr val="FCFCC6"/>
              </a:solidFill>
              <a:latin typeface="Arial Narrow" charset="0"/>
              <a:ea typeface="Gulim" charset="0"/>
              <a:cs typeface="Gulim" charset="0"/>
            </a:endParaRPr>
          </a:p>
          <a:p>
            <a:pPr marL="457200" indent="-457200">
              <a:lnSpc>
                <a:spcPct val="100000"/>
              </a:lnSpc>
              <a:spcBef>
                <a:spcPts val="450"/>
              </a:spcBef>
              <a:buClr>
                <a:srgbClr val="FCFCC6"/>
              </a:buClr>
              <a:buFont typeface="Arial Narrow" charset="0"/>
              <a:buAutoNum type="arabicPeriod"/>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1700" b="1">
                <a:solidFill>
                  <a:srgbClr val="FCFCC6"/>
                </a:solidFill>
                <a:latin typeface="Arial Narrow" charset="0"/>
                <a:ea typeface="Gulim" charset="0"/>
                <a:cs typeface="Gulim" charset="0"/>
              </a:rPr>
              <a:t>역사를 통해 하나님은 남은자들을 가지고 있다</a:t>
            </a:r>
            <a:r>
              <a:rPr lang="en-US" altLang="ko-KR" sz="1700" b="1">
                <a:solidFill>
                  <a:srgbClr val="FCFCC6"/>
                </a:solidFill>
                <a:latin typeface="Arial Narrow" charset="0"/>
                <a:ea typeface="Gulim" charset="0"/>
                <a:cs typeface="Gulim" charset="0"/>
              </a:rPr>
              <a:t>.</a:t>
            </a:r>
            <a:r>
              <a:rPr lang="en-GB" sz="1700" b="1">
                <a:solidFill>
                  <a:srgbClr val="FCFCC6"/>
                </a:solidFill>
                <a:latin typeface="Arial Narrow" charset="0"/>
              </a:rPr>
              <a:t> (11:5)‏</a:t>
            </a:r>
          </a:p>
        </p:txBody>
      </p:sp>
      <p:pic>
        <p:nvPicPr>
          <p:cNvPr id="8" name="Picture 5" descr="BD07640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86372"/>
                                        </p:tgtEl>
                                        <p:attrNameLst>
                                          <p:attrName>style.visibility</p:attrName>
                                        </p:attrNameLst>
                                      </p:cBhvr>
                                      <p:to>
                                        <p:strVal val="visible"/>
                                      </p:to>
                                    </p:set>
                                    <p:anim calcmode="lin" valueType="num">
                                      <p:cBhvr additive="repl">
                                        <p:cTn id="7" dur="500" fill="hold"/>
                                        <p:tgtEl>
                                          <p:spTgt spid="186372"/>
                                        </p:tgtEl>
                                        <p:attrNameLst>
                                          <p:attrName>ppt_x</p:attrName>
                                        </p:attrNameLst>
                                      </p:cBhvr>
                                      <p:tavLst>
                                        <p:tav>
                                          <p:val>
                                            <p:strVal val="0-#ppt_w/2"/>
                                          </p:val>
                                        </p:tav>
                                        <p:tav>
                                          <p:val>
                                            <p:strVal val="#ppt_x"/>
                                          </p:val>
                                        </p:tav>
                                      </p:tavLst>
                                    </p:anim>
                                    <p:anim calcmode="lin" valueType="num">
                                      <p:cBhvr additive="repl">
                                        <p:cTn id="8" dur="500" fill="hold"/>
                                        <p:tgtEl>
                                          <p:spTgt spid="186372"/>
                                        </p:tgtEl>
                                        <p:attrNameLst>
                                          <p:attrName>ppt_y</p:attrName>
                                        </p:attrNameLst>
                                      </p:cBhvr>
                                      <p:tavLst>
                                        <p:tav>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86372">
                                            <p:txEl>
                                              <p:pRg st="0" end="0"/>
                                            </p:txEl>
                                          </p:spTgt>
                                        </p:tgtEl>
                                        <p:attrNameLst>
                                          <p:attrName>style.visibility</p:attrName>
                                        </p:attrNameLst>
                                      </p:cBhvr>
                                      <p:to>
                                        <p:strVal val="visible"/>
                                      </p:to>
                                    </p:set>
                                    <p:anim calcmode="lin" valueType="num">
                                      <p:cBhvr additive="repl">
                                        <p:cTn id="13" dur="500" fill="hold"/>
                                        <p:tgtEl>
                                          <p:spTgt spid="186372">
                                            <p:txEl>
                                              <p:pRg st="0" end="0"/>
                                            </p:txEl>
                                          </p:spTgt>
                                        </p:tgtEl>
                                        <p:attrNameLst>
                                          <p:attrName>ppt_x</p:attrName>
                                        </p:attrNameLst>
                                      </p:cBhvr>
                                      <p:tavLst>
                                        <p:tav>
                                          <p:val>
                                            <p:strVal val="0-#ppt_w/2"/>
                                          </p:val>
                                        </p:tav>
                                        <p:tav>
                                          <p:val>
                                            <p:strVal val="#ppt_x"/>
                                          </p:val>
                                        </p:tav>
                                      </p:tavLst>
                                    </p:anim>
                                    <p:anim calcmode="lin" valueType="num">
                                      <p:cBhvr additive="repl">
                                        <p:cTn id="14" dur="500" fill="hold"/>
                                        <p:tgtEl>
                                          <p:spTgt spid="186372">
                                            <p:txEl>
                                              <p:pRg st="0" end="0"/>
                                            </p:txEl>
                                          </p:spTgt>
                                        </p:tgtEl>
                                        <p:attrNameLst>
                                          <p:attrName>ppt_y</p:attrName>
                                        </p:attrNameLst>
                                      </p:cBhvr>
                                      <p:tavLst>
                                        <p:tav>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86372">
                                            <p:txEl>
                                              <p:pRg st="2" end="2"/>
                                            </p:txEl>
                                          </p:spTgt>
                                        </p:tgtEl>
                                        <p:attrNameLst>
                                          <p:attrName>style.visibility</p:attrName>
                                        </p:attrNameLst>
                                      </p:cBhvr>
                                      <p:to>
                                        <p:strVal val="visible"/>
                                      </p:to>
                                    </p:set>
                                    <p:anim calcmode="lin" valueType="num">
                                      <p:cBhvr additive="repl">
                                        <p:cTn id="19" dur="500" fill="hold"/>
                                        <p:tgtEl>
                                          <p:spTgt spid="186372">
                                            <p:txEl>
                                              <p:pRg st="2" end="2"/>
                                            </p:txEl>
                                          </p:spTgt>
                                        </p:tgtEl>
                                        <p:attrNameLst>
                                          <p:attrName>ppt_x</p:attrName>
                                        </p:attrNameLst>
                                      </p:cBhvr>
                                      <p:tavLst>
                                        <p:tav>
                                          <p:val>
                                            <p:strVal val="0-#ppt_w/2"/>
                                          </p:val>
                                        </p:tav>
                                        <p:tav>
                                          <p:val>
                                            <p:strVal val="#ppt_x"/>
                                          </p:val>
                                        </p:tav>
                                      </p:tavLst>
                                    </p:anim>
                                    <p:anim calcmode="lin" valueType="num">
                                      <p:cBhvr additive="repl">
                                        <p:cTn id="20" dur="500" fill="hold"/>
                                        <p:tgtEl>
                                          <p:spTgt spid="186372">
                                            <p:txEl>
                                              <p:pRg st="2" end="2"/>
                                            </p:txEl>
                                          </p:spTgt>
                                        </p:tgtEl>
                                        <p:attrNameLst>
                                          <p:attrName>ppt_y</p:attrName>
                                        </p:attrNameLst>
                                      </p:cBhvr>
                                      <p:tavLst>
                                        <p:tav>
                                          <p:val>
                                            <p:strVal val="#ppt_y"/>
                                          </p:val>
                                        </p:tav>
                                        <p:tav>
                                          <p:val>
                                            <p:strVal val="#ppt_y"/>
                                          </p:val>
                                        </p:tav>
                                      </p:tavLst>
                                    </p:anim>
                                  </p:childTnLst>
                                </p:cTn>
                              </p:par>
                            </p:childTnLst>
                          </p:cTn>
                        </p:par>
                        <p:par>
                          <p:cTn id="21" fill="hold" nodeType="afterGroup">
                            <p:stCondLst>
                              <p:cond delay="500"/>
                            </p:stCondLst>
                            <p:childTnLst>
                              <p:par>
                                <p:cTn id="22" presetID="2" presetClass="entr" presetSubtype="8" fill="hold" nodeType="afterEffect">
                                  <p:stCondLst>
                                    <p:cond delay="0"/>
                                  </p:stCondLst>
                                  <p:childTnLst>
                                    <p:set>
                                      <p:cBhvr additive="repl">
                                        <p:cTn id="23" dur="1" fill="hold">
                                          <p:stCondLst>
                                            <p:cond delay="0"/>
                                          </p:stCondLst>
                                        </p:cTn>
                                        <p:tgtEl>
                                          <p:spTgt spid="186372">
                                            <p:txEl>
                                              <p:pRg st="3" end="3"/>
                                            </p:txEl>
                                          </p:spTgt>
                                        </p:tgtEl>
                                        <p:attrNameLst>
                                          <p:attrName>style.visibility</p:attrName>
                                        </p:attrNameLst>
                                      </p:cBhvr>
                                      <p:to>
                                        <p:strVal val="visible"/>
                                      </p:to>
                                    </p:set>
                                    <p:anim calcmode="lin" valueType="num">
                                      <p:cBhvr additive="repl">
                                        <p:cTn id="24" dur="500" fill="hold"/>
                                        <p:tgtEl>
                                          <p:spTgt spid="186372">
                                            <p:txEl>
                                              <p:pRg st="3" end="3"/>
                                            </p:txEl>
                                          </p:spTgt>
                                        </p:tgtEl>
                                        <p:attrNameLst>
                                          <p:attrName>ppt_x</p:attrName>
                                        </p:attrNameLst>
                                      </p:cBhvr>
                                      <p:tavLst>
                                        <p:tav>
                                          <p:val>
                                            <p:strVal val="0-#ppt_w/2"/>
                                          </p:val>
                                        </p:tav>
                                        <p:tav>
                                          <p:val>
                                            <p:strVal val="#ppt_x"/>
                                          </p:val>
                                        </p:tav>
                                      </p:tavLst>
                                    </p:anim>
                                    <p:anim calcmode="lin" valueType="num">
                                      <p:cBhvr additive="repl">
                                        <p:cTn id="25" dur="500" fill="hold"/>
                                        <p:tgtEl>
                                          <p:spTgt spid="186372">
                                            <p:txEl>
                                              <p:pRg st="3" end="3"/>
                                            </p:txEl>
                                          </p:spTgt>
                                        </p:tgtEl>
                                        <p:attrNameLst>
                                          <p:attrName>ppt_y</p:attrName>
                                        </p:attrNameLst>
                                      </p:cBhvr>
                                      <p:tavLst>
                                        <p:tav>
                                          <p:val>
                                            <p:strVal val="#ppt_y"/>
                                          </p:val>
                                        </p:tav>
                                        <p:tav>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nodeType="clickEffect">
                                  <p:stCondLst>
                                    <p:cond delay="0"/>
                                  </p:stCondLst>
                                  <p:childTnLst>
                                    <p:set>
                                      <p:cBhvr additive="repl">
                                        <p:cTn id="29" dur="1" fill="hold">
                                          <p:stCondLst>
                                            <p:cond delay="0"/>
                                          </p:stCondLst>
                                        </p:cTn>
                                        <p:tgtEl>
                                          <p:spTgt spid="186372">
                                            <p:txEl>
                                              <p:pRg st="4" end="4"/>
                                            </p:txEl>
                                          </p:spTgt>
                                        </p:tgtEl>
                                        <p:attrNameLst>
                                          <p:attrName>style.visibility</p:attrName>
                                        </p:attrNameLst>
                                      </p:cBhvr>
                                      <p:to>
                                        <p:strVal val="visible"/>
                                      </p:to>
                                    </p:set>
                                    <p:anim calcmode="lin" valueType="num">
                                      <p:cBhvr additive="repl">
                                        <p:cTn id="30" dur="500" fill="hold"/>
                                        <p:tgtEl>
                                          <p:spTgt spid="186372">
                                            <p:txEl>
                                              <p:pRg st="4" end="4"/>
                                            </p:txEl>
                                          </p:spTgt>
                                        </p:tgtEl>
                                        <p:attrNameLst>
                                          <p:attrName>ppt_x</p:attrName>
                                        </p:attrNameLst>
                                      </p:cBhvr>
                                      <p:tavLst>
                                        <p:tav>
                                          <p:val>
                                            <p:strVal val="0-#ppt_w/2"/>
                                          </p:val>
                                        </p:tav>
                                        <p:tav>
                                          <p:val>
                                            <p:strVal val="#ppt_x"/>
                                          </p:val>
                                        </p:tav>
                                      </p:tavLst>
                                    </p:anim>
                                    <p:anim calcmode="lin" valueType="num">
                                      <p:cBhvr additive="repl">
                                        <p:cTn id="31" dur="500" fill="hold"/>
                                        <p:tgtEl>
                                          <p:spTgt spid="186372">
                                            <p:txEl>
                                              <p:pRg st="4" end="4"/>
                                            </p:txEl>
                                          </p:spTgt>
                                        </p:tgtEl>
                                        <p:attrNameLst>
                                          <p:attrName>ppt_y</p:attrName>
                                        </p:attrNameLst>
                                      </p:cBhvr>
                                      <p:tavLst>
                                        <p:tav>
                                          <p:val>
                                            <p:strVal val="#ppt_y"/>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nodeType="clickEffect">
                                  <p:stCondLst>
                                    <p:cond delay="0"/>
                                  </p:stCondLst>
                                  <p:childTnLst>
                                    <p:set>
                                      <p:cBhvr additive="repl">
                                        <p:cTn id="35" dur="1" fill="hold">
                                          <p:stCondLst>
                                            <p:cond delay="0"/>
                                          </p:stCondLst>
                                        </p:cTn>
                                        <p:tgtEl>
                                          <p:spTgt spid="186372">
                                            <p:txEl>
                                              <p:pRg st="5" end="5"/>
                                            </p:txEl>
                                          </p:spTgt>
                                        </p:tgtEl>
                                        <p:attrNameLst>
                                          <p:attrName>style.visibility</p:attrName>
                                        </p:attrNameLst>
                                      </p:cBhvr>
                                      <p:to>
                                        <p:strVal val="visible"/>
                                      </p:to>
                                    </p:set>
                                    <p:anim calcmode="lin" valueType="num">
                                      <p:cBhvr additive="repl">
                                        <p:cTn id="36" dur="500" fill="hold"/>
                                        <p:tgtEl>
                                          <p:spTgt spid="186372">
                                            <p:txEl>
                                              <p:pRg st="5" end="5"/>
                                            </p:txEl>
                                          </p:spTgt>
                                        </p:tgtEl>
                                        <p:attrNameLst>
                                          <p:attrName>ppt_x</p:attrName>
                                        </p:attrNameLst>
                                      </p:cBhvr>
                                      <p:tavLst>
                                        <p:tav>
                                          <p:val>
                                            <p:strVal val="0-#ppt_w/2"/>
                                          </p:val>
                                        </p:tav>
                                        <p:tav>
                                          <p:val>
                                            <p:strVal val="#ppt_x"/>
                                          </p:val>
                                        </p:tav>
                                      </p:tavLst>
                                    </p:anim>
                                    <p:anim calcmode="lin" valueType="num">
                                      <p:cBhvr additive="repl">
                                        <p:cTn id="37" dur="500" fill="hold"/>
                                        <p:tgtEl>
                                          <p:spTgt spid="186372">
                                            <p:txEl>
                                              <p:pRg st="5" end="5"/>
                                            </p:txEl>
                                          </p:spTgt>
                                        </p:tgtEl>
                                        <p:attrNameLst>
                                          <p:attrName>ppt_y</p:attrName>
                                        </p:attrNameLst>
                                      </p:cBhvr>
                                      <p:tavLst>
                                        <p:tav>
                                          <p:val>
                                            <p:strVal val="#ppt_y"/>
                                          </p:val>
                                        </p:tav>
                                        <p:tav>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nodeType="clickEffect">
                                  <p:stCondLst>
                                    <p:cond delay="0"/>
                                  </p:stCondLst>
                                  <p:childTnLst>
                                    <p:set>
                                      <p:cBhvr additive="repl">
                                        <p:cTn id="41" dur="1" fill="hold">
                                          <p:stCondLst>
                                            <p:cond delay="0"/>
                                          </p:stCondLst>
                                        </p:cTn>
                                        <p:tgtEl>
                                          <p:spTgt spid="186372">
                                            <p:txEl>
                                              <p:pRg st="6" end="6"/>
                                            </p:txEl>
                                          </p:spTgt>
                                        </p:tgtEl>
                                        <p:attrNameLst>
                                          <p:attrName>style.visibility</p:attrName>
                                        </p:attrNameLst>
                                      </p:cBhvr>
                                      <p:to>
                                        <p:strVal val="visible"/>
                                      </p:to>
                                    </p:set>
                                    <p:anim calcmode="lin" valueType="num">
                                      <p:cBhvr additive="repl">
                                        <p:cTn id="42" dur="500" fill="hold"/>
                                        <p:tgtEl>
                                          <p:spTgt spid="186372">
                                            <p:txEl>
                                              <p:pRg st="6" end="6"/>
                                            </p:txEl>
                                          </p:spTgt>
                                        </p:tgtEl>
                                        <p:attrNameLst>
                                          <p:attrName>ppt_x</p:attrName>
                                        </p:attrNameLst>
                                      </p:cBhvr>
                                      <p:tavLst>
                                        <p:tav>
                                          <p:val>
                                            <p:strVal val="0-#ppt_w/2"/>
                                          </p:val>
                                        </p:tav>
                                        <p:tav>
                                          <p:val>
                                            <p:strVal val="#ppt_x"/>
                                          </p:val>
                                        </p:tav>
                                      </p:tavLst>
                                    </p:anim>
                                    <p:anim calcmode="lin" valueType="num">
                                      <p:cBhvr additive="repl">
                                        <p:cTn id="43" dur="500" fill="hold"/>
                                        <p:tgtEl>
                                          <p:spTgt spid="186372">
                                            <p:txEl>
                                              <p:pRg st="6" end="6"/>
                                            </p:txEl>
                                          </p:spTgt>
                                        </p:tgtEl>
                                        <p:attrNameLst>
                                          <p:attrName>ppt_y</p:attrName>
                                        </p:attrNameLst>
                                      </p:cBhvr>
                                      <p:tavLst>
                                        <p:tav>
                                          <p:val>
                                            <p:strVal val="#ppt_y"/>
                                          </p:val>
                                        </p:tav>
                                        <p:tav>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nodeType="clickEffect">
                                  <p:stCondLst>
                                    <p:cond delay="0"/>
                                  </p:stCondLst>
                                  <p:childTnLst>
                                    <p:set>
                                      <p:cBhvr additive="repl">
                                        <p:cTn id="47" dur="1" fill="hold">
                                          <p:stCondLst>
                                            <p:cond delay="0"/>
                                          </p:stCondLst>
                                        </p:cTn>
                                        <p:tgtEl>
                                          <p:spTgt spid="186373"/>
                                        </p:tgtEl>
                                        <p:attrNameLst>
                                          <p:attrName>style.visibility</p:attrName>
                                        </p:attrNameLst>
                                      </p:cBhvr>
                                      <p:to>
                                        <p:strVal val="visible"/>
                                      </p:to>
                                    </p:set>
                                    <p:anim calcmode="lin" valueType="num">
                                      <p:cBhvr additive="repl">
                                        <p:cTn id="48" dur="500" fill="hold"/>
                                        <p:tgtEl>
                                          <p:spTgt spid="186373"/>
                                        </p:tgtEl>
                                        <p:attrNameLst>
                                          <p:attrName>ppt_x</p:attrName>
                                        </p:attrNameLst>
                                      </p:cBhvr>
                                      <p:tavLst>
                                        <p:tav>
                                          <p:val>
                                            <p:strVal val="0-#ppt_w/2"/>
                                          </p:val>
                                        </p:tav>
                                        <p:tav>
                                          <p:val>
                                            <p:strVal val="#ppt_x"/>
                                          </p:val>
                                        </p:tav>
                                      </p:tavLst>
                                    </p:anim>
                                    <p:anim calcmode="lin" valueType="num">
                                      <p:cBhvr additive="repl">
                                        <p:cTn id="49" dur="500" fill="hold"/>
                                        <p:tgtEl>
                                          <p:spTgt spid="186373"/>
                                        </p:tgtEl>
                                        <p:attrNameLst>
                                          <p:attrName>ppt_y</p:attrName>
                                        </p:attrNameLst>
                                      </p:cBhvr>
                                      <p:tavLst>
                                        <p:tav>
                                          <p:val>
                                            <p:strVal val="#ppt_y"/>
                                          </p:val>
                                        </p:tav>
                                        <p:tav>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nodeType="clickEffect">
                                  <p:stCondLst>
                                    <p:cond delay="0"/>
                                  </p:stCondLst>
                                  <p:childTnLst>
                                    <p:set>
                                      <p:cBhvr additive="repl">
                                        <p:cTn id="53" dur="1" fill="hold">
                                          <p:stCondLst>
                                            <p:cond delay="0"/>
                                          </p:stCondLst>
                                        </p:cTn>
                                        <p:tgtEl>
                                          <p:spTgt spid="186373">
                                            <p:txEl>
                                              <p:pRg st="0" end="0"/>
                                            </p:txEl>
                                          </p:spTgt>
                                        </p:tgtEl>
                                        <p:attrNameLst>
                                          <p:attrName>style.visibility</p:attrName>
                                        </p:attrNameLst>
                                      </p:cBhvr>
                                      <p:to>
                                        <p:strVal val="visible"/>
                                      </p:to>
                                    </p:set>
                                    <p:anim calcmode="lin" valueType="num">
                                      <p:cBhvr additive="repl">
                                        <p:cTn id="54" dur="500" fill="hold"/>
                                        <p:tgtEl>
                                          <p:spTgt spid="186373">
                                            <p:txEl>
                                              <p:pRg st="0" end="0"/>
                                            </p:txEl>
                                          </p:spTgt>
                                        </p:tgtEl>
                                        <p:attrNameLst>
                                          <p:attrName>ppt_x</p:attrName>
                                        </p:attrNameLst>
                                      </p:cBhvr>
                                      <p:tavLst>
                                        <p:tav>
                                          <p:val>
                                            <p:strVal val="0-#ppt_w/2"/>
                                          </p:val>
                                        </p:tav>
                                        <p:tav>
                                          <p:val>
                                            <p:strVal val="#ppt_x"/>
                                          </p:val>
                                        </p:tav>
                                      </p:tavLst>
                                    </p:anim>
                                    <p:anim calcmode="lin" valueType="num">
                                      <p:cBhvr additive="repl">
                                        <p:cTn id="55" dur="500" fill="hold"/>
                                        <p:tgtEl>
                                          <p:spTgt spid="186373">
                                            <p:txEl>
                                              <p:pRg st="0" end="0"/>
                                            </p:txEl>
                                          </p:spTgt>
                                        </p:tgtEl>
                                        <p:attrNameLst>
                                          <p:attrName>ppt_y</p:attrName>
                                        </p:attrNameLst>
                                      </p:cBhvr>
                                      <p:tavLst>
                                        <p:tav>
                                          <p:val>
                                            <p:strVal val="#ppt_y"/>
                                          </p:val>
                                        </p:tav>
                                        <p:tav>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nodeType="clickEffect">
                                  <p:stCondLst>
                                    <p:cond delay="0"/>
                                  </p:stCondLst>
                                  <p:childTnLst>
                                    <p:set>
                                      <p:cBhvr additive="repl">
                                        <p:cTn id="59" dur="1" fill="hold">
                                          <p:stCondLst>
                                            <p:cond delay="0"/>
                                          </p:stCondLst>
                                        </p:cTn>
                                        <p:tgtEl>
                                          <p:spTgt spid="186373">
                                            <p:txEl>
                                              <p:pRg st="2" end="2"/>
                                            </p:txEl>
                                          </p:spTgt>
                                        </p:tgtEl>
                                        <p:attrNameLst>
                                          <p:attrName>style.visibility</p:attrName>
                                        </p:attrNameLst>
                                      </p:cBhvr>
                                      <p:to>
                                        <p:strVal val="visible"/>
                                      </p:to>
                                    </p:set>
                                    <p:anim calcmode="lin" valueType="num">
                                      <p:cBhvr additive="repl">
                                        <p:cTn id="60" dur="500" fill="hold"/>
                                        <p:tgtEl>
                                          <p:spTgt spid="186373">
                                            <p:txEl>
                                              <p:pRg st="2" end="2"/>
                                            </p:txEl>
                                          </p:spTgt>
                                        </p:tgtEl>
                                        <p:attrNameLst>
                                          <p:attrName>ppt_x</p:attrName>
                                        </p:attrNameLst>
                                      </p:cBhvr>
                                      <p:tavLst>
                                        <p:tav>
                                          <p:val>
                                            <p:strVal val="0-#ppt_w/2"/>
                                          </p:val>
                                        </p:tav>
                                        <p:tav>
                                          <p:val>
                                            <p:strVal val="#ppt_x"/>
                                          </p:val>
                                        </p:tav>
                                      </p:tavLst>
                                    </p:anim>
                                    <p:anim calcmode="lin" valueType="num">
                                      <p:cBhvr additive="repl">
                                        <p:cTn id="61" dur="500" fill="hold"/>
                                        <p:tgtEl>
                                          <p:spTgt spid="186373">
                                            <p:txEl>
                                              <p:pRg st="2" end="2"/>
                                            </p:txEl>
                                          </p:spTgt>
                                        </p:tgtEl>
                                        <p:attrNameLst>
                                          <p:attrName>ppt_y</p:attrName>
                                        </p:attrNameLst>
                                      </p:cBhvr>
                                      <p:tavLst>
                                        <p:tav>
                                          <p:val>
                                            <p:strVal val="#ppt_y"/>
                                          </p:val>
                                        </p:tav>
                                        <p:tav>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nodeType="clickEffect">
                                  <p:stCondLst>
                                    <p:cond delay="0"/>
                                  </p:stCondLst>
                                  <p:childTnLst>
                                    <p:set>
                                      <p:cBhvr additive="repl">
                                        <p:cTn id="65" dur="1" fill="hold">
                                          <p:stCondLst>
                                            <p:cond delay="0"/>
                                          </p:stCondLst>
                                        </p:cTn>
                                        <p:tgtEl>
                                          <p:spTgt spid="186373">
                                            <p:txEl>
                                              <p:pRg st="3" end="3"/>
                                            </p:txEl>
                                          </p:spTgt>
                                        </p:tgtEl>
                                        <p:attrNameLst>
                                          <p:attrName>style.visibility</p:attrName>
                                        </p:attrNameLst>
                                      </p:cBhvr>
                                      <p:to>
                                        <p:strVal val="visible"/>
                                      </p:to>
                                    </p:set>
                                    <p:anim calcmode="lin" valueType="num">
                                      <p:cBhvr additive="repl">
                                        <p:cTn id="66" dur="500" fill="hold"/>
                                        <p:tgtEl>
                                          <p:spTgt spid="186373">
                                            <p:txEl>
                                              <p:pRg st="3" end="3"/>
                                            </p:txEl>
                                          </p:spTgt>
                                        </p:tgtEl>
                                        <p:attrNameLst>
                                          <p:attrName>ppt_x</p:attrName>
                                        </p:attrNameLst>
                                      </p:cBhvr>
                                      <p:tavLst>
                                        <p:tav>
                                          <p:val>
                                            <p:strVal val="0-#ppt_w/2"/>
                                          </p:val>
                                        </p:tav>
                                        <p:tav>
                                          <p:val>
                                            <p:strVal val="#ppt_x"/>
                                          </p:val>
                                        </p:tav>
                                      </p:tavLst>
                                    </p:anim>
                                    <p:anim calcmode="lin" valueType="num">
                                      <p:cBhvr additive="repl">
                                        <p:cTn id="67" dur="500" fill="hold"/>
                                        <p:tgtEl>
                                          <p:spTgt spid="186373">
                                            <p:txEl>
                                              <p:pRg st="3" end="3"/>
                                            </p:txEl>
                                          </p:spTgt>
                                        </p:tgtEl>
                                        <p:attrNameLst>
                                          <p:attrName>ppt_y</p:attrName>
                                        </p:attrNameLst>
                                      </p:cBhvr>
                                      <p:tavLst>
                                        <p:tav>
                                          <p:val>
                                            <p:strVal val="#ppt_y"/>
                                          </p:val>
                                        </p:tav>
                                        <p:tav>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nodeType="clickEffect">
                                  <p:stCondLst>
                                    <p:cond delay="0"/>
                                  </p:stCondLst>
                                  <p:childTnLst>
                                    <p:set>
                                      <p:cBhvr additive="repl">
                                        <p:cTn id="71" dur="1" fill="hold">
                                          <p:stCondLst>
                                            <p:cond delay="0"/>
                                          </p:stCondLst>
                                        </p:cTn>
                                        <p:tgtEl>
                                          <p:spTgt spid="186373">
                                            <p:txEl>
                                              <p:pRg st="4" end="4"/>
                                            </p:txEl>
                                          </p:spTgt>
                                        </p:tgtEl>
                                        <p:attrNameLst>
                                          <p:attrName>style.visibility</p:attrName>
                                        </p:attrNameLst>
                                      </p:cBhvr>
                                      <p:to>
                                        <p:strVal val="visible"/>
                                      </p:to>
                                    </p:set>
                                    <p:anim calcmode="lin" valueType="num">
                                      <p:cBhvr additive="repl">
                                        <p:cTn id="72" dur="500" fill="hold"/>
                                        <p:tgtEl>
                                          <p:spTgt spid="186373">
                                            <p:txEl>
                                              <p:pRg st="4" end="4"/>
                                            </p:txEl>
                                          </p:spTgt>
                                        </p:tgtEl>
                                        <p:attrNameLst>
                                          <p:attrName>ppt_x</p:attrName>
                                        </p:attrNameLst>
                                      </p:cBhvr>
                                      <p:tavLst>
                                        <p:tav>
                                          <p:val>
                                            <p:strVal val="0-#ppt_w/2"/>
                                          </p:val>
                                        </p:tav>
                                        <p:tav>
                                          <p:val>
                                            <p:strVal val="#ppt_x"/>
                                          </p:val>
                                        </p:tav>
                                      </p:tavLst>
                                    </p:anim>
                                    <p:anim calcmode="lin" valueType="num">
                                      <p:cBhvr additive="repl">
                                        <p:cTn id="73" dur="500" fill="hold"/>
                                        <p:tgtEl>
                                          <p:spTgt spid="186373">
                                            <p:txEl>
                                              <p:pRg st="4" end="4"/>
                                            </p:txEl>
                                          </p:spTgt>
                                        </p:tgtEl>
                                        <p:attrNameLst>
                                          <p:attrName>ppt_y</p:attrName>
                                        </p:attrNameLst>
                                      </p:cBhvr>
                                      <p:tavLst>
                                        <p:tav>
                                          <p:val>
                                            <p:strVal val="#ppt_y"/>
                                          </p:val>
                                        </p:tav>
                                        <p:tav>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nodeType="clickEffect">
                                  <p:stCondLst>
                                    <p:cond delay="0"/>
                                  </p:stCondLst>
                                  <p:childTnLst>
                                    <p:set>
                                      <p:cBhvr additive="repl">
                                        <p:cTn id="77" dur="1" fill="hold">
                                          <p:stCondLst>
                                            <p:cond delay="0"/>
                                          </p:stCondLst>
                                        </p:cTn>
                                        <p:tgtEl>
                                          <p:spTgt spid="186373">
                                            <p:txEl>
                                              <p:pRg st="5" end="5"/>
                                            </p:txEl>
                                          </p:spTgt>
                                        </p:tgtEl>
                                        <p:attrNameLst>
                                          <p:attrName>style.visibility</p:attrName>
                                        </p:attrNameLst>
                                      </p:cBhvr>
                                      <p:to>
                                        <p:strVal val="visible"/>
                                      </p:to>
                                    </p:set>
                                    <p:anim calcmode="lin" valueType="num">
                                      <p:cBhvr additive="repl">
                                        <p:cTn id="78" dur="500" fill="hold"/>
                                        <p:tgtEl>
                                          <p:spTgt spid="186373">
                                            <p:txEl>
                                              <p:pRg st="5" end="5"/>
                                            </p:txEl>
                                          </p:spTgt>
                                        </p:tgtEl>
                                        <p:attrNameLst>
                                          <p:attrName>ppt_x</p:attrName>
                                        </p:attrNameLst>
                                      </p:cBhvr>
                                      <p:tavLst>
                                        <p:tav>
                                          <p:val>
                                            <p:strVal val="0-#ppt_w/2"/>
                                          </p:val>
                                        </p:tav>
                                        <p:tav>
                                          <p:val>
                                            <p:strVal val="#ppt_x"/>
                                          </p:val>
                                        </p:tav>
                                      </p:tavLst>
                                    </p:anim>
                                    <p:anim calcmode="lin" valueType="num">
                                      <p:cBhvr additive="repl">
                                        <p:cTn id="79" dur="500" fill="hold"/>
                                        <p:tgtEl>
                                          <p:spTgt spid="186373">
                                            <p:txEl>
                                              <p:pRg st="5" end="5"/>
                                            </p:txEl>
                                          </p:spTgt>
                                        </p:tgtEl>
                                        <p:attrNameLst>
                                          <p:attrName>ppt_y</p:attrName>
                                        </p:attrNameLst>
                                      </p:cBhvr>
                                      <p:tavLst>
                                        <p:tav>
                                          <p:val>
                                            <p:strVal val="#ppt_y"/>
                                          </p:val>
                                        </p:tav>
                                        <p:tav>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8" fill="hold" nodeType="clickEffect">
                                  <p:stCondLst>
                                    <p:cond delay="0"/>
                                  </p:stCondLst>
                                  <p:childTnLst>
                                    <p:set>
                                      <p:cBhvr additive="repl">
                                        <p:cTn id="83" dur="1" fill="hold">
                                          <p:stCondLst>
                                            <p:cond delay="0"/>
                                          </p:stCondLst>
                                        </p:cTn>
                                        <p:tgtEl>
                                          <p:spTgt spid="186373">
                                            <p:txEl>
                                              <p:pRg st="6" end="6"/>
                                            </p:txEl>
                                          </p:spTgt>
                                        </p:tgtEl>
                                        <p:attrNameLst>
                                          <p:attrName>style.visibility</p:attrName>
                                        </p:attrNameLst>
                                      </p:cBhvr>
                                      <p:to>
                                        <p:strVal val="visible"/>
                                      </p:to>
                                    </p:set>
                                    <p:anim calcmode="lin" valueType="num">
                                      <p:cBhvr additive="repl">
                                        <p:cTn id="84" dur="500" fill="hold"/>
                                        <p:tgtEl>
                                          <p:spTgt spid="186373">
                                            <p:txEl>
                                              <p:pRg st="6" end="6"/>
                                            </p:txEl>
                                          </p:spTgt>
                                        </p:tgtEl>
                                        <p:attrNameLst>
                                          <p:attrName>ppt_x</p:attrName>
                                        </p:attrNameLst>
                                      </p:cBhvr>
                                      <p:tavLst>
                                        <p:tav>
                                          <p:val>
                                            <p:strVal val="0-#ppt_w/2"/>
                                          </p:val>
                                        </p:tav>
                                        <p:tav>
                                          <p:val>
                                            <p:strVal val="#ppt_x"/>
                                          </p:val>
                                        </p:tav>
                                      </p:tavLst>
                                    </p:anim>
                                    <p:anim calcmode="lin" valueType="num">
                                      <p:cBhvr additive="repl">
                                        <p:cTn id="85" dur="500" fill="hold"/>
                                        <p:tgtEl>
                                          <p:spTgt spid="186373">
                                            <p:txEl>
                                              <p:pRg st="6" end="6"/>
                                            </p:txEl>
                                          </p:spTgt>
                                        </p:tgtEl>
                                        <p:attrNameLst>
                                          <p:attrName>ppt_y</p:attrName>
                                        </p:attrNameLst>
                                      </p:cBhvr>
                                      <p:tavLst>
                                        <p:tav>
                                          <p:val>
                                            <p:strVal val="#ppt_y"/>
                                          </p:val>
                                        </p:tav>
                                        <p:tav>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8" fill="hold" nodeType="clickEffect">
                                  <p:stCondLst>
                                    <p:cond delay="0"/>
                                  </p:stCondLst>
                                  <p:childTnLst>
                                    <p:set>
                                      <p:cBhvr additive="repl">
                                        <p:cTn id="89" dur="1" fill="hold">
                                          <p:stCondLst>
                                            <p:cond delay="0"/>
                                          </p:stCondLst>
                                        </p:cTn>
                                        <p:tgtEl>
                                          <p:spTgt spid="186373">
                                            <p:txEl>
                                              <p:pRg st="7" end="7"/>
                                            </p:txEl>
                                          </p:spTgt>
                                        </p:tgtEl>
                                        <p:attrNameLst>
                                          <p:attrName>style.visibility</p:attrName>
                                        </p:attrNameLst>
                                      </p:cBhvr>
                                      <p:to>
                                        <p:strVal val="visible"/>
                                      </p:to>
                                    </p:set>
                                    <p:anim calcmode="lin" valueType="num">
                                      <p:cBhvr additive="repl">
                                        <p:cTn id="90" dur="500" fill="hold"/>
                                        <p:tgtEl>
                                          <p:spTgt spid="186373">
                                            <p:txEl>
                                              <p:pRg st="7" end="7"/>
                                            </p:txEl>
                                          </p:spTgt>
                                        </p:tgtEl>
                                        <p:attrNameLst>
                                          <p:attrName>ppt_x</p:attrName>
                                        </p:attrNameLst>
                                      </p:cBhvr>
                                      <p:tavLst>
                                        <p:tav>
                                          <p:val>
                                            <p:strVal val="0-#ppt_w/2"/>
                                          </p:val>
                                        </p:tav>
                                        <p:tav>
                                          <p:val>
                                            <p:strVal val="#ppt_x"/>
                                          </p:val>
                                        </p:tav>
                                      </p:tavLst>
                                    </p:anim>
                                    <p:anim calcmode="lin" valueType="num">
                                      <p:cBhvr additive="repl">
                                        <p:cTn id="91" dur="500" fill="hold"/>
                                        <p:tgtEl>
                                          <p:spTgt spid="186373">
                                            <p:txEl>
                                              <p:pRg st="7" end="7"/>
                                            </p:txEl>
                                          </p:spTgt>
                                        </p:tgtEl>
                                        <p:attrNameLst>
                                          <p:attrName>ppt_y</p:attrName>
                                        </p:attrNameLst>
                                      </p:cBhvr>
                                      <p:tavLst>
                                        <p:tav>
                                          <p:val>
                                            <p:strVal val="#ppt_y"/>
                                          </p:val>
                                        </p:tav>
                                        <p:tav>
                                          <p:val>
                                            <p:strVal val="#ppt_y"/>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2" presetClass="entr" presetSubtype="8" fill="hold" nodeType="clickEffect">
                                  <p:stCondLst>
                                    <p:cond delay="0"/>
                                  </p:stCondLst>
                                  <p:childTnLst>
                                    <p:set>
                                      <p:cBhvr additive="repl">
                                        <p:cTn id="95" dur="1" fill="hold">
                                          <p:stCondLst>
                                            <p:cond delay="0"/>
                                          </p:stCondLst>
                                        </p:cTn>
                                        <p:tgtEl>
                                          <p:spTgt spid="186373">
                                            <p:txEl>
                                              <p:pRg st="8" end="8"/>
                                            </p:txEl>
                                          </p:spTgt>
                                        </p:tgtEl>
                                        <p:attrNameLst>
                                          <p:attrName>style.visibility</p:attrName>
                                        </p:attrNameLst>
                                      </p:cBhvr>
                                      <p:to>
                                        <p:strVal val="visible"/>
                                      </p:to>
                                    </p:set>
                                    <p:anim calcmode="lin" valueType="num">
                                      <p:cBhvr additive="repl">
                                        <p:cTn id="96" dur="500" fill="hold"/>
                                        <p:tgtEl>
                                          <p:spTgt spid="186373">
                                            <p:txEl>
                                              <p:pRg st="8" end="8"/>
                                            </p:txEl>
                                          </p:spTgt>
                                        </p:tgtEl>
                                        <p:attrNameLst>
                                          <p:attrName>ppt_x</p:attrName>
                                        </p:attrNameLst>
                                      </p:cBhvr>
                                      <p:tavLst>
                                        <p:tav>
                                          <p:val>
                                            <p:strVal val="0-#ppt_w/2"/>
                                          </p:val>
                                        </p:tav>
                                        <p:tav>
                                          <p:val>
                                            <p:strVal val="#ppt_x"/>
                                          </p:val>
                                        </p:tav>
                                      </p:tavLst>
                                    </p:anim>
                                    <p:anim calcmode="lin" valueType="num">
                                      <p:cBhvr additive="repl">
                                        <p:cTn id="97" dur="500" fill="hold"/>
                                        <p:tgtEl>
                                          <p:spTgt spid="186373">
                                            <p:txEl>
                                              <p:pRg st="8" end="8"/>
                                            </p:txEl>
                                          </p:spTgt>
                                        </p:tgtEl>
                                        <p:attrNameLst>
                                          <p:attrName>ppt_y</p:attrName>
                                        </p:attrNameLst>
                                      </p:cBhvr>
                                      <p:tavLst>
                                        <p:tav>
                                          <p:val>
                                            <p:strVal val="#ppt_y"/>
                                          </p:val>
                                        </p:tav>
                                        <p:tav>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nodeType="clickEffect">
                                  <p:stCondLst>
                                    <p:cond delay="0"/>
                                  </p:stCondLst>
                                  <p:childTnLst>
                                    <p:set>
                                      <p:cBhvr additive="repl">
                                        <p:cTn id="101" dur="1" fill="hold">
                                          <p:stCondLst>
                                            <p:cond delay="0"/>
                                          </p:stCondLst>
                                        </p:cTn>
                                        <p:tgtEl>
                                          <p:spTgt spid="186373">
                                            <p:txEl>
                                              <p:pRg st="9" end="9"/>
                                            </p:txEl>
                                          </p:spTgt>
                                        </p:tgtEl>
                                        <p:attrNameLst>
                                          <p:attrName>style.visibility</p:attrName>
                                        </p:attrNameLst>
                                      </p:cBhvr>
                                      <p:to>
                                        <p:strVal val="visible"/>
                                      </p:to>
                                    </p:set>
                                    <p:anim calcmode="lin" valueType="num">
                                      <p:cBhvr additive="repl">
                                        <p:cTn id="102" dur="500" fill="hold"/>
                                        <p:tgtEl>
                                          <p:spTgt spid="186373">
                                            <p:txEl>
                                              <p:pRg st="9" end="9"/>
                                            </p:txEl>
                                          </p:spTgt>
                                        </p:tgtEl>
                                        <p:attrNameLst>
                                          <p:attrName>ppt_x</p:attrName>
                                        </p:attrNameLst>
                                      </p:cBhvr>
                                      <p:tavLst>
                                        <p:tav>
                                          <p:val>
                                            <p:strVal val="0-#ppt_w/2"/>
                                          </p:val>
                                        </p:tav>
                                        <p:tav>
                                          <p:val>
                                            <p:strVal val="#ppt_x"/>
                                          </p:val>
                                        </p:tav>
                                      </p:tavLst>
                                    </p:anim>
                                    <p:anim calcmode="lin" valueType="num">
                                      <p:cBhvr additive="repl">
                                        <p:cTn id="103" dur="500" fill="hold"/>
                                        <p:tgtEl>
                                          <p:spTgt spid="186373">
                                            <p:txEl>
                                              <p:pRg st="9" end="9"/>
                                            </p:txEl>
                                          </p:spTgt>
                                        </p:tgtEl>
                                        <p:attrNameLst>
                                          <p:attrName>ppt_y</p:attrName>
                                        </p:attrNameLst>
                                      </p:cBhvr>
                                      <p:tavLst>
                                        <p:tav>
                                          <p:val>
                                            <p:strVal val="#ppt_y"/>
                                          </p:val>
                                        </p:tav>
                                        <p:tav>
                                          <p:val>
                                            <p:strVal val="#ppt_y"/>
                                          </p:val>
                                        </p:tav>
                                      </p:tavLst>
                                    </p:anim>
                                  </p:childTnLst>
                                </p:cTn>
                              </p:par>
                            </p:childTnLst>
                          </p:cTn>
                        </p:par>
                        <p:par>
                          <p:cTn id="104" fill="hold" nodeType="afterGroup">
                            <p:stCondLst>
                              <p:cond delay="500"/>
                            </p:stCondLst>
                            <p:childTnLst>
                              <p:par>
                                <p:cTn id="105" presetID="2" presetClass="entr" presetSubtype="8" fill="hold" nodeType="afterEffect">
                                  <p:stCondLst>
                                    <p:cond delay="0"/>
                                  </p:stCondLst>
                                  <p:childTnLst>
                                    <p:set>
                                      <p:cBhvr>
                                        <p:cTn id="106" dur="1" fill="hold">
                                          <p:stCondLst>
                                            <p:cond delay="0"/>
                                          </p:stCondLst>
                                        </p:cTn>
                                        <p:tgtEl>
                                          <p:spTgt spid="8"/>
                                        </p:tgtEl>
                                        <p:attrNameLst>
                                          <p:attrName>style.visibility</p:attrName>
                                        </p:attrNameLst>
                                      </p:cBhvr>
                                      <p:to>
                                        <p:strVal val="visible"/>
                                      </p:to>
                                    </p:set>
                                    <p:anim calcmode="lin" valueType="num">
                                      <p:cBhvr additive="base">
                                        <p:cTn id="107" dur="500" fill="hold"/>
                                        <p:tgtEl>
                                          <p:spTgt spid="8"/>
                                        </p:tgtEl>
                                        <p:attrNameLst>
                                          <p:attrName>ppt_x</p:attrName>
                                        </p:attrNameLst>
                                      </p:cBhvr>
                                      <p:tavLst>
                                        <p:tav tm="0">
                                          <p:val>
                                            <p:strVal val="0-#ppt_w/2"/>
                                          </p:val>
                                        </p:tav>
                                        <p:tav tm="100000">
                                          <p:val>
                                            <p:strVal val="#ppt_x"/>
                                          </p:val>
                                        </p:tav>
                                      </p:tavLst>
                                    </p:anim>
                                    <p:anim calcmode="lin" valueType="num">
                                      <p:cBhvr additive="base">
                                        <p:cTn id="10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ffectLst/>
          <a:extLst>
            <a:ext uri="{909E8E84-426E-40dd-AFC4-6F175D3DCCD1}">
              <a14:hiddenFill xmlns:a14="http://schemas.microsoft.com/office/drawing/2010/main">
                <a:blipFill dpi="0" rotWithShape="0">
                  <a:blip>
                    <a:lum bright="-1200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87394" name="Rectangle 2"/>
          <p:cNvSpPr>
            <a:spLocks noGrp="1" noChangeArrowheads="1"/>
          </p:cNvSpPr>
          <p:nvPr>
            <p:ph type="title"/>
          </p:nvPr>
        </p:nvSpPr>
        <p:spPr>
          <a:xfrm>
            <a:off x="152400" y="134938"/>
            <a:ext cx="8534400" cy="1312862"/>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000" b="1" smtClean="0">
                <a:latin typeface="Arial"/>
              </a:rPr>
              <a:t>“</a:t>
            </a:r>
            <a:r>
              <a:rPr lang="ko-KR" altLang="en-US" sz="4000" b="1" smtClean="0">
                <a:ea typeface="Gulim" charset="0"/>
                <a:cs typeface="Gulim" charset="0"/>
              </a:rPr>
              <a:t>이 잔은 내 피로 세우는 새 언약이니</a:t>
            </a:r>
            <a:r>
              <a:rPr lang="ko-KR" altLang="en-GB" sz="4000" b="1" smtClean="0">
                <a:latin typeface="Times New Roman"/>
                <a:ea typeface="Gulim" charset="0"/>
                <a:cs typeface="Gulim" charset="0"/>
              </a:rPr>
              <a:t>”</a:t>
            </a:r>
            <a:r>
              <a:rPr lang="ko-KR" altLang="en-GB" sz="4000" b="1" smtClean="0">
                <a:ea typeface="Gulim" charset="0"/>
                <a:cs typeface="Gulim" charset="0"/>
              </a:rPr>
              <a:t> </a:t>
            </a:r>
            <a:r>
              <a:rPr lang="en-GB" sz="4000" b="1" smtClean="0"/>
              <a:t>(</a:t>
            </a:r>
            <a:r>
              <a:rPr lang="ko-KR" altLang="en-US" sz="4000" b="1" smtClean="0">
                <a:ea typeface="Gulim" charset="0"/>
                <a:cs typeface="Gulim" charset="0"/>
              </a:rPr>
              <a:t>눅</a:t>
            </a:r>
            <a:r>
              <a:rPr lang="ko-KR" altLang="en-GB" sz="4000" b="1" smtClean="0">
                <a:ea typeface="Gulim" charset="0"/>
                <a:cs typeface="Gulim" charset="0"/>
              </a:rPr>
              <a:t> </a:t>
            </a:r>
            <a:r>
              <a:rPr lang="en-GB" sz="4000" b="1" smtClean="0"/>
              <a:t>22:20)‏</a:t>
            </a:r>
          </a:p>
        </p:txBody>
      </p:sp>
      <p:sp>
        <p:nvSpPr>
          <p:cNvPr id="187395" name="Rectangle 3"/>
          <p:cNvSpPr>
            <a:spLocks noChangeArrowheads="1"/>
          </p:cNvSpPr>
          <p:nvPr/>
        </p:nvSpPr>
        <p:spPr bwMode="auto">
          <a:xfrm>
            <a:off x="304800" y="1981200"/>
            <a:ext cx="8534400" cy="3886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b="1">
                <a:solidFill>
                  <a:srgbClr val="EAEAEA"/>
                </a:solidFill>
                <a:latin typeface="Tahoma" charset="0"/>
                <a:ea typeface="Gulim" charset="0"/>
                <a:cs typeface="Gulim" charset="0"/>
              </a:rPr>
              <a:t>예례미야</a:t>
            </a:r>
            <a:r>
              <a:rPr lang="en-GB" sz="2800" b="1">
                <a:solidFill>
                  <a:srgbClr val="EAEAEA"/>
                </a:solidFill>
                <a:latin typeface="Tahoma" charset="0"/>
              </a:rPr>
              <a:t> 31:31-34</a:t>
            </a:r>
            <a:r>
              <a:rPr lang="ko-KR" altLang="en-US" sz="2800" b="1">
                <a:solidFill>
                  <a:srgbClr val="EAEAEA"/>
                </a:solidFill>
                <a:latin typeface="Tahoma" charset="0"/>
                <a:ea typeface="Gulim" charset="0"/>
                <a:cs typeface="Gulim" charset="0"/>
              </a:rPr>
              <a:t>를 참조 한다</a:t>
            </a:r>
            <a:endParaRPr lang="ko-KR" altLang="en-GB" sz="2800" b="1">
              <a:solidFill>
                <a:srgbClr val="EAEAEA"/>
              </a:solidFill>
              <a:latin typeface="Tahoma" charset="0"/>
              <a:ea typeface="Gulim" charset="0"/>
              <a:cs typeface="Gulim" charset="0"/>
            </a:endParaRP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b="1">
                <a:solidFill>
                  <a:srgbClr val="EAEAEA"/>
                </a:solidFill>
                <a:latin typeface="Tahoma" charset="0"/>
                <a:ea typeface="Gulim" charset="0"/>
                <a:cs typeface="Gulim" charset="0"/>
              </a:rPr>
              <a:t>새언약이 옛 언약을 대체 한다</a:t>
            </a:r>
            <a:r>
              <a:rPr lang="en-US" altLang="ko-KR" sz="2800" b="1">
                <a:solidFill>
                  <a:srgbClr val="EAEAEA"/>
                </a:solidFill>
                <a:latin typeface="Tahoma" charset="0"/>
                <a:ea typeface="Gulim" charset="0"/>
                <a:cs typeface="Gulim" charset="0"/>
              </a:rPr>
              <a:t>.</a:t>
            </a:r>
            <a:endParaRPr lang="en-GB" sz="2800" b="1">
              <a:solidFill>
                <a:srgbClr val="EAEAEA"/>
              </a:solidFill>
              <a:latin typeface="Tahoma" charset="0"/>
            </a:endParaRP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b="1">
                <a:solidFill>
                  <a:srgbClr val="EAEAEA"/>
                </a:solidFill>
                <a:latin typeface="Tahoma" charset="0"/>
                <a:ea typeface="Gulim" charset="0"/>
                <a:cs typeface="Gulim" charset="0"/>
              </a:rPr>
              <a:t>이스라엘에게 약속된 언약에 교회는 같이 참여한다</a:t>
            </a:r>
            <a:r>
              <a:rPr lang="en-US" altLang="ko-KR" sz="2800" b="1">
                <a:solidFill>
                  <a:srgbClr val="EAEAEA"/>
                </a:solidFill>
                <a:latin typeface="Tahoma" charset="0"/>
                <a:ea typeface="Gulim" charset="0"/>
                <a:cs typeface="Gulim" charset="0"/>
              </a:rPr>
              <a:t>.</a:t>
            </a:r>
            <a:endParaRPr lang="en-GB" sz="2800" b="1">
              <a:solidFill>
                <a:srgbClr val="EAEAEA"/>
              </a:solidFill>
              <a:latin typeface="Tahoma" charset="0"/>
            </a:endParaRPr>
          </a:p>
          <a:p>
            <a:pPr marL="338138" indent="-338138">
              <a:lnSpc>
                <a:spcPct val="100000"/>
              </a:lnSpc>
              <a:spcBef>
                <a:spcPts val="700"/>
              </a:spcBef>
              <a:buClr>
                <a:srgbClr val="FFCC66"/>
              </a:buClr>
              <a:buFont typeface="Wingdings"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b="1">
                <a:solidFill>
                  <a:srgbClr val="EAEAEA"/>
                </a:solidFill>
                <a:latin typeface="Tahoma" charset="0"/>
                <a:ea typeface="Gulim" charset="0"/>
                <a:cs typeface="Gulim" charset="0"/>
              </a:rPr>
              <a:t>성경은 교회가 이스라엘을 대신한다고 말하지 않는다</a:t>
            </a:r>
            <a:r>
              <a:rPr lang="en-US" altLang="ko-KR" sz="2800" b="1">
                <a:solidFill>
                  <a:srgbClr val="EAEAEA"/>
                </a:solidFill>
                <a:latin typeface="Tahoma" charset="0"/>
                <a:ea typeface="Gulim" charset="0"/>
                <a:cs typeface="Gulim" charset="0"/>
              </a:rPr>
              <a:t>. </a:t>
            </a:r>
            <a:r>
              <a:rPr lang="ko-KR" altLang="en-US" sz="2800" b="1">
                <a:solidFill>
                  <a:srgbClr val="EAEAEA"/>
                </a:solidFill>
                <a:latin typeface="Tahoma" charset="0"/>
                <a:ea typeface="Gulim" charset="0"/>
                <a:cs typeface="Gulim" charset="0"/>
              </a:rPr>
              <a:t>하나님은 이스라엘 민족을 거부 하지 않았기 때문이다</a:t>
            </a:r>
            <a:r>
              <a:rPr lang="en-US" altLang="ko-KR" sz="2800" b="1">
                <a:solidFill>
                  <a:srgbClr val="EAEAEA"/>
                </a:solidFill>
                <a:latin typeface="Tahoma" charset="0"/>
                <a:ea typeface="Gulim" charset="0"/>
                <a:cs typeface="Gulim" charset="0"/>
              </a:rPr>
              <a:t>.</a:t>
            </a:r>
            <a:r>
              <a:rPr lang="en-GB" sz="2800" b="1">
                <a:solidFill>
                  <a:srgbClr val="EAEAEA"/>
                </a:solidFill>
                <a:latin typeface="Tahoma" charset="0"/>
              </a:rPr>
              <a:t> (</a:t>
            </a:r>
            <a:r>
              <a:rPr lang="ko-KR" altLang="en-US" sz="2800" b="1">
                <a:solidFill>
                  <a:srgbClr val="EAEAEA"/>
                </a:solidFill>
                <a:latin typeface="Tahoma" charset="0"/>
                <a:ea typeface="Gulim" charset="0"/>
                <a:cs typeface="Gulim" charset="0"/>
              </a:rPr>
              <a:t>롬</a:t>
            </a:r>
            <a:r>
              <a:rPr lang="ko-KR" altLang="en-GB" sz="2800" b="1">
                <a:solidFill>
                  <a:srgbClr val="EAEAEA"/>
                </a:solidFill>
                <a:latin typeface="Tahoma" charset="0"/>
                <a:ea typeface="Gulim" charset="0"/>
                <a:cs typeface="Gulim" charset="0"/>
              </a:rPr>
              <a:t> </a:t>
            </a:r>
            <a:r>
              <a:rPr lang="en-GB" sz="2800" b="1">
                <a:solidFill>
                  <a:srgbClr val="EAEAEA"/>
                </a:solidFill>
                <a:latin typeface="Tahoma" charset="0"/>
              </a:rPr>
              <a:t>11:1; cf. </a:t>
            </a:r>
            <a:r>
              <a:rPr lang="ko-KR" altLang="en-US" sz="2800" b="1">
                <a:solidFill>
                  <a:srgbClr val="EAEAEA"/>
                </a:solidFill>
                <a:latin typeface="Tahoma" charset="0"/>
                <a:ea typeface="Gulim" charset="0"/>
                <a:cs typeface="Gulim" charset="0"/>
              </a:rPr>
              <a:t>렘</a:t>
            </a:r>
            <a:r>
              <a:rPr lang="ko-KR" altLang="en-GB" sz="2800" b="1">
                <a:solidFill>
                  <a:srgbClr val="EAEAEA"/>
                </a:solidFill>
                <a:latin typeface="Tahoma" charset="0"/>
                <a:ea typeface="Gulim" charset="0"/>
                <a:cs typeface="Gulim" charset="0"/>
              </a:rPr>
              <a:t> </a:t>
            </a:r>
            <a:r>
              <a:rPr lang="en-GB" sz="2800" b="1">
                <a:solidFill>
                  <a:srgbClr val="EAEAEA"/>
                </a:solidFill>
                <a:latin typeface="Tahoma" charset="0"/>
              </a:rPr>
              <a:t>31:35-37)‏</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additive="repl">
                                        <p:cTn id="6" dur="1" fill="hold">
                                          <p:stCondLst>
                                            <p:cond delay="0"/>
                                          </p:stCondLst>
                                        </p:cTn>
                                        <p:tgtEl>
                                          <p:spTgt spid="187395">
                                            <p:txEl>
                                              <p:pRg st="0" end="0"/>
                                            </p:txEl>
                                          </p:spTgt>
                                        </p:tgtEl>
                                        <p:attrNameLst>
                                          <p:attrName>style.visibility</p:attrName>
                                        </p:attrNameLst>
                                      </p:cBhvr>
                                      <p:to>
                                        <p:strVal val="visible"/>
                                      </p:to>
                                    </p:set>
                                    <p:animEffect transition="in" filter="wipe(down)">
                                      <p:cBhvr additive="repl">
                                        <p:cTn id="7" dur="500"/>
                                        <p:tgtEl>
                                          <p:spTgt spid="18739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additive="repl">
                                        <p:cTn id="11" dur="1" fill="hold">
                                          <p:stCondLst>
                                            <p:cond delay="0"/>
                                          </p:stCondLst>
                                        </p:cTn>
                                        <p:tgtEl>
                                          <p:spTgt spid="187395">
                                            <p:txEl>
                                              <p:pRg st="1" end="1"/>
                                            </p:txEl>
                                          </p:spTgt>
                                        </p:tgtEl>
                                        <p:attrNameLst>
                                          <p:attrName>style.visibility</p:attrName>
                                        </p:attrNameLst>
                                      </p:cBhvr>
                                      <p:to>
                                        <p:strVal val="visible"/>
                                      </p:to>
                                    </p:set>
                                    <p:animEffect transition="in" filter="wipe(down)">
                                      <p:cBhvr additive="repl">
                                        <p:cTn id="12" dur="500"/>
                                        <p:tgtEl>
                                          <p:spTgt spid="18739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additive="repl">
                                        <p:cTn id="16" dur="1" fill="hold">
                                          <p:stCondLst>
                                            <p:cond delay="0"/>
                                          </p:stCondLst>
                                        </p:cTn>
                                        <p:tgtEl>
                                          <p:spTgt spid="187395">
                                            <p:txEl>
                                              <p:pRg st="2" end="2"/>
                                            </p:txEl>
                                          </p:spTgt>
                                        </p:tgtEl>
                                        <p:attrNameLst>
                                          <p:attrName>style.visibility</p:attrName>
                                        </p:attrNameLst>
                                      </p:cBhvr>
                                      <p:to>
                                        <p:strVal val="visible"/>
                                      </p:to>
                                    </p:set>
                                    <p:animEffect transition="in" filter="wipe(down)">
                                      <p:cBhvr additive="repl">
                                        <p:cTn id="17" dur="500"/>
                                        <p:tgtEl>
                                          <p:spTgt spid="18739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additive="repl">
                                        <p:cTn id="21" dur="1" fill="hold">
                                          <p:stCondLst>
                                            <p:cond delay="0"/>
                                          </p:stCondLst>
                                        </p:cTn>
                                        <p:tgtEl>
                                          <p:spTgt spid="187395">
                                            <p:txEl>
                                              <p:pRg st="3" end="3"/>
                                            </p:txEl>
                                          </p:spTgt>
                                        </p:tgtEl>
                                        <p:attrNameLst>
                                          <p:attrName>style.visibility</p:attrName>
                                        </p:attrNameLst>
                                      </p:cBhvr>
                                      <p:to>
                                        <p:strVal val="visible"/>
                                      </p:to>
                                    </p:set>
                                    <p:animEffect transition="in" filter="wipe(down)">
                                      <p:cBhvr additive="repl">
                                        <p:cTn id="22" dur="500"/>
                                        <p:tgtEl>
                                          <p:spTgt spid="1873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1"/>
          <p:cNvSpPr>
            <a:spLocks noGrp="1" noChangeArrowheads="1"/>
          </p:cNvSpPr>
          <p:nvPr>
            <p:ph type="title"/>
          </p:nvPr>
        </p:nvSpPr>
        <p:spPr>
          <a:xfrm>
            <a:off x="4191000" y="228600"/>
            <a:ext cx="42672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Gulim" charset="0"/>
                <a:cs typeface="Gulim" charset="0"/>
              </a:rPr>
              <a:t>쓰여진</a:t>
            </a:r>
            <a:r>
              <a:rPr lang="en-GB" smtClean="0">
                <a:ea typeface="Gulim" charset="0"/>
                <a:cs typeface="Gulim" charset="0"/>
              </a:rPr>
              <a:t> </a:t>
            </a:r>
            <a:r>
              <a:rPr lang="ja-JP" altLang="en-GB" smtClean="0">
                <a:ea typeface="Gulim" charset="0"/>
                <a:cs typeface="Gulim" charset="0"/>
              </a:rPr>
              <a:t>목적</a:t>
            </a:r>
            <a:endParaRPr lang="en-GB" smtClean="0">
              <a:ea typeface="Gulim" charset="0"/>
              <a:cs typeface="Gulim" charset="0"/>
            </a:endParaRPr>
          </a:p>
        </p:txBody>
      </p:sp>
      <p:pic>
        <p:nvPicPr>
          <p:cNvPr id="768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4876800"/>
            <a:ext cx="2362200" cy="12588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76803"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571500"/>
            <a:ext cx="3984625" cy="5715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76804"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345363" y="5562600"/>
            <a:ext cx="1417637" cy="10858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6805" name="AutoShape 5"/>
          <p:cNvSpPr>
            <a:spLocks noChangeArrowheads="1"/>
          </p:cNvSpPr>
          <p:nvPr/>
        </p:nvSpPr>
        <p:spPr bwMode="auto">
          <a:xfrm>
            <a:off x="2743200" y="990600"/>
            <a:ext cx="6400800" cy="3200400"/>
          </a:xfrm>
          <a:prstGeom prst="wedgeRoundRectCallout">
            <a:avLst>
              <a:gd name="adj1" fmla="val -56449"/>
              <a:gd name="adj2" fmla="val 7787"/>
              <a:gd name="adj3" fmla="val 16667"/>
            </a:avLst>
          </a:prstGeom>
          <a:solidFill>
            <a:srgbClr val="FFFFFF"/>
          </a:solidFill>
          <a:ln w="93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indent="-457200">
              <a:lnSpc>
                <a:spcPct val="100000"/>
              </a:lnSpc>
              <a:spcBef>
                <a:spcPts val="500"/>
              </a:spcBef>
              <a:buClr>
                <a:srgbClr val="0A0A10"/>
              </a:buCl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0A0A10"/>
                </a:solidFill>
                <a:ea typeface="Gulim" charset="0"/>
                <a:cs typeface="Gulim" charset="0"/>
              </a:rPr>
              <a:t>내가</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이</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편지를</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썻던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목적은</a:t>
            </a:r>
            <a:r>
              <a:rPr lang="en-GB" sz="2000" b="1">
                <a:solidFill>
                  <a:srgbClr val="0A0A10"/>
                </a:solidFill>
                <a:ea typeface="Gulim" charset="0"/>
                <a:cs typeface="Gulim" charset="0"/>
              </a:rPr>
              <a:t>:</a:t>
            </a:r>
          </a:p>
          <a:p>
            <a:pPr marL="457200" indent="-457200">
              <a:lnSpc>
                <a:spcPct val="100000"/>
              </a:lnSpc>
              <a:spcBef>
                <a:spcPts val="500"/>
              </a:spcBef>
              <a:buClr>
                <a:srgbClr val="0A0A1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0A0A10"/>
                </a:solidFill>
                <a:ea typeface="Gulim" charset="0"/>
                <a:cs typeface="Gulim" charset="0"/>
              </a:rPr>
              <a:t>가서</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만나고</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싶다는</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말을</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하기위하여</a:t>
            </a:r>
            <a:r>
              <a:rPr lang="en-GB" altLang="ko-KR" sz="2000" b="1">
                <a:solidFill>
                  <a:srgbClr val="0A0A10"/>
                </a:solidFill>
                <a:ea typeface="Gulim" charset="0"/>
                <a:cs typeface="Gulim" charset="0"/>
              </a:rPr>
              <a:t> </a:t>
            </a:r>
            <a:r>
              <a:rPr lang="ko-KR" altLang="en-US" sz="2000" b="1">
                <a:solidFill>
                  <a:srgbClr val="0A0A10"/>
                </a:solidFill>
                <a:ea typeface="Gulim" charset="0"/>
                <a:cs typeface="Gulim" charset="0"/>
              </a:rPr>
              <a:t>그리고</a:t>
            </a:r>
            <a:r>
              <a:rPr lang="ko-KR" altLang="en-GB" sz="2000" b="1">
                <a:solidFill>
                  <a:srgbClr val="0A0A10"/>
                </a:solidFill>
                <a:ea typeface="Gulim" charset="0"/>
                <a:cs typeface="Gulim" charset="0"/>
              </a:rPr>
              <a:t> 스페인을 향한 나의 계획에 로마교회로 지원을 </a:t>
            </a:r>
            <a:r>
              <a:rPr lang="ko-KR" altLang="en-US" sz="2000" b="1">
                <a:solidFill>
                  <a:srgbClr val="0A0A10"/>
                </a:solidFill>
                <a:ea typeface="Gulim" charset="0"/>
                <a:cs typeface="Gulim" charset="0"/>
              </a:rPr>
              <a:t>받기위하여</a:t>
            </a:r>
            <a:r>
              <a:rPr lang="en-GB" sz="2000" b="1">
                <a:solidFill>
                  <a:srgbClr val="0A0A10"/>
                </a:solidFill>
                <a:ea typeface="Gulim" charset="0"/>
                <a:cs typeface="Gulim" charset="0"/>
              </a:rPr>
              <a:t>.</a:t>
            </a:r>
          </a:p>
          <a:p>
            <a:pPr marL="457200" indent="-457200">
              <a:lnSpc>
                <a:spcPct val="100000"/>
              </a:lnSpc>
              <a:spcBef>
                <a:spcPts val="500"/>
              </a:spcBef>
              <a:buClr>
                <a:srgbClr val="0A0A1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0A0A10"/>
                </a:solidFill>
                <a:ea typeface="Gulim" charset="0"/>
                <a:cs typeface="Gulim" charset="0"/>
              </a:rPr>
              <a:t>믿음으로</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받는</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구원의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교리를</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포괄적으로</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발표하기</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위하여</a:t>
            </a:r>
            <a:r>
              <a:rPr lang="en-GB" sz="2000" b="1">
                <a:solidFill>
                  <a:srgbClr val="0A0A10"/>
                </a:solidFill>
                <a:ea typeface="Gulim" charset="0"/>
                <a:cs typeface="Gulim" charset="0"/>
              </a:rPr>
              <a:t>.</a:t>
            </a:r>
          </a:p>
          <a:p>
            <a:pPr marL="457200" indent="-457200">
              <a:lnSpc>
                <a:spcPct val="100000"/>
              </a:lnSpc>
              <a:spcBef>
                <a:spcPts val="500"/>
              </a:spcBef>
              <a:buClr>
                <a:srgbClr val="0A0A1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0A0A10"/>
                </a:solidFill>
                <a:ea typeface="Gulim" charset="0"/>
                <a:cs typeface="Gulim" charset="0"/>
              </a:rPr>
              <a:t>로마의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기독교</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사회의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나뉘어져</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있는</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유대인과</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이방인의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갈등을</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해결하기</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위해</a:t>
            </a:r>
            <a:r>
              <a:rPr lang="en-GB" sz="2000" b="1">
                <a:solidFill>
                  <a:srgbClr val="0A0A10"/>
                </a:solidFill>
                <a:ea typeface="Gulim" charset="0"/>
                <a:cs typeface="Gulim" charset="0"/>
              </a:rPr>
              <a:t>.</a:t>
            </a:r>
            <a:r>
              <a:rPr lang="en-GB" sz="2000" b="1">
                <a:solidFill>
                  <a:srgbClr val="0A0A10"/>
                </a:solidFill>
                <a:cs typeface="Times New Roman" charset="0"/>
              </a:rPr>
              <a:t> </a:t>
            </a:r>
          </a:p>
          <a:p>
            <a:pPr marL="457200" indent="-457200">
              <a:lnSpc>
                <a:spcPct val="100000"/>
              </a:lnSpc>
              <a:spcBef>
                <a:spcPts val="500"/>
              </a:spcBef>
              <a:buClr>
                <a:srgbClr val="0A0A1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a:solidFill>
                  <a:srgbClr val="0A0A10"/>
                </a:solidFill>
                <a:ea typeface="Gulim" charset="0"/>
                <a:cs typeface="Gulim" charset="0"/>
              </a:rPr>
              <a:t>하나님의</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정의에</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강론을</a:t>
            </a:r>
            <a:r>
              <a:rPr lang="en-GB" sz="2000" b="1">
                <a:solidFill>
                  <a:srgbClr val="0A0A10"/>
                </a:solidFill>
                <a:ea typeface="Gulim" charset="0"/>
                <a:cs typeface="Gulim" charset="0"/>
              </a:rPr>
              <a:t> </a:t>
            </a:r>
            <a:r>
              <a:rPr lang="ja-JP" altLang="en-GB" sz="2000" b="1">
                <a:solidFill>
                  <a:srgbClr val="0A0A10"/>
                </a:solidFill>
                <a:ea typeface="Gulim" charset="0"/>
                <a:cs typeface="Gulim" charset="0"/>
              </a:rPr>
              <a:t>위하여</a:t>
            </a:r>
            <a:r>
              <a:rPr lang="en-GB" sz="2000" b="1">
                <a:solidFill>
                  <a:srgbClr val="0A0A10"/>
                </a:solidFill>
                <a:cs typeface="Times New Roman" charset="0"/>
              </a:rPr>
              <a:t>.</a:t>
            </a:r>
          </a:p>
        </p:txBody>
      </p:sp>
      <p:pic>
        <p:nvPicPr>
          <p:cNvPr id="76806" name="Picture 6"/>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5943600"/>
            <a:ext cx="304800" cy="304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6807" name="Text Box 7"/>
          <p:cNvSpPr txBox="1">
            <a:spLocks noChangeArrowheads="1"/>
          </p:cNvSpPr>
          <p:nvPr/>
        </p:nvSpPr>
        <p:spPr bwMode="auto">
          <a:xfrm>
            <a:off x="8428038" y="76200"/>
            <a:ext cx="638175" cy="457200"/>
          </a:xfrm>
          <a:prstGeom prst="rect">
            <a:avLst/>
          </a:prstGeom>
          <a:solidFill>
            <a:srgbClr val="0000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147</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76805"/>
                                        </p:tgtEl>
                                        <p:attrNameLst>
                                          <p:attrName>style.visibility</p:attrName>
                                        </p:attrNameLst>
                                      </p:cBhvr>
                                      <p:to>
                                        <p:strVal val="visible"/>
                                      </p:to>
                                    </p:set>
                                    <p:animEffect transition="in" filter="dissolve">
                                      <p:cBhvr additive="repl">
                                        <p:cTn id="7" dur="500"/>
                                        <p:tgtEl>
                                          <p:spTgt spid="76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8417" name="Rectangle 1"/>
          <p:cNvSpPr>
            <a:spLocks noGrp="1" noChangeArrowheads="1"/>
          </p:cNvSpPr>
          <p:nvPr>
            <p:ph type="title" idx="4294967295"/>
          </p:nvPr>
        </p:nvSpPr>
        <p:spPr>
          <a:xfrm>
            <a:off x="685800" y="2286000"/>
            <a:ext cx="77724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12</a:t>
            </a:r>
            <a:r>
              <a:rPr lang="en-GB" altLang="ko-KR" smtClean="0">
                <a:solidFill>
                  <a:schemeClr val="bg1"/>
                </a:solidFill>
                <a:ea typeface="Gulim" charset="0"/>
                <a:cs typeface="Gulim" charset="0"/>
              </a:rPr>
              <a:t> </a:t>
            </a:r>
            <a:r>
              <a:rPr lang="ko-KR" altLang="en-US" smtClean="0">
                <a:solidFill>
                  <a:schemeClr val="bg1"/>
                </a:solidFill>
                <a:ea typeface="Gulim" charset="0"/>
                <a:cs typeface="Gulim" charset="0"/>
              </a:rPr>
              <a:t>장</a:t>
            </a:r>
            <a:endParaRPr lang="ko-KR" altLang="en-GB" smtClean="0">
              <a:solidFill>
                <a:schemeClr val="bg1"/>
              </a:solidFill>
              <a:ea typeface="Gulim" charset="0"/>
              <a:cs typeface="Gulim" charset="0"/>
            </a:endParaRPr>
          </a:p>
        </p:txBody>
      </p:sp>
      <p:sp>
        <p:nvSpPr>
          <p:cNvPr id="188418" name="Rectangle 2"/>
          <p:cNvSpPr>
            <a:spLocks noGrp="1" noChangeArrowheads="1"/>
          </p:cNvSpPr>
          <p:nvPr>
            <p:ph type="subTitle" idx="4294967295"/>
          </p:nvPr>
        </p:nvSpPr>
        <p:spPr>
          <a:xfrm>
            <a:off x="1371600" y="3886200"/>
            <a:ext cx="6400800" cy="1752600"/>
          </a:xfrm>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변화된 삶에 적용된 정의</a:t>
            </a:r>
            <a:endParaRPr lang="en-GB" sz="3200" b="1" i="1">
              <a:solidFill>
                <a:srgbClr val="FFFFFF"/>
              </a:solidFill>
              <a:latin typeface="Arial" charset="0"/>
              <a:ea typeface="MS Gothic" charset="0"/>
              <a:cs typeface="MS Gothic" charset="0"/>
            </a:endParaRPr>
          </a:p>
        </p:txBody>
      </p:sp>
      <p:sp>
        <p:nvSpPr>
          <p:cNvPr id="188419" name="Text Box 3"/>
          <p:cNvSpPr txBox="1">
            <a:spLocks noChangeArrowheads="1"/>
          </p:cNvSpPr>
          <p:nvPr/>
        </p:nvSpPr>
        <p:spPr bwMode="auto">
          <a:xfrm>
            <a:off x="8207375" y="76200"/>
            <a:ext cx="8572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9441" name="Rectangle 1"/>
          <p:cNvSpPr>
            <a:spLocks noGrp="1" noChangeArrowheads="1"/>
          </p:cNvSpPr>
          <p:nvPr>
            <p:ph type="title" idx="4294967295"/>
          </p:nvPr>
        </p:nvSpPr>
        <p:spPr>
          <a:xfrm>
            <a:off x="0" y="304800"/>
            <a:ext cx="9144000" cy="838200"/>
          </a:xfrm>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189442"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1111044" name="Group 3"/>
          <p:cNvGrpSpPr>
            <a:grpSpLocks/>
          </p:cNvGrpSpPr>
          <p:nvPr/>
        </p:nvGrpSpPr>
        <p:grpSpPr bwMode="auto">
          <a:xfrm>
            <a:off x="76200" y="1473200"/>
            <a:ext cx="8990013" cy="5230813"/>
            <a:chOff x="48" y="928"/>
            <a:chExt cx="5663" cy="3295"/>
          </a:xfrm>
        </p:grpSpPr>
        <p:sp>
          <p:nvSpPr>
            <p:cNvPr id="189444" name="Rectangle 4"/>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보냄</a:t>
              </a:r>
            </a:p>
          </p:txBody>
        </p:sp>
        <p:sp>
          <p:nvSpPr>
            <p:cNvPr id="189445" name="Rectangle 5"/>
            <p:cNvSpPr>
              <a:spLocks noChangeArrowheads="1"/>
            </p:cNvSpPr>
            <p:nvPr/>
          </p:nvSpPr>
          <p:spPr bwMode="auto">
            <a:xfrm>
              <a:off x="4093" y="3125"/>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봉사</a:t>
              </a:r>
            </a:p>
          </p:txBody>
        </p:sp>
        <p:sp>
          <p:nvSpPr>
            <p:cNvPr id="189446"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189447"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189448" name="Rectangle 8"/>
            <p:cNvSpPr>
              <a:spLocks noChangeArrowheads="1"/>
            </p:cNvSpPr>
            <p:nvPr/>
          </p:nvSpPr>
          <p:spPr bwMode="auto">
            <a:xfrm>
              <a:off x="1666"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구속</a:t>
              </a:r>
            </a:p>
          </p:txBody>
        </p:sp>
        <p:sp>
          <p:nvSpPr>
            <p:cNvPr id="189449" name="Rectangle 9"/>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죄</a:t>
              </a:r>
            </a:p>
          </p:txBody>
        </p:sp>
        <p:sp>
          <p:nvSpPr>
            <p:cNvPr id="189450" name="Rectangle 10"/>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189451" name="Rectangle 11"/>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189452" name="Rectangle 12"/>
            <p:cNvSpPr>
              <a:spLocks noChangeArrowheads="1"/>
            </p:cNvSpPr>
            <p:nvPr/>
          </p:nvSpPr>
          <p:spPr bwMode="auto">
            <a:xfrm>
              <a:off x="4093" y="2026"/>
              <a:ext cx="809"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12:1–</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15:13</a:t>
              </a:r>
            </a:p>
          </p:txBody>
        </p:sp>
        <p:sp>
          <p:nvSpPr>
            <p:cNvPr id="189453"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189454"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189455" name="Rectangle 15"/>
            <p:cNvSpPr>
              <a:spLocks noChangeArrowheads="1"/>
            </p:cNvSpPr>
            <p:nvPr/>
          </p:nvSpPr>
          <p:spPr bwMode="auto">
            <a:xfrm>
              <a:off x="1666"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3:21–</a:t>
              </a:r>
              <a:br>
                <a:rPr lang="en-GB" sz="2000" b="1">
                  <a:solidFill>
                    <a:srgbClr val="FFFFFF"/>
                  </a:solidFill>
                  <a:latin typeface="Arial" charset="0"/>
                </a:rPr>
              </a:br>
              <a:r>
                <a:rPr lang="en-GB" sz="2000" b="1">
                  <a:solidFill>
                    <a:srgbClr val="FFFFFF"/>
                  </a:solidFill>
                  <a:latin typeface="Arial" charset="0"/>
                </a:rPr>
                <a:t>5:21</a:t>
              </a:r>
            </a:p>
          </p:txBody>
        </p:sp>
        <p:sp>
          <p:nvSpPr>
            <p:cNvPr id="189456" name="Rectangle 16"/>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189457" name="Rectangle 17"/>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189458" name="Rectangle 18"/>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보급</a:t>
              </a:r>
            </a:p>
          </p:txBody>
        </p:sp>
        <p:sp>
          <p:nvSpPr>
            <p:cNvPr id="189459" name="Rectangle 19"/>
            <p:cNvSpPr>
              <a:spLocks noChangeArrowheads="1"/>
            </p:cNvSpPr>
            <p:nvPr/>
          </p:nvSpPr>
          <p:spPr bwMode="auto">
            <a:xfrm>
              <a:off x="4093" y="928"/>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적용</a:t>
              </a:r>
            </a:p>
          </p:txBody>
        </p:sp>
        <p:sp>
          <p:nvSpPr>
            <p:cNvPr id="189460"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189461"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189462" name="Rectangle 22"/>
            <p:cNvSpPr>
              <a:spLocks noChangeArrowheads="1"/>
            </p:cNvSpPr>
            <p:nvPr/>
          </p:nvSpPr>
          <p:spPr bwMode="auto">
            <a:xfrm>
              <a:off x="1666"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공급</a:t>
              </a:r>
            </a:p>
          </p:txBody>
        </p:sp>
        <p:sp>
          <p:nvSpPr>
            <p:cNvPr id="189463" name="Rectangle 23"/>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필요</a:t>
              </a:r>
            </a:p>
          </p:txBody>
        </p:sp>
        <p:sp>
          <p:nvSpPr>
            <p:cNvPr id="189464" name="Rectangle 24"/>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189465"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66"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67"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68"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69"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0"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1"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2"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3"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4"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5"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89476"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rgbClr val="009999"/>
        </a:solidFill>
        <a:effectLst/>
      </p:bgPr>
    </p:bg>
    <p:spTree>
      <p:nvGrpSpPr>
        <p:cNvPr id="1" name=""/>
        <p:cNvGrpSpPr/>
        <p:nvPr/>
      </p:nvGrpSpPr>
      <p:grpSpPr>
        <a:xfrm>
          <a:off x="0" y="0"/>
          <a:ext cx="0" cy="0"/>
          <a:chOff x="0" y="0"/>
          <a:chExt cx="0" cy="0"/>
        </a:xfrm>
      </p:grpSpPr>
      <p:pic>
        <p:nvPicPr>
          <p:cNvPr id="19046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ffectLst/>
          <a:extLst>
            <a:ext uri="{909E8E84-426E-40dd-AFC4-6F175D3DCCD1}">
              <a14:hiddenFill xmlns:a14="http://schemas.microsoft.com/office/drawing/2010/main">
                <a:blipFill dpi="0" rotWithShape="0">
                  <a:blip/>
                  <a:srcRect r="3999"/>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0466" name="Rectangle 2"/>
          <p:cNvSpPr>
            <a:spLocks noGrp="1" noChangeArrowheads="1"/>
          </p:cNvSpPr>
          <p:nvPr>
            <p:ph type="title" idx="4294967295"/>
          </p:nvPr>
        </p:nvSpPr>
        <p:spPr>
          <a:xfrm>
            <a:off x="685800" y="-274638"/>
            <a:ext cx="7772400" cy="1143001"/>
          </a:xfrm>
        </p:spPr>
        <p:txBody>
          <a:bodyPr/>
          <a:lstStyle/>
          <a:p>
            <a:pPr>
              <a:lnSpc>
                <a:spcPct val="100000"/>
              </a:lnSpc>
              <a:buClr>
                <a:srgbClr val="000000"/>
              </a:buClr>
              <a:buFont typeface="Impac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smtClean="0">
                <a:solidFill>
                  <a:srgbClr val="000000"/>
                </a:solidFill>
                <a:latin typeface="Impact" charset="0"/>
                <a:ea typeface="Gulim" charset="0"/>
                <a:cs typeface="Gulim" charset="0"/>
              </a:rPr>
              <a:t>로마서</a:t>
            </a:r>
            <a:r>
              <a:rPr lang="ko-KR" altLang="en-GB" b="1" smtClean="0">
                <a:solidFill>
                  <a:srgbClr val="000000"/>
                </a:solidFill>
                <a:latin typeface="Impact" charset="0"/>
                <a:ea typeface="Gulim" charset="0"/>
                <a:cs typeface="Gulim" charset="0"/>
              </a:rPr>
              <a:t> </a:t>
            </a:r>
            <a:r>
              <a:rPr lang="en-GB" b="1" smtClean="0">
                <a:solidFill>
                  <a:srgbClr val="000000"/>
                </a:solidFill>
                <a:latin typeface="Impact" charset="0"/>
              </a:rPr>
              <a:t>12:1-2</a:t>
            </a:r>
          </a:p>
        </p:txBody>
      </p:sp>
      <p:sp>
        <p:nvSpPr>
          <p:cNvPr id="190467" name="Text Box 3"/>
          <p:cNvSpPr txBox="1">
            <a:spLocks noChangeArrowheads="1"/>
          </p:cNvSpPr>
          <p:nvPr/>
        </p:nvSpPr>
        <p:spPr bwMode="auto">
          <a:xfrm>
            <a:off x="8283575" y="-76200"/>
            <a:ext cx="857250" cy="460375"/>
          </a:xfrm>
          <a:prstGeom prst="rect">
            <a:avLst/>
          </a:prstGeom>
          <a:solidFill>
            <a:srgbClr val="00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rPr>
              <a:t>154e</a:t>
            </a:r>
          </a:p>
        </p:txBody>
      </p:sp>
      <p:sp>
        <p:nvSpPr>
          <p:cNvPr id="190468" name="Text Box 4"/>
          <p:cNvSpPr txBox="1">
            <a:spLocks noChangeArrowheads="1"/>
          </p:cNvSpPr>
          <p:nvPr/>
        </p:nvSpPr>
        <p:spPr bwMode="auto">
          <a:xfrm>
            <a:off x="1676400" y="873125"/>
            <a:ext cx="6096000" cy="528638"/>
          </a:xfrm>
          <a:prstGeom prst="rect">
            <a:avLst/>
          </a:prstGeom>
          <a:solidFill>
            <a:srgbClr val="FFFFFF"/>
          </a:solidFill>
          <a:ln w="9360">
            <a:solidFill>
              <a:srgbClr val="000000"/>
            </a:solidFill>
            <a:miter lim="800000"/>
            <a:headEnd/>
            <a:tailEnd/>
          </a:ln>
          <a:effectLst>
            <a:outerShdw blurRad="63500" dist="17819" dir="2700000" algn="ctr" rotWithShape="0">
              <a:srgbClr val="66FFCC">
                <a:alpha val="74998"/>
              </a:srgbClr>
            </a:outerShdw>
          </a:effec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000000"/>
              </a:buClr>
              <a:buFont typeface="Arial Black" charset="0"/>
              <a:buNone/>
              <a:defRPr/>
            </a:pPr>
            <a:r>
              <a:rPr lang="en-US" altLang="ko-KR" sz="2800" b="1" smtClean="0">
                <a:solidFill>
                  <a:srgbClr val="000000"/>
                </a:solidFill>
                <a:latin typeface="Arial Black" charset="0"/>
                <a:ea typeface="Gulim" charset="0"/>
                <a:cs typeface="Gulim" charset="0"/>
              </a:rPr>
              <a:t>“</a:t>
            </a:r>
            <a:r>
              <a:rPr lang="ko-KR" altLang="en-US" sz="2800" b="1" smtClean="0">
                <a:solidFill>
                  <a:srgbClr val="000000"/>
                </a:solidFill>
                <a:latin typeface="Arial Black" charset="0"/>
                <a:ea typeface="Gulim" charset="0"/>
                <a:cs typeface="Gulim" charset="0"/>
              </a:rPr>
              <a:t>너희 몸을 산 제사로</a:t>
            </a:r>
            <a:r>
              <a:rPr lang="en-US" altLang="ko-KR" sz="2800" b="1" smtClean="0">
                <a:solidFill>
                  <a:srgbClr val="000000"/>
                </a:solidFill>
                <a:latin typeface="Arial Black" charset="0"/>
                <a:ea typeface="Gulim" charset="0"/>
                <a:cs typeface="Gulim" charset="0"/>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5137" name="Group 1"/>
          <p:cNvGrpSpPr>
            <a:grpSpLocks/>
          </p:cNvGrpSpPr>
          <p:nvPr/>
        </p:nvGrpSpPr>
        <p:grpSpPr bwMode="auto">
          <a:xfrm>
            <a:off x="838200" y="1854200"/>
            <a:ext cx="7313613" cy="4621213"/>
            <a:chOff x="528" y="1168"/>
            <a:chExt cx="4607" cy="2911"/>
          </a:xfrm>
        </p:grpSpPr>
        <p:sp>
          <p:nvSpPr>
            <p:cNvPr id="191490" name="Rectangle 2"/>
            <p:cNvSpPr>
              <a:spLocks noChangeArrowheads="1"/>
            </p:cNvSpPr>
            <p:nvPr/>
          </p:nvSpPr>
          <p:spPr bwMode="auto">
            <a:xfrm>
              <a:off x="2831" y="3615"/>
              <a:ext cx="2303" cy="464"/>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자비</a:t>
              </a:r>
            </a:p>
          </p:txBody>
        </p:sp>
        <p:sp>
          <p:nvSpPr>
            <p:cNvPr id="191491" name="Rectangle 3"/>
            <p:cNvSpPr>
              <a:spLocks noChangeArrowheads="1"/>
            </p:cNvSpPr>
            <p:nvPr/>
          </p:nvSpPr>
          <p:spPr bwMode="auto">
            <a:xfrm>
              <a:off x="528" y="3615"/>
              <a:ext cx="2303" cy="464"/>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91492" name="Rectangle 4"/>
            <p:cNvSpPr>
              <a:spLocks noChangeArrowheads="1"/>
            </p:cNvSpPr>
            <p:nvPr/>
          </p:nvSpPr>
          <p:spPr bwMode="auto">
            <a:xfrm>
              <a:off x="2831" y="3150"/>
              <a:ext cx="2303" cy="465"/>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봉사</a:t>
              </a:r>
            </a:p>
          </p:txBody>
        </p:sp>
        <p:sp>
          <p:nvSpPr>
            <p:cNvPr id="191493" name="Rectangle 5"/>
            <p:cNvSpPr>
              <a:spLocks noChangeArrowheads="1"/>
            </p:cNvSpPr>
            <p:nvPr/>
          </p:nvSpPr>
          <p:spPr bwMode="auto">
            <a:xfrm>
              <a:off x="528" y="3150"/>
              <a:ext cx="2303" cy="465"/>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격려함</a:t>
              </a:r>
            </a:p>
          </p:txBody>
        </p:sp>
        <p:sp>
          <p:nvSpPr>
            <p:cNvPr id="191494" name="Rectangle 6"/>
            <p:cNvSpPr>
              <a:spLocks noChangeArrowheads="1"/>
            </p:cNvSpPr>
            <p:nvPr/>
          </p:nvSpPr>
          <p:spPr bwMode="auto">
            <a:xfrm>
              <a:off x="2831" y="2671"/>
              <a:ext cx="2303" cy="479"/>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나눔</a:t>
              </a:r>
            </a:p>
          </p:txBody>
        </p:sp>
        <p:sp>
          <p:nvSpPr>
            <p:cNvPr id="191495" name="Rectangle 7"/>
            <p:cNvSpPr>
              <a:spLocks noChangeArrowheads="1"/>
            </p:cNvSpPr>
            <p:nvPr/>
          </p:nvSpPr>
          <p:spPr bwMode="auto">
            <a:xfrm>
              <a:off x="528" y="2671"/>
              <a:ext cx="2303" cy="479"/>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1000"/>
                </a:spcBef>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FFF"/>
                  </a:solidFill>
                  <a:ea typeface="Gulim" charset="0"/>
                  <a:cs typeface="Gulim" charset="0"/>
                </a:rPr>
                <a:t>목회</a:t>
              </a:r>
              <a:r>
                <a:rPr lang="en-US" altLang="ko-KR" sz="4000" b="1">
                  <a:solidFill>
                    <a:srgbClr val="FFFFFF"/>
                  </a:solidFill>
                  <a:ea typeface="Gulim" charset="0"/>
                  <a:cs typeface="Gulim" charset="0"/>
                </a:rPr>
                <a:t>-</a:t>
              </a:r>
              <a:r>
                <a:rPr lang="ko-KR" altLang="en-US" sz="4000" b="1">
                  <a:solidFill>
                    <a:srgbClr val="FFFFFF"/>
                  </a:solidFill>
                  <a:ea typeface="Gulim" charset="0"/>
                  <a:cs typeface="Gulim" charset="0"/>
                </a:rPr>
                <a:t>선생</a:t>
              </a:r>
            </a:p>
          </p:txBody>
        </p:sp>
        <p:sp>
          <p:nvSpPr>
            <p:cNvPr id="191496" name="Rectangle 8"/>
            <p:cNvSpPr>
              <a:spLocks noChangeArrowheads="1"/>
            </p:cNvSpPr>
            <p:nvPr/>
          </p:nvSpPr>
          <p:spPr bwMode="auto">
            <a:xfrm>
              <a:off x="2831" y="2208"/>
              <a:ext cx="2303" cy="464"/>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000"/>
                </a:spcBef>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FFF"/>
                  </a:solidFill>
                  <a:ea typeface="Gulim" charset="0"/>
                  <a:cs typeface="Gulim" charset="0"/>
                </a:rPr>
                <a:t>믿음</a:t>
              </a:r>
            </a:p>
          </p:txBody>
        </p:sp>
        <p:sp>
          <p:nvSpPr>
            <p:cNvPr id="191497" name="Rectangle 9"/>
            <p:cNvSpPr>
              <a:spLocks noChangeArrowheads="1"/>
            </p:cNvSpPr>
            <p:nvPr/>
          </p:nvSpPr>
          <p:spPr bwMode="auto">
            <a:xfrm>
              <a:off x="528" y="2208"/>
              <a:ext cx="2303" cy="464"/>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1000"/>
                </a:spcBef>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FFF"/>
                  </a:solidFill>
                  <a:ea typeface="Gulim" charset="0"/>
                  <a:cs typeface="Gulim" charset="0"/>
                </a:rPr>
                <a:t>전도</a:t>
              </a:r>
            </a:p>
          </p:txBody>
        </p:sp>
        <p:sp>
          <p:nvSpPr>
            <p:cNvPr id="191498" name="Rectangle 10"/>
            <p:cNvSpPr>
              <a:spLocks noChangeArrowheads="1"/>
            </p:cNvSpPr>
            <p:nvPr/>
          </p:nvSpPr>
          <p:spPr bwMode="auto">
            <a:xfrm>
              <a:off x="2831" y="1743"/>
              <a:ext cx="2303" cy="465"/>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관리</a:t>
              </a:r>
            </a:p>
          </p:txBody>
        </p:sp>
        <p:sp>
          <p:nvSpPr>
            <p:cNvPr id="191499" name="Rectangle 11"/>
            <p:cNvSpPr>
              <a:spLocks noChangeArrowheads="1"/>
            </p:cNvSpPr>
            <p:nvPr/>
          </p:nvSpPr>
          <p:spPr bwMode="auto">
            <a:xfrm>
              <a:off x="528" y="1743"/>
              <a:ext cx="2303" cy="465"/>
            </a:xfrm>
            <a:prstGeom prst="rect">
              <a:avLst/>
            </a:prstGeom>
            <a:gradFill rotWithShape="0">
              <a:gsLst>
                <a:gs pos="0">
                  <a:srgbClr val="990099"/>
                </a:gs>
                <a:gs pos="100000">
                  <a:srgbClr val="4600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1000"/>
                </a:spcBef>
                <a:buClr>
                  <a:srgbClr val="FFFA15"/>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a:solidFill>
                    <a:srgbClr val="FFFA15"/>
                  </a:solidFill>
                  <a:ea typeface="Gulim" charset="0"/>
                  <a:cs typeface="Gulim" charset="0"/>
                </a:rPr>
                <a:t>가르침</a:t>
              </a:r>
            </a:p>
          </p:txBody>
        </p:sp>
        <p:sp>
          <p:nvSpPr>
            <p:cNvPr id="191500" name="Rectangle 12"/>
            <p:cNvSpPr>
              <a:spLocks noChangeArrowheads="1"/>
            </p:cNvSpPr>
            <p:nvPr/>
          </p:nvSpPr>
          <p:spPr bwMode="auto">
            <a:xfrm>
              <a:off x="2831" y="1168"/>
              <a:ext cx="2303" cy="575"/>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1350"/>
                </a:spcBef>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5400" b="1">
                  <a:solidFill>
                    <a:srgbClr val="FFFFFF"/>
                  </a:solidFill>
                  <a:ea typeface="Gulim" charset="0"/>
                  <a:cs typeface="Gulim" charset="0"/>
                </a:rPr>
                <a:t>봉사</a:t>
              </a:r>
            </a:p>
          </p:txBody>
        </p:sp>
        <p:sp>
          <p:nvSpPr>
            <p:cNvPr id="191501" name="Rectangle 13"/>
            <p:cNvSpPr>
              <a:spLocks noChangeArrowheads="1"/>
            </p:cNvSpPr>
            <p:nvPr/>
          </p:nvSpPr>
          <p:spPr bwMode="auto">
            <a:xfrm>
              <a:off x="528" y="1168"/>
              <a:ext cx="2303" cy="575"/>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1350"/>
                </a:spcBef>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5400" b="1">
                  <a:solidFill>
                    <a:srgbClr val="FFFFFF"/>
                  </a:solidFill>
                  <a:ea typeface="Gulim" charset="0"/>
                  <a:cs typeface="Gulim" charset="0"/>
                </a:rPr>
                <a:t>말하기</a:t>
              </a:r>
            </a:p>
          </p:txBody>
        </p:sp>
        <p:sp>
          <p:nvSpPr>
            <p:cNvPr id="191502" name="Line 14"/>
            <p:cNvSpPr>
              <a:spLocks noChangeShapeType="1"/>
            </p:cNvSpPr>
            <p:nvPr/>
          </p:nvSpPr>
          <p:spPr bwMode="auto">
            <a:xfrm>
              <a:off x="528" y="1168"/>
              <a:ext cx="4607"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3" name="Line 15"/>
            <p:cNvSpPr>
              <a:spLocks noChangeShapeType="1"/>
            </p:cNvSpPr>
            <p:nvPr/>
          </p:nvSpPr>
          <p:spPr bwMode="auto">
            <a:xfrm>
              <a:off x="528" y="1743"/>
              <a:ext cx="4607"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4" name="Line 16"/>
            <p:cNvSpPr>
              <a:spLocks noChangeShapeType="1"/>
            </p:cNvSpPr>
            <p:nvPr/>
          </p:nvSpPr>
          <p:spPr bwMode="auto">
            <a:xfrm>
              <a:off x="528" y="2208"/>
              <a:ext cx="4607"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5" name="Line 17"/>
            <p:cNvSpPr>
              <a:spLocks noChangeShapeType="1"/>
            </p:cNvSpPr>
            <p:nvPr/>
          </p:nvSpPr>
          <p:spPr bwMode="auto">
            <a:xfrm>
              <a:off x="528" y="2671"/>
              <a:ext cx="4607"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6" name="Line 18"/>
            <p:cNvSpPr>
              <a:spLocks noChangeShapeType="1"/>
            </p:cNvSpPr>
            <p:nvPr/>
          </p:nvSpPr>
          <p:spPr bwMode="auto">
            <a:xfrm>
              <a:off x="528" y="3150"/>
              <a:ext cx="4607"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7" name="Line 19"/>
            <p:cNvSpPr>
              <a:spLocks noChangeShapeType="1"/>
            </p:cNvSpPr>
            <p:nvPr/>
          </p:nvSpPr>
          <p:spPr bwMode="auto">
            <a:xfrm>
              <a:off x="528" y="3615"/>
              <a:ext cx="4607"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8" name="Line 20"/>
            <p:cNvSpPr>
              <a:spLocks noChangeShapeType="1"/>
            </p:cNvSpPr>
            <p:nvPr/>
          </p:nvSpPr>
          <p:spPr bwMode="auto">
            <a:xfrm>
              <a:off x="528" y="4079"/>
              <a:ext cx="4607"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09" name="Line 21"/>
            <p:cNvSpPr>
              <a:spLocks noChangeShapeType="1"/>
            </p:cNvSpPr>
            <p:nvPr/>
          </p:nvSpPr>
          <p:spPr bwMode="auto">
            <a:xfrm>
              <a:off x="528" y="1168"/>
              <a:ext cx="1" cy="291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10" name="Line 22"/>
            <p:cNvSpPr>
              <a:spLocks noChangeShapeType="1"/>
            </p:cNvSpPr>
            <p:nvPr/>
          </p:nvSpPr>
          <p:spPr bwMode="auto">
            <a:xfrm>
              <a:off x="2831" y="1168"/>
              <a:ext cx="1" cy="291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91511" name="Line 23"/>
            <p:cNvSpPr>
              <a:spLocks noChangeShapeType="1"/>
            </p:cNvSpPr>
            <p:nvPr/>
          </p:nvSpPr>
          <p:spPr bwMode="auto">
            <a:xfrm>
              <a:off x="5135" y="1168"/>
              <a:ext cx="1" cy="291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
        <p:nvSpPr>
          <p:cNvPr id="191512" name="Rectangle 24"/>
          <p:cNvSpPr>
            <a:spLocks noChangeArrowheads="1"/>
          </p:cNvSpPr>
          <p:nvPr/>
        </p:nvSpPr>
        <p:spPr bwMode="auto">
          <a:xfrm>
            <a:off x="8307388" y="76200"/>
            <a:ext cx="773112"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eaLnBrk="0" hangingPunct="0">
              <a:lnSpc>
                <a:spcPct val="100000"/>
              </a:lnSpc>
              <a:buClr>
                <a:srgbClr val="FFFFFF"/>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b="1">
                <a:solidFill>
                  <a:srgbClr val="FFFFFF"/>
                </a:solidFill>
              </a:rPr>
              <a:t>154e</a:t>
            </a:r>
          </a:p>
        </p:txBody>
      </p:sp>
      <p:sp>
        <p:nvSpPr>
          <p:cNvPr id="191513" name="Text Box 25"/>
          <p:cNvSpPr txBox="1">
            <a:spLocks noChangeArrowheads="1"/>
          </p:cNvSpPr>
          <p:nvPr/>
        </p:nvSpPr>
        <p:spPr bwMode="auto">
          <a:xfrm>
            <a:off x="457200" y="152400"/>
            <a:ext cx="7772400" cy="152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4800" b="1" smtClean="0">
                <a:solidFill>
                  <a:srgbClr val="FFFFFF"/>
                </a:solidFill>
                <a:latin typeface="Arial" charset="0"/>
                <a:ea typeface="Gulim" charset="0"/>
                <a:cs typeface="Gulim" charset="0"/>
              </a:rPr>
              <a:t>은사의 종류</a:t>
            </a:r>
            <a:r>
              <a:rPr lang="ko-KR" altLang="en-GB" sz="4800" b="1" smtClean="0">
                <a:solidFill>
                  <a:srgbClr val="FFFFFF"/>
                </a:solidFill>
                <a:latin typeface="Arial" charset="0"/>
                <a:ea typeface="Gulim" charset="0"/>
                <a:cs typeface="Gulim" charset="0"/>
              </a:rPr>
              <a:t> </a:t>
            </a:r>
            <a:br>
              <a:rPr lang="ko-KR" altLang="en-GB" sz="4800" b="1" smtClean="0">
                <a:solidFill>
                  <a:srgbClr val="FFFFFF"/>
                </a:solidFill>
                <a:latin typeface="Arial" charset="0"/>
                <a:ea typeface="Gulim" charset="0"/>
                <a:cs typeface="Gulim" charset="0"/>
              </a:rPr>
            </a:br>
            <a:r>
              <a:rPr lang="en-GB" sz="3600" b="1" smtClean="0">
                <a:solidFill>
                  <a:srgbClr val="FFFFFF"/>
                </a:solidFill>
                <a:latin typeface="Arial" charset="0"/>
              </a:rPr>
              <a:t>(</a:t>
            </a:r>
            <a:r>
              <a:rPr lang="ko-KR" altLang="en-US" sz="3600" b="1" smtClean="0">
                <a:solidFill>
                  <a:srgbClr val="FFFFFF"/>
                </a:solidFill>
                <a:latin typeface="Arial" charset="0"/>
                <a:ea typeface="Gulim" charset="0"/>
                <a:cs typeface="Gulim" charset="0"/>
              </a:rPr>
              <a:t>베전</a:t>
            </a:r>
            <a:r>
              <a:rPr lang="ko-KR" altLang="en-GB" sz="3600" b="1" smtClean="0">
                <a:solidFill>
                  <a:srgbClr val="FFFFFF"/>
                </a:solidFill>
                <a:latin typeface="Arial" charset="0"/>
                <a:ea typeface="Gulim" charset="0"/>
                <a:cs typeface="Gulim" charset="0"/>
              </a:rPr>
              <a:t> </a:t>
            </a:r>
            <a:r>
              <a:rPr lang="en-GB" sz="3600" b="1" smtClean="0">
                <a:solidFill>
                  <a:srgbClr val="FFFFFF"/>
                </a:solidFill>
                <a:latin typeface="Arial" charset="0"/>
              </a:rPr>
              <a:t>4:11; </a:t>
            </a:r>
            <a:r>
              <a:rPr lang="ko-KR" altLang="en-US" sz="3600" b="1" smtClean="0">
                <a:solidFill>
                  <a:srgbClr val="FFFA15"/>
                </a:solidFill>
                <a:latin typeface="Arial" charset="0"/>
                <a:ea typeface="Gulim" charset="0"/>
                <a:cs typeface="Gulim" charset="0"/>
              </a:rPr>
              <a:t>롬</a:t>
            </a:r>
            <a:r>
              <a:rPr lang="ko-KR" altLang="en-GB" sz="3600" b="1" smtClean="0">
                <a:solidFill>
                  <a:srgbClr val="FFFA15"/>
                </a:solidFill>
                <a:latin typeface="Arial" charset="0"/>
                <a:ea typeface="Gulim" charset="0"/>
                <a:cs typeface="Gulim" charset="0"/>
              </a:rPr>
              <a:t> </a:t>
            </a:r>
            <a:r>
              <a:rPr lang="en-GB" sz="3600" b="1" smtClean="0">
                <a:solidFill>
                  <a:srgbClr val="FFFA15"/>
                </a:solidFill>
                <a:latin typeface="Arial" charset="0"/>
              </a:rPr>
              <a:t>12:6-8</a:t>
            </a:r>
            <a:r>
              <a:rPr lang="en-GB" sz="3600" b="1" smtClean="0">
                <a:solidFill>
                  <a:srgbClr val="FFFFFF"/>
                </a:solidFill>
                <a:latin typeface="Arial" charset="0"/>
              </a:rPr>
              <a:t>)‏</a:t>
            </a:r>
          </a:p>
        </p:txBody>
      </p:sp>
      <p:sp>
        <p:nvSpPr>
          <p:cNvPr id="191514" name="Rectangle 26"/>
          <p:cNvSpPr>
            <a:spLocks noChangeArrowheads="1"/>
          </p:cNvSpPr>
          <p:nvPr/>
        </p:nvSpPr>
        <p:spPr bwMode="auto">
          <a:xfrm>
            <a:off x="4419600" y="1600200"/>
            <a:ext cx="152400" cy="5029200"/>
          </a:xfrm>
          <a:prstGeom prst="rect">
            <a:avLst/>
          </a:prstGeom>
          <a:solidFill>
            <a:srgbClr val="000000"/>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2514" name="Rectangle 2"/>
          <p:cNvSpPr>
            <a:spLocks noGrp="1" noChangeArrowheads="1"/>
          </p:cNvSpPr>
          <p:nvPr>
            <p:ph type="title" idx="4294967295"/>
          </p:nvPr>
        </p:nvSpPr>
        <p:spPr>
          <a:xfrm>
            <a:off x="-76200" y="-152400"/>
            <a:ext cx="5715000" cy="9144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살아있는 몸</a:t>
            </a:r>
            <a:r>
              <a:rPr lang="ko-KR" altLang="en-GB" smtClean="0">
                <a:ea typeface="Gulim" charset="0"/>
                <a:cs typeface="Gulim" charset="0"/>
              </a:rPr>
              <a:t> </a:t>
            </a:r>
            <a:r>
              <a:rPr lang="en-GB" smtClean="0"/>
              <a:t>(</a:t>
            </a:r>
            <a:r>
              <a:rPr lang="ko-KR" altLang="en-US" smtClean="0">
                <a:ea typeface="Gulim" charset="0"/>
                <a:cs typeface="Gulim" charset="0"/>
              </a:rPr>
              <a:t>롬</a:t>
            </a:r>
            <a:r>
              <a:rPr lang="ko-KR" altLang="en-GB" smtClean="0">
                <a:ea typeface="Gulim" charset="0"/>
                <a:cs typeface="Gulim" charset="0"/>
              </a:rPr>
              <a:t> </a:t>
            </a:r>
            <a:r>
              <a:rPr lang="en-GB" smtClean="0"/>
              <a:t>12)‏</a:t>
            </a:r>
          </a:p>
        </p:txBody>
      </p:sp>
      <p:sp>
        <p:nvSpPr>
          <p:cNvPr id="192515" name="Text Box 3"/>
          <p:cNvSpPr txBox="1">
            <a:spLocks noChangeArrowheads="1"/>
          </p:cNvSpPr>
          <p:nvPr/>
        </p:nvSpPr>
        <p:spPr bwMode="auto">
          <a:xfrm>
            <a:off x="8283575" y="0"/>
            <a:ext cx="857250" cy="460375"/>
          </a:xfrm>
          <a:prstGeom prst="rect">
            <a:avLst/>
          </a:prstGeom>
          <a:solidFill>
            <a:srgbClr val="2F1311"/>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1"/>
          <p:cNvSpPr>
            <a:spLocks noGrp="1" noChangeArrowheads="1"/>
          </p:cNvSpPr>
          <p:nvPr>
            <p:ph type="title" idx="4294967295"/>
          </p:nvPr>
        </p:nvSpPr>
        <p:spPr>
          <a:xfrm>
            <a:off x="838200" y="463550"/>
            <a:ext cx="7620000" cy="14351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smtClean="0"/>
              <a:t>로마서</a:t>
            </a:r>
            <a:r>
              <a:rPr lang="ko-KR" altLang="en-GB" b="1" smtClean="0"/>
              <a:t> </a:t>
            </a:r>
            <a:r>
              <a:rPr lang="en-GB" b="1" smtClean="0"/>
              <a:t>12</a:t>
            </a:r>
            <a:r>
              <a:rPr lang="ko-KR" altLang="en-US" b="1" smtClean="0"/>
              <a:t>장</a:t>
            </a:r>
            <a:r>
              <a:rPr lang="ko-KR" altLang="en-GB" b="1" smtClean="0"/>
              <a:t> </a:t>
            </a:r>
            <a:r>
              <a:rPr lang="ko-KR" altLang="en-US" b="1" smtClean="0"/>
              <a:t>적용</a:t>
            </a:r>
          </a:p>
        </p:txBody>
      </p:sp>
      <p:sp>
        <p:nvSpPr>
          <p:cNvPr id="193539" name="Text Box 3"/>
          <p:cNvSpPr txBox="1">
            <a:spLocks noChangeArrowheads="1"/>
          </p:cNvSpPr>
          <p:nvPr/>
        </p:nvSpPr>
        <p:spPr bwMode="auto">
          <a:xfrm>
            <a:off x="8283575" y="0"/>
            <a:ext cx="857250" cy="460375"/>
          </a:xfrm>
          <a:prstGeom prst="rect">
            <a:avLst/>
          </a:prstGeom>
          <a:solidFill>
            <a:srgbClr val="333333"/>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sp>
        <p:nvSpPr>
          <p:cNvPr id="193540" name="Rectangle 4"/>
          <p:cNvSpPr>
            <a:spLocks noChangeArrowheads="1"/>
          </p:cNvSpPr>
          <p:nvPr/>
        </p:nvSpPr>
        <p:spPr bwMode="auto">
          <a:xfrm>
            <a:off x="685800" y="1752600"/>
            <a:ext cx="6781800" cy="5105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indent="-457200">
              <a:lnSpc>
                <a:spcPct val="100000"/>
              </a:lnSpc>
              <a:spcBef>
                <a:spcPts val="800"/>
              </a:spcBef>
              <a:buClr>
                <a:srgbClr val="333333"/>
              </a:buClr>
              <a:buFont typeface="Times New Roman" charset="0"/>
              <a:buAutoNum type="alphaLcPeriod"/>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AU" sz="3200" b="1">
                <a:solidFill>
                  <a:schemeClr val="tx1"/>
                </a:solidFill>
                <a:latin typeface="Gulim" charset="0"/>
                <a:ea typeface="Gulim" charset="0"/>
                <a:cs typeface="Gulim" charset="0"/>
              </a:rPr>
              <a:t>너희 몸을 하나님이 기뻐하시는 거룩한 산 제사로 드리라</a:t>
            </a:r>
            <a:r>
              <a:rPr lang="en-AU" sz="3200">
                <a:solidFill>
                  <a:schemeClr val="tx1"/>
                </a:solidFill>
                <a:latin typeface="Gulim" charset="0"/>
                <a:ea typeface="Gulim" charset="0"/>
                <a:cs typeface="Gulim" charset="0"/>
              </a:rPr>
              <a:t> </a:t>
            </a:r>
            <a:r>
              <a:rPr lang="en-GB" sz="3200" b="1">
                <a:solidFill>
                  <a:schemeClr val="tx1"/>
                </a:solidFill>
                <a:latin typeface="Gulim" charset="0"/>
                <a:ea typeface="Gulim" charset="0"/>
                <a:cs typeface="Gulim" charset="0"/>
              </a:rPr>
              <a:t>(12:1)</a:t>
            </a:r>
            <a:r>
              <a:rPr lang="en-GB" sz="3200" b="1">
                <a:solidFill>
                  <a:schemeClr val="tx1"/>
                </a:solidFill>
                <a:latin typeface="Arial Narrow" charset="0"/>
              </a:rPr>
              <a:t>‏</a:t>
            </a:r>
            <a:endParaRPr lang="en-GB" sz="3200" b="1">
              <a:solidFill>
                <a:schemeClr val="tx1"/>
              </a:solidFill>
              <a:latin typeface="Gulim" charset="0"/>
              <a:ea typeface="Gulim" charset="0"/>
              <a:cs typeface="Gulim" charset="0"/>
            </a:endParaRPr>
          </a:p>
          <a:p>
            <a:pPr marL="457200" indent="-457200">
              <a:lnSpc>
                <a:spcPct val="100000"/>
              </a:lnSpc>
              <a:spcBef>
                <a:spcPts val="800"/>
              </a:spcBef>
              <a:buClr>
                <a:srgbClr val="333333"/>
              </a:buClr>
              <a:buFont typeface="Times New Roman" charset="0"/>
              <a:buAutoNum type="alphaLcPeriod"/>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en-AU" sz="3200" b="1">
                <a:solidFill>
                  <a:schemeClr val="tx1"/>
                </a:solidFill>
                <a:latin typeface="Gulim" charset="0"/>
                <a:ea typeface="Gulim" charset="0"/>
                <a:cs typeface="Gulim" charset="0"/>
              </a:rPr>
              <a:t>너희는 이 세대를 본받지 말고 오직 마음을 새롭게 함으로 변화를 받아</a:t>
            </a:r>
            <a:r>
              <a:rPr lang="en-AU" sz="3200">
                <a:solidFill>
                  <a:schemeClr val="tx1"/>
                </a:solidFill>
                <a:latin typeface="Gulim" charset="0"/>
                <a:ea typeface="Gulim" charset="0"/>
                <a:cs typeface="Gulim" charset="0"/>
              </a:rPr>
              <a:t> </a:t>
            </a:r>
            <a:r>
              <a:rPr lang="en-GB" sz="3200" b="1">
                <a:solidFill>
                  <a:schemeClr val="tx1"/>
                </a:solidFill>
                <a:latin typeface="Gulim" charset="0"/>
                <a:ea typeface="Gulim" charset="0"/>
                <a:cs typeface="Gulim" charset="0"/>
              </a:rPr>
              <a:t>(12:2)</a:t>
            </a:r>
            <a:r>
              <a:rPr lang="en-GB" sz="3200" b="1">
                <a:solidFill>
                  <a:schemeClr val="tx1"/>
                </a:solidFill>
                <a:latin typeface="Arial Narrow" charset="0"/>
              </a:rPr>
              <a:t>‏</a:t>
            </a:r>
            <a:endParaRPr lang="en-GB" sz="3200" b="1">
              <a:solidFill>
                <a:schemeClr val="tx1"/>
              </a:solidFill>
              <a:latin typeface="Gulim" charset="0"/>
              <a:ea typeface="Gulim" charset="0"/>
              <a:cs typeface="Gulim" charset="0"/>
            </a:endParaRPr>
          </a:p>
          <a:p>
            <a:pPr marL="457200" indent="-457200">
              <a:lnSpc>
                <a:spcPct val="100000"/>
              </a:lnSpc>
              <a:spcBef>
                <a:spcPts val="800"/>
              </a:spcBef>
              <a:buClr>
                <a:srgbClr val="333333"/>
              </a:buClr>
              <a:buFont typeface="Times New Roman" charset="0"/>
              <a:buAutoNum type="alphaLcPeriod"/>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a:solidFill>
                  <a:schemeClr val="tx1"/>
                </a:solidFill>
                <a:latin typeface="Gulim" charset="0"/>
                <a:ea typeface="Gulim" charset="0"/>
                <a:cs typeface="Gulim" charset="0"/>
              </a:rPr>
              <a:t>영적은사를 겸손과 사랑으로 행하라</a:t>
            </a:r>
            <a:r>
              <a:rPr lang="ko-KR" altLang="en-GB" sz="3200" b="1">
                <a:solidFill>
                  <a:schemeClr val="tx1"/>
                </a:solidFill>
                <a:latin typeface="Gulim" charset="0"/>
                <a:ea typeface="Gulim" charset="0"/>
                <a:cs typeface="Gulim" charset="0"/>
              </a:rPr>
              <a:t> </a:t>
            </a:r>
            <a:r>
              <a:rPr lang="en-GB" sz="3200" b="1">
                <a:solidFill>
                  <a:schemeClr val="tx1"/>
                </a:solidFill>
                <a:latin typeface="Gulim" charset="0"/>
                <a:ea typeface="Gulim" charset="0"/>
                <a:cs typeface="Gulim" charset="0"/>
              </a:rPr>
              <a:t>(12:6-8)</a:t>
            </a:r>
            <a:r>
              <a:rPr lang="en-GB" sz="3200" b="1">
                <a:solidFill>
                  <a:schemeClr val="tx1"/>
                </a:solidFill>
                <a:latin typeface="Arial Narrow" charset="0"/>
              </a:rPr>
              <a:t>‏</a:t>
            </a:r>
            <a:endParaRPr lang="en-GB" sz="3200" b="1">
              <a:solidFill>
                <a:schemeClr val="tx1"/>
              </a:solidFill>
              <a:latin typeface="Gulim" charset="0"/>
              <a:ea typeface="Gulim" charset="0"/>
              <a:cs typeface="Gulim" charset="0"/>
            </a:endParaRPr>
          </a:p>
          <a:p>
            <a:pPr marL="457200" indent="-457200">
              <a:lnSpc>
                <a:spcPct val="100000"/>
              </a:lnSpc>
              <a:spcBef>
                <a:spcPts val="800"/>
              </a:spcBef>
              <a:buClr>
                <a:srgbClr val="333333"/>
              </a:buClr>
              <a:buFont typeface="Times New Roman" charset="0"/>
              <a:buAutoNum type="alphaLcPeriod"/>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a:solidFill>
                  <a:schemeClr val="tx1"/>
                </a:solidFill>
                <a:latin typeface="Gulim" charset="0"/>
                <a:ea typeface="Gulim" charset="0"/>
                <a:cs typeface="Gulim" charset="0"/>
              </a:rPr>
              <a:t>전체 사람들을 사랑하라</a:t>
            </a:r>
            <a:r>
              <a:rPr lang="en-GB" sz="3200" b="1">
                <a:solidFill>
                  <a:schemeClr val="tx1"/>
                </a:solidFill>
                <a:latin typeface="Gulim" charset="0"/>
                <a:ea typeface="Gulim" charset="0"/>
                <a:cs typeface="Gulim" charset="0"/>
              </a:rPr>
              <a:t> (12:9)</a:t>
            </a:r>
            <a:r>
              <a:rPr lang="en-GB" sz="3200" b="1">
                <a:solidFill>
                  <a:schemeClr val="tx1"/>
                </a:solidFill>
                <a:latin typeface="Arial Narrow" charset="0"/>
              </a:rPr>
              <a:t>‏</a:t>
            </a:r>
            <a:endParaRPr lang="en-GB" sz="3200" b="1">
              <a:solidFill>
                <a:schemeClr val="tx1"/>
              </a:solidFill>
              <a:latin typeface="Gulim" charset="0"/>
              <a:ea typeface="Gulim" charset="0"/>
              <a:cs typeface="Gulim" charset="0"/>
            </a:endParaRPr>
          </a:p>
          <a:p>
            <a:pPr marL="457200" indent="-457200">
              <a:lnSpc>
                <a:spcPct val="100000"/>
              </a:lnSpc>
              <a:spcBef>
                <a:spcPts val="800"/>
              </a:spcBef>
              <a:buClr>
                <a:srgbClr val="333333"/>
              </a:buClr>
              <a:buFont typeface="Times New Roman" charset="0"/>
              <a:buAutoNum type="alphaLcPeriod"/>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a:solidFill>
                  <a:schemeClr val="tx1"/>
                </a:solidFill>
                <a:latin typeface="Gulim" charset="0"/>
                <a:ea typeface="Gulim" charset="0"/>
                <a:cs typeface="Gulim" charset="0"/>
              </a:rPr>
              <a:t>권세들에게 복종하라</a:t>
            </a:r>
            <a:r>
              <a:rPr lang="ko-KR" altLang="en-GB" sz="3200" b="1">
                <a:solidFill>
                  <a:schemeClr val="tx1"/>
                </a:solidFill>
                <a:latin typeface="Gulim" charset="0"/>
                <a:ea typeface="Gulim" charset="0"/>
                <a:cs typeface="Gulim" charset="0"/>
              </a:rPr>
              <a:t> </a:t>
            </a:r>
            <a:r>
              <a:rPr lang="en-GB" sz="3200" b="1">
                <a:solidFill>
                  <a:schemeClr val="tx1"/>
                </a:solidFill>
                <a:latin typeface="Gulim" charset="0"/>
                <a:ea typeface="Gulim" charset="0"/>
                <a:cs typeface="Gulim" charset="0"/>
              </a:rPr>
              <a:t>(13:1-7)</a:t>
            </a:r>
            <a:r>
              <a:rPr lang="en-GB" sz="3200" b="1">
                <a:solidFill>
                  <a:schemeClr val="tx1"/>
                </a:solidFill>
                <a:latin typeface="Arial Narrow" charset="0"/>
              </a:rPr>
              <a:t>‏</a:t>
            </a:r>
            <a:endParaRPr lang="en-GB" sz="3200" b="1">
              <a:solidFill>
                <a:schemeClr val="tx1"/>
              </a:solidFill>
              <a:latin typeface="Gulim" charset="0"/>
              <a:ea typeface="Gulim" charset="0"/>
              <a:cs typeface="Gulim" charset="0"/>
            </a:endParaRPr>
          </a:p>
        </p:txBody>
      </p:sp>
      <p:pic>
        <p:nvPicPr>
          <p:cNvPr id="1119236" name="Picture 4" descr="BS02007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467600" y="4419600"/>
            <a:ext cx="1487488"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94561" name="Rectangle 1"/>
          <p:cNvSpPr>
            <a:spLocks noGrp="1" noChangeArrowheads="1"/>
          </p:cNvSpPr>
          <p:nvPr>
            <p:ph type="title" idx="4294967295"/>
          </p:nvPr>
        </p:nvSpPr>
        <p:spPr>
          <a:xfrm>
            <a:off x="685800" y="2286000"/>
            <a:ext cx="77724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13</a:t>
            </a:r>
            <a:r>
              <a:rPr lang="en-GB" altLang="ko-KR" smtClean="0">
                <a:solidFill>
                  <a:schemeClr val="bg1"/>
                </a:solidFill>
                <a:ea typeface="Gulim" charset="0"/>
                <a:cs typeface="Gulim" charset="0"/>
              </a:rPr>
              <a:t> </a:t>
            </a:r>
            <a:r>
              <a:rPr lang="ko-KR" altLang="en-US" smtClean="0">
                <a:solidFill>
                  <a:schemeClr val="bg1"/>
                </a:solidFill>
                <a:ea typeface="Gulim" charset="0"/>
                <a:cs typeface="Gulim" charset="0"/>
              </a:rPr>
              <a:t>장</a:t>
            </a:r>
            <a:endParaRPr lang="ko-KR" altLang="en-GB" smtClean="0">
              <a:solidFill>
                <a:schemeClr val="bg1"/>
              </a:solidFill>
              <a:ea typeface="Gulim" charset="0"/>
              <a:cs typeface="Gulim" charset="0"/>
            </a:endParaRPr>
          </a:p>
        </p:txBody>
      </p:sp>
      <p:sp>
        <p:nvSpPr>
          <p:cNvPr id="194562" name="Rectangle 2"/>
          <p:cNvSpPr>
            <a:spLocks noChangeArrowheads="1"/>
          </p:cNvSpPr>
          <p:nvPr/>
        </p:nvSpPr>
        <p:spPr bwMode="auto">
          <a:xfrm>
            <a:off x="15240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ctr">
              <a:lnSpc>
                <a:spcPct val="100000"/>
              </a:lnSpc>
              <a:spcBef>
                <a:spcPts val="8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200" b="1" i="1">
                <a:solidFill>
                  <a:srgbClr val="FFFFFF"/>
                </a:solidFill>
                <a:latin typeface="Arial" charset="0"/>
                <a:ea typeface="Gulim" charset="0"/>
                <a:cs typeface="Gulim" charset="0"/>
              </a:rPr>
              <a:t>권세에 복종과 성도를 향한 사랑안에 나타난 정의</a:t>
            </a:r>
            <a:endParaRPr lang="en-GB" sz="3200" b="1" i="1">
              <a:solidFill>
                <a:srgbClr val="FFFFFF"/>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1"/>
          <p:cNvSpPr>
            <a:spLocks noGrp="1" noChangeArrowheads="1"/>
          </p:cNvSpPr>
          <p:nvPr>
            <p:ph type="title" idx="4294967295"/>
          </p:nvPr>
        </p:nvSpPr>
        <p:spPr>
          <a:xfrm>
            <a:off x="152400" y="-176213"/>
            <a:ext cx="7772400" cy="2105026"/>
          </a:xfrm>
        </p:spPr>
        <p:txBody>
          <a:bodyPr/>
          <a:lstStyle/>
          <a:p>
            <a:pPr eaLnBrk="1" hangingPunct="1">
              <a:lnSpc>
                <a:spcPct val="100000"/>
              </a:lnSpc>
              <a:buClr>
                <a:srgbClr val="000000"/>
              </a:buClr>
              <a:buFont typeface="ActionI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6600" i="0" smtClean="0">
                <a:solidFill>
                  <a:srgbClr val="000000"/>
                </a:solidFill>
                <a:latin typeface="ActionIs" charset="0"/>
                <a:ea typeface="Gulim" charset="0"/>
                <a:cs typeface="Gulim" charset="0"/>
              </a:rPr>
              <a:t>당신은 순종적 입니까</a:t>
            </a:r>
            <a:r>
              <a:rPr lang="en-GB" sz="6600" i="0" smtClean="0">
                <a:solidFill>
                  <a:srgbClr val="000000"/>
                </a:solidFill>
                <a:latin typeface="ActionIs" charset="0"/>
              </a:rPr>
              <a:t>?</a:t>
            </a:r>
          </a:p>
        </p:txBody>
      </p:sp>
      <p:sp>
        <p:nvSpPr>
          <p:cNvPr id="195586" name="Rectangle 2"/>
          <p:cNvSpPr>
            <a:spLocks noChangeArrowheads="1"/>
          </p:cNvSpPr>
          <p:nvPr/>
        </p:nvSpPr>
        <p:spPr bwMode="auto">
          <a:xfrm>
            <a:off x="-381000" y="1828800"/>
            <a:ext cx="9525000" cy="449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lvl="2">
              <a:lnSpc>
                <a:spcPct val="100000"/>
              </a:lnSpc>
              <a:spcBef>
                <a:spcPts val="700"/>
              </a:spcBef>
              <a:buClr>
                <a:srgbClr val="000000"/>
              </a:buClr>
              <a:tabLst>
                <a:tab pos="914400" algn="l"/>
                <a:tab pos="1828800" algn="l"/>
                <a:tab pos="2743200" algn="l"/>
                <a:tab pos="3657600" algn="l"/>
                <a:tab pos="4572000" algn="l"/>
                <a:tab pos="5486400" algn="l"/>
                <a:tab pos="6400800" algn="l"/>
                <a:tab pos="7315200" algn="l"/>
                <a:tab pos="8229600" algn="l"/>
                <a:tab pos="9144000" algn="l"/>
                <a:tab pos="10058400" algn="l"/>
                <a:tab pos="10329863" algn="l"/>
                <a:tab pos="10779125" algn="l"/>
                <a:tab pos="10780713" algn="l"/>
              </a:tabLst>
              <a:defRPr/>
            </a:pPr>
            <a:r>
              <a:rPr lang="en-GB" sz="2800" b="1">
                <a:solidFill>
                  <a:srgbClr val="000000"/>
                </a:solidFill>
                <a:latin typeface="Arial" charset="0"/>
              </a:rPr>
              <a:t>1.	____ </a:t>
            </a:r>
            <a:r>
              <a:rPr lang="ko-KR" altLang="en-US" sz="2800" b="1">
                <a:solidFill>
                  <a:srgbClr val="000000"/>
                </a:solidFill>
                <a:latin typeface="Arial" charset="0"/>
                <a:ea typeface="Gulim" charset="0"/>
                <a:cs typeface="Gulim" charset="0"/>
              </a:rPr>
              <a:t>나는</a:t>
            </a:r>
            <a:r>
              <a:rPr lang="ko-KR" altLang="en-GB" sz="2800" b="1">
                <a:solidFill>
                  <a:srgbClr val="000000"/>
                </a:solidFill>
                <a:latin typeface="Arial" charset="0"/>
                <a:ea typeface="Gulim" charset="0"/>
                <a:cs typeface="Gulim" charset="0"/>
              </a:rPr>
              <a:t> </a:t>
            </a:r>
            <a:r>
              <a:rPr lang="ko-KR" altLang="en-US" sz="2800" b="1" i="1">
                <a:solidFill>
                  <a:srgbClr val="000000"/>
                </a:solidFill>
                <a:latin typeface="Arial" charset="0"/>
                <a:ea typeface="Gulim" charset="0"/>
                <a:cs typeface="Gulim" charset="0"/>
              </a:rPr>
              <a:t>항의</a:t>
            </a:r>
            <a:r>
              <a:rPr lang="ko-KR" altLang="en-US" sz="2800" b="1">
                <a:solidFill>
                  <a:srgbClr val="000000"/>
                </a:solidFill>
                <a:latin typeface="Arial" charset="0"/>
                <a:ea typeface="Gulim" charset="0"/>
                <a:cs typeface="Gulim" charset="0"/>
              </a:rPr>
              <a:t>를 많이 한다</a:t>
            </a:r>
            <a:r>
              <a:rPr lang="en-US" altLang="ko-KR" sz="2800" b="1">
                <a:solidFill>
                  <a:srgbClr val="000000"/>
                </a:solidFill>
                <a:latin typeface="Arial" charset="0"/>
                <a:ea typeface="Gulim" charset="0"/>
                <a:cs typeface="Gulim" charset="0"/>
              </a:rPr>
              <a:t>. </a:t>
            </a:r>
            <a:r>
              <a:rPr lang="en-GB" sz="2800" b="1">
                <a:solidFill>
                  <a:srgbClr val="000000"/>
                </a:solidFill>
                <a:latin typeface="Arial" charset="0"/>
              </a:rPr>
              <a:t>(</a:t>
            </a:r>
            <a:r>
              <a:rPr lang="ko-KR" altLang="en-US" sz="2800" b="1">
                <a:solidFill>
                  <a:srgbClr val="000000"/>
                </a:solidFill>
                <a:latin typeface="Arial" charset="0"/>
                <a:ea typeface="Gulim" charset="0"/>
                <a:cs typeface="Gulim" charset="0"/>
              </a:rPr>
              <a:t>특별히 현정부의 대하여</a:t>
            </a:r>
            <a:r>
              <a:rPr lang="en-GB" sz="2800" b="1">
                <a:solidFill>
                  <a:srgbClr val="000000"/>
                </a:solidFill>
                <a:latin typeface="Arial" charset="0"/>
              </a:rPr>
              <a:t>)‏</a:t>
            </a:r>
          </a:p>
          <a:p>
            <a:pPr lvl="2">
              <a:lnSpc>
                <a:spcPct val="100000"/>
              </a:lnSpc>
              <a:spcBef>
                <a:spcPts val="700"/>
              </a:spcBef>
              <a:buClr>
                <a:srgbClr val="000000"/>
              </a:buClr>
              <a:tabLst>
                <a:tab pos="914400" algn="l"/>
                <a:tab pos="1828800" algn="l"/>
                <a:tab pos="2743200" algn="l"/>
                <a:tab pos="3657600" algn="l"/>
                <a:tab pos="4572000" algn="l"/>
                <a:tab pos="5486400" algn="l"/>
                <a:tab pos="6400800" algn="l"/>
                <a:tab pos="7315200" algn="l"/>
                <a:tab pos="8229600" algn="l"/>
                <a:tab pos="9144000" algn="l"/>
                <a:tab pos="10058400" algn="l"/>
                <a:tab pos="10329863" algn="l"/>
                <a:tab pos="10779125" algn="l"/>
                <a:tab pos="10780713" algn="l"/>
              </a:tabLst>
              <a:defRPr/>
            </a:pPr>
            <a:r>
              <a:rPr lang="en-GB" sz="2800" b="1">
                <a:solidFill>
                  <a:srgbClr val="000000"/>
                </a:solidFill>
                <a:latin typeface="Arial" charset="0"/>
              </a:rPr>
              <a:t>2.	____ </a:t>
            </a:r>
            <a:r>
              <a:rPr lang="ko-KR" altLang="en-US" sz="2800" b="1">
                <a:solidFill>
                  <a:srgbClr val="000000"/>
                </a:solidFill>
                <a:latin typeface="Arial" charset="0"/>
                <a:ea typeface="Gulim" charset="0"/>
                <a:cs typeface="Gulim" charset="0"/>
              </a:rPr>
              <a:t>나 자신이 모든것을 </a:t>
            </a:r>
            <a:r>
              <a:rPr lang="ko-KR" altLang="en-US" sz="2800" b="1" i="1">
                <a:solidFill>
                  <a:srgbClr val="000000"/>
                </a:solidFill>
                <a:latin typeface="Arial" charset="0"/>
                <a:ea typeface="Gulim" charset="0"/>
                <a:cs typeface="Gulim" charset="0"/>
              </a:rPr>
              <a:t>관리</a:t>
            </a:r>
            <a:r>
              <a:rPr lang="ko-KR" altLang="en-US" sz="2800" b="1">
                <a:solidFill>
                  <a:srgbClr val="000000"/>
                </a:solidFill>
                <a:latin typeface="Arial" charset="0"/>
                <a:ea typeface="Gulim" charset="0"/>
                <a:cs typeface="Gulim" charset="0"/>
              </a:rPr>
              <a:t> 하여야 될것같다</a:t>
            </a:r>
            <a:r>
              <a:rPr lang="en-US" altLang="ko-KR" sz="2800" b="1">
                <a:solidFill>
                  <a:srgbClr val="000000"/>
                </a:solidFill>
                <a:latin typeface="Arial" charset="0"/>
                <a:ea typeface="Gulim" charset="0"/>
                <a:cs typeface="Gulim" charset="0"/>
              </a:rPr>
              <a:t>. </a:t>
            </a:r>
            <a:r>
              <a:rPr lang="en-GB" sz="2800" b="1">
                <a:solidFill>
                  <a:srgbClr val="000000"/>
                </a:solidFill>
                <a:latin typeface="Arial" charset="0"/>
              </a:rPr>
              <a:t>3.	____ </a:t>
            </a:r>
            <a:r>
              <a:rPr lang="ko-KR" altLang="en-US" sz="2800" b="1">
                <a:solidFill>
                  <a:srgbClr val="000000"/>
                </a:solidFill>
                <a:latin typeface="Arial" charset="0"/>
                <a:ea typeface="Gulim" charset="0"/>
                <a:cs typeface="Gulim" charset="0"/>
              </a:rPr>
              <a:t>나는 내 </a:t>
            </a:r>
            <a:r>
              <a:rPr lang="ko-KR" altLang="en-US" sz="2800" b="1" i="1">
                <a:solidFill>
                  <a:srgbClr val="000000"/>
                </a:solidFill>
                <a:latin typeface="Arial" charset="0"/>
                <a:ea typeface="Gulim" charset="0"/>
                <a:cs typeface="Gulim" charset="0"/>
              </a:rPr>
              <a:t>잘못</a:t>
            </a:r>
            <a:r>
              <a:rPr lang="ko-KR" altLang="en-US" sz="2800" b="1">
                <a:solidFill>
                  <a:srgbClr val="000000"/>
                </a:solidFill>
                <a:latin typeface="Arial" charset="0"/>
                <a:ea typeface="Gulim" charset="0"/>
                <a:cs typeface="Gulim" charset="0"/>
              </a:rPr>
              <a:t>을 인정하기 싫어 한다</a:t>
            </a:r>
            <a:r>
              <a:rPr lang="en-US" altLang="ko-KR" sz="2800" b="1">
                <a:solidFill>
                  <a:srgbClr val="000000"/>
                </a:solidFill>
                <a:latin typeface="Arial" charset="0"/>
                <a:ea typeface="Gulim" charset="0"/>
                <a:cs typeface="Gulim" charset="0"/>
              </a:rPr>
              <a:t>.</a:t>
            </a:r>
            <a:r>
              <a:rPr lang="en-GB" sz="2800" b="1">
                <a:solidFill>
                  <a:srgbClr val="000000"/>
                </a:solidFill>
                <a:latin typeface="Arial" charset="0"/>
              </a:rPr>
              <a:t> </a:t>
            </a:r>
            <a:endParaRPr lang="en-GB" altLang="ko-KR" sz="2800" b="1">
              <a:solidFill>
                <a:srgbClr val="000000"/>
              </a:solidFill>
              <a:latin typeface="Arial" charset="0"/>
              <a:ea typeface="Gulim" charset="0"/>
              <a:cs typeface="Gulim" charset="0"/>
            </a:endParaRPr>
          </a:p>
          <a:p>
            <a:pPr lvl="2">
              <a:lnSpc>
                <a:spcPct val="100000"/>
              </a:lnSpc>
              <a:spcBef>
                <a:spcPts val="700"/>
              </a:spcBef>
              <a:buClr>
                <a:srgbClr val="000000"/>
              </a:buClr>
              <a:tabLst>
                <a:tab pos="914400" algn="l"/>
                <a:tab pos="1828800" algn="l"/>
                <a:tab pos="2743200" algn="l"/>
                <a:tab pos="3657600" algn="l"/>
                <a:tab pos="4572000" algn="l"/>
                <a:tab pos="5486400" algn="l"/>
                <a:tab pos="6400800" algn="l"/>
                <a:tab pos="7315200" algn="l"/>
                <a:tab pos="8229600" algn="l"/>
                <a:tab pos="9144000" algn="l"/>
                <a:tab pos="10058400" algn="l"/>
                <a:tab pos="10329863" algn="l"/>
                <a:tab pos="10779125" algn="l"/>
                <a:tab pos="10780713" algn="l"/>
              </a:tabLst>
              <a:defRPr/>
            </a:pPr>
            <a:r>
              <a:rPr lang="en-GB" sz="2800" b="1">
                <a:solidFill>
                  <a:srgbClr val="000000"/>
                </a:solidFill>
                <a:latin typeface="Arial" charset="0"/>
              </a:rPr>
              <a:t>4.	____ </a:t>
            </a:r>
            <a:r>
              <a:rPr lang="ko-KR" altLang="en-US" sz="2800" b="1">
                <a:solidFill>
                  <a:srgbClr val="000000"/>
                </a:solidFill>
                <a:latin typeface="Arial" charset="0"/>
                <a:ea typeface="Gulim" charset="0"/>
                <a:cs typeface="Gulim" charset="0"/>
              </a:rPr>
              <a:t>사람들이 나를 </a:t>
            </a:r>
            <a:r>
              <a:rPr lang="ko-KR" altLang="en-US" sz="2800" b="1" i="1">
                <a:solidFill>
                  <a:srgbClr val="000000"/>
                </a:solidFill>
                <a:latin typeface="Arial" charset="0"/>
                <a:ea typeface="Gulim" charset="0"/>
                <a:cs typeface="Gulim" charset="0"/>
              </a:rPr>
              <a:t>고집쟁이</a:t>
            </a:r>
            <a:r>
              <a:rPr lang="ko-KR" altLang="en-US" sz="2800" b="1">
                <a:solidFill>
                  <a:srgbClr val="000000"/>
                </a:solidFill>
                <a:latin typeface="Arial" charset="0"/>
                <a:ea typeface="Gulim" charset="0"/>
                <a:cs typeface="Gulim" charset="0"/>
              </a:rPr>
              <a:t> 라고 한다</a:t>
            </a:r>
            <a:r>
              <a:rPr lang="en-US" altLang="ko-KR" sz="2800" b="1">
                <a:solidFill>
                  <a:srgbClr val="000000"/>
                </a:solidFill>
                <a:latin typeface="Arial" charset="0"/>
                <a:ea typeface="Gulim" charset="0"/>
                <a:cs typeface="Gulim" charset="0"/>
              </a:rPr>
              <a:t>.</a:t>
            </a:r>
            <a:endParaRPr lang="en-US" altLang="ko-KR" sz="2800" b="1" i="1">
              <a:solidFill>
                <a:srgbClr val="000000"/>
              </a:solidFill>
              <a:latin typeface="Arial" charset="0"/>
              <a:ea typeface="Gulim" charset="0"/>
              <a:cs typeface="Gulim" charset="0"/>
            </a:endParaRPr>
          </a:p>
          <a:p>
            <a:pPr lvl="2">
              <a:lnSpc>
                <a:spcPct val="100000"/>
              </a:lnSpc>
              <a:spcBef>
                <a:spcPts val="700"/>
              </a:spcBef>
              <a:buClr>
                <a:srgbClr val="000000"/>
              </a:buClr>
              <a:tabLst>
                <a:tab pos="914400" algn="l"/>
                <a:tab pos="1828800" algn="l"/>
                <a:tab pos="2743200" algn="l"/>
                <a:tab pos="3657600" algn="l"/>
                <a:tab pos="4572000" algn="l"/>
                <a:tab pos="5486400" algn="l"/>
                <a:tab pos="6400800" algn="l"/>
                <a:tab pos="7315200" algn="l"/>
                <a:tab pos="8229600" algn="l"/>
                <a:tab pos="9144000" algn="l"/>
                <a:tab pos="10058400" algn="l"/>
                <a:tab pos="10329863" algn="l"/>
                <a:tab pos="10779125" algn="l"/>
                <a:tab pos="10780713" algn="l"/>
              </a:tabLst>
              <a:defRPr/>
            </a:pPr>
            <a:r>
              <a:rPr lang="en-GB" sz="2800" b="1">
                <a:solidFill>
                  <a:srgbClr val="000000"/>
                </a:solidFill>
                <a:latin typeface="Arial" charset="0"/>
              </a:rPr>
              <a:t>5.	____ </a:t>
            </a:r>
            <a:r>
              <a:rPr lang="ko-KR" altLang="en-US" sz="2800" b="1">
                <a:solidFill>
                  <a:srgbClr val="000000"/>
                </a:solidFill>
                <a:latin typeface="Arial" charset="0"/>
                <a:ea typeface="Gulim" charset="0"/>
                <a:cs typeface="Gulim" charset="0"/>
              </a:rPr>
              <a:t>나는 합리화 한다</a:t>
            </a:r>
            <a:r>
              <a:rPr lang="en-GB" sz="2800" b="1">
                <a:solidFill>
                  <a:srgbClr val="000000"/>
                </a:solidFill>
                <a:latin typeface="Arial" charset="0"/>
              </a:rPr>
              <a:t>: (a) </a:t>
            </a:r>
            <a:r>
              <a:rPr lang="ko-KR" altLang="en-US" sz="2800" b="1" i="1">
                <a:solidFill>
                  <a:srgbClr val="000000"/>
                </a:solidFill>
                <a:latin typeface="Arial" charset="0"/>
                <a:ea typeface="Gulim" charset="0"/>
                <a:cs typeface="Gulim" charset="0"/>
              </a:rPr>
              <a:t>과속 운전</a:t>
            </a:r>
            <a:r>
              <a:rPr lang="ko-KR" altLang="en-GB" sz="2800" b="1">
                <a:solidFill>
                  <a:srgbClr val="000000"/>
                </a:solidFill>
                <a:latin typeface="Arial" charset="0"/>
                <a:ea typeface="Gulim" charset="0"/>
                <a:cs typeface="Gulim" charset="0"/>
              </a:rPr>
              <a:t> </a:t>
            </a:r>
            <a:r>
              <a:rPr lang="en-GB" sz="2800" b="1">
                <a:solidFill>
                  <a:srgbClr val="000000"/>
                </a:solidFill>
                <a:latin typeface="Arial" charset="0"/>
              </a:rPr>
              <a:t>(</a:t>
            </a:r>
            <a:r>
              <a:rPr lang="ko-KR" altLang="en-US" sz="2800" b="1">
                <a:solidFill>
                  <a:srgbClr val="000000"/>
                </a:solidFill>
                <a:latin typeface="Arial" charset="0"/>
                <a:ea typeface="Gulim" charset="0"/>
                <a:cs typeface="Gulim" charset="0"/>
              </a:rPr>
              <a:t>당신이 만약 운전을 한다면</a:t>
            </a:r>
            <a:r>
              <a:rPr lang="en-GB" sz="2800" b="1">
                <a:solidFill>
                  <a:srgbClr val="000000"/>
                </a:solidFill>
                <a:latin typeface="Arial" charset="0"/>
              </a:rPr>
              <a:t>), </a:t>
            </a:r>
            <a:r>
              <a:rPr lang="ko-KR" altLang="en-US" sz="2800" b="1">
                <a:solidFill>
                  <a:srgbClr val="000000"/>
                </a:solidFill>
                <a:latin typeface="Arial" charset="0"/>
                <a:ea typeface="Gulim" charset="0"/>
                <a:cs typeface="Gulim" charset="0"/>
              </a:rPr>
              <a:t>혹은</a:t>
            </a:r>
            <a:r>
              <a:rPr lang="ko-KR" altLang="en-GB" sz="2800" b="1">
                <a:solidFill>
                  <a:srgbClr val="000000"/>
                </a:solidFill>
                <a:latin typeface="Arial" charset="0"/>
                <a:ea typeface="Gulim" charset="0"/>
                <a:cs typeface="Gulim" charset="0"/>
              </a:rPr>
              <a:t> </a:t>
            </a:r>
            <a:r>
              <a:rPr lang="en-GB" sz="2800" b="1">
                <a:solidFill>
                  <a:srgbClr val="000000"/>
                </a:solidFill>
                <a:latin typeface="Arial" charset="0"/>
              </a:rPr>
              <a:t>(b) </a:t>
            </a:r>
            <a:r>
              <a:rPr lang="ko-KR" altLang="en-US" sz="2800" b="1">
                <a:solidFill>
                  <a:srgbClr val="000000"/>
                </a:solidFill>
                <a:latin typeface="Arial" charset="0"/>
                <a:ea typeface="Gulim" charset="0"/>
                <a:cs typeface="Gulim" charset="0"/>
              </a:rPr>
              <a:t>건널목의 법을 무시함</a:t>
            </a:r>
            <a:r>
              <a:rPr lang="ko-KR" altLang="en-GB" sz="2800" b="1">
                <a:solidFill>
                  <a:srgbClr val="000000"/>
                </a:solidFill>
                <a:latin typeface="Arial" charset="0"/>
                <a:ea typeface="Gulim" charset="0"/>
                <a:cs typeface="Gulim" charset="0"/>
              </a:rPr>
              <a:t> </a:t>
            </a:r>
            <a:r>
              <a:rPr lang="en-GB" sz="2800" b="1">
                <a:solidFill>
                  <a:srgbClr val="000000"/>
                </a:solidFill>
                <a:latin typeface="Arial" charset="0"/>
              </a:rPr>
              <a:t>(</a:t>
            </a:r>
            <a:r>
              <a:rPr lang="ko-KR" altLang="en-US" sz="2800" b="1">
                <a:solidFill>
                  <a:srgbClr val="000000"/>
                </a:solidFill>
                <a:latin typeface="Arial" charset="0"/>
                <a:ea typeface="Gulim" charset="0"/>
                <a:cs typeface="Gulim" charset="0"/>
              </a:rPr>
              <a:t>보기</a:t>
            </a:r>
            <a:r>
              <a:rPr lang="en-US" altLang="ko-KR" sz="2800" b="1">
                <a:solidFill>
                  <a:srgbClr val="000000"/>
                </a:solidFill>
                <a:latin typeface="Arial" charset="0"/>
                <a:ea typeface="Gulim" charset="0"/>
                <a:cs typeface="Gulim" charset="0"/>
              </a:rPr>
              <a:t>,</a:t>
            </a:r>
            <a:r>
              <a:rPr lang="en-GB" altLang="ko-KR" sz="2800" b="1">
                <a:solidFill>
                  <a:srgbClr val="000000"/>
                </a:solidFill>
                <a:latin typeface="Arial" charset="0"/>
                <a:ea typeface="Gulim" charset="0"/>
                <a:cs typeface="Gulim" charset="0"/>
              </a:rPr>
              <a:t> </a:t>
            </a:r>
            <a:r>
              <a:rPr lang="ko-KR" altLang="en-US" sz="2800" b="1">
                <a:solidFill>
                  <a:srgbClr val="000000"/>
                </a:solidFill>
                <a:latin typeface="Arial" charset="0"/>
                <a:ea typeface="Gulim" charset="0"/>
                <a:cs typeface="Gulim" charset="0"/>
              </a:rPr>
              <a:t>도로 무단 횡단</a:t>
            </a:r>
            <a:r>
              <a:rPr lang="en-GB" sz="2800" b="1">
                <a:solidFill>
                  <a:srgbClr val="000000"/>
                </a:solidFill>
                <a:latin typeface="Arial" charset="0"/>
              </a:rPr>
              <a:t>—</a:t>
            </a:r>
            <a:r>
              <a:rPr lang="ko-KR" altLang="en-US" b="1">
                <a:solidFill>
                  <a:srgbClr val="000000"/>
                </a:solidFill>
                <a:ea typeface="Gulim" charset="0"/>
                <a:cs typeface="Gulim" charset="0"/>
              </a:rPr>
              <a:t>당신이 만약 운전을 한다면</a:t>
            </a:r>
            <a:r>
              <a:rPr lang="en-GB" sz="2800" b="1">
                <a:solidFill>
                  <a:srgbClr val="000000"/>
                </a:solidFill>
                <a:latin typeface="Arial" charset="0"/>
              </a:rPr>
              <a:t>).  </a:t>
            </a:r>
            <a:r>
              <a:rPr lang="ko-KR" altLang="en-US" sz="2800" b="1">
                <a:solidFill>
                  <a:srgbClr val="000000"/>
                </a:solidFill>
                <a:latin typeface="Arial" charset="0"/>
                <a:ea typeface="Gulim" charset="0"/>
                <a:cs typeface="Gulim" charset="0"/>
              </a:rPr>
              <a:t>둘다라면 더한것을 고르 십시요</a:t>
            </a:r>
            <a:r>
              <a:rPr lang="en-GB" sz="2800" b="1">
                <a:solidFill>
                  <a:srgbClr val="000000"/>
                </a:solidFill>
                <a:latin typeface="Arial" charset="0"/>
              </a:rPr>
              <a:t>!</a:t>
            </a:r>
          </a:p>
        </p:txBody>
      </p:sp>
      <p:sp>
        <p:nvSpPr>
          <p:cNvPr id="195587" name="Text Box 3"/>
          <p:cNvSpPr txBox="1">
            <a:spLocks noChangeArrowheads="1"/>
          </p:cNvSpPr>
          <p:nvPr/>
        </p:nvSpPr>
        <p:spPr bwMode="auto">
          <a:xfrm>
            <a:off x="7924800" y="0"/>
            <a:ext cx="1219200" cy="825500"/>
          </a:xfrm>
          <a:prstGeom prst="rect">
            <a:avLst/>
          </a:prstGeom>
          <a:solidFill>
            <a:srgbClr val="333399"/>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br>
              <a:rPr lang="en-GB" b="1" smtClean="0">
                <a:solidFill>
                  <a:srgbClr val="FFFFFF"/>
                </a:solidFill>
                <a:latin typeface="Arial" charset="0"/>
                <a:ea typeface="ＭＳ Ｐゴシック" charset="0"/>
                <a:cs typeface="ＭＳ Ｐゴシック" charset="0"/>
              </a:rPr>
            </a:br>
            <a:r>
              <a:rPr lang="en-GB" b="1" smtClean="0">
                <a:solidFill>
                  <a:srgbClr val="FFFFFF"/>
                </a:solidFill>
                <a:latin typeface="Arial" charset="0"/>
                <a:ea typeface="ＭＳ Ｐゴシック" charset="0"/>
                <a:cs typeface="ＭＳ Ｐゴシック" charset="0"/>
              </a:rPr>
              <a:t>(</a:t>
            </a:r>
            <a:r>
              <a:rPr lang="en-GB" sz="1800" b="1" smtClean="0">
                <a:solidFill>
                  <a:srgbClr val="FFFFFF"/>
                </a:solidFill>
                <a:latin typeface="Arial" charset="0"/>
                <a:ea typeface="ＭＳ Ｐゴシック" charset="0"/>
                <a:cs typeface="ＭＳ Ｐゴシック" charset="0"/>
              </a:rPr>
              <a:t>cf. 280d)‏</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377" name="Picture 9" descr="north korea fla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643438" y="0"/>
            <a:ext cx="4500562" cy="325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0036" name="Rectangle 4"/>
          <p:cNvSpPr>
            <a:spLocks noGrp="1" noChangeArrowheads="1"/>
          </p:cNvSpPr>
          <p:nvPr>
            <p:ph type="title" idx="4294967295"/>
          </p:nvPr>
        </p:nvSpPr>
        <p:spPr>
          <a:xfrm>
            <a:off x="533400" y="3657600"/>
            <a:ext cx="3200400" cy="2667000"/>
          </a:xfrm>
        </p:spPr>
        <p:txBody>
          <a:bodyPr/>
          <a:lstStyle/>
          <a:p>
            <a:pPr>
              <a:lnSpc>
                <a:spcPct val="100000"/>
              </a:lnSpc>
              <a:defRPr/>
            </a:pPr>
            <a:r>
              <a:rPr lang="ko-KR" altLang="en-US" b="1" dirty="0">
                <a:solidFill>
                  <a:srgbClr val="FFFFFF"/>
                </a:solidFill>
                <a:latin typeface="Arial" charset="0"/>
                <a:ea typeface="Gulim" charset="0"/>
                <a:cs typeface="Gulim" charset="0"/>
              </a:rPr>
              <a:t>어느 나라에 복종할 것인가</a:t>
            </a:r>
            <a:r>
              <a:rPr lang="en-GB" b="1" dirty="0">
                <a:solidFill>
                  <a:srgbClr val="FFFFFF"/>
                </a:solidFill>
                <a:latin typeface="Arial" charset="0"/>
              </a:rPr>
              <a:t>?</a:t>
            </a:r>
          </a:p>
        </p:txBody>
      </p:sp>
      <p:pic>
        <p:nvPicPr>
          <p:cNvPr id="540677" name="Picture 5" descr="singapore_flag_medium"/>
          <p:cNvPicPr>
            <a:picLocks noChangeAspect="1" noChangeArrowheads="1"/>
          </p:cNvPicPr>
          <p:nvPr/>
        </p:nvPicPr>
        <p:blipFill>
          <a:blip r:embed="rId3" cstate="screen">
            <a:extLst>
              <a:ext uri="{28A0092B-C50C-407E-A947-70E740481C1C}">
                <a14:useLocalDpi xmlns:a14="http://schemas.microsoft.com/office/drawing/2010/main"/>
              </a:ext>
            </a:extLst>
          </a:blip>
          <a:srcRect r="11290"/>
          <a:stretch>
            <a:fillRect/>
          </a:stretch>
        </p:blipFill>
        <p:spPr bwMode="auto">
          <a:xfrm>
            <a:off x="0" y="0"/>
            <a:ext cx="435292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0678" name="Picture 6" descr="us-flag-1152x8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78363" y="3581400"/>
            <a:ext cx="454183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6588125" y="6021388"/>
            <a:ext cx="8794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Black" charset="0"/>
              <a:buNone/>
              <a:defRPr/>
            </a:pPr>
            <a:r>
              <a:rPr lang="ko-KR" altLang="en-US" sz="2800" b="1" dirty="0" smtClean="0">
                <a:solidFill>
                  <a:schemeClr val="tx1"/>
                </a:solidFill>
                <a:latin typeface="Arial Black" charset="0"/>
                <a:ea typeface="Gulim" charset="0"/>
                <a:cs typeface="Gulim" charset="0"/>
              </a:rPr>
              <a:t>미국</a:t>
            </a:r>
          </a:p>
        </p:txBody>
      </p:sp>
      <p:sp>
        <p:nvSpPr>
          <p:cNvPr id="8" name="Text Box 8"/>
          <p:cNvSpPr txBox="1">
            <a:spLocks noChangeArrowheads="1"/>
          </p:cNvSpPr>
          <p:nvPr/>
        </p:nvSpPr>
        <p:spPr bwMode="auto">
          <a:xfrm>
            <a:off x="1403350" y="2565400"/>
            <a:ext cx="12287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Black" charset="0"/>
              <a:buNone/>
              <a:defRPr/>
            </a:pPr>
            <a:r>
              <a:rPr lang="ko-KR" altLang="en-US" sz="2800" b="1" dirty="0" smtClean="0">
                <a:solidFill>
                  <a:schemeClr val="tx1"/>
                </a:solidFill>
                <a:latin typeface="Arial Black" charset="0"/>
                <a:ea typeface="Gulim" charset="0"/>
                <a:cs typeface="Gulim" charset="0"/>
              </a:rPr>
              <a:t>싱가폴</a:t>
            </a:r>
          </a:p>
        </p:txBody>
      </p:sp>
      <p:sp>
        <p:nvSpPr>
          <p:cNvPr id="9" name="Text Box 2"/>
          <p:cNvSpPr txBox="1">
            <a:spLocks noChangeArrowheads="1"/>
          </p:cNvSpPr>
          <p:nvPr/>
        </p:nvSpPr>
        <p:spPr bwMode="auto">
          <a:xfrm>
            <a:off x="4572000" y="2743200"/>
            <a:ext cx="4724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Times New Roman" charset="0"/>
                <a:ea typeface="MS Gothic" charset="0"/>
                <a:cs typeface="MS Gothic" charset="0"/>
              </a:defRPr>
            </a:lvl9pPr>
          </a:lstStyle>
          <a:p>
            <a:pPr algn="ctr" eaLnBrk="1" hangingPunct="1">
              <a:lnSpc>
                <a:spcPct val="100000"/>
              </a:lnSpc>
              <a:buClr>
                <a:srgbClr val="FFFFFF"/>
              </a:buClr>
              <a:buFont typeface="Arial Black" charset="0"/>
              <a:buNone/>
            </a:pPr>
            <a:r>
              <a:rPr lang="ko-KR" altLang="en-US" sz="2800" b="1">
                <a:solidFill>
                  <a:srgbClr val="FFFFFF"/>
                </a:solidFill>
                <a:latin typeface="Arial Black" charset="0"/>
                <a:ea typeface="Gulim" charset="0"/>
                <a:cs typeface="Gulim" charset="0"/>
              </a:rPr>
              <a:t>북한</a:t>
            </a:r>
          </a:p>
        </p:txBody>
      </p:sp>
    </p:spTree>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4067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40678"/>
                                        </p:tgtEl>
                                        <p:attrNameLst>
                                          <p:attrName>style.visibility</p:attrName>
                                        </p:attrNameLst>
                                      </p:cBhvr>
                                      <p:to>
                                        <p:strVal val="visible"/>
                                      </p:to>
                                    </p:set>
                                  </p:childTnLst>
                                </p:cTn>
                              </p:par>
                            </p:childTnLst>
                          </p:cTn>
                        </p:par>
                        <p:par>
                          <p:cTn id="11" fill="hold" nodeType="afterGroup">
                            <p:stCondLst>
                              <p:cond delay="0"/>
                            </p:stCondLst>
                            <p:childTnLst>
                              <p:par>
                                <p:cTn id="12" presetID="5" presetClass="entr" presetSubtype="10" fill="hold" nodeType="afterEffect">
                                  <p:stCondLst>
                                    <p:cond delay="0"/>
                                  </p:stCondLst>
                                  <p:childTnLst>
                                    <p:set>
                                      <p:cBhvr additive="repl">
                                        <p:cTn id="13" dur="1" fill="hold">
                                          <p:stCondLst>
                                            <p:cond delay="0"/>
                                          </p:stCondLst>
                                        </p:cTn>
                                        <p:tgtEl>
                                          <p:spTgt spid="7"/>
                                        </p:tgtEl>
                                        <p:attrNameLst>
                                          <p:attrName>style.visibility</p:attrName>
                                        </p:attrNameLst>
                                      </p:cBhvr>
                                      <p:to>
                                        <p:strVal val="visible"/>
                                      </p:to>
                                    </p:set>
                                    <p:animEffect transition="in" filter="checkerboard(across)">
                                      <p:cBhvr additive="repl">
                                        <p:cTn id="14" dur="500"/>
                                        <p:tgtEl>
                                          <p:spTgt spid="7"/>
                                        </p:tgtEl>
                                      </p:cBhvr>
                                    </p:animEffect>
                                  </p:childTnLst>
                                </p:cTn>
                              </p:par>
                            </p:childTnLst>
                          </p:cTn>
                        </p:par>
                        <p:par>
                          <p:cTn id="15" fill="hold" nodeType="afterGroup">
                            <p:stCondLst>
                              <p:cond delay="500"/>
                            </p:stCondLst>
                            <p:childTnLst>
                              <p:par>
                                <p:cTn id="16" presetID="5" presetClass="entr" presetSubtype="10" fill="hold" nodeType="afterEffect">
                                  <p:stCondLst>
                                    <p:cond delay="0"/>
                                  </p:stCondLst>
                                  <p:childTnLst>
                                    <p:set>
                                      <p:cBhvr additive="repl">
                                        <p:cTn id="17" dur="1" fill="hold">
                                          <p:stCondLst>
                                            <p:cond delay="0"/>
                                          </p:stCondLst>
                                        </p:cTn>
                                        <p:tgtEl>
                                          <p:spTgt spid="8"/>
                                        </p:tgtEl>
                                        <p:attrNameLst>
                                          <p:attrName>style.visibility</p:attrName>
                                        </p:attrNameLst>
                                      </p:cBhvr>
                                      <p:to>
                                        <p:strVal val="visible"/>
                                      </p:to>
                                    </p:set>
                                    <p:animEffect transition="in" filter="checkerboard(across)">
                                      <p:cBhvr additive="repl">
                                        <p:cTn id="18" dur="500"/>
                                        <p:tgtEl>
                                          <p:spTgt spid="8"/>
                                        </p:tgtEl>
                                      </p:cBhvr>
                                    </p:animEffect>
                                  </p:childTnLst>
                                </p:cTn>
                              </p:par>
                            </p:childTnLst>
                          </p:cTn>
                        </p:par>
                        <p:par>
                          <p:cTn id="19" fill="hold" nodeType="afterGroup">
                            <p:stCondLst>
                              <p:cond delay="1000"/>
                            </p:stCondLst>
                            <p:childTnLst>
                              <p:par>
                                <p:cTn id="20" presetID="5" presetClass="entr" presetSubtype="10" fill="hold" nodeType="afterEffect">
                                  <p:stCondLst>
                                    <p:cond delay="0"/>
                                  </p:stCondLst>
                                  <p:childTnLst>
                                    <p:set>
                                      <p:cBhvr additive="repl">
                                        <p:cTn id="21" dur="1" fill="hold">
                                          <p:stCondLst>
                                            <p:cond delay="0"/>
                                          </p:stCondLst>
                                        </p:cTn>
                                        <p:tgtEl>
                                          <p:spTgt spid="9"/>
                                        </p:tgtEl>
                                        <p:attrNameLst>
                                          <p:attrName>style.visibility</p:attrName>
                                        </p:attrNameLst>
                                      </p:cBhvr>
                                      <p:to>
                                        <p:strVal val="visible"/>
                                      </p:to>
                                    </p:set>
                                    <p:animEffect transition="in" filter="checkerboard(across)">
                                      <p:cBhvr additive="repl">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1"/>
          <p:cNvSpPr>
            <a:spLocks noGrp="1" noChangeArrowheads="1"/>
          </p:cNvSpPr>
          <p:nvPr>
            <p:ph type="title" idx="4294967295"/>
          </p:nvPr>
        </p:nvSpPr>
        <p:spPr>
          <a:xfrm>
            <a:off x="533400" y="66675"/>
            <a:ext cx="7696200" cy="1312863"/>
          </a:xfrm>
          <a:gradFill rotWithShape="0">
            <a:gsLst>
              <a:gs pos="0">
                <a:srgbClr val="990099"/>
              </a:gs>
              <a:gs pos="100000">
                <a:srgbClr val="460046"/>
              </a:gs>
            </a:gsLst>
            <a:path path="shape">
              <a:fillToRect l="50000" t="50000" r="50000" b="50000"/>
            </a:path>
          </a:gra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정부에게 복종</a:t>
            </a:r>
            <a:r>
              <a:rPr lang="ko-KR" altLang="en-GB" smtClean="0">
                <a:ea typeface="Gulim" charset="0"/>
                <a:cs typeface="Gulim" charset="0"/>
              </a:rPr>
              <a:t/>
            </a:r>
            <a:br>
              <a:rPr lang="ko-KR" altLang="en-GB" smtClean="0">
                <a:ea typeface="Gulim" charset="0"/>
                <a:cs typeface="Gulim" charset="0"/>
              </a:rPr>
            </a:br>
            <a:r>
              <a:rPr lang="ko-KR" altLang="en-US" sz="3600" smtClean="0">
                <a:ea typeface="Gulim" charset="0"/>
                <a:cs typeface="Gulim" charset="0"/>
              </a:rPr>
              <a:t>어떠한 정부 일지라도</a:t>
            </a:r>
            <a:r>
              <a:rPr lang="en-GB" sz="3600" smtClean="0"/>
              <a:t>…</a:t>
            </a:r>
          </a:p>
        </p:txBody>
      </p:sp>
      <p:sp>
        <p:nvSpPr>
          <p:cNvPr id="197634" name="Text Box 2"/>
          <p:cNvSpPr txBox="1">
            <a:spLocks noChangeArrowheads="1"/>
          </p:cNvSpPr>
          <p:nvPr/>
        </p:nvSpPr>
        <p:spPr bwMode="auto">
          <a:xfrm>
            <a:off x="8428038" y="76200"/>
            <a:ext cx="6381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rPr>
              <a:t>281</a:t>
            </a:r>
          </a:p>
        </p:txBody>
      </p:sp>
      <p:sp>
        <p:nvSpPr>
          <p:cNvPr id="197635" name="Rectangle 3"/>
          <p:cNvSpPr>
            <a:spLocks noChangeArrowheads="1"/>
          </p:cNvSpPr>
          <p:nvPr/>
        </p:nvSpPr>
        <p:spPr bwMode="auto">
          <a:xfrm>
            <a:off x="1066800" y="1600200"/>
            <a:ext cx="7467600" cy="5029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8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latin typeface="Arial" charset="0"/>
                <a:ea typeface="Gulim" charset="0"/>
                <a:cs typeface="Gulim" charset="0"/>
              </a:rPr>
              <a:t>사회주의</a:t>
            </a:r>
            <a:r>
              <a:rPr lang="en-GB" sz="2800">
                <a:latin typeface="Arial" charset="0"/>
              </a:rPr>
              <a:t>: </a:t>
            </a:r>
            <a:r>
              <a:rPr lang="ko-KR" altLang="en-US" sz="2800">
                <a:latin typeface="Arial" charset="0"/>
                <a:ea typeface="Gulim" charset="0"/>
                <a:cs typeface="Gulim" charset="0"/>
              </a:rPr>
              <a:t>당신은 소 두마리를 가지고 있습니다</a:t>
            </a:r>
            <a:r>
              <a:rPr lang="en-GB" sz="2800">
                <a:latin typeface="Arial" charset="0"/>
              </a:rPr>
              <a:t>…</a:t>
            </a:r>
            <a:r>
              <a:rPr lang="en-GB" altLang="ko-KR" sz="2800">
                <a:latin typeface="Arial" charset="0"/>
                <a:ea typeface="Gulim" charset="0"/>
                <a:cs typeface="Gulim" charset="0"/>
              </a:rPr>
              <a:t> </a:t>
            </a:r>
            <a:r>
              <a:rPr lang="ko-KR" altLang="en-US" sz="2800">
                <a:latin typeface="Arial" charset="0"/>
                <a:ea typeface="Gulim" charset="0"/>
                <a:cs typeface="Gulim" charset="0"/>
              </a:rPr>
              <a:t>그리고 한마리를 이웃에게 줍니다</a:t>
            </a:r>
            <a:r>
              <a:rPr lang="en-US" altLang="ko-KR" sz="2800">
                <a:latin typeface="Arial" charset="0"/>
                <a:ea typeface="Gulim" charset="0"/>
                <a:cs typeface="Gulim" charset="0"/>
              </a:rPr>
              <a:t>.</a:t>
            </a:r>
            <a:endParaRPr lang="en-GB" sz="2800">
              <a:latin typeface="Arial" charset="0"/>
            </a:endParaRPr>
          </a:p>
          <a:p>
            <a:pPr marL="338138" indent="-338138">
              <a:lnSpc>
                <a:spcPct val="90000"/>
              </a:lnSpc>
              <a:spcBef>
                <a:spcPts val="500"/>
              </a:spcBef>
              <a:buClr>
                <a:srgbClr val="86D1EC"/>
              </a:buCl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sz="2800">
              <a:latin typeface="Arial" charset="0"/>
            </a:endParaRPr>
          </a:p>
          <a:p>
            <a:pPr marL="338138" indent="-338138">
              <a:lnSpc>
                <a:spcPct val="90000"/>
              </a:lnSpc>
              <a:spcBef>
                <a:spcPts val="8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latin typeface="Arial" charset="0"/>
                <a:ea typeface="Gulim" charset="0"/>
                <a:cs typeface="Gulim" charset="0"/>
              </a:rPr>
              <a:t>공산주의</a:t>
            </a:r>
            <a:r>
              <a:rPr lang="en-GB" sz="2800">
                <a:latin typeface="Arial" charset="0"/>
              </a:rPr>
              <a:t>: </a:t>
            </a:r>
            <a:r>
              <a:rPr lang="ko-KR" altLang="en-US" sz="2800">
                <a:ea typeface="Gulim" charset="0"/>
                <a:cs typeface="Gulim" charset="0"/>
              </a:rPr>
              <a:t>당신은 소 두마리를 가지고 있습니다</a:t>
            </a:r>
            <a:r>
              <a:rPr lang="en-GB" sz="2800">
                <a:latin typeface="Arial" charset="0"/>
              </a:rPr>
              <a:t>…</a:t>
            </a:r>
            <a:r>
              <a:rPr lang="en-GB" altLang="ko-KR" sz="2800">
                <a:latin typeface="Arial" charset="0"/>
                <a:ea typeface="Gulim" charset="0"/>
                <a:cs typeface="Gulim" charset="0"/>
              </a:rPr>
              <a:t> </a:t>
            </a:r>
            <a:r>
              <a:rPr lang="ko-KR" altLang="en-US" sz="2800">
                <a:latin typeface="Arial" charset="0"/>
                <a:ea typeface="Gulim" charset="0"/>
                <a:cs typeface="Gulim" charset="0"/>
              </a:rPr>
              <a:t>정부가 두마리를 다 가져가고 우유를 당신에게 조금 줍니다</a:t>
            </a:r>
            <a:r>
              <a:rPr lang="en-US" altLang="ko-KR" sz="2800">
                <a:latin typeface="Arial" charset="0"/>
                <a:ea typeface="Gulim" charset="0"/>
                <a:cs typeface="Gulim" charset="0"/>
              </a:rPr>
              <a:t>.</a:t>
            </a:r>
            <a:endParaRPr lang="en-GB" altLang="ko-KR" sz="2800">
              <a:latin typeface="Arial" charset="0"/>
              <a:ea typeface="Gulim" charset="0"/>
              <a:cs typeface="Gulim" charset="0"/>
            </a:endParaRPr>
          </a:p>
          <a:p>
            <a:pPr marL="338138" indent="-338138">
              <a:lnSpc>
                <a:spcPct val="90000"/>
              </a:lnSpc>
              <a:spcBef>
                <a:spcPts val="8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altLang="ko-KR" sz="2800">
              <a:latin typeface="Arial" charset="0"/>
              <a:ea typeface="Gulim" charset="0"/>
              <a:cs typeface="Gulim" charset="0"/>
            </a:endParaRPr>
          </a:p>
          <a:p>
            <a:pPr marL="338138" indent="-338138">
              <a:lnSpc>
                <a:spcPct val="90000"/>
              </a:lnSpc>
              <a:spcBef>
                <a:spcPts val="8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latin typeface="Arial" charset="0"/>
                <a:ea typeface="Gulim" charset="0"/>
                <a:cs typeface="Gulim" charset="0"/>
              </a:rPr>
              <a:t>독재주의</a:t>
            </a:r>
            <a:r>
              <a:rPr lang="en-GB" sz="2800">
                <a:latin typeface="Arial" charset="0"/>
              </a:rPr>
              <a:t>: </a:t>
            </a:r>
            <a:r>
              <a:rPr lang="ko-KR" altLang="en-US" sz="2800">
                <a:ea typeface="Gulim" charset="0"/>
                <a:cs typeface="Gulim" charset="0"/>
              </a:rPr>
              <a:t>당신은 소 두마리를 가지고 있습니다</a:t>
            </a:r>
            <a:r>
              <a:rPr lang="en-GB" sz="2800"/>
              <a:t> </a:t>
            </a:r>
            <a:r>
              <a:rPr lang="en-GB" sz="2800">
                <a:latin typeface="Arial" charset="0"/>
              </a:rPr>
              <a:t>…</a:t>
            </a:r>
            <a:r>
              <a:rPr lang="en-GB" altLang="ko-KR" sz="2800">
                <a:latin typeface="Arial" charset="0"/>
                <a:ea typeface="Gulim" charset="0"/>
                <a:cs typeface="Gulim" charset="0"/>
              </a:rPr>
              <a:t> </a:t>
            </a:r>
            <a:r>
              <a:rPr lang="ko-KR" altLang="en-US" sz="2800">
                <a:ea typeface="Gulim" charset="0"/>
                <a:cs typeface="Gulim" charset="0"/>
              </a:rPr>
              <a:t>정부가 두마리를 다 가져가고 우유를 당신에게 조금 팝니다</a:t>
            </a:r>
            <a:r>
              <a:rPr lang="en-US" altLang="ko-KR" sz="2800">
                <a:ea typeface="Gulim" charset="0"/>
                <a:cs typeface="Gulim" charset="0"/>
              </a:rPr>
              <a:t>.</a:t>
            </a:r>
            <a:endParaRPr lang="en-GB" sz="2800">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additive="repl">
                                        <p:cTn id="6" dur="1" fill="hold">
                                          <p:stCondLst>
                                            <p:cond delay="0"/>
                                          </p:stCondLst>
                                        </p:cTn>
                                        <p:tgtEl>
                                          <p:spTgt spid="197635">
                                            <p:txEl>
                                              <p:pRg st="0" end="0"/>
                                            </p:txEl>
                                          </p:spTgt>
                                        </p:tgtEl>
                                        <p:attrNameLst>
                                          <p:attrName>style.visibility</p:attrName>
                                        </p:attrNameLst>
                                      </p:cBhvr>
                                      <p:to>
                                        <p:strVal val="visible"/>
                                      </p:to>
                                    </p:set>
                                    <p:animEffect transition="in" filter="wipe(left)">
                                      <p:cBhvr additive="repl">
                                        <p:cTn id="7" dur="500"/>
                                        <p:tgtEl>
                                          <p:spTgt spid="1976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additive="repl">
                                        <p:cTn id="11" dur="1" fill="hold">
                                          <p:stCondLst>
                                            <p:cond delay="0"/>
                                          </p:stCondLst>
                                        </p:cTn>
                                        <p:tgtEl>
                                          <p:spTgt spid="197635">
                                            <p:txEl>
                                              <p:pRg st="2" end="2"/>
                                            </p:txEl>
                                          </p:spTgt>
                                        </p:tgtEl>
                                        <p:attrNameLst>
                                          <p:attrName>style.visibility</p:attrName>
                                        </p:attrNameLst>
                                      </p:cBhvr>
                                      <p:to>
                                        <p:strVal val="visible"/>
                                      </p:to>
                                    </p:set>
                                    <p:animEffect transition="in" filter="wipe(left)">
                                      <p:cBhvr additive="repl">
                                        <p:cTn id="12" dur="500"/>
                                        <p:tgtEl>
                                          <p:spTgt spid="19763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additive="repl">
                                        <p:cTn id="16" dur="1" fill="hold">
                                          <p:stCondLst>
                                            <p:cond delay="0"/>
                                          </p:stCondLst>
                                        </p:cTn>
                                        <p:tgtEl>
                                          <p:spTgt spid="197635">
                                            <p:txEl>
                                              <p:pRg st="4" end="4"/>
                                            </p:txEl>
                                          </p:spTgt>
                                        </p:tgtEl>
                                        <p:attrNameLst>
                                          <p:attrName>style.visibility</p:attrName>
                                        </p:attrNameLst>
                                      </p:cBhvr>
                                      <p:to>
                                        <p:strVal val="visible"/>
                                      </p:to>
                                    </p:set>
                                    <p:animEffect transition="in" filter="wipe(left)">
                                      <p:cBhvr additive="repl">
                                        <p:cTn id="17" dur="500"/>
                                        <p:tgtEl>
                                          <p:spTgt spid="19763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1"/>
          <p:cNvSpPr>
            <a:spLocks noGrp="1" noChangeArrowheads="1"/>
          </p:cNvSpPr>
          <p:nvPr>
            <p:ph type="title"/>
          </p:nvPr>
        </p:nvSpPr>
        <p:spPr>
          <a:xfrm>
            <a:off x="1676400" y="609600"/>
            <a:ext cx="70104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b="1" smtClean="0">
                <a:ea typeface="Gulim" charset="0"/>
                <a:cs typeface="Gulim" charset="0"/>
              </a:rPr>
              <a:t>5</a:t>
            </a:r>
            <a:r>
              <a:rPr lang="ja-JP" altLang="en-GB" b="1" smtClean="0">
                <a:ea typeface="Gulim" charset="0"/>
                <a:cs typeface="Gulim" charset="0"/>
              </a:rPr>
              <a:t>개의</a:t>
            </a:r>
            <a:r>
              <a:rPr lang="en-GB" b="1" smtClean="0">
                <a:ea typeface="Gulim" charset="0"/>
                <a:cs typeface="Gulim" charset="0"/>
              </a:rPr>
              <a:t> </a:t>
            </a:r>
            <a:r>
              <a:rPr lang="ja-JP" altLang="en-GB" b="1" smtClean="0">
                <a:ea typeface="Gulim" charset="0"/>
                <a:cs typeface="Gulim" charset="0"/>
              </a:rPr>
              <a:t>특별한</a:t>
            </a:r>
            <a:r>
              <a:rPr lang="en-GB" b="1" smtClean="0">
                <a:ea typeface="Gulim" charset="0"/>
                <a:cs typeface="Gulim" charset="0"/>
              </a:rPr>
              <a:t> </a:t>
            </a:r>
            <a:r>
              <a:rPr lang="ja-JP" altLang="en-GB" b="1" smtClean="0">
                <a:ea typeface="Gulim" charset="0"/>
                <a:cs typeface="Gulim" charset="0"/>
              </a:rPr>
              <a:t>특성</a:t>
            </a:r>
            <a:endParaRPr lang="en-GB" b="1" smtClean="0">
              <a:ea typeface="Gulim" charset="0"/>
              <a:cs typeface="Gulim" charset="0"/>
            </a:endParaRPr>
          </a:p>
        </p:txBody>
      </p:sp>
      <p:pic>
        <p:nvPicPr>
          <p:cNvPr id="77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838200"/>
            <a:ext cx="1303338" cy="12001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7827" name="Text Box 3"/>
          <p:cNvSpPr txBox="1">
            <a:spLocks noChangeArrowheads="1"/>
          </p:cNvSpPr>
          <p:nvPr/>
        </p:nvSpPr>
        <p:spPr bwMode="auto">
          <a:xfrm>
            <a:off x="541338" y="1447800"/>
            <a:ext cx="381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1500"/>
              </a:spcBef>
              <a:buClr>
                <a:srgbClr val="000066"/>
              </a:buClr>
              <a:defRPr/>
            </a:pPr>
            <a:r>
              <a:rPr lang="en-GB" b="1" smtClean="0">
                <a:solidFill>
                  <a:srgbClr val="000066"/>
                </a:solidFill>
              </a:rPr>
              <a:t>5</a:t>
            </a:r>
          </a:p>
        </p:txBody>
      </p:sp>
      <p:sp>
        <p:nvSpPr>
          <p:cNvPr id="77828" name="Text Box 4"/>
          <p:cNvSpPr txBox="1">
            <a:spLocks noChangeArrowheads="1"/>
          </p:cNvSpPr>
          <p:nvPr/>
        </p:nvSpPr>
        <p:spPr bwMode="auto">
          <a:xfrm>
            <a:off x="7772400" y="76200"/>
            <a:ext cx="1311275" cy="463550"/>
          </a:xfrm>
          <a:prstGeom prst="rect">
            <a:avLst/>
          </a:prstGeom>
          <a:solidFill>
            <a:srgbClr val="000066"/>
          </a:solidFill>
          <a:ln w="9525">
            <a:solidFill>
              <a:srgbClr val="000000"/>
            </a:solidFill>
            <a:round/>
            <a:headEnd/>
            <a:tailEnd/>
          </a:ln>
          <a:effectLst>
            <a:outerShdw blurRad="63500" dist="36147" dir="2700000" algn="ctr" rotWithShape="0">
              <a:srgbClr val="000000">
                <a:alpha val="74998"/>
              </a:srgbClr>
            </a:outerShdw>
          </a:effectLs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latin typeface="Arial"/>
                <a:cs typeface="Arial"/>
              </a:rPr>
              <a:t>147-148</a:t>
            </a:r>
          </a:p>
        </p:txBody>
      </p:sp>
      <p:sp>
        <p:nvSpPr>
          <p:cNvPr id="77829" name="Rectangle 5"/>
          <p:cNvSpPr>
            <a:spLocks noChangeArrowheads="1"/>
          </p:cNvSpPr>
          <p:nvPr/>
        </p:nvSpPr>
        <p:spPr bwMode="auto">
          <a:xfrm>
            <a:off x="457200" y="2057400"/>
            <a:ext cx="8382000" cy="4572000"/>
          </a:xfrm>
          <a:prstGeom prst="rect">
            <a:avLst/>
          </a:prstGeom>
          <a:noFill/>
          <a:ln w="76320">
            <a:solidFill>
              <a:srgbClr val="3399FF"/>
            </a:solidFill>
            <a:miter lim="800000"/>
            <a:headEnd/>
            <a:tailEnd/>
          </a:ln>
          <a:effectLst>
            <a:outerShdw blurRad="63500" dist="36147"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Lst>
        </p:spPr>
        <p:txBody>
          <a:bodyPr lIns="90000" tIns="46800" rIns="90000" bIns="46800"/>
          <a:lstStyle/>
          <a:p>
            <a:pPr marL="457200" indent="-457200">
              <a:lnSpc>
                <a:spcPct val="90000"/>
              </a:lnSpc>
              <a:spcBef>
                <a:spcPts val="500"/>
              </a:spcBef>
              <a:buClr>
                <a:srgbClr val="0078F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dirty="0">
                <a:solidFill>
                  <a:srgbClr val="FFFFFF"/>
                </a:solidFill>
                <a:latin typeface="Arial" charset="0"/>
                <a:ea typeface="Gulim" charset="0"/>
                <a:cs typeface="Gulim" charset="0"/>
              </a:rPr>
              <a:t>로마서는</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지금까지</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쓰여진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책중에</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가장</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중후한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책이다</a:t>
            </a:r>
            <a:r>
              <a:rPr lang="en-GB" sz="2000" b="1" dirty="0">
                <a:solidFill>
                  <a:srgbClr val="FFFFFF"/>
                </a:solidFill>
                <a:latin typeface="Arial" charset="0"/>
                <a:ea typeface="Gulim" charset="0"/>
                <a:cs typeface="Gulim" charset="0"/>
              </a:rPr>
              <a:t>.</a:t>
            </a:r>
          </a:p>
          <a:p>
            <a:pPr marL="457200" indent="-457200">
              <a:lnSpc>
                <a:spcPct val="90000"/>
              </a:lnSpc>
              <a:spcBef>
                <a:spcPts val="500"/>
              </a:spcBef>
              <a:buClr>
                <a:srgbClr val="0078F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dirty="0">
                <a:solidFill>
                  <a:srgbClr val="FFFFFF"/>
                </a:solidFill>
                <a:latin typeface="Arial" charset="0"/>
                <a:ea typeface="Gulim" charset="0"/>
                <a:cs typeface="Gulim" charset="0"/>
              </a:rPr>
              <a:t>대폭적인</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구약성경</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인용</a:t>
            </a:r>
            <a:r>
              <a:rPr lang="en-GB" sz="2800" b="1" dirty="0">
                <a:solidFill>
                  <a:srgbClr val="FFFFFF"/>
                </a:solidFill>
                <a:latin typeface="Arial" charset="0"/>
              </a:rPr>
              <a:t>.</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바울은</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그의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서신에서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구약성경을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자주</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인용한다</a:t>
            </a:r>
            <a:r>
              <a:rPr lang="en-GB" sz="2000" b="1" dirty="0">
                <a:solidFill>
                  <a:srgbClr val="FFFFFF"/>
                </a:solidFill>
                <a:latin typeface="Arial" charset="0"/>
                <a:ea typeface="Gulim" charset="0"/>
                <a:cs typeface="Gulim" charset="0"/>
              </a:rPr>
              <a:t>.</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그러나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그의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논의는</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구약성경</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인용으로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인하여</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더욱</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발전한다</a:t>
            </a:r>
            <a:r>
              <a:rPr lang="en-GB" sz="2000" b="1" dirty="0">
                <a:solidFill>
                  <a:srgbClr val="FFFFFF"/>
                </a:solidFill>
                <a:latin typeface="Arial" charset="0"/>
                <a:ea typeface="Gulim" charset="0"/>
                <a:cs typeface="Gulim" charset="0"/>
              </a:rPr>
              <a:t>.</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특별히</a:t>
            </a:r>
            <a:r>
              <a:rPr lang="en-GB" sz="2000" b="1" dirty="0">
                <a:solidFill>
                  <a:srgbClr val="FFFFFF"/>
                </a:solidFill>
                <a:latin typeface="Arial" charset="0"/>
              </a:rPr>
              <a:t> </a:t>
            </a:r>
            <a:r>
              <a:rPr lang="en-GB" sz="2000" b="1" dirty="0">
                <a:solidFill>
                  <a:srgbClr val="FFFFFF"/>
                </a:solidFill>
                <a:latin typeface="Arial" charset="0"/>
                <a:ea typeface="Gulim" charset="0"/>
                <a:cs typeface="Gulim" charset="0"/>
              </a:rPr>
              <a:t>9</a:t>
            </a:r>
            <a:r>
              <a:rPr lang="ja-JP" altLang="en-GB" sz="2000" b="1" dirty="0">
                <a:solidFill>
                  <a:srgbClr val="FFFFFF"/>
                </a:solidFill>
                <a:latin typeface="Arial" charset="0"/>
                <a:ea typeface="Gulim" charset="0"/>
                <a:cs typeface="Gulim" charset="0"/>
              </a:rPr>
              <a:t>장</a:t>
            </a:r>
            <a:r>
              <a:rPr lang="en-GB" sz="2000" b="1" dirty="0">
                <a:solidFill>
                  <a:srgbClr val="FFFFFF"/>
                </a:solidFill>
                <a:latin typeface="Arial" charset="0"/>
                <a:ea typeface="Gulim" charset="0"/>
                <a:cs typeface="Gulim" charset="0"/>
              </a:rPr>
              <a:t>-11</a:t>
            </a:r>
            <a:r>
              <a:rPr lang="ja-JP" altLang="en-GB" sz="2000" b="1" dirty="0">
                <a:solidFill>
                  <a:srgbClr val="FFFFFF"/>
                </a:solidFill>
                <a:latin typeface="Arial" charset="0"/>
                <a:ea typeface="Gulim" charset="0"/>
                <a:cs typeface="Gulim" charset="0"/>
              </a:rPr>
              <a:t>장</a:t>
            </a:r>
            <a:r>
              <a:rPr lang="en-GB" sz="2000" b="1" dirty="0">
                <a:solidFill>
                  <a:srgbClr val="FFFFFF"/>
                </a:solidFill>
                <a:latin typeface="Arial" charset="0"/>
              </a:rPr>
              <a:t>). </a:t>
            </a:r>
          </a:p>
          <a:p>
            <a:pPr marL="457200" indent="-457200">
              <a:lnSpc>
                <a:spcPct val="90000"/>
              </a:lnSpc>
              <a:spcBef>
                <a:spcPts val="500"/>
              </a:spcBef>
              <a:buClr>
                <a:srgbClr val="0078F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dirty="0">
                <a:solidFill>
                  <a:srgbClr val="FFFFFF"/>
                </a:solidFill>
                <a:latin typeface="Arial" charset="0"/>
                <a:ea typeface="Gulim" charset="0"/>
                <a:cs typeface="Gulim" charset="0"/>
              </a:rPr>
              <a:t>바울의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서신중</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가장</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조직적이다</a:t>
            </a:r>
            <a:r>
              <a:rPr lang="en-GB" sz="2000" b="1" dirty="0">
                <a:solidFill>
                  <a:srgbClr val="FFFFFF"/>
                </a:solidFill>
                <a:latin typeface="Arial" charset="0"/>
                <a:ea typeface="Gulim" charset="0"/>
                <a:cs typeface="Gulim" charset="0"/>
              </a:rPr>
              <a:t>.</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그것은</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편지보다도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정교한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신학</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수필을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읽는듯</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하다</a:t>
            </a:r>
            <a:r>
              <a:rPr lang="en-GB" sz="2000" b="1" dirty="0">
                <a:solidFill>
                  <a:srgbClr val="FFFFFF"/>
                </a:solidFill>
                <a:latin typeface="Arial" charset="0"/>
                <a:ea typeface="Gulim" charset="0"/>
                <a:cs typeface="Gulim" charset="0"/>
              </a:rPr>
              <a:t>.</a:t>
            </a:r>
          </a:p>
          <a:p>
            <a:pPr marL="457200" indent="-457200">
              <a:lnSpc>
                <a:spcPct val="90000"/>
              </a:lnSpc>
              <a:spcBef>
                <a:spcPts val="500"/>
              </a:spcBef>
              <a:buClr>
                <a:srgbClr val="0078F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dirty="0">
                <a:solidFill>
                  <a:srgbClr val="FFFFFF"/>
                </a:solidFill>
                <a:latin typeface="Arial" charset="0"/>
                <a:ea typeface="Gulim" charset="0"/>
                <a:cs typeface="Gulim" charset="0"/>
              </a:rPr>
              <a:t>기독교</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교리는</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많은</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신학적</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용어로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표현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되고</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있다</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죄</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구원</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은혜</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믿음</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의로움</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정당화</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성화</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구속</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죽음과</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부활</a:t>
            </a:r>
            <a:r>
              <a:rPr lang="en-GB" sz="2000" b="1" dirty="0">
                <a:solidFill>
                  <a:srgbClr val="FFFFFF"/>
                </a:solidFill>
                <a:latin typeface="Arial" charset="0"/>
              </a:rPr>
              <a:t>.</a:t>
            </a:r>
          </a:p>
          <a:p>
            <a:pPr marL="457200" indent="-457200">
              <a:lnSpc>
                <a:spcPct val="90000"/>
              </a:lnSpc>
              <a:spcBef>
                <a:spcPts val="500"/>
              </a:spcBef>
              <a:buClr>
                <a:srgbClr val="0078F0"/>
              </a:buClr>
              <a:buFont typeface="Times New Roman" charset="0"/>
              <a:buChar cha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2000" b="1" dirty="0">
                <a:solidFill>
                  <a:srgbClr val="FFFFFF"/>
                </a:solidFill>
                <a:latin typeface="Arial" charset="0"/>
                <a:ea typeface="Gulim" charset="0"/>
                <a:cs typeface="Gulim" charset="0"/>
              </a:rPr>
              <a:t>바울은</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이스라엘을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향한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관심을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이스라엘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당시의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상태</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이스라엘과</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이방인의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관계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그리고</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이스라엘의</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마지막</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구원으로</a:t>
            </a:r>
            <a:r>
              <a:rPr lang="en-GB" sz="2000" b="1" dirty="0">
                <a:solidFill>
                  <a:srgbClr val="FFFFFF"/>
                </a:solidFill>
                <a:latin typeface="Arial" charset="0"/>
              </a:rPr>
              <a:t> </a:t>
            </a:r>
            <a:r>
              <a:rPr lang="ja-JP" altLang="en-GB" sz="2000" b="1" dirty="0">
                <a:solidFill>
                  <a:srgbClr val="FFFFFF"/>
                </a:solidFill>
                <a:latin typeface="Arial" charset="0"/>
                <a:ea typeface="Gulim" charset="0"/>
                <a:cs typeface="Gulim" charset="0"/>
              </a:rPr>
              <a:t>표현</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하고</a:t>
            </a:r>
            <a:r>
              <a:rPr lang="en-GB" sz="2000" b="1" dirty="0">
                <a:solidFill>
                  <a:srgbClr val="FFFFFF"/>
                </a:solidFill>
                <a:latin typeface="Arial" charset="0"/>
                <a:ea typeface="Gulim" charset="0"/>
                <a:cs typeface="Gulim" charset="0"/>
              </a:rPr>
              <a:t> </a:t>
            </a:r>
            <a:r>
              <a:rPr lang="ja-JP" altLang="en-GB" sz="2000" b="1" dirty="0">
                <a:solidFill>
                  <a:srgbClr val="FFFFFF"/>
                </a:solidFill>
                <a:latin typeface="Arial" charset="0"/>
                <a:ea typeface="Gulim" charset="0"/>
                <a:cs typeface="Gulim" charset="0"/>
              </a:rPr>
              <a:t>있다</a:t>
            </a:r>
            <a:r>
              <a:rPr lang="en-GB" sz="2000" b="1" dirty="0">
                <a:solidFill>
                  <a:srgbClr val="FFFFFF"/>
                </a:solidFill>
                <a:latin typeface="Arial" charset="0"/>
              </a:rPr>
              <a:t>.</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1"/>
          <p:cNvSpPr>
            <a:spLocks noGrp="1" noChangeArrowheads="1"/>
          </p:cNvSpPr>
          <p:nvPr>
            <p:ph type="title" idx="4294967295"/>
          </p:nvPr>
        </p:nvSpPr>
        <p:spPr>
          <a:xfrm>
            <a:off x="533400" y="66675"/>
            <a:ext cx="7696200" cy="1312863"/>
          </a:xfrm>
          <a:gradFill rotWithShape="0">
            <a:gsLst>
              <a:gs pos="0">
                <a:srgbClr val="990099"/>
              </a:gs>
              <a:gs pos="100000">
                <a:srgbClr val="460046"/>
              </a:gs>
            </a:gsLst>
            <a:path path="shape">
              <a:fillToRect l="50000" t="50000" r="50000" b="50000"/>
            </a:path>
          </a:gra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정부에게 복종</a:t>
            </a:r>
            <a:r>
              <a:rPr lang="ko-KR" altLang="en-GB" smtClean="0">
                <a:ea typeface="Gulim" charset="0"/>
                <a:cs typeface="Gulim" charset="0"/>
              </a:rPr>
              <a:t/>
            </a:r>
            <a:br>
              <a:rPr lang="ko-KR" altLang="en-GB" smtClean="0">
                <a:ea typeface="Gulim" charset="0"/>
                <a:cs typeface="Gulim" charset="0"/>
              </a:rPr>
            </a:br>
            <a:r>
              <a:rPr lang="ko-KR" altLang="en-US" sz="3600" smtClean="0">
                <a:ea typeface="Gulim" charset="0"/>
                <a:cs typeface="Gulim" charset="0"/>
              </a:rPr>
              <a:t>어떠한 정부 일지라도</a:t>
            </a:r>
            <a:r>
              <a:rPr lang="en-GB" sz="3600" smtClean="0"/>
              <a:t>…</a:t>
            </a:r>
          </a:p>
        </p:txBody>
      </p:sp>
      <p:sp>
        <p:nvSpPr>
          <p:cNvPr id="198658" name="Text Box 2"/>
          <p:cNvSpPr txBox="1">
            <a:spLocks noChangeArrowheads="1"/>
          </p:cNvSpPr>
          <p:nvPr/>
        </p:nvSpPr>
        <p:spPr bwMode="auto">
          <a:xfrm>
            <a:off x="8428038" y="76200"/>
            <a:ext cx="6381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rPr>
              <a:t>281</a:t>
            </a:r>
          </a:p>
        </p:txBody>
      </p:sp>
      <p:sp>
        <p:nvSpPr>
          <p:cNvPr id="198659" name="Rectangle 3"/>
          <p:cNvSpPr>
            <a:spLocks noChangeArrowheads="1"/>
          </p:cNvSpPr>
          <p:nvPr/>
        </p:nvSpPr>
        <p:spPr bwMode="auto">
          <a:xfrm>
            <a:off x="1066800" y="1828800"/>
            <a:ext cx="7467600" cy="5029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7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solidFill>
                  <a:srgbClr val="EAEAEA"/>
                </a:solidFill>
                <a:latin typeface="Arial" charset="0"/>
                <a:ea typeface="Gulim" charset="0"/>
                <a:cs typeface="Gulim" charset="0"/>
              </a:rPr>
              <a:t>나치즘</a:t>
            </a:r>
            <a:r>
              <a:rPr lang="en-GB" sz="2800">
                <a:solidFill>
                  <a:srgbClr val="EAEAEA"/>
                </a:solidFill>
                <a:latin typeface="Arial" charset="0"/>
              </a:rPr>
              <a:t>: </a:t>
            </a:r>
            <a:r>
              <a:rPr lang="ko-KR" altLang="en-US" sz="2800">
                <a:ea typeface="Gulim" charset="0"/>
                <a:cs typeface="Gulim" charset="0"/>
              </a:rPr>
              <a:t>당신은 소 두마리를 가지고 있습니다</a:t>
            </a:r>
            <a:r>
              <a:rPr lang="en-GB" sz="2800">
                <a:ea typeface="Gulim" charset="0"/>
                <a:cs typeface="Gulim" charset="0"/>
              </a:rPr>
              <a:t> …</a:t>
            </a:r>
            <a:r>
              <a:rPr lang="en-GB" altLang="ko-KR" sz="2800">
                <a:ea typeface="Gulim" charset="0"/>
                <a:cs typeface="Gulim" charset="0"/>
              </a:rPr>
              <a:t> </a:t>
            </a:r>
            <a:r>
              <a:rPr lang="ko-KR" altLang="en-US" sz="2800">
                <a:ea typeface="Gulim" charset="0"/>
                <a:cs typeface="Gulim" charset="0"/>
              </a:rPr>
              <a:t>정부가 두마리를 다 가져가고 총으로 쏩니다</a:t>
            </a:r>
            <a:r>
              <a:rPr lang="en-US" altLang="ko-KR" sz="2800">
                <a:ea typeface="Gulim" charset="0"/>
                <a:cs typeface="Gulim" charset="0"/>
              </a:rPr>
              <a:t>.</a:t>
            </a:r>
            <a:endParaRPr lang="en-GB" sz="2800">
              <a:solidFill>
                <a:srgbClr val="EAEAEA"/>
              </a:solidFill>
              <a:latin typeface="Arial" charset="0"/>
            </a:endParaRPr>
          </a:p>
          <a:p>
            <a:pPr marL="338138" indent="-338138">
              <a:lnSpc>
                <a:spcPct val="90000"/>
              </a:lnSpc>
              <a:spcBef>
                <a:spcPts val="400"/>
              </a:spcBef>
              <a:buClr>
                <a:srgbClr val="86D1EC"/>
              </a:buCl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sz="2800">
              <a:solidFill>
                <a:srgbClr val="EAEAEA"/>
              </a:solidFill>
              <a:latin typeface="Arial" charset="0"/>
            </a:endParaRPr>
          </a:p>
          <a:p>
            <a:pPr marL="338138" indent="-338138">
              <a:lnSpc>
                <a:spcPct val="90000"/>
              </a:lnSpc>
              <a:spcBef>
                <a:spcPts val="7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solidFill>
                  <a:srgbClr val="EAEAEA"/>
                </a:solidFill>
                <a:latin typeface="Arial" charset="0"/>
                <a:ea typeface="Gulim" charset="0"/>
                <a:cs typeface="Gulim" charset="0"/>
              </a:rPr>
              <a:t>관료 정치</a:t>
            </a:r>
            <a:r>
              <a:rPr lang="en-GB" sz="2800">
                <a:solidFill>
                  <a:srgbClr val="EAEAEA"/>
                </a:solidFill>
                <a:latin typeface="Arial" charset="0"/>
              </a:rPr>
              <a:t>: </a:t>
            </a:r>
            <a:r>
              <a:rPr lang="ko-KR" altLang="en-US" sz="2800">
                <a:ea typeface="Gulim" charset="0"/>
                <a:cs typeface="Gulim" charset="0"/>
              </a:rPr>
              <a:t>당신은 소 두마리를 가지고 있습니다</a:t>
            </a:r>
            <a:r>
              <a:rPr lang="en-GB" sz="2800">
                <a:ea typeface="Gulim" charset="0"/>
                <a:cs typeface="Gulim" charset="0"/>
              </a:rPr>
              <a:t> …</a:t>
            </a:r>
            <a:r>
              <a:rPr lang="en-GB" altLang="ko-KR" sz="2800">
                <a:ea typeface="Gulim" charset="0"/>
                <a:cs typeface="Gulim" charset="0"/>
              </a:rPr>
              <a:t> </a:t>
            </a:r>
            <a:r>
              <a:rPr lang="ko-KR" altLang="en-US" sz="2800">
                <a:ea typeface="Gulim" charset="0"/>
                <a:cs typeface="Gulim" charset="0"/>
              </a:rPr>
              <a:t>정부가 두마리를 다 가져가고</a:t>
            </a:r>
            <a:r>
              <a:rPr lang="en-US" altLang="ko-KR" sz="2800">
                <a:ea typeface="Gulim" charset="0"/>
                <a:cs typeface="Gulim" charset="0"/>
              </a:rPr>
              <a:t>, </a:t>
            </a:r>
            <a:r>
              <a:rPr lang="ko-KR" altLang="en-US" sz="2800">
                <a:ea typeface="Gulim" charset="0"/>
                <a:cs typeface="Gulim" charset="0"/>
              </a:rPr>
              <a:t>총으로 한마리를 죽이고</a:t>
            </a:r>
            <a:r>
              <a:rPr lang="en-US" altLang="ko-KR" sz="2800">
                <a:ea typeface="Gulim" charset="0"/>
                <a:cs typeface="Gulim" charset="0"/>
              </a:rPr>
              <a:t>, </a:t>
            </a:r>
            <a:r>
              <a:rPr lang="ko-KR" altLang="en-US" sz="2800">
                <a:ea typeface="Gulim" charset="0"/>
                <a:cs typeface="Gulim" charset="0"/>
              </a:rPr>
              <a:t>한마리에서는 우유를 빼내고</a:t>
            </a:r>
            <a:r>
              <a:rPr lang="en-US" altLang="ko-KR" sz="2800">
                <a:ea typeface="Gulim" charset="0"/>
                <a:cs typeface="Gulim" charset="0"/>
              </a:rPr>
              <a:t>, </a:t>
            </a:r>
            <a:r>
              <a:rPr lang="ko-KR" altLang="en-US" sz="2800">
                <a:ea typeface="Gulim" charset="0"/>
                <a:cs typeface="Gulim" charset="0"/>
              </a:rPr>
              <a:t>그리고 빼낸 우유를 버린다</a:t>
            </a:r>
            <a:r>
              <a:rPr lang="en-US" altLang="ko-KR" sz="2800">
                <a:ea typeface="Gulim" charset="0"/>
                <a:cs typeface="Gulim" charset="0"/>
              </a:rPr>
              <a:t>.</a:t>
            </a:r>
          </a:p>
          <a:p>
            <a:pPr marL="338138" indent="-338138">
              <a:lnSpc>
                <a:spcPct val="90000"/>
              </a:lnSpc>
              <a:spcBef>
                <a:spcPts val="700"/>
              </a:spcBef>
              <a:buClr>
                <a:srgbClr val="86D1EC"/>
              </a:buCl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sz="2800">
              <a:solidFill>
                <a:srgbClr val="EAEAEA"/>
              </a:solidFill>
              <a:latin typeface="Arial" charset="0"/>
            </a:endParaRPr>
          </a:p>
          <a:p>
            <a:pPr marL="338138" indent="-338138">
              <a:lnSpc>
                <a:spcPct val="90000"/>
              </a:lnSpc>
              <a:spcBef>
                <a:spcPts val="700"/>
              </a:spcBef>
              <a:buClr>
                <a:srgbClr val="86D1EC"/>
              </a:buClr>
              <a:buFont typeface="Times New Roman"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800" u="sng">
                <a:solidFill>
                  <a:srgbClr val="EAEAEA"/>
                </a:solidFill>
                <a:latin typeface="Arial" charset="0"/>
                <a:ea typeface="Gulim" charset="0"/>
                <a:cs typeface="Gulim" charset="0"/>
              </a:rPr>
              <a:t>자본주의</a:t>
            </a:r>
            <a:r>
              <a:rPr lang="en-GB" sz="2800">
                <a:solidFill>
                  <a:srgbClr val="EAEAEA"/>
                </a:solidFill>
                <a:latin typeface="Arial" charset="0"/>
              </a:rPr>
              <a:t>: </a:t>
            </a:r>
            <a:r>
              <a:rPr lang="ko-KR" altLang="en-US" sz="2800">
                <a:ea typeface="Gulim" charset="0"/>
                <a:cs typeface="Gulim" charset="0"/>
              </a:rPr>
              <a:t>당신은 소 두마리를 가지고 있습니다</a:t>
            </a:r>
            <a:r>
              <a:rPr lang="en-GB" sz="2800">
                <a:ea typeface="Gulim" charset="0"/>
                <a:cs typeface="Gulim" charset="0"/>
              </a:rPr>
              <a:t> …</a:t>
            </a:r>
            <a:r>
              <a:rPr lang="en-GB" altLang="ko-KR" sz="2800">
                <a:ea typeface="Gulim" charset="0"/>
                <a:cs typeface="Gulim" charset="0"/>
              </a:rPr>
              <a:t> </a:t>
            </a:r>
            <a:r>
              <a:rPr lang="ko-KR" altLang="en-US" sz="2800">
                <a:ea typeface="Gulim" charset="0"/>
                <a:cs typeface="Gulim" charset="0"/>
              </a:rPr>
              <a:t>당신은 한마리를 팔아서 황소를 산다</a:t>
            </a:r>
            <a:r>
              <a:rPr lang="en-US" altLang="ko-KR" sz="2800">
                <a:ea typeface="Gulim" charset="0"/>
                <a:cs typeface="Gulim" charset="0"/>
              </a:rPr>
              <a:t>.</a:t>
            </a:r>
            <a:endParaRPr lang="en-GB" sz="2800">
              <a:solidFill>
                <a:srgbClr val="EAEAEA"/>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additive="repl">
                                        <p:cTn id="6" dur="1" fill="hold">
                                          <p:stCondLst>
                                            <p:cond delay="0"/>
                                          </p:stCondLst>
                                        </p:cTn>
                                        <p:tgtEl>
                                          <p:spTgt spid="198659">
                                            <p:txEl>
                                              <p:pRg st="0" end="0"/>
                                            </p:txEl>
                                          </p:spTgt>
                                        </p:tgtEl>
                                        <p:attrNameLst>
                                          <p:attrName>style.visibility</p:attrName>
                                        </p:attrNameLst>
                                      </p:cBhvr>
                                      <p:to>
                                        <p:strVal val="visible"/>
                                      </p:to>
                                    </p:set>
                                    <p:animEffect transition="in" filter="wipe(left)">
                                      <p:cBhvr additive="repl">
                                        <p:cTn id="7" dur="500"/>
                                        <p:tgtEl>
                                          <p:spTgt spid="19865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additive="repl">
                                        <p:cTn id="11" dur="1" fill="hold">
                                          <p:stCondLst>
                                            <p:cond delay="0"/>
                                          </p:stCondLst>
                                        </p:cTn>
                                        <p:tgtEl>
                                          <p:spTgt spid="198659">
                                            <p:txEl>
                                              <p:pRg st="2" end="2"/>
                                            </p:txEl>
                                          </p:spTgt>
                                        </p:tgtEl>
                                        <p:attrNameLst>
                                          <p:attrName>style.visibility</p:attrName>
                                        </p:attrNameLst>
                                      </p:cBhvr>
                                      <p:to>
                                        <p:strVal val="visible"/>
                                      </p:to>
                                    </p:set>
                                    <p:animEffect transition="in" filter="wipe(left)">
                                      <p:cBhvr additive="repl">
                                        <p:cTn id="12" dur="500"/>
                                        <p:tgtEl>
                                          <p:spTgt spid="19865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additive="repl">
                                        <p:cTn id="16" dur="1" fill="hold">
                                          <p:stCondLst>
                                            <p:cond delay="0"/>
                                          </p:stCondLst>
                                        </p:cTn>
                                        <p:tgtEl>
                                          <p:spTgt spid="198659">
                                            <p:txEl>
                                              <p:pRg st="4" end="4"/>
                                            </p:txEl>
                                          </p:spTgt>
                                        </p:tgtEl>
                                        <p:attrNameLst>
                                          <p:attrName>style.visibility</p:attrName>
                                        </p:attrNameLst>
                                      </p:cBhvr>
                                      <p:to>
                                        <p:strVal val="visible"/>
                                      </p:to>
                                    </p:set>
                                    <p:animEffect transition="in" filter="wipe(left)">
                                      <p:cBhvr additive="repl">
                                        <p:cTn id="17" dur="500"/>
                                        <p:tgtEl>
                                          <p:spTgt spid="19865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1"/>
          <p:cNvSpPr>
            <a:spLocks noGrp="1" noChangeArrowheads="1"/>
          </p:cNvSpPr>
          <p:nvPr>
            <p:ph type="title" idx="4294967295"/>
          </p:nvPr>
        </p:nvSpPr>
        <p:spPr>
          <a:xfrm>
            <a:off x="228600" y="277813"/>
            <a:ext cx="3886200" cy="941387"/>
          </a:xfrm>
          <a:gradFill rotWithShape="0">
            <a:gsLst>
              <a:gs pos="0">
                <a:srgbClr val="172F75"/>
              </a:gs>
              <a:gs pos="50000">
                <a:srgbClr val="3366FF"/>
              </a:gs>
              <a:gs pos="100000">
                <a:srgbClr val="172F75"/>
              </a:gs>
            </a:gsLst>
            <a:lin ang="5400000" scaled="1"/>
          </a:gradFill>
          <a:ln w="9360">
            <a:solidFill>
              <a:srgbClr val="FFFFFF"/>
            </a:solidFill>
            <a:miter lim="800000"/>
            <a:headEnd/>
            <a:tailEnd/>
          </a:ln>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네로</a:t>
            </a:r>
            <a:r>
              <a:rPr lang="ko-KR" altLang="en-GB" sz="3600" smtClean="0">
                <a:ea typeface="Gulim" charset="0"/>
                <a:cs typeface="Gulim" charset="0"/>
              </a:rPr>
              <a:t> </a:t>
            </a:r>
            <a:r>
              <a:rPr lang="en-GB" sz="3600" smtClean="0"/>
              <a:t>(</a:t>
            </a:r>
            <a:r>
              <a:rPr lang="en-GB" sz="3200" smtClean="0"/>
              <a:t>AD</a:t>
            </a:r>
            <a:r>
              <a:rPr lang="en-GB" sz="3600" smtClean="0"/>
              <a:t> 54-68)‏</a:t>
            </a:r>
          </a:p>
        </p:txBody>
      </p:sp>
      <p:sp>
        <p:nvSpPr>
          <p:cNvPr id="199683" name="Rectangle 3"/>
          <p:cNvSpPr>
            <a:spLocks noChangeArrowheads="1"/>
          </p:cNvSpPr>
          <p:nvPr/>
        </p:nvSpPr>
        <p:spPr bwMode="auto">
          <a:xfrm>
            <a:off x="838200" y="1600200"/>
            <a:ext cx="3810000" cy="4530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안정</a:t>
            </a:r>
          </a:p>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정신 이상</a:t>
            </a:r>
          </a:p>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위선</a:t>
            </a:r>
          </a:p>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박해</a:t>
            </a:r>
          </a:p>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유대인 반란</a:t>
            </a:r>
          </a:p>
          <a:p>
            <a:pPr marL="338138" indent="-338138">
              <a:lnSpc>
                <a:spcPct val="100000"/>
              </a:lnSpc>
              <a:spcBef>
                <a:spcPts val="800"/>
              </a:spcBef>
              <a:buClr>
                <a:srgbClr val="86D1EC"/>
              </a:buClr>
              <a:buFont typeface="Times New Roman" charset="0"/>
              <a:buBlip>
                <a:blip r:embed="rId3"/>
              </a:buBlip>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a:solidFill>
                  <a:srgbClr val="EAEAEA"/>
                </a:solidFill>
                <a:latin typeface="Arial" charset="0"/>
                <a:ea typeface="Gulim" charset="0"/>
                <a:cs typeface="Gulim" charset="0"/>
              </a:rPr>
              <a:t>죽음</a:t>
            </a:r>
          </a:p>
        </p:txBody>
      </p:sp>
      <p:pic>
        <p:nvPicPr>
          <p:cNvPr id="1130499" name="Picture 4" descr="Ner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48163" y="0"/>
            <a:ext cx="47958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99683">
                                            <p:txEl>
                                              <p:pRg st="2" end="2"/>
                                            </p:txEl>
                                          </p:spTgt>
                                        </p:tgtEl>
                                        <p:attrNameLst>
                                          <p:attrName>style.visibility</p:attrName>
                                        </p:attrNameLst>
                                      </p:cBhvr>
                                      <p:to>
                                        <p:strVal val="visible"/>
                                      </p:to>
                                    </p:set>
                                    <p:anim calcmode="lin" valueType="num">
                                      <p:cBhvr additive="repl">
                                        <p:cTn id="7" dur="1000" fill="hold"/>
                                        <p:tgtEl>
                                          <p:spTgt spid="199683">
                                            <p:txEl>
                                              <p:pRg st="2" end="2"/>
                                            </p:txEl>
                                          </p:spTgt>
                                        </p:tgtEl>
                                        <p:attrNameLst>
                                          <p:attrName>ppt_w</p:attrName>
                                        </p:attrNameLst>
                                      </p:cBhvr>
                                      <p:tavLst>
                                        <p:tav>
                                          <p:val>
                                            <p:fltVal val="0"/>
                                          </p:val>
                                        </p:tav>
                                        <p:tav>
                                          <p:val>
                                            <p:strVal val="#ppt_w"/>
                                          </p:val>
                                        </p:tav>
                                      </p:tavLst>
                                    </p:anim>
                                    <p:anim calcmode="lin" valueType="num">
                                      <p:cBhvr additive="repl">
                                        <p:cTn id="8" dur="1000" fill="hold"/>
                                        <p:tgtEl>
                                          <p:spTgt spid="199683">
                                            <p:txEl>
                                              <p:pRg st="2" end="2"/>
                                            </p:txEl>
                                          </p:spTgt>
                                        </p:tgtEl>
                                        <p:attrNameLst>
                                          <p:attrName>ppt_h</p:attrName>
                                        </p:attrNameLst>
                                      </p:cBhvr>
                                      <p:tavLst>
                                        <p:tav>
                                          <p:val>
                                            <p:fltVal val="0"/>
                                          </p:val>
                                        </p:tav>
                                        <p:tav>
                                          <p:val>
                                            <p:strVal val="#ppt_h"/>
                                          </p:val>
                                        </p:tav>
                                      </p:tavLst>
                                    </p:anim>
                                    <p:anim calcmode="lin" valueType="num">
                                      <p:cBhvr additive="repl">
                                        <p:cTn id="9" dur="1000" fill="hold"/>
                                        <p:tgtEl>
                                          <p:spTgt spid="199683">
                                            <p:txEl>
                                              <p:pRg st="2" end="2"/>
                                            </p:txEl>
                                          </p:spTgt>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9968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99683">
                                            <p:txEl>
                                              <p:pRg st="3" end="3"/>
                                            </p:txEl>
                                          </p:spTgt>
                                        </p:tgtEl>
                                        <p:attrNameLst>
                                          <p:attrName>style.visibility</p:attrName>
                                        </p:attrNameLst>
                                      </p:cBhvr>
                                      <p:to>
                                        <p:strVal val="visible"/>
                                      </p:to>
                                    </p:set>
                                    <p:anim calcmode="lin" valueType="num">
                                      <p:cBhvr additive="repl">
                                        <p:cTn id="15" dur="1000" fill="hold"/>
                                        <p:tgtEl>
                                          <p:spTgt spid="199683">
                                            <p:txEl>
                                              <p:pRg st="3" end="3"/>
                                            </p:txEl>
                                          </p:spTgt>
                                        </p:tgtEl>
                                        <p:attrNameLst>
                                          <p:attrName>ppt_w</p:attrName>
                                        </p:attrNameLst>
                                      </p:cBhvr>
                                      <p:tavLst>
                                        <p:tav>
                                          <p:val>
                                            <p:fltVal val="0"/>
                                          </p:val>
                                        </p:tav>
                                        <p:tav>
                                          <p:val>
                                            <p:strVal val="#ppt_w"/>
                                          </p:val>
                                        </p:tav>
                                      </p:tavLst>
                                    </p:anim>
                                    <p:anim calcmode="lin" valueType="num">
                                      <p:cBhvr additive="repl">
                                        <p:cTn id="16" dur="1000" fill="hold"/>
                                        <p:tgtEl>
                                          <p:spTgt spid="199683">
                                            <p:txEl>
                                              <p:pRg st="3" end="3"/>
                                            </p:txEl>
                                          </p:spTgt>
                                        </p:tgtEl>
                                        <p:attrNameLst>
                                          <p:attrName>ppt_h</p:attrName>
                                        </p:attrNameLst>
                                      </p:cBhvr>
                                      <p:tavLst>
                                        <p:tav>
                                          <p:val>
                                            <p:fltVal val="0"/>
                                          </p:val>
                                        </p:tav>
                                        <p:tav>
                                          <p:val>
                                            <p:strVal val="#ppt_h"/>
                                          </p:val>
                                        </p:tav>
                                      </p:tavLst>
                                    </p:anim>
                                    <p:anim calcmode="lin" valueType="num">
                                      <p:cBhvr additive="repl">
                                        <p:cTn id="17" dur="1000" fill="hold"/>
                                        <p:tgtEl>
                                          <p:spTgt spid="199683">
                                            <p:txEl>
                                              <p:pRg st="3" end="3"/>
                                            </p:txEl>
                                          </p:spTgt>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99683">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fill="hold" nodeType="clickEffect">
                                  <p:stCondLst>
                                    <p:cond delay="0"/>
                                  </p:stCondLst>
                                  <p:childTnLst>
                                    <p:set>
                                      <p:cBhvr additive="repl">
                                        <p:cTn id="22" dur="1" fill="hold">
                                          <p:stCondLst>
                                            <p:cond delay="0"/>
                                          </p:stCondLst>
                                        </p:cTn>
                                        <p:tgtEl>
                                          <p:spTgt spid="199683">
                                            <p:txEl>
                                              <p:pRg st="4" end="4"/>
                                            </p:txEl>
                                          </p:spTgt>
                                        </p:tgtEl>
                                        <p:attrNameLst>
                                          <p:attrName>style.visibility</p:attrName>
                                        </p:attrNameLst>
                                      </p:cBhvr>
                                      <p:to>
                                        <p:strVal val="visible"/>
                                      </p:to>
                                    </p:set>
                                    <p:anim calcmode="lin" valueType="num">
                                      <p:cBhvr additive="repl">
                                        <p:cTn id="23" dur="1000" fill="hold"/>
                                        <p:tgtEl>
                                          <p:spTgt spid="199683">
                                            <p:txEl>
                                              <p:pRg st="4" end="4"/>
                                            </p:txEl>
                                          </p:spTgt>
                                        </p:tgtEl>
                                        <p:attrNameLst>
                                          <p:attrName>ppt_w</p:attrName>
                                        </p:attrNameLst>
                                      </p:cBhvr>
                                      <p:tavLst>
                                        <p:tav>
                                          <p:val>
                                            <p:fltVal val="0"/>
                                          </p:val>
                                        </p:tav>
                                        <p:tav>
                                          <p:val>
                                            <p:strVal val="#ppt_w"/>
                                          </p:val>
                                        </p:tav>
                                      </p:tavLst>
                                    </p:anim>
                                    <p:anim calcmode="lin" valueType="num">
                                      <p:cBhvr additive="repl">
                                        <p:cTn id="24" dur="1000" fill="hold"/>
                                        <p:tgtEl>
                                          <p:spTgt spid="199683">
                                            <p:txEl>
                                              <p:pRg st="4" end="4"/>
                                            </p:txEl>
                                          </p:spTgt>
                                        </p:tgtEl>
                                        <p:attrNameLst>
                                          <p:attrName>ppt_h</p:attrName>
                                        </p:attrNameLst>
                                      </p:cBhvr>
                                      <p:tavLst>
                                        <p:tav>
                                          <p:val>
                                            <p:fltVal val="0"/>
                                          </p:val>
                                        </p:tav>
                                        <p:tav>
                                          <p:val>
                                            <p:strVal val="#ppt_h"/>
                                          </p:val>
                                        </p:tav>
                                      </p:tavLst>
                                    </p:anim>
                                    <p:anim calcmode="lin" valueType="num">
                                      <p:cBhvr additive="repl">
                                        <p:cTn id="25" dur="1000" fill="hold"/>
                                        <p:tgtEl>
                                          <p:spTgt spid="199683">
                                            <p:txEl>
                                              <p:pRg st="4" end="4"/>
                                            </p:txEl>
                                          </p:spTgt>
                                        </p:tgtEl>
                                        <p:attrNameLst>
                                          <p:attrName>ppt_x</p:attrName>
                                        </p:attrNameLst>
                                      </p:cBhvr>
                                      <p:tavLst>
                                        <p:tav tm="0" fmla="#ppt_x+(cos(-2*pi*(1-$))*-#ppt_x-sin(-2*pi*(1-$))*(1-#ppt_y))*(1-$)">
                                          <p:val>
                                            <p:fltVal val="0"/>
                                          </p:val>
                                        </p:tav>
                                        <p:tav tm="100000">
                                          <p:val>
                                            <p:fltVal val="1"/>
                                          </p:val>
                                        </p:tav>
                                      </p:tavLst>
                                    </p:anim>
                                    <p:anim calcmode="lin" valueType="num">
                                      <p:cBhvr additive="repl">
                                        <p:cTn id="26" dur="1000" fill="hold"/>
                                        <p:tgtEl>
                                          <p:spTgt spid="199683">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fill="hold" nodeType="clickEffect">
                                  <p:stCondLst>
                                    <p:cond delay="0"/>
                                  </p:stCondLst>
                                  <p:childTnLst>
                                    <p:set>
                                      <p:cBhvr additive="repl">
                                        <p:cTn id="30" dur="1" fill="hold">
                                          <p:stCondLst>
                                            <p:cond delay="0"/>
                                          </p:stCondLst>
                                        </p:cTn>
                                        <p:tgtEl>
                                          <p:spTgt spid="199683">
                                            <p:txEl>
                                              <p:pRg st="5" end="5"/>
                                            </p:txEl>
                                          </p:spTgt>
                                        </p:tgtEl>
                                        <p:attrNameLst>
                                          <p:attrName>style.visibility</p:attrName>
                                        </p:attrNameLst>
                                      </p:cBhvr>
                                      <p:to>
                                        <p:strVal val="visible"/>
                                      </p:to>
                                    </p:set>
                                    <p:anim calcmode="lin" valueType="num">
                                      <p:cBhvr additive="repl">
                                        <p:cTn id="31" dur="1000" fill="hold"/>
                                        <p:tgtEl>
                                          <p:spTgt spid="199683">
                                            <p:txEl>
                                              <p:pRg st="5" end="5"/>
                                            </p:txEl>
                                          </p:spTgt>
                                        </p:tgtEl>
                                        <p:attrNameLst>
                                          <p:attrName>ppt_w</p:attrName>
                                        </p:attrNameLst>
                                      </p:cBhvr>
                                      <p:tavLst>
                                        <p:tav>
                                          <p:val>
                                            <p:fltVal val="0"/>
                                          </p:val>
                                        </p:tav>
                                        <p:tav>
                                          <p:val>
                                            <p:strVal val="#ppt_w"/>
                                          </p:val>
                                        </p:tav>
                                      </p:tavLst>
                                    </p:anim>
                                    <p:anim calcmode="lin" valueType="num">
                                      <p:cBhvr additive="repl">
                                        <p:cTn id="32" dur="1000" fill="hold"/>
                                        <p:tgtEl>
                                          <p:spTgt spid="199683">
                                            <p:txEl>
                                              <p:pRg st="5" end="5"/>
                                            </p:txEl>
                                          </p:spTgt>
                                        </p:tgtEl>
                                        <p:attrNameLst>
                                          <p:attrName>ppt_h</p:attrName>
                                        </p:attrNameLst>
                                      </p:cBhvr>
                                      <p:tavLst>
                                        <p:tav>
                                          <p:val>
                                            <p:fltVal val="0"/>
                                          </p:val>
                                        </p:tav>
                                        <p:tav>
                                          <p:val>
                                            <p:strVal val="#ppt_h"/>
                                          </p:val>
                                        </p:tav>
                                      </p:tavLst>
                                    </p:anim>
                                    <p:anim calcmode="lin" valueType="num">
                                      <p:cBhvr additive="repl">
                                        <p:cTn id="33" dur="1000" fill="hold"/>
                                        <p:tgtEl>
                                          <p:spTgt spid="199683">
                                            <p:txEl>
                                              <p:pRg st="5" end="5"/>
                                            </p:txEl>
                                          </p:spTgt>
                                        </p:tgtEl>
                                        <p:attrNameLst>
                                          <p:attrName>ppt_x</p:attrName>
                                        </p:attrNameLst>
                                      </p:cBhvr>
                                      <p:tavLst>
                                        <p:tav tm="0" fmla="#ppt_x+(cos(-2*pi*(1-$))*-#ppt_x-sin(-2*pi*(1-$))*(1-#ppt_y))*(1-$)">
                                          <p:val>
                                            <p:fltVal val="0"/>
                                          </p:val>
                                        </p:tav>
                                        <p:tav tm="100000">
                                          <p:val>
                                            <p:fltVal val="1"/>
                                          </p:val>
                                        </p:tav>
                                      </p:tavLst>
                                    </p:anim>
                                    <p:anim calcmode="lin" valueType="num">
                                      <p:cBhvr additive="repl">
                                        <p:cTn id="34" dur="1000" fill="hold"/>
                                        <p:tgtEl>
                                          <p:spTgt spid="199683">
                                            <p:txEl>
                                              <p:pRg st="5" end="5"/>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Text Box 1"/>
          <p:cNvSpPr txBox="1">
            <a:spLocks noChangeArrowheads="1"/>
          </p:cNvSpPr>
          <p:nvPr/>
        </p:nvSpPr>
        <p:spPr bwMode="auto">
          <a:xfrm>
            <a:off x="0" y="457200"/>
            <a:ext cx="9144000" cy="1295400"/>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4800" smtClean="0">
                <a:solidFill>
                  <a:srgbClr val="FFFFFF"/>
                </a:solidFill>
                <a:latin typeface="Arial" charset="0"/>
                <a:ea typeface="Gulim" charset="0"/>
                <a:cs typeface="Gulim" charset="0"/>
              </a:rPr>
              <a:t>정부의 복종</a:t>
            </a:r>
            <a:r>
              <a:rPr lang="ko-KR" altLang="en-GB" sz="4800" smtClean="0">
                <a:solidFill>
                  <a:srgbClr val="FFFFFF"/>
                </a:solidFill>
                <a:latin typeface="Arial" charset="0"/>
                <a:ea typeface="Gulim" charset="0"/>
                <a:cs typeface="Gulim" charset="0"/>
              </a:rPr>
              <a:t> </a:t>
            </a:r>
            <a:r>
              <a:rPr lang="en-GB" sz="4800" smtClean="0">
                <a:solidFill>
                  <a:srgbClr val="FFFFFF"/>
                </a:solidFill>
                <a:latin typeface="Arial" charset="0"/>
              </a:rPr>
              <a:t>(13:1-7)‏</a:t>
            </a:r>
          </a:p>
        </p:txBody>
      </p:sp>
      <p:sp>
        <p:nvSpPr>
          <p:cNvPr id="200706" name="Text Box 2"/>
          <p:cNvSpPr txBox="1">
            <a:spLocks noChangeArrowheads="1"/>
          </p:cNvSpPr>
          <p:nvPr/>
        </p:nvSpPr>
        <p:spPr bwMode="auto">
          <a:xfrm>
            <a:off x="609600" y="2300288"/>
            <a:ext cx="7848600" cy="1322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marL="512763" indent="-512763">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1pPr>
            <a:lvl2pPr>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2pPr>
            <a:lvl3pPr>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3pPr>
            <a:lvl4pPr>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4pPr>
            <a:lvl5pPr>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512763" algn="l"/>
                <a:tab pos="960438" algn="l"/>
                <a:tab pos="1409700" algn="l"/>
                <a:tab pos="1858963" algn="l"/>
                <a:tab pos="2308225" algn="l"/>
                <a:tab pos="2757488" algn="l"/>
                <a:tab pos="3206750" algn="l"/>
                <a:tab pos="3656013" algn="l"/>
                <a:tab pos="4105275" algn="l"/>
                <a:tab pos="4554538" algn="l"/>
                <a:tab pos="5003800" algn="l"/>
                <a:tab pos="5453063" algn="l"/>
                <a:tab pos="5902325" algn="l"/>
                <a:tab pos="6351588" algn="l"/>
                <a:tab pos="6800850" algn="l"/>
                <a:tab pos="7250113" algn="l"/>
                <a:tab pos="7699375" algn="l"/>
                <a:tab pos="8148638" algn="l"/>
                <a:tab pos="8597900" algn="l"/>
                <a:tab pos="9047163" algn="l"/>
                <a:tab pos="9496425" algn="l"/>
              </a:tabLst>
              <a:defRPr sz="2400">
                <a:solidFill>
                  <a:srgbClr val="EAEAEA"/>
                </a:solidFill>
                <a:latin typeface="Times New Roman" charset="0"/>
                <a:ea typeface="MS Gothic" charset="0"/>
                <a:cs typeface="MS Gothic" charset="0"/>
              </a:defRPr>
            </a:lvl9pPr>
          </a:lstStyle>
          <a:p>
            <a:pPr eaLnBrk="0" hangingPunct="0">
              <a:lnSpc>
                <a:spcPct val="100000"/>
              </a:lnSpc>
              <a:spcBef>
                <a:spcPts val="2000"/>
              </a:spcBef>
              <a:buClr>
                <a:srgbClr val="FFFF00"/>
              </a:buClr>
              <a:buFont typeface="Arial" charset="0"/>
              <a:buChar char="•"/>
              <a:defRPr/>
            </a:pPr>
            <a:r>
              <a:rPr lang="ko-KR" altLang="en-US" sz="3200" b="1" smtClean="0">
                <a:solidFill>
                  <a:srgbClr val="FFFF00"/>
                </a:solidFill>
                <a:latin typeface="Georgia" charset="0"/>
                <a:ea typeface="Gulim" charset="0"/>
                <a:cs typeface="Gulim" charset="0"/>
              </a:rPr>
              <a:t>정부에 복종 하여야 하는 이유</a:t>
            </a:r>
            <a:r>
              <a:rPr lang="ko-KR" altLang="en-GB" sz="3200" b="1" smtClean="0">
                <a:solidFill>
                  <a:srgbClr val="FFFF00"/>
                </a:solidFill>
                <a:latin typeface="Georgia" charset="0"/>
                <a:ea typeface="Gulim" charset="0"/>
                <a:cs typeface="Gulim" charset="0"/>
              </a:rPr>
              <a:t> </a:t>
            </a:r>
            <a:r>
              <a:rPr lang="en-GB" sz="3200" b="1" smtClean="0">
                <a:solidFill>
                  <a:srgbClr val="FFFF00"/>
                </a:solidFill>
                <a:latin typeface="Georgia" charset="0"/>
              </a:rPr>
              <a:t>(1-5)‏</a:t>
            </a:r>
          </a:p>
          <a:p>
            <a:pPr eaLnBrk="0" hangingPunct="0">
              <a:lnSpc>
                <a:spcPct val="100000"/>
              </a:lnSpc>
              <a:spcBef>
                <a:spcPts val="2000"/>
              </a:spcBef>
              <a:buClr>
                <a:srgbClr val="FFFF00"/>
              </a:buClr>
              <a:buFont typeface="Arial" charset="0"/>
              <a:buChar char="•"/>
              <a:defRPr/>
            </a:pPr>
            <a:r>
              <a:rPr lang="ko-KR" altLang="en-US" sz="3200" b="1" smtClean="0">
                <a:solidFill>
                  <a:srgbClr val="FFFF00"/>
                </a:solidFill>
                <a:latin typeface="Georgia" charset="0"/>
                <a:ea typeface="Gulim" charset="0"/>
                <a:cs typeface="Gulim" charset="0"/>
              </a:rPr>
              <a:t>세금을 내는 이유</a:t>
            </a:r>
            <a:r>
              <a:rPr lang="ko-KR" altLang="en-GB" sz="3200" b="1" smtClean="0">
                <a:solidFill>
                  <a:srgbClr val="FFFF00"/>
                </a:solidFill>
                <a:latin typeface="Georgia" charset="0"/>
                <a:ea typeface="Gulim" charset="0"/>
                <a:cs typeface="Gulim" charset="0"/>
              </a:rPr>
              <a:t> </a:t>
            </a:r>
            <a:r>
              <a:rPr lang="en-GB" sz="3200" b="1" smtClean="0">
                <a:solidFill>
                  <a:srgbClr val="FFFF00"/>
                </a:solidFill>
                <a:latin typeface="Georgia" charset="0"/>
              </a:rPr>
              <a:t>(6-7)‏</a:t>
            </a:r>
          </a:p>
        </p:txBody>
      </p:sp>
      <p:sp>
        <p:nvSpPr>
          <p:cNvPr id="200707" name="Text Box 3"/>
          <p:cNvSpPr txBox="1">
            <a:spLocks noChangeArrowheads="1"/>
          </p:cNvSpPr>
          <p:nvPr/>
        </p:nvSpPr>
        <p:spPr bwMode="auto">
          <a:xfrm>
            <a:off x="8207375" y="76200"/>
            <a:ext cx="8572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pic>
        <p:nvPicPr>
          <p:cNvPr id="1132548" name="Picture 1" descr="chains_broad_link_ships_anc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24563" y="3860800"/>
            <a:ext cx="3119437"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additive="repl">
                                        <p:cTn id="6" dur="1" fill="hold">
                                          <p:stCondLst>
                                            <p:cond delay="0"/>
                                          </p:stCondLst>
                                        </p:cTn>
                                        <p:tgtEl>
                                          <p:spTgt spid="200706">
                                            <p:txEl>
                                              <p:pRg st="0" end="0"/>
                                            </p:txEl>
                                          </p:spTgt>
                                        </p:tgtEl>
                                        <p:attrNameLst>
                                          <p:attrName>style.visibility</p:attrName>
                                        </p:attrNameLst>
                                      </p:cBhvr>
                                      <p:to>
                                        <p:strVal val="visible"/>
                                      </p:to>
                                    </p:set>
                                    <p:anim calcmode="lin" valueType="num">
                                      <p:cBhvr additive="repl">
                                        <p:cTn id="7" dur="500" fill="hold"/>
                                        <p:tgtEl>
                                          <p:spTgt spid="200706">
                                            <p:txEl>
                                              <p:pRg st="0" end="0"/>
                                            </p:txEl>
                                          </p:spTgt>
                                        </p:tgtEl>
                                        <p:attrNameLst>
                                          <p:attrName>ppt_x</p:attrName>
                                        </p:attrNameLst>
                                      </p:cBhvr>
                                      <p:tavLst>
                                        <p:tav>
                                          <p:val>
                                            <p:strVal val="#ppt_x"/>
                                          </p:val>
                                        </p:tav>
                                        <p:tav>
                                          <p:val>
                                            <p:strVal val="#ppt_x"/>
                                          </p:val>
                                        </p:tav>
                                      </p:tavLst>
                                    </p:anim>
                                    <p:anim calcmode="lin" valueType="num">
                                      <p:cBhvr additive="repl">
                                        <p:cTn id="8" dur="500" fill="hold"/>
                                        <p:tgtEl>
                                          <p:spTgt spid="200706">
                                            <p:txEl>
                                              <p:pRg st="0" end="0"/>
                                            </p:txEl>
                                          </p:spTgt>
                                        </p:tgtEl>
                                        <p:attrNameLst>
                                          <p:attrName>ppt_y</p:attrName>
                                        </p:attrNameLst>
                                      </p:cBhvr>
                                      <p:tavLst>
                                        <p:tav>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additive="repl">
                                        <p:cTn id="12" dur="1" fill="hold">
                                          <p:stCondLst>
                                            <p:cond delay="0"/>
                                          </p:stCondLst>
                                        </p:cTn>
                                        <p:tgtEl>
                                          <p:spTgt spid="200706">
                                            <p:txEl>
                                              <p:pRg st="1" end="1"/>
                                            </p:txEl>
                                          </p:spTgt>
                                        </p:tgtEl>
                                        <p:attrNameLst>
                                          <p:attrName>style.visibility</p:attrName>
                                        </p:attrNameLst>
                                      </p:cBhvr>
                                      <p:to>
                                        <p:strVal val="visible"/>
                                      </p:to>
                                    </p:set>
                                    <p:anim calcmode="lin" valueType="num">
                                      <p:cBhvr additive="repl">
                                        <p:cTn id="13" dur="500" fill="hold"/>
                                        <p:tgtEl>
                                          <p:spTgt spid="200706">
                                            <p:txEl>
                                              <p:pRg st="1" end="1"/>
                                            </p:txEl>
                                          </p:spTgt>
                                        </p:tgtEl>
                                        <p:attrNameLst>
                                          <p:attrName>ppt_x</p:attrName>
                                        </p:attrNameLst>
                                      </p:cBhvr>
                                      <p:tavLst>
                                        <p:tav>
                                          <p:val>
                                            <p:strVal val="#ppt_x"/>
                                          </p:val>
                                        </p:tav>
                                        <p:tav>
                                          <p:val>
                                            <p:strVal val="#ppt_x"/>
                                          </p:val>
                                        </p:tav>
                                      </p:tavLst>
                                    </p:anim>
                                    <p:anim calcmode="lin" valueType="num">
                                      <p:cBhvr additive="repl">
                                        <p:cTn id="14" dur="500" fill="hold"/>
                                        <p:tgtEl>
                                          <p:spTgt spid="200706">
                                            <p:txEl>
                                              <p:pRg st="1" end="1"/>
                                            </p:txEl>
                                          </p:spTgt>
                                        </p:tgtEl>
                                        <p:attrNameLst>
                                          <p:attrName>ppt_y</p:attrName>
                                        </p:attrNameLst>
                                      </p:cBhvr>
                                      <p:tavLst>
                                        <p:tav>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ffectLst/>
          <a:extLst>
            <a:ext uri="{909E8E84-426E-40dd-AFC4-6F175D3DCCD1}">
              <a14:hiddenFill xmlns:a14="http://schemas.microsoft.com/office/drawing/2010/main">
                <a:blipFill dpi="0" rotWithShape="0">
                  <a:blip/>
                  <a:srcRect t="3220" r="3226" b="8032"/>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1730" name="Rectangle 2"/>
          <p:cNvSpPr>
            <a:spLocks noGrp="1" noChangeArrowheads="1"/>
          </p:cNvSpPr>
          <p:nvPr>
            <p:ph type="title" idx="4294967295"/>
          </p:nvPr>
        </p:nvSpPr>
        <p:spPr>
          <a:xfrm>
            <a:off x="0" y="44450"/>
            <a:ext cx="9144000" cy="1555750"/>
          </a:xfrm>
        </p:spPr>
        <p:txBody>
          <a:bodyPr/>
          <a:lstStyle/>
          <a:p>
            <a:pPr eaLnBrk="1" hangingPunct="1">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800" b="1" smtClean="0">
                <a:solidFill>
                  <a:srgbClr val="000000"/>
                </a:solidFill>
                <a:effectLst>
                  <a:outerShdw blurRad="38100" dist="38100" dir="2700000" algn="tl">
                    <a:srgbClr val="FFFFFF"/>
                  </a:outerShdw>
                </a:effectLst>
                <a:ea typeface="Gulim" charset="0"/>
                <a:cs typeface="Gulim" charset="0"/>
              </a:rPr>
              <a:t>황제 숭배는 기독교인을 위협했습니다</a:t>
            </a:r>
            <a:endParaRPr lang="en-GB" sz="4800" b="1" smtClean="0">
              <a:solidFill>
                <a:srgbClr val="000000"/>
              </a:solidFill>
              <a:effectLst>
                <a:outerShdw blurRad="38100" dist="38100" dir="2700000" algn="tl">
                  <a:srgbClr val="FFFFFF"/>
                </a:outerShdw>
              </a:effectLst>
            </a:endParaRPr>
          </a:p>
        </p:txBody>
      </p:sp>
      <p:sp>
        <p:nvSpPr>
          <p:cNvPr id="201731" name="Rectangle 3"/>
          <p:cNvSpPr>
            <a:spLocks noChangeArrowheads="1"/>
          </p:cNvSpPr>
          <p:nvPr/>
        </p:nvSpPr>
        <p:spPr bwMode="auto">
          <a:xfrm>
            <a:off x="1752600" y="6019800"/>
            <a:ext cx="7391400" cy="1066800"/>
          </a:xfrm>
          <a:prstGeom prst="rect">
            <a:avLst/>
          </a:prstGeom>
          <a:gradFill rotWithShape="0">
            <a:gsLst>
              <a:gs pos="0">
                <a:srgbClr val="5A5C6C"/>
              </a:gs>
              <a:gs pos="100000">
                <a:srgbClr val="292A3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ctr">
              <a:lnSpc>
                <a:spcPct val="80000"/>
              </a:lnSpc>
              <a:spcBef>
                <a:spcPts val="6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i="1">
                <a:solidFill>
                  <a:srgbClr val="EAEAEA"/>
                </a:solidFill>
                <a:latin typeface="Tahoma" charset="0"/>
                <a:ea typeface="Gulim" charset="0"/>
                <a:cs typeface="Gulim" charset="0"/>
              </a:rPr>
              <a:t>이그나티우스</a:t>
            </a:r>
            <a:r>
              <a:rPr lang="en-GB" i="1">
                <a:solidFill>
                  <a:srgbClr val="EAEAEA"/>
                </a:solidFill>
                <a:latin typeface="Tahoma" charset="0"/>
              </a:rPr>
              <a:t>, </a:t>
            </a:r>
            <a:r>
              <a:rPr lang="ko-KR" altLang="en-US" i="1">
                <a:solidFill>
                  <a:srgbClr val="EAEAEA"/>
                </a:solidFill>
                <a:latin typeface="Tahoma" charset="0"/>
                <a:ea typeface="Gulim" charset="0"/>
                <a:cs typeface="Gulim" charset="0"/>
              </a:rPr>
              <a:t>안디옥의 주교는 황제 숭배를 거부하였고 그래서 로마로 끌려가 야수들에게 먹힘을 당했다</a:t>
            </a:r>
            <a:r>
              <a:rPr lang="en-US" altLang="ko-KR" i="1">
                <a:solidFill>
                  <a:srgbClr val="EAEAEA"/>
                </a:solidFill>
                <a:latin typeface="Tahoma" charset="0"/>
                <a:ea typeface="Gulim" charset="0"/>
                <a:cs typeface="Gulim" charset="0"/>
              </a:rPr>
              <a:t>.</a:t>
            </a:r>
            <a:r>
              <a:rPr lang="en-GB" i="1">
                <a:solidFill>
                  <a:srgbClr val="EAEAEA"/>
                </a:solidFill>
                <a:latin typeface="Tahoma" charset="0"/>
              </a:rPr>
              <a:t> </a:t>
            </a:r>
            <a:r>
              <a:rPr lang="ko-KR" altLang="en-US" i="1">
                <a:solidFill>
                  <a:srgbClr val="EAEAEA"/>
                </a:solidFill>
                <a:latin typeface="Tahoma" charset="0"/>
                <a:ea typeface="Gulim" charset="0"/>
                <a:cs typeface="Gulim" charset="0"/>
              </a:rPr>
              <a:t>가는 도중 편지 일곱장을 썼다</a:t>
            </a:r>
            <a:r>
              <a:rPr lang="en-US" altLang="ko-KR" i="1">
                <a:solidFill>
                  <a:srgbClr val="EAEAEA"/>
                </a:solidFill>
                <a:latin typeface="Tahoma" charset="0"/>
                <a:ea typeface="Gulim" charset="0"/>
                <a:cs typeface="Gulim" charset="0"/>
              </a:rPr>
              <a:t>.</a:t>
            </a:r>
            <a:endParaRPr lang="en-GB" i="1">
              <a:solidFill>
                <a:srgbClr val="EAEAEA"/>
              </a:solidFill>
              <a:latin typeface="Tahoma"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41" name="Picture 1" descr="womaninpa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50" y="-26988"/>
            <a:ext cx="9150350" cy="727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753" name="Rectangle 1"/>
          <p:cNvSpPr>
            <a:spLocks noGrp="1" noChangeArrowheads="1"/>
          </p:cNvSpPr>
          <p:nvPr>
            <p:ph type="title" idx="4294967295"/>
          </p:nvPr>
        </p:nvSpPr>
        <p:spPr>
          <a:xfrm>
            <a:off x="685800" y="0"/>
            <a:ext cx="7239000" cy="1203325"/>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5400" smtClean="0">
                <a:ea typeface="Gulim" charset="0"/>
                <a:cs typeface="Gulim" charset="0"/>
              </a:rPr>
              <a:t>초대 교회의 고난</a:t>
            </a:r>
            <a:endParaRPr lang="en-GB" sz="5400" smtClean="0"/>
          </a:p>
        </p:txBody>
      </p:sp>
      <p:sp>
        <p:nvSpPr>
          <p:cNvPr id="202754" name="Text Box 2"/>
          <p:cNvSpPr txBox="1">
            <a:spLocks noChangeArrowheads="1"/>
          </p:cNvSpPr>
          <p:nvPr/>
        </p:nvSpPr>
        <p:spPr bwMode="auto">
          <a:xfrm>
            <a:off x="8231188" y="76200"/>
            <a:ext cx="8064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rPr>
              <a:t>281b</a:t>
            </a:r>
          </a:p>
        </p:txBody>
      </p:sp>
      <p:sp>
        <p:nvSpPr>
          <p:cNvPr id="202755" name="Text Box 3"/>
          <p:cNvSpPr txBox="1">
            <a:spLocks noChangeArrowheads="1"/>
          </p:cNvSpPr>
          <p:nvPr/>
        </p:nvSpPr>
        <p:spPr bwMode="auto">
          <a:xfrm>
            <a:off x="5338763" y="5805488"/>
            <a:ext cx="380523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00"/>
              </a:buClr>
              <a:buFont typeface="Georgia" charset="0"/>
              <a:buNone/>
              <a:defRPr/>
            </a:pPr>
            <a:r>
              <a:rPr lang="ko-KR" altLang="en-US" sz="2800" smtClean="0">
                <a:solidFill>
                  <a:srgbClr val="FFFF00"/>
                </a:solidFill>
                <a:latin typeface="Georgia" charset="0"/>
                <a:ea typeface="Gulim" charset="0"/>
                <a:cs typeface="Gulim" charset="0"/>
              </a:rPr>
              <a:t>플리니우스</a:t>
            </a:r>
            <a:r>
              <a:rPr lang="en-GB" sz="2800" smtClean="0">
                <a:solidFill>
                  <a:srgbClr val="FFFF00"/>
                </a:solidFill>
                <a:latin typeface="Georgia" charset="0"/>
              </a:rPr>
              <a:t>, </a:t>
            </a:r>
            <a:r>
              <a:rPr lang="ko-KR" altLang="en-US" sz="2800" i="1" smtClean="0">
                <a:solidFill>
                  <a:srgbClr val="FFFF00"/>
                </a:solidFill>
                <a:latin typeface="Georgia" charset="0"/>
                <a:ea typeface="Gulim" charset="0"/>
                <a:cs typeface="Gulim" charset="0"/>
              </a:rPr>
              <a:t>편지</a:t>
            </a:r>
            <a:r>
              <a:rPr lang="ko-KR" altLang="en-GB" sz="2800" smtClean="0">
                <a:solidFill>
                  <a:srgbClr val="FFFF00"/>
                </a:solidFill>
                <a:latin typeface="Georgia" charset="0"/>
                <a:ea typeface="Gulim" charset="0"/>
                <a:cs typeface="Gulim" charset="0"/>
              </a:rPr>
              <a:t> </a:t>
            </a:r>
            <a:r>
              <a:rPr lang="en-GB" sz="2800" smtClean="0">
                <a:solidFill>
                  <a:srgbClr val="FFFF00"/>
                </a:solidFill>
                <a:latin typeface="Georgia" charset="0"/>
              </a:rPr>
              <a:t>10.96</a:t>
            </a:r>
          </a:p>
        </p:txBody>
      </p:sp>
      <p:sp>
        <p:nvSpPr>
          <p:cNvPr id="202756" name="Text Box 4"/>
          <p:cNvSpPr txBox="1">
            <a:spLocks noChangeArrowheads="1"/>
          </p:cNvSpPr>
          <p:nvPr/>
        </p:nvSpPr>
        <p:spPr bwMode="auto">
          <a:xfrm>
            <a:off x="522288" y="6477000"/>
            <a:ext cx="8258175"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sz="1400" smtClean="0">
                <a:latin typeface="Arial" charset="0"/>
              </a:rPr>
              <a:t>(c)Paul Halsall Mar 1996. halsall@murray.fordham.edu </a:t>
            </a:r>
            <a:r>
              <a:rPr lang="en-GB" sz="1400" smtClean="0"/>
              <a:t>http://www.fordham.edu/halsall/source/pliny1.html</a:t>
            </a:r>
          </a:p>
        </p:txBody>
      </p:sp>
      <p:sp>
        <p:nvSpPr>
          <p:cNvPr id="202757" name="Rectangle 5"/>
          <p:cNvSpPr>
            <a:spLocks noChangeArrowheads="1"/>
          </p:cNvSpPr>
          <p:nvPr/>
        </p:nvSpPr>
        <p:spPr bwMode="auto">
          <a:xfrm>
            <a:off x="609600" y="1447800"/>
            <a:ext cx="8229600" cy="426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7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600" b="1" u="sng">
                <a:solidFill>
                  <a:srgbClr val="EAEAEA"/>
                </a:solidFill>
                <a:latin typeface="Arial" charset="0"/>
                <a:ea typeface="Gulim" charset="0"/>
                <a:cs typeface="Gulim" charset="0"/>
              </a:rPr>
              <a:t>주지사</a:t>
            </a:r>
            <a:r>
              <a:rPr lang="ko-KR" altLang="en-GB" sz="2600" b="1" u="sng">
                <a:solidFill>
                  <a:srgbClr val="EAEAEA"/>
                </a:solidFill>
                <a:latin typeface="Arial" charset="0"/>
                <a:ea typeface="Gulim" charset="0"/>
                <a:cs typeface="Gulim" charset="0"/>
              </a:rPr>
              <a:t> </a:t>
            </a:r>
            <a:r>
              <a:rPr lang="ko-KR" altLang="en-US" sz="2600" b="1" u="sng">
                <a:solidFill>
                  <a:srgbClr val="EAEAEA"/>
                </a:solidFill>
                <a:latin typeface="Arial" charset="0"/>
                <a:ea typeface="Gulim" charset="0"/>
                <a:cs typeface="Gulim" charset="0"/>
              </a:rPr>
              <a:t>플리니우스가</a:t>
            </a:r>
            <a:r>
              <a:rPr lang="ko-KR" altLang="en-GB" sz="2600" b="1" u="sng">
                <a:solidFill>
                  <a:srgbClr val="EAEAEA"/>
                </a:solidFill>
                <a:latin typeface="Arial" charset="0"/>
                <a:ea typeface="Gulim" charset="0"/>
                <a:cs typeface="Gulim" charset="0"/>
              </a:rPr>
              <a:t> </a:t>
            </a:r>
            <a:r>
              <a:rPr lang="ko-KR" altLang="en-US" sz="2600" b="1" u="sng">
                <a:solidFill>
                  <a:srgbClr val="EAEAEA"/>
                </a:solidFill>
                <a:latin typeface="Arial" charset="0"/>
                <a:ea typeface="Gulim" charset="0"/>
                <a:cs typeface="Gulim" charset="0"/>
              </a:rPr>
              <a:t>황제 트라야누스에게</a:t>
            </a:r>
            <a:r>
              <a:rPr lang="en-GB" sz="2600" b="1" u="sng">
                <a:solidFill>
                  <a:srgbClr val="EAEAEA"/>
                </a:solidFill>
                <a:latin typeface="Arial" charset="0"/>
              </a:rPr>
              <a:t> (AD 111):</a:t>
            </a:r>
          </a:p>
          <a:p>
            <a:pPr>
              <a:lnSpc>
                <a:spcPct val="100000"/>
              </a:lnSpc>
              <a:spcBef>
                <a:spcPts val="7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sz="2800" b="1">
              <a:solidFill>
                <a:srgbClr val="EAEAEA"/>
              </a:solidFill>
              <a:latin typeface="Arial" charset="0"/>
            </a:endParaRPr>
          </a:p>
          <a:p>
            <a:pPr>
              <a:lnSpc>
                <a:spcPct val="100000"/>
              </a:lnSpc>
              <a:spcBef>
                <a:spcPts val="7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a:solidFill>
                  <a:srgbClr val="EAEAEA"/>
                </a:solidFill>
                <a:latin typeface="Arial" charset="0"/>
                <a:ea typeface="Gulim" charset="0"/>
                <a:cs typeface="Gulim" charset="0"/>
              </a:rPr>
              <a:t>나는 다음과 같은 절차를 통해 관찰 하였습니다</a:t>
            </a:r>
            <a:r>
              <a:rPr lang="en-US" altLang="ko-KR" sz="2800" b="1">
                <a:solidFill>
                  <a:srgbClr val="EAEAEA"/>
                </a:solidFill>
                <a:latin typeface="Arial" charset="0"/>
                <a:ea typeface="Gulim" charset="0"/>
                <a:cs typeface="Gulim" charset="0"/>
              </a:rPr>
              <a:t>:</a:t>
            </a:r>
            <a:r>
              <a:rPr lang="en-GB" sz="2800" b="1">
                <a:solidFill>
                  <a:srgbClr val="EAEAEA"/>
                </a:solidFill>
                <a:latin typeface="Arial" charset="0"/>
              </a:rPr>
              <a:t> </a:t>
            </a:r>
            <a:r>
              <a:rPr lang="ko-KR" altLang="en-US" sz="2800" b="1">
                <a:solidFill>
                  <a:srgbClr val="EAEAEA"/>
                </a:solidFill>
                <a:latin typeface="Arial" charset="0"/>
                <a:ea typeface="Gulim" charset="0"/>
                <a:cs typeface="Gulim" charset="0"/>
              </a:rPr>
              <a:t>나는 이들이 과연 기독교인 인가 심문 하였고</a:t>
            </a:r>
            <a:r>
              <a:rPr lang="en-GB" sz="2800" b="1">
                <a:solidFill>
                  <a:srgbClr val="EAEAEA"/>
                </a:solidFill>
                <a:latin typeface="Arial" charset="0"/>
              </a:rPr>
              <a:t>; </a:t>
            </a:r>
            <a:r>
              <a:rPr lang="ko-KR" altLang="en-US" sz="2800" b="1">
                <a:solidFill>
                  <a:srgbClr val="EAEAEA"/>
                </a:solidFill>
                <a:latin typeface="Arial" charset="0"/>
                <a:ea typeface="Gulim" charset="0"/>
                <a:cs typeface="Gulim" charset="0"/>
              </a:rPr>
              <a:t>기독교인이라고 자백한 자들은 두번 그리고 세번더 무서운 협박과 함께 심문 하였고</a:t>
            </a:r>
            <a:r>
              <a:rPr lang="en-GB" sz="2800" b="1">
                <a:solidFill>
                  <a:srgbClr val="EAEAEA"/>
                </a:solidFill>
                <a:latin typeface="Arial" charset="0"/>
              </a:rPr>
              <a:t>; </a:t>
            </a:r>
            <a:r>
              <a:rPr lang="ko-KR" altLang="en-US" sz="2800" b="1">
                <a:solidFill>
                  <a:srgbClr val="EAEAEA"/>
                </a:solidFill>
                <a:latin typeface="Arial" charset="0"/>
                <a:ea typeface="Gulim" charset="0"/>
                <a:cs typeface="Gulim" charset="0"/>
              </a:rPr>
              <a:t>버티는 자들은 처형을 명하였습니다</a:t>
            </a:r>
            <a:r>
              <a:rPr lang="en-US" altLang="ko-KR" sz="2800" b="1">
                <a:solidFill>
                  <a:srgbClr val="EAEAEA"/>
                </a:solidFill>
                <a:latin typeface="Arial" charset="0"/>
                <a:ea typeface="Gulim" charset="0"/>
                <a:cs typeface="Gulim" charset="0"/>
              </a:rPr>
              <a:t>…</a:t>
            </a:r>
            <a:endParaRPr lang="en-GB" sz="2800" b="1">
              <a:solidFill>
                <a:srgbClr val="EAEAEA"/>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8689" name="Picture 1" descr="womaninpa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50" y="-26988"/>
            <a:ext cx="9150350" cy="727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7" name="Rectangle 1"/>
          <p:cNvSpPr>
            <a:spLocks noGrp="1" noChangeArrowheads="1"/>
          </p:cNvSpPr>
          <p:nvPr>
            <p:ph type="title" idx="4294967295"/>
          </p:nvPr>
        </p:nvSpPr>
        <p:spPr>
          <a:xfrm>
            <a:off x="685800" y="0"/>
            <a:ext cx="7239000" cy="1203325"/>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5400" smtClean="0">
                <a:ea typeface="Gulim" charset="0"/>
                <a:cs typeface="Gulim" charset="0"/>
              </a:rPr>
              <a:t>초대 교회의 고난</a:t>
            </a:r>
          </a:p>
        </p:txBody>
      </p:sp>
      <p:sp>
        <p:nvSpPr>
          <p:cNvPr id="203778" name="Text Box 2"/>
          <p:cNvSpPr txBox="1">
            <a:spLocks noChangeArrowheads="1"/>
          </p:cNvSpPr>
          <p:nvPr/>
        </p:nvSpPr>
        <p:spPr bwMode="auto">
          <a:xfrm>
            <a:off x="8231188" y="76200"/>
            <a:ext cx="8064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solidFill>
                  <a:srgbClr val="FFFFFF"/>
                </a:solidFill>
              </a:rPr>
              <a:t>281b</a:t>
            </a:r>
          </a:p>
        </p:txBody>
      </p:sp>
      <p:sp>
        <p:nvSpPr>
          <p:cNvPr id="203779" name="Text Box 3"/>
          <p:cNvSpPr txBox="1">
            <a:spLocks noChangeArrowheads="1"/>
          </p:cNvSpPr>
          <p:nvPr/>
        </p:nvSpPr>
        <p:spPr bwMode="auto">
          <a:xfrm>
            <a:off x="5338763" y="5949950"/>
            <a:ext cx="380523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00"/>
              </a:buClr>
              <a:buFont typeface="Georgia" charset="0"/>
              <a:buNone/>
              <a:defRPr/>
            </a:pPr>
            <a:r>
              <a:rPr lang="ko-KR" altLang="en-US" sz="2800" smtClean="0">
                <a:solidFill>
                  <a:srgbClr val="FFFF00"/>
                </a:solidFill>
                <a:latin typeface="Georgia" charset="0"/>
                <a:ea typeface="Gulim" charset="0"/>
                <a:cs typeface="Gulim" charset="0"/>
              </a:rPr>
              <a:t>플리니우스</a:t>
            </a:r>
            <a:r>
              <a:rPr lang="en-GB" sz="2800" smtClean="0">
                <a:solidFill>
                  <a:srgbClr val="FFFF00"/>
                </a:solidFill>
                <a:latin typeface="Georgia" charset="0"/>
              </a:rPr>
              <a:t>, </a:t>
            </a:r>
            <a:r>
              <a:rPr lang="ko-KR" altLang="en-US" sz="2800" i="1" smtClean="0">
                <a:solidFill>
                  <a:srgbClr val="FFFF00"/>
                </a:solidFill>
                <a:latin typeface="Georgia" charset="0"/>
                <a:ea typeface="Gulim" charset="0"/>
                <a:cs typeface="Gulim" charset="0"/>
              </a:rPr>
              <a:t>편지</a:t>
            </a:r>
            <a:r>
              <a:rPr lang="ko-KR" altLang="en-GB" sz="2800" smtClean="0">
                <a:solidFill>
                  <a:srgbClr val="FFFF00"/>
                </a:solidFill>
                <a:latin typeface="Georgia" charset="0"/>
                <a:ea typeface="Gulim" charset="0"/>
                <a:cs typeface="Gulim" charset="0"/>
              </a:rPr>
              <a:t> </a:t>
            </a:r>
            <a:r>
              <a:rPr lang="en-GB" sz="2800" smtClean="0">
                <a:solidFill>
                  <a:srgbClr val="FFFF00"/>
                </a:solidFill>
                <a:latin typeface="Georgia" charset="0"/>
              </a:rPr>
              <a:t>10.96</a:t>
            </a:r>
          </a:p>
        </p:txBody>
      </p:sp>
      <p:sp>
        <p:nvSpPr>
          <p:cNvPr id="203780" name="Text Box 4"/>
          <p:cNvSpPr txBox="1">
            <a:spLocks noChangeArrowheads="1"/>
          </p:cNvSpPr>
          <p:nvPr/>
        </p:nvSpPr>
        <p:spPr bwMode="auto">
          <a:xfrm>
            <a:off x="522288" y="6477000"/>
            <a:ext cx="8258175"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sz="1400" smtClean="0">
                <a:latin typeface="Arial" charset="0"/>
              </a:rPr>
              <a:t>(c)Paul Halsall Mar 1996. halsall@murray.fordham.edu </a:t>
            </a:r>
            <a:r>
              <a:rPr lang="en-GB" sz="1400" smtClean="0"/>
              <a:t>http://www.fordham.edu/halsall/source/pliny1.html</a:t>
            </a:r>
          </a:p>
        </p:txBody>
      </p:sp>
      <p:sp>
        <p:nvSpPr>
          <p:cNvPr id="203781" name="Rectangle 5"/>
          <p:cNvSpPr>
            <a:spLocks noChangeArrowheads="1"/>
          </p:cNvSpPr>
          <p:nvPr/>
        </p:nvSpPr>
        <p:spPr bwMode="auto">
          <a:xfrm>
            <a:off x="304800" y="1447800"/>
            <a:ext cx="8686800" cy="457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spcBef>
                <a:spcPts val="7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u="sng">
                <a:solidFill>
                  <a:srgbClr val="EAEAEA"/>
                </a:solidFill>
                <a:latin typeface="Arial" charset="0"/>
                <a:ea typeface="Gulim" charset="0"/>
                <a:cs typeface="Gulim" charset="0"/>
              </a:rPr>
              <a:t>주지사 플리니우스가 황제 트라야누스에게 </a:t>
            </a:r>
            <a:r>
              <a:rPr lang="ko-KR" altLang="en-GB" sz="2800" b="1" u="sng">
                <a:solidFill>
                  <a:srgbClr val="EAEAEA"/>
                </a:solidFill>
                <a:latin typeface="Arial" charset="0"/>
                <a:ea typeface="Gulim" charset="0"/>
                <a:cs typeface="Gulim" charset="0"/>
              </a:rPr>
              <a:t> </a:t>
            </a:r>
            <a:r>
              <a:rPr lang="en-GB" sz="2800" b="1" u="sng">
                <a:solidFill>
                  <a:srgbClr val="EAEAEA"/>
                </a:solidFill>
                <a:latin typeface="Arial" charset="0"/>
              </a:rPr>
              <a:t>(AD 111):</a:t>
            </a:r>
          </a:p>
          <a:p>
            <a:pPr>
              <a:lnSpc>
                <a:spcPct val="100000"/>
              </a:lnSpc>
              <a:spcBef>
                <a:spcPts val="700"/>
              </a:spcBef>
              <a:buClr>
                <a:srgbClr val="A3C145"/>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a:solidFill>
                  <a:srgbClr val="EAEAEA"/>
                </a:solidFill>
                <a:latin typeface="Arial" charset="0"/>
                <a:ea typeface="Gulim" charset="0"/>
                <a:cs typeface="Gulim" charset="0"/>
              </a:rPr>
              <a:t>그리스도인이 아니다 혹은 아니었다고 말하는 이들은 내가 시킨대로 다른 신들에게 빌었고</a:t>
            </a:r>
            <a:r>
              <a:rPr lang="en-US" altLang="ko-KR" sz="2800" b="1">
                <a:solidFill>
                  <a:srgbClr val="EAEAEA"/>
                </a:solidFill>
                <a:latin typeface="Arial" charset="0"/>
                <a:ea typeface="Gulim" charset="0"/>
                <a:cs typeface="Gulim" charset="0"/>
              </a:rPr>
              <a:t>, </a:t>
            </a:r>
            <a:r>
              <a:rPr lang="ko-KR" altLang="en-US" sz="2800" b="1">
                <a:solidFill>
                  <a:srgbClr val="EAEAEA"/>
                </a:solidFill>
                <a:latin typeface="Arial" charset="0"/>
                <a:ea typeface="Gulim" charset="0"/>
                <a:cs typeface="Gulim" charset="0"/>
              </a:rPr>
              <a:t>당신의 초상화 앞에서 와인과 향으로 기도 하였습니다</a:t>
            </a:r>
            <a:r>
              <a:rPr lang="en-US" altLang="ko-KR" sz="2800" b="1">
                <a:solidFill>
                  <a:srgbClr val="EAEAEA"/>
                </a:solidFill>
                <a:latin typeface="Arial" charset="0"/>
                <a:ea typeface="Gulim" charset="0"/>
                <a:cs typeface="Gulim" charset="0"/>
              </a:rPr>
              <a:t>.</a:t>
            </a:r>
            <a:r>
              <a:rPr lang="ko-KR" altLang="en-US" sz="2800" b="1">
                <a:solidFill>
                  <a:srgbClr val="EAEAEA"/>
                </a:solidFill>
                <a:latin typeface="Arial" charset="0"/>
                <a:ea typeface="Gulim" charset="0"/>
                <a:cs typeface="Gulim" charset="0"/>
              </a:rPr>
              <a:t> 이 모든것은 내가 명령하여 준비 되었고 다른 신들의 조각들과 함께 준비 하였습니다</a:t>
            </a:r>
            <a:r>
              <a:rPr lang="en-US" altLang="ko-KR" sz="2800" b="1">
                <a:solidFill>
                  <a:srgbClr val="EAEAEA"/>
                </a:solidFill>
                <a:latin typeface="Arial" charset="0"/>
                <a:ea typeface="Gulim" charset="0"/>
                <a:cs typeface="Gulim" charset="0"/>
              </a:rPr>
              <a:t>. </a:t>
            </a:r>
            <a:r>
              <a:rPr lang="ko-KR" altLang="en-US" sz="2800" b="1">
                <a:solidFill>
                  <a:srgbClr val="EAEAEA"/>
                </a:solidFill>
                <a:latin typeface="Arial" charset="0"/>
                <a:ea typeface="Gulim" charset="0"/>
                <a:cs typeface="Gulim" charset="0"/>
              </a:rPr>
              <a:t>그리고 그리스도를 더욱 저주 하였는데</a:t>
            </a:r>
            <a:r>
              <a:rPr lang="en-US" altLang="ko-KR" sz="2800" b="1">
                <a:solidFill>
                  <a:srgbClr val="EAEAEA"/>
                </a:solidFill>
                <a:latin typeface="Arial" charset="0"/>
                <a:ea typeface="Gulim" charset="0"/>
                <a:cs typeface="Gulim" charset="0"/>
              </a:rPr>
              <a:t>, </a:t>
            </a:r>
            <a:r>
              <a:rPr lang="ko-KR" altLang="en-US" sz="2800" b="1">
                <a:solidFill>
                  <a:srgbClr val="EAEAEA"/>
                </a:solidFill>
                <a:latin typeface="Arial" charset="0"/>
                <a:ea typeface="Gulim" charset="0"/>
                <a:cs typeface="Gulim" charset="0"/>
              </a:rPr>
              <a:t>이 모든것에 아무 문제를 보이지 않았던 자들은 내 생각엔 풀어 주어도 된다고 생각 하였습니다</a:t>
            </a:r>
            <a:r>
              <a:rPr lang="en-US" altLang="ko-KR" sz="2800" b="1">
                <a:solidFill>
                  <a:srgbClr val="EAEAEA"/>
                </a:solidFill>
                <a:latin typeface="Arial" charset="0"/>
                <a:ea typeface="Gulim" charset="0"/>
                <a:cs typeface="Gulim" charset="0"/>
              </a:rPr>
              <a:t>.</a:t>
            </a:r>
            <a:endParaRPr lang="en-GB" sz="2800" b="1">
              <a:solidFill>
                <a:srgbClr val="EAEAEA"/>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
          <p:cNvSpPr>
            <a:spLocks noGrp="1" noChangeArrowheads="1"/>
          </p:cNvSpPr>
          <p:nvPr>
            <p:ph type="title" idx="4294967295"/>
          </p:nvPr>
        </p:nvSpPr>
        <p:spPr>
          <a:xfrm>
            <a:off x="228600" y="0"/>
            <a:ext cx="5410200" cy="20574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smtClean="0">
                <a:ea typeface="Gulim" charset="0"/>
                <a:cs typeface="Gulim" charset="0"/>
              </a:rPr>
              <a:t>그리스도 인들은 점점 어떻게 묘사 되어지고 있나요</a:t>
            </a:r>
            <a:r>
              <a:rPr lang="en-US" altLang="ko-KR" sz="4000" smtClean="0">
                <a:ea typeface="Gulim" charset="0"/>
                <a:cs typeface="Gulim" charset="0"/>
              </a:rPr>
              <a:t>?</a:t>
            </a:r>
            <a:endParaRPr lang="en-GB" sz="4000" smtClean="0"/>
          </a:p>
        </p:txBody>
      </p:sp>
      <p:pic>
        <p:nvPicPr>
          <p:cNvPr id="20480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7013" y="1433513"/>
            <a:ext cx="9601200" cy="40544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4803" name="Rectangle 3"/>
          <p:cNvSpPr>
            <a:spLocks noChangeArrowheads="1"/>
          </p:cNvSpPr>
          <p:nvPr/>
        </p:nvSpPr>
        <p:spPr bwMode="auto">
          <a:xfrm>
            <a:off x="3505200" y="3581400"/>
            <a:ext cx="5638800" cy="3276600"/>
          </a:xfrm>
          <a:prstGeom prst="rect">
            <a:avLst/>
          </a:prstGeom>
          <a:solidFill>
            <a:srgbClr val="000000"/>
          </a:solidFill>
          <a:ln>
            <a:noFill/>
          </a:ln>
          <a:effectLst>
            <a:outerShdw blurRad="63500" dist="17819"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indent="571500">
              <a:lnSpc>
                <a:spcPct val="100000"/>
              </a:lnSpc>
              <a:spcBef>
                <a:spcPts val="800"/>
              </a:spcBef>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a:solidFill>
                  <a:srgbClr val="EAEAEA"/>
                </a:solidFill>
                <a:latin typeface="Arial"/>
              </a:rPr>
              <a:t>“</a:t>
            </a:r>
            <a:r>
              <a:rPr lang="ko-KR" altLang="en-US" sz="2800">
                <a:solidFill>
                  <a:srgbClr val="EAEAEA"/>
                </a:solidFill>
                <a:latin typeface="Trebuchet MS" charset="0"/>
                <a:ea typeface="Gulim" charset="0"/>
                <a:cs typeface="Gulim" charset="0"/>
              </a:rPr>
              <a:t>그들은 이빨을 가지고 있는 무서운 백인들 이다</a:t>
            </a:r>
            <a:r>
              <a:rPr lang="en-GB" sz="2800">
                <a:solidFill>
                  <a:srgbClr val="EAEAEA"/>
                </a:solidFill>
                <a:latin typeface="Trebuchet MS" charset="0"/>
              </a:rPr>
              <a:t>.</a:t>
            </a:r>
          </a:p>
          <a:p>
            <a:pPr indent="571500">
              <a:lnSpc>
                <a:spcPct val="100000"/>
              </a:lnSpc>
              <a:spcBef>
                <a:spcPts val="800"/>
              </a:spcBef>
              <a:buClr>
                <a:srgbClr val="FFFF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800">
                <a:solidFill>
                  <a:srgbClr val="EAEAEA"/>
                </a:solidFill>
                <a:latin typeface="Arial"/>
              </a:rPr>
              <a:t>“</a:t>
            </a:r>
            <a:r>
              <a:rPr lang="ko-KR" altLang="en-US" sz="2800">
                <a:solidFill>
                  <a:srgbClr val="EAEAEA"/>
                </a:solidFill>
                <a:latin typeface="Trebuchet MS" charset="0"/>
                <a:ea typeface="Gulim" charset="0"/>
                <a:cs typeface="Gulim" charset="0"/>
              </a:rPr>
              <a:t>그들은 연방정부를 싫어 하고</a:t>
            </a:r>
            <a:r>
              <a:rPr lang="en-US" altLang="ko-KR" sz="2800">
                <a:solidFill>
                  <a:srgbClr val="EAEAEA"/>
                </a:solidFill>
                <a:latin typeface="Trebuchet MS" charset="0"/>
                <a:ea typeface="Gulim" charset="0"/>
                <a:cs typeface="Gulim" charset="0"/>
              </a:rPr>
              <a:t>, </a:t>
            </a:r>
            <a:r>
              <a:rPr lang="ko-KR" altLang="en-US" sz="2800">
                <a:solidFill>
                  <a:srgbClr val="EAEAEA"/>
                </a:solidFill>
                <a:latin typeface="Trebuchet MS" charset="0"/>
                <a:ea typeface="Gulim" charset="0"/>
                <a:cs typeface="Gulim" charset="0"/>
              </a:rPr>
              <a:t>하나님을 예배 하며</a:t>
            </a:r>
            <a:r>
              <a:rPr lang="en-GB" sz="2800">
                <a:solidFill>
                  <a:srgbClr val="EAEAEA"/>
                </a:solidFill>
                <a:latin typeface="Trebuchet MS" charset="0"/>
              </a:rPr>
              <a:t>, </a:t>
            </a:r>
            <a:r>
              <a:rPr lang="ko-KR" altLang="en-US" sz="2800">
                <a:solidFill>
                  <a:srgbClr val="EAEAEA"/>
                </a:solidFill>
                <a:latin typeface="Trebuchet MS" charset="0"/>
                <a:ea typeface="Gulim" charset="0"/>
                <a:cs typeface="Gulim" charset="0"/>
              </a:rPr>
              <a:t>그리고</a:t>
            </a:r>
            <a:r>
              <a:rPr lang="ko-KR" altLang="en-GB" sz="2800">
                <a:solidFill>
                  <a:srgbClr val="EAEAEA"/>
                </a:solidFill>
                <a:latin typeface="Trebuchet MS" charset="0"/>
                <a:ea typeface="Gulim" charset="0"/>
                <a:cs typeface="Gulim" charset="0"/>
              </a:rPr>
              <a:t> </a:t>
            </a:r>
            <a:r>
              <a:rPr lang="ko-KR" altLang="en-US" sz="2800">
                <a:solidFill>
                  <a:srgbClr val="EAEAEA"/>
                </a:solidFill>
                <a:latin typeface="Trebuchet MS" charset="0"/>
                <a:ea typeface="Gulim" charset="0"/>
                <a:cs typeface="Gulim" charset="0"/>
              </a:rPr>
              <a:t>총포 규제</a:t>
            </a:r>
            <a:r>
              <a:rPr lang="en-US" altLang="ko-KR" sz="2800">
                <a:solidFill>
                  <a:srgbClr val="EAEAEA"/>
                </a:solidFill>
                <a:latin typeface="Trebuchet MS" charset="0"/>
                <a:ea typeface="Gulim" charset="0"/>
                <a:cs typeface="Gulim" charset="0"/>
              </a:rPr>
              <a:t>, </a:t>
            </a:r>
            <a:r>
              <a:rPr lang="ko-KR" altLang="en-US" sz="2800">
                <a:solidFill>
                  <a:srgbClr val="EAEAEA"/>
                </a:solidFill>
                <a:latin typeface="Trebuchet MS" charset="0"/>
                <a:ea typeface="Gulim" charset="0"/>
                <a:cs typeface="Gulim" charset="0"/>
              </a:rPr>
              <a:t>낙태</a:t>
            </a:r>
            <a:r>
              <a:rPr lang="en-US" altLang="ko-KR" sz="2800">
                <a:solidFill>
                  <a:srgbClr val="EAEAEA"/>
                </a:solidFill>
                <a:latin typeface="Trebuchet MS" charset="0"/>
                <a:ea typeface="Gulim" charset="0"/>
                <a:cs typeface="Gulim" charset="0"/>
              </a:rPr>
              <a:t>, </a:t>
            </a:r>
            <a:r>
              <a:rPr lang="ko-KR" altLang="en-US" sz="2800">
                <a:solidFill>
                  <a:srgbClr val="EAEAEA"/>
                </a:solidFill>
                <a:latin typeface="Trebuchet MS" charset="0"/>
                <a:ea typeface="Gulim" charset="0"/>
                <a:cs typeface="Gulim" charset="0"/>
              </a:rPr>
              <a:t>세금 그리고 범죄에 대해 야단을 한다</a:t>
            </a:r>
            <a:r>
              <a:rPr lang="en-US" altLang="ko-KR" sz="2800">
                <a:solidFill>
                  <a:srgbClr val="EAEAEA"/>
                </a:solidFill>
                <a:latin typeface="Trebuchet MS" charset="0"/>
                <a:ea typeface="Gulim" charset="0"/>
                <a:cs typeface="Gulim" charset="0"/>
              </a:rPr>
              <a:t>.</a:t>
            </a:r>
            <a:r>
              <a:rPr lang="en-GB" altLang="ko-KR" sz="2800">
                <a:solidFill>
                  <a:srgbClr val="EAEAEA"/>
                </a:solidFill>
                <a:latin typeface="Trebuchet MS" charset="0"/>
                <a:ea typeface="Gulim" charset="0"/>
                <a:cs typeface="Gulim" charset="0"/>
              </a:rPr>
              <a:t>”</a:t>
            </a:r>
            <a:endParaRPr lang="en-GB" sz="2800">
              <a:solidFill>
                <a:srgbClr val="EAEAEA"/>
              </a:solidFill>
              <a:latin typeface="Trebuchet MS"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1"/>
          <p:cNvSpPr>
            <a:spLocks noGrp="1" noChangeArrowheads="1"/>
          </p:cNvSpPr>
          <p:nvPr>
            <p:ph type="title" idx="4294967295"/>
          </p:nvPr>
        </p:nvSpPr>
        <p:spPr>
          <a:xfrm>
            <a:off x="1219200" y="195263"/>
            <a:ext cx="6629400" cy="1100137"/>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6000" b="1" smtClean="0">
                <a:ea typeface="Gulim" charset="0"/>
                <a:cs typeface="Gulim" charset="0"/>
              </a:rPr>
              <a:t>집으로 가지고 가기</a:t>
            </a:r>
          </a:p>
        </p:txBody>
      </p:sp>
      <p:sp>
        <p:nvSpPr>
          <p:cNvPr id="205826" name="Rectangle 2"/>
          <p:cNvSpPr>
            <a:spLocks noChangeArrowheads="1"/>
          </p:cNvSpPr>
          <p:nvPr/>
        </p:nvSpPr>
        <p:spPr bwMode="auto">
          <a:xfrm>
            <a:off x="8231188" y="76200"/>
            <a:ext cx="773112"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eaLnBrk="0" hangingPunct="0">
              <a:lnSpc>
                <a:spcPct val="100000"/>
              </a:lnSpc>
              <a:buClr>
                <a:srgbClr val="DDDDDD"/>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b="1">
                <a:solidFill>
                  <a:srgbClr val="DDDDDD"/>
                </a:solidFill>
              </a:rPr>
              <a:t>280e</a:t>
            </a:r>
          </a:p>
        </p:txBody>
      </p:sp>
      <p:sp>
        <p:nvSpPr>
          <p:cNvPr id="205827" name="Rectangle 3"/>
          <p:cNvSpPr>
            <a:spLocks noChangeArrowheads="1"/>
          </p:cNvSpPr>
          <p:nvPr/>
        </p:nvSpPr>
        <p:spPr bwMode="auto">
          <a:xfrm>
            <a:off x="304800" y="1752600"/>
            <a:ext cx="8534400" cy="426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604838" indent="-604838">
              <a:lnSpc>
                <a:spcPct val="100000"/>
              </a:lnSpc>
              <a:spcBef>
                <a:spcPts val="1200"/>
              </a:spcBef>
              <a:buClr>
                <a:srgbClr val="FFFFFF"/>
              </a:buClr>
              <a:buFont typeface="Times New Roman"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4800" b="1">
                <a:solidFill>
                  <a:srgbClr val="FFFFFF"/>
                </a:solidFill>
                <a:ea typeface="Gulim" charset="0"/>
                <a:cs typeface="Gulim" charset="0"/>
              </a:rPr>
              <a:t>당신은 이 땅의 법에 어떻게 잘 복종 할수 있나요</a:t>
            </a:r>
            <a:r>
              <a:rPr lang="en-GB" sz="4800" b="1">
                <a:solidFill>
                  <a:srgbClr val="FFFFFF"/>
                </a:solidFill>
              </a:rPr>
              <a:t>?</a:t>
            </a:r>
          </a:p>
          <a:p>
            <a:pPr marL="604838" indent="-604838">
              <a:lnSpc>
                <a:spcPct val="100000"/>
              </a:lnSpc>
              <a:spcBef>
                <a:spcPts val="1200"/>
              </a:spcBef>
              <a:buClr>
                <a:srgbClr val="FFFFFF"/>
              </a:buCl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endParaRPr lang="en-GB" sz="4800" b="1">
              <a:solidFill>
                <a:srgbClr val="FFFFFF"/>
              </a:solidFill>
            </a:endParaRPr>
          </a:p>
          <a:p>
            <a:pPr marL="604838" indent="-604838">
              <a:lnSpc>
                <a:spcPct val="100000"/>
              </a:lnSpc>
              <a:spcBef>
                <a:spcPts val="1200"/>
              </a:spcBef>
              <a:buClr>
                <a:srgbClr val="FFFFFF"/>
              </a:buClr>
              <a:buFont typeface="Times New Roman"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4800" b="1">
                <a:solidFill>
                  <a:srgbClr val="FFFFFF"/>
                </a:solidFill>
                <a:ea typeface="Gulim" charset="0"/>
                <a:cs typeface="Gulim" charset="0"/>
              </a:rPr>
              <a:t>구체적으로 어떻게 할 것인 가요</a:t>
            </a:r>
            <a:r>
              <a:rPr lang="en-GB" sz="4800" b="1">
                <a:solidFill>
                  <a:srgbClr val="FFFFFF"/>
                </a:solidFill>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06849" name="Rectangle 1"/>
          <p:cNvSpPr>
            <a:spLocks noGrp="1" noChangeArrowheads="1"/>
          </p:cNvSpPr>
          <p:nvPr>
            <p:ph type="title" idx="4294967295"/>
          </p:nvPr>
        </p:nvSpPr>
        <p:spPr>
          <a:xfrm>
            <a:off x="685800" y="2286000"/>
            <a:ext cx="77724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14:1–15:13</a:t>
            </a:r>
          </a:p>
        </p:txBody>
      </p:sp>
      <p:sp>
        <p:nvSpPr>
          <p:cNvPr id="206850" name="Rectangle 2"/>
          <p:cNvSpPr>
            <a:spLocks noGrp="1" noChangeArrowheads="1"/>
          </p:cNvSpPr>
          <p:nvPr>
            <p:ph type="subTitle" idx="4294967295"/>
          </p:nvPr>
        </p:nvSpPr>
        <p:spPr>
          <a:xfrm>
            <a:off x="1371600" y="3886200"/>
            <a:ext cx="6400800" cy="2043113"/>
          </a:xfrm>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다른 신념들을 다루는 변화된 방법의 정의</a:t>
            </a:r>
            <a:endParaRPr lang="en-GB" sz="3200" b="1" i="1">
              <a:solidFill>
                <a:srgbClr val="FFFFFF"/>
              </a:solidFill>
              <a:latin typeface="Arial" charset="0"/>
              <a:ea typeface="MS Gothic" charset="0"/>
              <a:cs typeface="MS Gothic"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1"/>
          <p:cNvSpPr>
            <a:spLocks noGrp="1" noChangeArrowheads="1"/>
          </p:cNvSpPr>
          <p:nvPr>
            <p:ph type="title" idx="4294967295"/>
          </p:nvPr>
        </p:nvSpPr>
        <p:spPr>
          <a:xfrm>
            <a:off x="-76200" y="1447800"/>
            <a:ext cx="3352800" cy="4191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smtClean="0">
                <a:ea typeface="Gulim" charset="0"/>
                <a:cs typeface="Gulim" charset="0"/>
              </a:rPr>
              <a:t>하나님은 </a:t>
            </a:r>
            <a:br>
              <a:rPr lang="ko-KR" altLang="en-US" sz="4000" smtClean="0">
                <a:ea typeface="Gulim" charset="0"/>
                <a:cs typeface="Gulim" charset="0"/>
              </a:rPr>
            </a:br>
            <a:r>
              <a:rPr lang="ko-KR" altLang="en-US" sz="4000" smtClean="0">
                <a:ea typeface="Gulim" charset="0"/>
                <a:cs typeface="Gulim" charset="0"/>
              </a:rPr>
              <a:t>매 유월절에 양을 먹으라고 명령 하셨다</a:t>
            </a:r>
            <a:endParaRPr lang="en-GB" sz="4000" smtClean="0"/>
          </a:p>
        </p:txBody>
      </p:sp>
      <p:pic>
        <p:nvPicPr>
          <p:cNvPr id="20787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t="-1996"/>
          <a:stretch>
            <a:fillRect/>
          </a:stretch>
        </p:blipFill>
        <p:spPr bwMode="auto">
          <a:xfrm>
            <a:off x="3263900" y="0"/>
            <a:ext cx="5880100" cy="6858000"/>
          </a:xfrm>
          <a:prstGeom prst="rect">
            <a:avLst/>
          </a:prstGeom>
          <a:noFill/>
          <a:ln>
            <a:noFill/>
          </a:ln>
          <a:effectLst/>
          <a:extLst>
            <a:ext uri="{909E8E84-426E-40dd-AFC4-6F175D3DCCD1}">
              <a14:hiddenFill xmlns:a14="http://schemas.microsoft.com/office/drawing/2010/main">
                <a:blipFill dpi="0" rotWithShape="0">
                  <a:blip/>
                  <a:srcRect t="-1996"/>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7875" name="Text Box 3"/>
          <p:cNvSpPr txBox="1">
            <a:spLocks noChangeArrowheads="1"/>
          </p:cNvSpPr>
          <p:nvPr/>
        </p:nvSpPr>
        <p:spPr bwMode="auto">
          <a:xfrm>
            <a:off x="3195638" y="30163"/>
            <a:ext cx="559435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2000"/>
              </a:spcBef>
              <a:buClr>
                <a:srgbClr val="FFFFFF"/>
              </a:buClr>
              <a:defRPr/>
            </a:pPr>
            <a:r>
              <a:rPr lang="ja-JP" altLang="en-GB" sz="3200" b="1" smtClean="0">
                <a:solidFill>
                  <a:srgbClr val="FFFFFF"/>
                </a:solidFill>
                <a:latin typeface="Arial"/>
              </a:rPr>
              <a:t>“</a:t>
            </a:r>
            <a:r>
              <a:rPr lang="ko-KR" altLang="en-US" sz="3200" b="1" smtClean="0">
                <a:solidFill>
                  <a:srgbClr val="FFFFFF"/>
                </a:solidFill>
                <a:ea typeface="Gulim" charset="0"/>
                <a:cs typeface="Gulim" charset="0"/>
              </a:rPr>
              <a:t>연약한 자를 먼저 받음</a:t>
            </a:r>
            <a:r>
              <a:rPr lang="ko-KR" altLang="en-GB" sz="3200" b="1" smtClean="0">
                <a:solidFill>
                  <a:srgbClr val="FFFFFF"/>
                </a:solidFill>
                <a:ea typeface="Gulim" charset="0"/>
                <a:cs typeface="Gulim" charset="0"/>
              </a:rPr>
              <a:t>” </a:t>
            </a:r>
            <a:r>
              <a:rPr lang="en-GB" sz="3200" b="1" smtClean="0">
                <a:solidFill>
                  <a:srgbClr val="FFFFFF"/>
                </a:solidFill>
              </a:rPr>
              <a:t>(14:1)‏</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fill="hold" nodeType="afterEffect">
                                  <p:stCondLst>
                                    <p:cond delay="0"/>
                                  </p:stCondLst>
                                  <p:childTnLst>
                                    <p:set>
                                      <p:cBhvr additive="repl">
                                        <p:cTn id="6" dur="1" fill="hold">
                                          <p:stCondLst>
                                            <p:cond delay="0"/>
                                          </p:stCondLst>
                                        </p:cTn>
                                        <p:tgtEl>
                                          <p:spTgt spid="207874"/>
                                        </p:tgtEl>
                                        <p:attrNameLst>
                                          <p:attrName>style.visibility</p:attrName>
                                        </p:attrNameLst>
                                      </p:cBhvr>
                                      <p:to>
                                        <p:strVal val="visible"/>
                                      </p:to>
                                    </p:set>
                                    <p:animEffect transition="in" filter="fade">
                                      <p:cBhvr additive="repl">
                                        <p:cTn id="7" dur="100"/>
                                        <p:tgtEl>
                                          <p:spTgt spid="207874"/>
                                        </p:tgtEl>
                                      </p:cBhvr>
                                    </p:animEffect>
                                    <p:anim calcmode="lin" valueType="num">
                                      <p:cBhvr additive="repl">
                                        <p:cTn id="8" dur="400" fill="hold"/>
                                        <p:tgtEl>
                                          <p:spTgt spid="207874"/>
                                        </p:tgtEl>
                                        <p:attrNameLst>
                                          <p:attrName>ppt_x</p:attrName>
                                        </p:attrNameLst>
                                      </p:cBhvr>
                                      <p:tavLst>
                                        <p:tav>
                                          <p:val>
                                            <p:strVal val="#ppt_x"/>
                                          </p:val>
                                        </p:tav>
                                        <p:tav>
                                          <p:val>
                                            <p:strVal val="#ppt_x"/>
                                          </p:val>
                                        </p:tav>
                                      </p:tavLst>
                                    </p:anim>
                                    <p:anim calcmode="lin" valueType="num">
                                      <p:cBhvr additive="repl">
                                        <p:cTn id="9" dur="400" fill="hold"/>
                                        <p:tgtEl>
                                          <p:spTgt spid="207874"/>
                                        </p:tgtEl>
                                        <p:attrNameLst>
                                          <p:attrName>ppt_y</p:attrName>
                                        </p:attrNameLst>
                                      </p:cBhvr>
                                      <p:tavLst>
                                        <p:tav>
                                          <p:val>
                                            <p:strVal val="#ppt_y+0.31"/>
                                          </p:val>
                                        </p:tav>
                                        <p:tav>
                                          <p:val>
                                            <p:strVal val="#ppt_y+0.31"/>
                                          </p:val>
                                        </p:tav>
                                      </p:tavLst>
                                    </p:anim>
                                    <p:anim calcmode="lin" valueType="num">
                                      <p:cBhvr additive="repl">
                                        <p:cTn id="10" dur="600" decel="50000" fill="hold">
                                          <p:stCondLst>
                                            <p:cond delay="400"/>
                                          </p:stCondLst>
                                        </p:cTn>
                                        <p:tgtEl>
                                          <p:spTgt spid="207874"/>
                                        </p:tgtEl>
                                        <p:attrNameLst>
                                          <p:attrName>ppt_x</p:attrName>
                                        </p:attrNameLst>
                                      </p:cBhvr>
                                      <p:tavLst>
                                        <p:tav tm="10000">
                                          <p:val>
                                            <p:strVal val="#ppt_x"/>
                                          </p:val>
                                        </p:tav>
                                        <p:tav tm="15000">
                                          <p:val>
                                            <p:strVal val="#ppt_x+0.0242"/>
                                          </p:val>
                                        </p:tav>
                                        <p:tav tm="20000">
                                          <p:val>
                                            <p:strVal val="#ppt_x+0.0479"/>
                                          </p:val>
                                        </p:tav>
                                        <p:tav tm="25000">
                                          <p:val>
                                            <p:strVal val="#ppt_x+0.0704"/>
                                          </p:val>
                                        </p:tav>
                                        <p:tav tm="30000">
                                          <p:val>
                                            <p:strVal val="#ppt_x+0.0911"/>
                                          </p:val>
                                        </p:tav>
                                        <p:tav tm="35000">
                                          <p:val>
                                            <p:strVal val="#ppt_x+0.1096"/>
                                          </p:val>
                                        </p:tav>
                                        <p:tav tm="40000">
                                          <p:val>
                                            <p:strVal val="#ppt_x+0.1254"/>
                                          </p:val>
                                        </p:tav>
                                        <p:tav tm="45000">
                                          <p:val>
                                            <p:strVal val="#ppt_x+0.1381"/>
                                          </p:val>
                                        </p:tav>
                                        <p:tav tm="50000">
                                          <p:val>
                                            <p:strVal val="#ppt_x+0.1474"/>
                                          </p:val>
                                        </p:tav>
                                        <p:tav tm="55000">
                                          <p:val>
                                            <p:strVal val="#ppt_x+0.1531"/>
                                          </p:val>
                                        </p:tav>
                                        <p:tav tm="60000">
                                          <p:val>
                                            <p:strVal val="#ppt_x+0.1550"/>
                                          </p:val>
                                        </p:tav>
                                        <p:tav tm="65000">
                                          <p:val>
                                            <p:strVal val="#ppt_x+0.1531"/>
                                          </p:val>
                                        </p:tav>
                                        <p:tav tm="70000">
                                          <p:val>
                                            <p:strVal val="#ppt_x+0.1474"/>
                                          </p:val>
                                        </p:tav>
                                        <p:tav tm="75000">
                                          <p:val>
                                            <p:strVal val="#ppt_x+0.1381"/>
                                          </p:val>
                                        </p:tav>
                                        <p:tav tm="80000">
                                          <p:val>
                                            <p:strVal val="#ppt_x+0.1254"/>
                                          </p:val>
                                        </p:tav>
                                        <p:tav tm="85000">
                                          <p:val>
                                            <p:strVal val="#ppt_x+0.1096"/>
                                          </p:val>
                                        </p:tav>
                                        <p:tav tm="90000">
                                          <p:val>
                                            <p:strVal val="#ppt_x+0.0911"/>
                                          </p:val>
                                        </p:tav>
                                        <p:tav tm="95000">
                                          <p:val>
                                            <p:strVal val="#ppt_x+0.0704"/>
                                          </p:val>
                                        </p:tav>
                                        <p:tav tm="100000">
                                          <p:val>
                                            <p:strVal val="#ppt_x+0.0479"/>
                                          </p:val>
                                        </p:tav>
                                        <p:tav>
                                          <p:val>
                                            <p:strVal val="#ppt_x+0.0242"/>
                                          </p:val>
                                        </p:tav>
                                        <p:tav>
                                          <p:val>
                                            <p:strVal val="#ppt_x"/>
                                          </p:val>
                                        </p:tav>
                                      </p:tavLst>
                                    </p:anim>
                                    <p:anim calcmode="lin" valueType="num">
                                      <p:cBhvr additive="repl">
                                        <p:cTn id="11" dur="600" decel="50000" fill="hold">
                                          <p:stCondLst>
                                            <p:cond delay="400"/>
                                          </p:stCondLst>
                                        </p:cTn>
                                        <p:tgtEl>
                                          <p:spTgt spid="207874"/>
                                        </p:tgtEl>
                                        <p:attrNameLst>
                                          <p:attrName>ppt_y</p:attrName>
                                        </p:attrNameLst>
                                      </p:cBhvr>
                                      <p:tavLst>
                                        <p:tav tm="10000">
                                          <p:val>
                                            <p:strVal val="#ppt_y+0.31"/>
                                          </p:val>
                                        </p:tav>
                                        <p:tav tm="15000">
                                          <p:val>
                                            <p:strVal val="#ppt_y+0.308"/>
                                          </p:val>
                                        </p:tav>
                                        <p:tav tm="20000">
                                          <p:val>
                                            <p:strVal val="#ppt_y+0.3024"/>
                                          </p:val>
                                        </p:tav>
                                        <p:tav tm="25000">
                                          <p:val>
                                            <p:strVal val="#ppt_y+0.2931"/>
                                          </p:val>
                                        </p:tav>
                                        <p:tav tm="30000">
                                          <p:val>
                                            <p:strVal val="#ppt_y+0.2804"/>
                                          </p:val>
                                        </p:tav>
                                        <p:tav tm="35000">
                                          <p:val>
                                            <p:strVal val="#ppt_y+0.2646"/>
                                          </p:val>
                                        </p:tav>
                                        <p:tav tm="40000">
                                          <p:val>
                                            <p:strVal val="#ppt_y+0.2461"/>
                                          </p:val>
                                        </p:tav>
                                        <p:tav tm="45000">
                                          <p:val>
                                            <p:strVal val="#ppt_y+0.2253"/>
                                          </p:val>
                                        </p:tav>
                                        <p:tav tm="50000">
                                          <p:val>
                                            <p:strVal val="#ppt_y+0.2029"/>
                                          </p:val>
                                        </p:tav>
                                        <p:tav tm="55000">
                                          <p:val>
                                            <p:strVal val="#ppt_y+0.1792"/>
                                          </p:val>
                                        </p:tav>
                                        <p:tav tm="60000">
                                          <p:val>
                                            <p:strVal val="#ppt_y+0.155"/>
                                          </p:val>
                                        </p:tav>
                                        <p:tav tm="65000">
                                          <p:val>
                                            <p:strVal val="#ppt_y+0.1307"/>
                                          </p:val>
                                        </p:tav>
                                        <p:tav tm="70000">
                                          <p:val>
                                            <p:strVal val="#ppt_y+0.1071"/>
                                          </p:val>
                                        </p:tav>
                                        <p:tav tm="75000">
                                          <p:val>
                                            <p:strVal val="#ppt_y+0.0846"/>
                                          </p:val>
                                        </p:tav>
                                        <p:tav tm="80000">
                                          <p:val>
                                            <p:strVal val="#ppt_y+0.0639"/>
                                          </p:val>
                                        </p:tav>
                                        <p:tav tm="85000">
                                          <p:val>
                                            <p:strVal val="#ppt_y+0.0454"/>
                                          </p:val>
                                        </p:tav>
                                        <p:tav tm="90000">
                                          <p:val>
                                            <p:strVal val="#ppt_y+0.0296"/>
                                          </p:val>
                                        </p:tav>
                                        <p:tav tm="95000">
                                          <p:val>
                                            <p:strVal val="#ppt_y+0.0169"/>
                                          </p:val>
                                        </p:tav>
                                        <p:tav tm="100000">
                                          <p:val>
                                            <p:strVal val="#ppt_y+0.0076"/>
                                          </p:val>
                                        </p:tav>
                                        <p:tav>
                                          <p:val>
                                            <p:strVal val="#ppt_y+0.0019"/>
                                          </p:val>
                                        </p:tav>
                                        <p:tav>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fill="hold" nodeType="clickEffect">
                                  <p:stCondLst>
                                    <p:cond delay="0"/>
                                  </p:stCondLst>
                                  <p:childTnLst>
                                    <p:set>
                                      <p:cBhvr additive="repl">
                                        <p:cTn id="15" dur="1" fill="hold">
                                          <p:stCondLst>
                                            <p:cond delay="0"/>
                                          </p:stCondLst>
                                        </p:cTn>
                                        <p:tgtEl>
                                          <p:spTgt spid="207875"/>
                                        </p:tgtEl>
                                        <p:attrNameLst>
                                          <p:attrName>style.visibility</p:attrName>
                                        </p:attrNameLst>
                                      </p:cBhvr>
                                      <p:to>
                                        <p:strVal val="visible"/>
                                      </p:to>
                                    </p:set>
                                    <p:animEffect transition="in" filter="fade">
                                      <p:cBhvr additive="repl">
                                        <p:cTn id="16" dur="100"/>
                                        <p:tgtEl>
                                          <p:spTgt spid="207875"/>
                                        </p:tgtEl>
                                      </p:cBhvr>
                                    </p:animEffect>
                                    <p:anim calcmode="lin" valueType="num">
                                      <p:cBhvr additive="repl">
                                        <p:cTn id="17" dur="400" fill="hold"/>
                                        <p:tgtEl>
                                          <p:spTgt spid="207875"/>
                                        </p:tgtEl>
                                        <p:attrNameLst>
                                          <p:attrName>ppt_x</p:attrName>
                                        </p:attrNameLst>
                                      </p:cBhvr>
                                      <p:tavLst>
                                        <p:tav>
                                          <p:val>
                                            <p:strVal val="#ppt_x"/>
                                          </p:val>
                                        </p:tav>
                                        <p:tav>
                                          <p:val>
                                            <p:strVal val="#ppt_x"/>
                                          </p:val>
                                        </p:tav>
                                      </p:tavLst>
                                    </p:anim>
                                    <p:anim calcmode="lin" valueType="num">
                                      <p:cBhvr additive="repl">
                                        <p:cTn id="18" dur="400" fill="hold"/>
                                        <p:tgtEl>
                                          <p:spTgt spid="207875"/>
                                        </p:tgtEl>
                                        <p:attrNameLst>
                                          <p:attrName>ppt_y</p:attrName>
                                        </p:attrNameLst>
                                      </p:cBhvr>
                                      <p:tavLst>
                                        <p:tav>
                                          <p:val>
                                            <p:strVal val="#ppt_y+0.31"/>
                                          </p:val>
                                        </p:tav>
                                        <p:tav>
                                          <p:val>
                                            <p:strVal val="#ppt_y+0.31"/>
                                          </p:val>
                                        </p:tav>
                                      </p:tavLst>
                                    </p:anim>
                                    <p:anim calcmode="lin" valueType="num">
                                      <p:cBhvr additive="repl">
                                        <p:cTn id="19" dur="600" decel="50000" fill="hold">
                                          <p:stCondLst>
                                            <p:cond delay="400"/>
                                          </p:stCondLst>
                                        </p:cTn>
                                        <p:tgtEl>
                                          <p:spTgt spid="207875"/>
                                        </p:tgtEl>
                                        <p:attrNameLst>
                                          <p:attrName>ppt_x</p:attrName>
                                        </p:attrNameLst>
                                      </p:cBhvr>
                                      <p:tavLst>
                                        <p:tav tm="10000">
                                          <p:val>
                                            <p:strVal val="#ppt_x"/>
                                          </p:val>
                                        </p:tav>
                                        <p:tav tm="15000">
                                          <p:val>
                                            <p:strVal val="#ppt_x+0.0242"/>
                                          </p:val>
                                        </p:tav>
                                        <p:tav tm="20000">
                                          <p:val>
                                            <p:strVal val="#ppt_x+0.0479"/>
                                          </p:val>
                                        </p:tav>
                                        <p:tav tm="25000">
                                          <p:val>
                                            <p:strVal val="#ppt_x+0.0704"/>
                                          </p:val>
                                        </p:tav>
                                        <p:tav tm="30000">
                                          <p:val>
                                            <p:strVal val="#ppt_x+0.0911"/>
                                          </p:val>
                                        </p:tav>
                                        <p:tav tm="35000">
                                          <p:val>
                                            <p:strVal val="#ppt_x+0.1096"/>
                                          </p:val>
                                        </p:tav>
                                        <p:tav tm="40000">
                                          <p:val>
                                            <p:strVal val="#ppt_x+0.1254"/>
                                          </p:val>
                                        </p:tav>
                                        <p:tav tm="45000">
                                          <p:val>
                                            <p:strVal val="#ppt_x+0.1381"/>
                                          </p:val>
                                        </p:tav>
                                        <p:tav tm="50000">
                                          <p:val>
                                            <p:strVal val="#ppt_x+0.1474"/>
                                          </p:val>
                                        </p:tav>
                                        <p:tav tm="55000">
                                          <p:val>
                                            <p:strVal val="#ppt_x+0.1531"/>
                                          </p:val>
                                        </p:tav>
                                        <p:tav tm="60000">
                                          <p:val>
                                            <p:strVal val="#ppt_x+0.1550"/>
                                          </p:val>
                                        </p:tav>
                                        <p:tav tm="65000">
                                          <p:val>
                                            <p:strVal val="#ppt_x+0.1531"/>
                                          </p:val>
                                        </p:tav>
                                        <p:tav tm="70000">
                                          <p:val>
                                            <p:strVal val="#ppt_x+0.1474"/>
                                          </p:val>
                                        </p:tav>
                                        <p:tav tm="75000">
                                          <p:val>
                                            <p:strVal val="#ppt_x+0.1381"/>
                                          </p:val>
                                        </p:tav>
                                        <p:tav tm="80000">
                                          <p:val>
                                            <p:strVal val="#ppt_x+0.1254"/>
                                          </p:val>
                                        </p:tav>
                                        <p:tav tm="85000">
                                          <p:val>
                                            <p:strVal val="#ppt_x+0.1096"/>
                                          </p:val>
                                        </p:tav>
                                        <p:tav tm="90000">
                                          <p:val>
                                            <p:strVal val="#ppt_x+0.0911"/>
                                          </p:val>
                                        </p:tav>
                                        <p:tav tm="95000">
                                          <p:val>
                                            <p:strVal val="#ppt_x+0.0704"/>
                                          </p:val>
                                        </p:tav>
                                        <p:tav tm="100000">
                                          <p:val>
                                            <p:strVal val="#ppt_x+0.0479"/>
                                          </p:val>
                                        </p:tav>
                                        <p:tav>
                                          <p:val>
                                            <p:strVal val="#ppt_x+0.0242"/>
                                          </p:val>
                                        </p:tav>
                                        <p:tav>
                                          <p:val>
                                            <p:strVal val="#ppt_x"/>
                                          </p:val>
                                        </p:tav>
                                      </p:tavLst>
                                    </p:anim>
                                    <p:anim calcmode="lin" valueType="num">
                                      <p:cBhvr additive="repl">
                                        <p:cTn id="20" dur="600" decel="50000" fill="hold">
                                          <p:stCondLst>
                                            <p:cond delay="400"/>
                                          </p:stCondLst>
                                        </p:cTn>
                                        <p:tgtEl>
                                          <p:spTgt spid="207875"/>
                                        </p:tgtEl>
                                        <p:attrNameLst>
                                          <p:attrName>ppt_y</p:attrName>
                                        </p:attrNameLst>
                                      </p:cBhvr>
                                      <p:tavLst>
                                        <p:tav tm="10000">
                                          <p:val>
                                            <p:strVal val="#ppt_y+0.31"/>
                                          </p:val>
                                        </p:tav>
                                        <p:tav tm="15000">
                                          <p:val>
                                            <p:strVal val="#ppt_y+0.308"/>
                                          </p:val>
                                        </p:tav>
                                        <p:tav tm="20000">
                                          <p:val>
                                            <p:strVal val="#ppt_y+0.3024"/>
                                          </p:val>
                                        </p:tav>
                                        <p:tav tm="25000">
                                          <p:val>
                                            <p:strVal val="#ppt_y+0.2931"/>
                                          </p:val>
                                        </p:tav>
                                        <p:tav tm="30000">
                                          <p:val>
                                            <p:strVal val="#ppt_y+0.2804"/>
                                          </p:val>
                                        </p:tav>
                                        <p:tav tm="35000">
                                          <p:val>
                                            <p:strVal val="#ppt_y+0.2646"/>
                                          </p:val>
                                        </p:tav>
                                        <p:tav tm="40000">
                                          <p:val>
                                            <p:strVal val="#ppt_y+0.2461"/>
                                          </p:val>
                                        </p:tav>
                                        <p:tav tm="45000">
                                          <p:val>
                                            <p:strVal val="#ppt_y+0.2253"/>
                                          </p:val>
                                        </p:tav>
                                        <p:tav tm="50000">
                                          <p:val>
                                            <p:strVal val="#ppt_y+0.2029"/>
                                          </p:val>
                                        </p:tav>
                                        <p:tav tm="55000">
                                          <p:val>
                                            <p:strVal val="#ppt_y+0.1792"/>
                                          </p:val>
                                        </p:tav>
                                        <p:tav tm="60000">
                                          <p:val>
                                            <p:strVal val="#ppt_y+0.155"/>
                                          </p:val>
                                        </p:tav>
                                        <p:tav tm="65000">
                                          <p:val>
                                            <p:strVal val="#ppt_y+0.1307"/>
                                          </p:val>
                                        </p:tav>
                                        <p:tav tm="70000">
                                          <p:val>
                                            <p:strVal val="#ppt_y+0.1071"/>
                                          </p:val>
                                        </p:tav>
                                        <p:tav tm="75000">
                                          <p:val>
                                            <p:strVal val="#ppt_y+0.0846"/>
                                          </p:val>
                                        </p:tav>
                                        <p:tav tm="80000">
                                          <p:val>
                                            <p:strVal val="#ppt_y+0.0639"/>
                                          </p:val>
                                        </p:tav>
                                        <p:tav tm="85000">
                                          <p:val>
                                            <p:strVal val="#ppt_y+0.0454"/>
                                          </p:val>
                                        </p:tav>
                                        <p:tav tm="90000">
                                          <p:val>
                                            <p:strVal val="#ppt_y+0.0296"/>
                                          </p:val>
                                        </p:tav>
                                        <p:tav tm="95000">
                                          <p:val>
                                            <p:strVal val="#ppt_y+0.0169"/>
                                          </p:val>
                                        </p:tav>
                                        <p:tav tm="100000">
                                          <p:val>
                                            <p:strVal val="#ppt_y+0.0076"/>
                                          </p:val>
                                        </p:tav>
                                        <p:tav>
                                          <p:val>
                                            <p:strVal val="#ppt_y+0.0019"/>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fill="hold" nodeType="clickEffect">
                                  <p:stCondLst>
                                    <p:cond delay="0"/>
                                  </p:stCondLst>
                                  <p:childTnLst>
                                    <p:set>
                                      <p:cBhvr additive="repl">
                                        <p:cTn id="24" dur="1" fill="hold">
                                          <p:stCondLst>
                                            <p:cond delay="0"/>
                                          </p:stCondLst>
                                        </p:cTn>
                                        <p:tgtEl>
                                          <p:spTgt spid="207873"/>
                                        </p:tgtEl>
                                        <p:attrNameLst>
                                          <p:attrName>style.visibility</p:attrName>
                                        </p:attrNameLst>
                                      </p:cBhvr>
                                      <p:to>
                                        <p:strVal val="visible"/>
                                      </p:to>
                                    </p:set>
                                    <p:animEffect transition="in" filter="fade">
                                      <p:cBhvr additive="repl">
                                        <p:cTn id="25" dur="100"/>
                                        <p:tgtEl>
                                          <p:spTgt spid="207873"/>
                                        </p:tgtEl>
                                      </p:cBhvr>
                                    </p:animEffect>
                                    <p:anim calcmode="lin" valueType="num">
                                      <p:cBhvr additive="repl">
                                        <p:cTn id="26" dur="400" fill="hold"/>
                                        <p:tgtEl>
                                          <p:spTgt spid="207873"/>
                                        </p:tgtEl>
                                        <p:attrNameLst>
                                          <p:attrName>ppt_x</p:attrName>
                                        </p:attrNameLst>
                                      </p:cBhvr>
                                      <p:tavLst>
                                        <p:tav>
                                          <p:val>
                                            <p:strVal val="#ppt_x"/>
                                          </p:val>
                                        </p:tav>
                                        <p:tav>
                                          <p:val>
                                            <p:strVal val="#ppt_x"/>
                                          </p:val>
                                        </p:tav>
                                      </p:tavLst>
                                    </p:anim>
                                    <p:anim calcmode="lin" valueType="num">
                                      <p:cBhvr additive="repl">
                                        <p:cTn id="27" dur="400" fill="hold"/>
                                        <p:tgtEl>
                                          <p:spTgt spid="207873"/>
                                        </p:tgtEl>
                                        <p:attrNameLst>
                                          <p:attrName>ppt_y</p:attrName>
                                        </p:attrNameLst>
                                      </p:cBhvr>
                                      <p:tavLst>
                                        <p:tav>
                                          <p:val>
                                            <p:strVal val="#ppt_y+0.31"/>
                                          </p:val>
                                        </p:tav>
                                        <p:tav>
                                          <p:val>
                                            <p:strVal val="#ppt_y+0.31"/>
                                          </p:val>
                                        </p:tav>
                                      </p:tavLst>
                                    </p:anim>
                                    <p:anim calcmode="lin" valueType="num">
                                      <p:cBhvr additive="repl">
                                        <p:cTn id="28" dur="600" decel="50000" fill="hold">
                                          <p:stCondLst>
                                            <p:cond delay="400"/>
                                          </p:stCondLst>
                                        </p:cTn>
                                        <p:tgtEl>
                                          <p:spTgt spid="207873"/>
                                        </p:tgtEl>
                                        <p:attrNameLst>
                                          <p:attrName>ppt_x</p:attrName>
                                        </p:attrNameLst>
                                      </p:cBhvr>
                                      <p:tavLst>
                                        <p:tav tm="10000">
                                          <p:val>
                                            <p:strVal val="#ppt_x"/>
                                          </p:val>
                                        </p:tav>
                                        <p:tav tm="15000">
                                          <p:val>
                                            <p:strVal val="#ppt_x+0.0242"/>
                                          </p:val>
                                        </p:tav>
                                        <p:tav tm="20000">
                                          <p:val>
                                            <p:strVal val="#ppt_x+0.0479"/>
                                          </p:val>
                                        </p:tav>
                                        <p:tav tm="25000">
                                          <p:val>
                                            <p:strVal val="#ppt_x+0.0704"/>
                                          </p:val>
                                        </p:tav>
                                        <p:tav tm="30000">
                                          <p:val>
                                            <p:strVal val="#ppt_x+0.0911"/>
                                          </p:val>
                                        </p:tav>
                                        <p:tav tm="35000">
                                          <p:val>
                                            <p:strVal val="#ppt_x+0.1096"/>
                                          </p:val>
                                        </p:tav>
                                        <p:tav tm="40000">
                                          <p:val>
                                            <p:strVal val="#ppt_x+0.1254"/>
                                          </p:val>
                                        </p:tav>
                                        <p:tav tm="45000">
                                          <p:val>
                                            <p:strVal val="#ppt_x+0.1381"/>
                                          </p:val>
                                        </p:tav>
                                        <p:tav tm="50000">
                                          <p:val>
                                            <p:strVal val="#ppt_x+0.1474"/>
                                          </p:val>
                                        </p:tav>
                                        <p:tav tm="55000">
                                          <p:val>
                                            <p:strVal val="#ppt_x+0.1531"/>
                                          </p:val>
                                        </p:tav>
                                        <p:tav tm="60000">
                                          <p:val>
                                            <p:strVal val="#ppt_x+0.1550"/>
                                          </p:val>
                                        </p:tav>
                                        <p:tav tm="65000">
                                          <p:val>
                                            <p:strVal val="#ppt_x+0.1531"/>
                                          </p:val>
                                        </p:tav>
                                        <p:tav tm="70000">
                                          <p:val>
                                            <p:strVal val="#ppt_x+0.1474"/>
                                          </p:val>
                                        </p:tav>
                                        <p:tav tm="75000">
                                          <p:val>
                                            <p:strVal val="#ppt_x+0.1381"/>
                                          </p:val>
                                        </p:tav>
                                        <p:tav tm="80000">
                                          <p:val>
                                            <p:strVal val="#ppt_x+0.1254"/>
                                          </p:val>
                                        </p:tav>
                                        <p:tav tm="85000">
                                          <p:val>
                                            <p:strVal val="#ppt_x+0.1096"/>
                                          </p:val>
                                        </p:tav>
                                        <p:tav tm="90000">
                                          <p:val>
                                            <p:strVal val="#ppt_x+0.0911"/>
                                          </p:val>
                                        </p:tav>
                                        <p:tav tm="95000">
                                          <p:val>
                                            <p:strVal val="#ppt_x+0.0704"/>
                                          </p:val>
                                        </p:tav>
                                        <p:tav tm="100000">
                                          <p:val>
                                            <p:strVal val="#ppt_x+0.0479"/>
                                          </p:val>
                                        </p:tav>
                                        <p:tav>
                                          <p:val>
                                            <p:strVal val="#ppt_x+0.0242"/>
                                          </p:val>
                                        </p:tav>
                                        <p:tav>
                                          <p:val>
                                            <p:strVal val="#ppt_x"/>
                                          </p:val>
                                        </p:tav>
                                      </p:tavLst>
                                    </p:anim>
                                    <p:anim calcmode="lin" valueType="num">
                                      <p:cBhvr additive="repl">
                                        <p:cTn id="29" dur="600" decel="50000" fill="hold">
                                          <p:stCondLst>
                                            <p:cond delay="400"/>
                                          </p:stCondLst>
                                        </p:cTn>
                                        <p:tgtEl>
                                          <p:spTgt spid="207873"/>
                                        </p:tgtEl>
                                        <p:attrNameLst>
                                          <p:attrName>ppt_y</p:attrName>
                                        </p:attrNameLst>
                                      </p:cBhvr>
                                      <p:tavLst>
                                        <p:tav tm="10000">
                                          <p:val>
                                            <p:strVal val="#ppt_y+0.31"/>
                                          </p:val>
                                        </p:tav>
                                        <p:tav tm="15000">
                                          <p:val>
                                            <p:strVal val="#ppt_y+0.308"/>
                                          </p:val>
                                        </p:tav>
                                        <p:tav tm="20000">
                                          <p:val>
                                            <p:strVal val="#ppt_y+0.3024"/>
                                          </p:val>
                                        </p:tav>
                                        <p:tav tm="25000">
                                          <p:val>
                                            <p:strVal val="#ppt_y+0.2931"/>
                                          </p:val>
                                        </p:tav>
                                        <p:tav tm="30000">
                                          <p:val>
                                            <p:strVal val="#ppt_y+0.2804"/>
                                          </p:val>
                                        </p:tav>
                                        <p:tav tm="35000">
                                          <p:val>
                                            <p:strVal val="#ppt_y+0.2646"/>
                                          </p:val>
                                        </p:tav>
                                        <p:tav tm="40000">
                                          <p:val>
                                            <p:strVal val="#ppt_y+0.2461"/>
                                          </p:val>
                                        </p:tav>
                                        <p:tav tm="45000">
                                          <p:val>
                                            <p:strVal val="#ppt_y+0.2253"/>
                                          </p:val>
                                        </p:tav>
                                        <p:tav tm="50000">
                                          <p:val>
                                            <p:strVal val="#ppt_y+0.2029"/>
                                          </p:val>
                                        </p:tav>
                                        <p:tav tm="55000">
                                          <p:val>
                                            <p:strVal val="#ppt_y+0.1792"/>
                                          </p:val>
                                        </p:tav>
                                        <p:tav tm="60000">
                                          <p:val>
                                            <p:strVal val="#ppt_y+0.155"/>
                                          </p:val>
                                        </p:tav>
                                        <p:tav tm="65000">
                                          <p:val>
                                            <p:strVal val="#ppt_y+0.1307"/>
                                          </p:val>
                                        </p:tav>
                                        <p:tav tm="70000">
                                          <p:val>
                                            <p:strVal val="#ppt_y+0.1071"/>
                                          </p:val>
                                        </p:tav>
                                        <p:tav tm="75000">
                                          <p:val>
                                            <p:strVal val="#ppt_y+0.0846"/>
                                          </p:val>
                                        </p:tav>
                                        <p:tav tm="80000">
                                          <p:val>
                                            <p:strVal val="#ppt_y+0.0639"/>
                                          </p:val>
                                        </p:tav>
                                        <p:tav tm="85000">
                                          <p:val>
                                            <p:strVal val="#ppt_y+0.0454"/>
                                          </p:val>
                                        </p:tav>
                                        <p:tav tm="90000">
                                          <p:val>
                                            <p:strVal val="#ppt_y+0.0296"/>
                                          </p:val>
                                        </p:tav>
                                        <p:tav tm="95000">
                                          <p:val>
                                            <p:strVal val="#ppt_y+0.0169"/>
                                          </p:val>
                                        </p:tav>
                                        <p:tav tm="100000">
                                          <p:val>
                                            <p:strVal val="#ppt_y+0.0076"/>
                                          </p:val>
                                        </p:tav>
                                        <p:tav>
                                          <p:val>
                                            <p:strVal val="#ppt_y+0.0019"/>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Grp="1" noChangeArrowheads="1"/>
          </p:cNvSpPr>
          <p:nvPr>
            <p:ph type="title"/>
          </p:nvPr>
        </p:nvSpPr>
        <p:spPr>
          <a:xfrm>
            <a:off x="685800" y="6096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mtClean="0">
                <a:ea typeface="AppleGothic" charset="0"/>
                <a:cs typeface="AppleGothic" charset="0"/>
              </a:rPr>
              <a:t>주제</a:t>
            </a:r>
            <a:r>
              <a:rPr lang="en-GB" smtClean="0"/>
              <a:t> </a:t>
            </a:r>
            <a:r>
              <a:rPr lang="ja-JP" altLang="en-GB" smtClean="0">
                <a:ea typeface="AppleGothic" charset="0"/>
                <a:cs typeface="AppleGothic" charset="0"/>
              </a:rPr>
              <a:t>나누기</a:t>
            </a:r>
            <a:endParaRPr lang="en-GB" smtClean="0"/>
          </a:p>
        </p:txBody>
      </p:sp>
      <p:sp>
        <p:nvSpPr>
          <p:cNvPr id="60418" name="Text Box 2"/>
          <p:cNvSpPr txBox="1">
            <a:spLocks noChangeArrowheads="1"/>
          </p:cNvSpPr>
          <p:nvPr/>
        </p:nvSpPr>
        <p:spPr bwMode="auto">
          <a:xfrm>
            <a:off x="1066800" y="2022475"/>
            <a:ext cx="7162800" cy="4478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marL="457200" indent="-45720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1pPr>
            <a:lvl2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2pPr>
            <a:lvl3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3pPr>
            <a:lvl4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4pPr>
            <a:lvl5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9pPr>
          </a:lstStyle>
          <a:p>
            <a:pPr>
              <a:lnSpc>
                <a:spcPct val="100000"/>
              </a:lnSpc>
              <a:buFont typeface="Arial" charset="0"/>
              <a:buChar char="•"/>
              <a:defRPr/>
            </a:pPr>
            <a:r>
              <a:rPr lang="ja-JP" altLang="en-GB" sz="3200" smtClean="0"/>
              <a:t>동료와</a:t>
            </a:r>
            <a:r>
              <a:rPr lang="en-GB" sz="3200" smtClean="0"/>
              <a:t> </a:t>
            </a:r>
            <a:r>
              <a:rPr lang="ja-JP" altLang="en-GB" sz="3200" smtClean="0"/>
              <a:t>짝을</a:t>
            </a:r>
            <a:r>
              <a:rPr lang="en-GB" sz="3200" smtClean="0"/>
              <a:t> </a:t>
            </a:r>
            <a:r>
              <a:rPr lang="ja-JP" altLang="en-GB" sz="3200" smtClean="0"/>
              <a:t>지으십시요</a:t>
            </a:r>
            <a:r>
              <a:rPr lang="en-GB" sz="3200" smtClean="0"/>
              <a:t>.</a:t>
            </a:r>
          </a:p>
          <a:p>
            <a:pPr>
              <a:lnSpc>
                <a:spcPct val="100000"/>
              </a:lnSpc>
              <a:buFont typeface="Arial" charset="0"/>
              <a:buNone/>
              <a:defRPr/>
            </a:pPr>
            <a:endParaRPr lang="en-GB" sz="3200" smtClean="0"/>
          </a:p>
          <a:p>
            <a:pPr>
              <a:lnSpc>
                <a:spcPct val="100000"/>
              </a:lnSpc>
              <a:buFont typeface="Arial" charset="0"/>
              <a:buChar char="•"/>
              <a:defRPr/>
            </a:pPr>
            <a:r>
              <a:rPr lang="ja-JP" altLang="en-GB" sz="3200" smtClean="0"/>
              <a:t>로마서</a:t>
            </a:r>
            <a:r>
              <a:rPr lang="en-GB" sz="3200" smtClean="0"/>
              <a:t> 1:17 </a:t>
            </a:r>
            <a:r>
              <a:rPr lang="ja-JP" altLang="en-GB" sz="3200" smtClean="0"/>
              <a:t>을</a:t>
            </a:r>
            <a:r>
              <a:rPr lang="en-GB" sz="3200" smtClean="0"/>
              <a:t> </a:t>
            </a:r>
            <a:r>
              <a:rPr lang="ja-JP" altLang="en-GB" sz="3200" smtClean="0"/>
              <a:t>알기</a:t>
            </a:r>
            <a:r>
              <a:rPr lang="en-GB" sz="3200" smtClean="0"/>
              <a:t> </a:t>
            </a:r>
            <a:r>
              <a:rPr lang="ja-JP" altLang="en-GB" sz="3200" smtClean="0"/>
              <a:t>쉽게</a:t>
            </a:r>
            <a:r>
              <a:rPr lang="en-GB" sz="3200" smtClean="0"/>
              <a:t> </a:t>
            </a:r>
            <a:r>
              <a:rPr lang="ko-KR" altLang="en-US" sz="3200" smtClean="0">
                <a:ea typeface="Gulim" charset="0"/>
                <a:cs typeface="Gulim" charset="0"/>
              </a:rPr>
              <a:t>바꾸어</a:t>
            </a:r>
            <a:r>
              <a:rPr lang="ko-KR" altLang="en-GB" sz="3200" smtClean="0">
                <a:ea typeface="Gulim" charset="0"/>
                <a:cs typeface="Gulim" charset="0"/>
              </a:rPr>
              <a:t> </a:t>
            </a:r>
            <a:r>
              <a:rPr lang="ko-KR" altLang="en-US" sz="3200" smtClean="0">
                <a:ea typeface="Gulim" charset="0"/>
                <a:cs typeface="Gulim" charset="0"/>
              </a:rPr>
              <a:t>말</a:t>
            </a:r>
            <a:r>
              <a:rPr lang="ko-KR" altLang="en-GB" sz="3200" smtClean="0">
                <a:ea typeface="Gulim" charset="0"/>
                <a:cs typeface="Gulim" charset="0"/>
              </a:rPr>
              <a:t> 하십시요</a:t>
            </a:r>
            <a:r>
              <a:rPr lang="en-GB" sz="3200" smtClean="0"/>
              <a:t>.</a:t>
            </a:r>
          </a:p>
          <a:p>
            <a:pPr>
              <a:lnSpc>
                <a:spcPct val="100000"/>
              </a:lnSpc>
              <a:buFont typeface="Arial" charset="0"/>
              <a:buNone/>
              <a:defRPr/>
            </a:pPr>
            <a:endParaRPr lang="en-GB" sz="3200" smtClean="0"/>
          </a:p>
          <a:p>
            <a:pPr>
              <a:lnSpc>
                <a:spcPct val="100000"/>
              </a:lnSpc>
              <a:buFont typeface="Arial" charset="0"/>
              <a:buChar char="•"/>
              <a:defRPr/>
            </a:pPr>
            <a:r>
              <a:rPr lang="ja-JP" altLang="en-GB" sz="3200" smtClean="0"/>
              <a:t>위에</a:t>
            </a:r>
            <a:r>
              <a:rPr lang="en-GB" sz="3200" smtClean="0"/>
              <a:t> </a:t>
            </a:r>
            <a:r>
              <a:rPr lang="ja-JP" altLang="en-GB" sz="3200" smtClean="0"/>
              <a:t>성경구절과</a:t>
            </a:r>
            <a:r>
              <a:rPr lang="en-GB" sz="3200" smtClean="0"/>
              <a:t> </a:t>
            </a:r>
            <a:r>
              <a:rPr lang="ja-JP" altLang="en-GB" sz="3200" smtClean="0"/>
              <a:t>비교하였을때</a:t>
            </a:r>
            <a:r>
              <a:rPr lang="en-GB" sz="3200" smtClean="0"/>
              <a:t> </a:t>
            </a:r>
            <a:r>
              <a:rPr lang="ja-JP" altLang="en-GB" sz="3200" smtClean="0"/>
              <a:t>당신은</a:t>
            </a:r>
            <a:r>
              <a:rPr lang="en-GB" sz="3200" smtClean="0"/>
              <a:t> </a:t>
            </a:r>
            <a:r>
              <a:rPr lang="ja-JP" altLang="en-GB" sz="3200" smtClean="0"/>
              <a:t>크리스챤이</a:t>
            </a:r>
            <a:r>
              <a:rPr lang="en-GB" sz="3200" smtClean="0"/>
              <a:t> </a:t>
            </a:r>
            <a:r>
              <a:rPr lang="ja-JP" altLang="en-GB" sz="3200" smtClean="0"/>
              <a:t>되기전</a:t>
            </a:r>
            <a:r>
              <a:rPr lang="en-GB" sz="3200" smtClean="0"/>
              <a:t> </a:t>
            </a:r>
            <a:r>
              <a:rPr lang="ja-JP" altLang="en-GB" sz="3200" smtClean="0"/>
              <a:t>하나님과</a:t>
            </a:r>
            <a:r>
              <a:rPr lang="en-GB" sz="3200" smtClean="0"/>
              <a:t> </a:t>
            </a:r>
            <a:r>
              <a:rPr lang="ja-JP" altLang="en-GB" sz="3200" smtClean="0"/>
              <a:t>어떻게</a:t>
            </a:r>
            <a:r>
              <a:rPr lang="en-GB" sz="3200" smtClean="0"/>
              <a:t> </a:t>
            </a:r>
            <a:r>
              <a:rPr lang="ja-JP" altLang="en-GB" sz="3200" smtClean="0"/>
              <a:t>바른관계를</a:t>
            </a:r>
            <a:r>
              <a:rPr lang="en-GB" sz="3200" smtClean="0"/>
              <a:t> </a:t>
            </a:r>
            <a:r>
              <a:rPr lang="ja-JP" altLang="en-GB" sz="3200" smtClean="0"/>
              <a:t>맺을수</a:t>
            </a:r>
            <a:r>
              <a:rPr lang="en-GB" sz="3200" smtClean="0"/>
              <a:t> </a:t>
            </a:r>
            <a:r>
              <a:rPr lang="ja-JP" altLang="en-GB" sz="3200" smtClean="0"/>
              <a:t>있다고</a:t>
            </a:r>
            <a:r>
              <a:rPr lang="en-GB" sz="3200" smtClean="0"/>
              <a:t> </a:t>
            </a:r>
            <a:r>
              <a:rPr lang="ja-JP" altLang="en-GB" sz="3200" smtClean="0"/>
              <a:t>생각</a:t>
            </a:r>
            <a:r>
              <a:rPr lang="en-GB" sz="3200" smtClean="0"/>
              <a:t> </a:t>
            </a:r>
            <a:r>
              <a:rPr lang="ja-JP" altLang="en-GB" sz="3200" smtClean="0"/>
              <a:t>하였나요</a:t>
            </a:r>
            <a:r>
              <a:rPr lang="en-GB" sz="3200" smtClean="0"/>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8849" name="Rectangle 1"/>
          <p:cNvSpPr>
            <a:spLocks noGrp="1" noChangeArrowheads="1"/>
          </p:cNvSpPr>
          <p:nvPr>
            <p:ph type="title"/>
          </p:nvPr>
        </p:nvSpPr>
        <p:spPr>
          <a:xfrm>
            <a:off x="-228600" y="152400"/>
            <a:ext cx="2514600" cy="22098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3600" b="1" smtClean="0"/>
              <a:t>Circular View of Romans</a:t>
            </a:r>
          </a:p>
        </p:txBody>
      </p:sp>
      <p:sp>
        <p:nvSpPr>
          <p:cNvPr id="78850" name="Oval 2"/>
          <p:cNvSpPr>
            <a:spLocks noChangeArrowheads="1"/>
          </p:cNvSpPr>
          <p:nvPr/>
        </p:nvSpPr>
        <p:spPr bwMode="auto">
          <a:xfrm>
            <a:off x="2346325" y="609600"/>
            <a:ext cx="5321300" cy="5791200"/>
          </a:xfrm>
          <a:prstGeom prst="ellipse">
            <a:avLst/>
          </a:prstGeom>
          <a:gradFill rotWithShape="0">
            <a:gsLst>
              <a:gs pos="0">
                <a:srgbClr val="333399"/>
              </a:gs>
              <a:gs pos="100000">
                <a:srgbClr val="171746"/>
              </a:gs>
            </a:gsLst>
            <a:path path="shape">
              <a:fillToRect l="50000" t="50000" r="50000" b="50000"/>
            </a:path>
          </a:gradFill>
          <a:ln w="381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8851" name="Line 3"/>
          <p:cNvSpPr>
            <a:spLocks noChangeShapeType="1"/>
          </p:cNvSpPr>
          <p:nvPr/>
        </p:nvSpPr>
        <p:spPr bwMode="auto">
          <a:xfrm flipV="1">
            <a:off x="5013325" y="604838"/>
            <a:ext cx="1588" cy="2828925"/>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52" name="Line 4"/>
          <p:cNvSpPr>
            <a:spLocks noChangeShapeType="1"/>
          </p:cNvSpPr>
          <p:nvPr/>
        </p:nvSpPr>
        <p:spPr bwMode="auto">
          <a:xfrm flipV="1">
            <a:off x="5013325" y="1976438"/>
            <a:ext cx="2209800" cy="1457325"/>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53" name="Rectangle 5"/>
          <p:cNvSpPr>
            <a:spLocks noChangeArrowheads="1"/>
          </p:cNvSpPr>
          <p:nvPr/>
        </p:nvSpPr>
        <p:spPr bwMode="auto">
          <a:xfrm>
            <a:off x="5089525" y="1371600"/>
            <a:ext cx="182880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죄인들의</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필요</a:t>
            </a:r>
            <a:r>
              <a:rPr lang="en-GB" sz="1600" b="1">
                <a:solidFill>
                  <a:srgbClr val="FFFFFF"/>
                </a:solidFill>
                <a:latin typeface="Arial" charset="0"/>
                <a:ea typeface="Gulim" charset="0"/>
                <a:cs typeface="Gulim" charset="0"/>
              </a:rPr>
              <a:t/>
            </a:r>
            <a:br>
              <a:rPr lang="en-GB" sz="1600" b="1">
                <a:solidFill>
                  <a:srgbClr val="FFFFFF"/>
                </a:solidFill>
                <a:latin typeface="Arial" charset="0"/>
                <a:ea typeface="Gulim" charset="0"/>
                <a:cs typeface="Gulim" charset="0"/>
              </a:rPr>
            </a:br>
            <a:r>
              <a:rPr lang="en-GB" sz="1600" b="1">
                <a:solidFill>
                  <a:srgbClr val="FFFFFF"/>
                </a:solidFill>
                <a:latin typeface="Arial" charset="0"/>
              </a:rPr>
              <a:t>1:1–3:20</a:t>
            </a:r>
          </a:p>
        </p:txBody>
      </p:sp>
      <p:sp>
        <p:nvSpPr>
          <p:cNvPr id="78854" name="Line 6"/>
          <p:cNvSpPr>
            <a:spLocks noChangeShapeType="1"/>
          </p:cNvSpPr>
          <p:nvPr/>
        </p:nvSpPr>
        <p:spPr bwMode="auto">
          <a:xfrm>
            <a:off x="5013325" y="3429000"/>
            <a:ext cx="2209800" cy="1600200"/>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55" name="Rectangle 7"/>
          <p:cNvSpPr>
            <a:spLocks noChangeArrowheads="1"/>
          </p:cNvSpPr>
          <p:nvPr/>
        </p:nvSpPr>
        <p:spPr bwMode="auto">
          <a:xfrm>
            <a:off x="5851525" y="3087688"/>
            <a:ext cx="182880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하나님께서</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주심</a:t>
            </a:r>
            <a:r>
              <a:rPr lang="en-GB" sz="1600" b="1">
                <a:solidFill>
                  <a:srgbClr val="FFFFFF"/>
                </a:solidFill>
                <a:latin typeface="Arial" charset="0"/>
                <a:ea typeface="Gulim" charset="0"/>
                <a:cs typeface="Gulim" charset="0"/>
              </a:rPr>
              <a:t/>
            </a:r>
            <a:br>
              <a:rPr lang="en-GB" sz="1600" b="1">
                <a:solidFill>
                  <a:srgbClr val="FFFFFF"/>
                </a:solidFill>
                <a:latin typeface="Arial" charset="0"/>
                <a:ea typeface="Gulim" charset="0"/>
                <a:cs typeface="Gulim" charset="0"/>
              </a:rPr>
            </a:br>
            <a:r>
              <a:rPr lang="en-GB" sz="1600" b="1">
                <a:solidFill>
                  <a:srgbClr val="FFFFFF"/>
                </a:solidFill>
                <a:latin typeface="Arial" charset="0"/>
              </a:rPr>
              <a:t>3:21–4:25</a:t>
            </a:r>
          </a:p>
        </p:txBody>
      </p:sp>
      <p:sp>
        <p:nvSpPr>
          <p:cNvPr id="78856" name="Line 8"/>
          <p:cNvSpPr>
            <a:spLocks noChangeShapeType="1"/>
          </p:cNvSpPr>
          <p:nvPr/>
        </p:nvSpPr>
        <p:spPr bwMode="auto">
          <a:xfrm>
            <a:off x="5013325" y="3429000"/>
            <a:ext cx="1588" cy="2971800"/>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57" name="Rectangle 9"/>
          <p:cNvSpPr>
            <a:spLocks noChangeArrowheads="1"/>
          </p:cNvSpPr>
          <p:nvPr/>
        </p:nvSpPr>
        <p:spPr bwMode="auto">
          <a:xfrm>
            <a:off x="4860925" y="4724400"/>
            <a:ext cx="1828800" cy="631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영적인</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경험</a:t>
            </a:r>
            <a:endParaRPr lang="en-GB" sz="1600" b="1">
              <a:solidFill>
                <a:srgbClr val="FFFFFF"/>
              </a:solidFill>
              <a:latin typeface="Arial" charset="0"/>
              <a:ea typeface="Gulim" charset="0"/>
              <a:cs typeface="Gulim" charset="0"/>
            </a:endParaRPr>
          </a:p>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1600" b="1">
                <a:solidFill>
                  <a:srgbClr val="FFFFFF"/>
                </a:solidFill>
                <a:latin typeface="Arial" charset="0"/>
              </a:rPr>
              <a:t>5:1–8:17</a:t>
            </a:r>
          </a:p>
        </p:txBody>
      </p:sp>
      <p:sp>
        <p:nvSpPr>
          <p:cNvPr id="78858" name="Line 10"/>
          <p:cNvSpPr>
            <a:spLocks noChangeShapeType="1"/>
          </p:cNvSpPr>
          <p:nvPr/>
        </p:nvSpPr>
        <p:spPr bwMode="auto">
          <a:xfrm flipH="1">
            <a:off x="2646363" y="3429000"/>
            <a:ext cx="2371725" cy="1447800"/>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59" name="Rectangle 11"/>
          <p:cNvSpPr>
            <a:spLocks noChangeArrowheads="1"/>
          </p:cNvSpPr>
          <p:nvPr/>
        </p:nvSpPr>
        <p:spPr bwMode="auto">
          <a:xfrm>
            <a:off x="3184525" y="4724400"/>
            <a:ext cx="182880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영구적</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보장</a:t>
            </a:r>
            <a:r>
              <a:rPr lang="en-GB" sz="1600" b="1">
                <a:solidFill>
                  <a:srgbClr val="FFFFFF"/>
                </a:solidFill>
                <a:latin typeface="Arial" charset="0"/>
                <a:ea typeface="Gulim" charset="0"/>
                <a:cs typeface="Gulim" charset="0"/>
              </a:rPr>
              <a:t/>
            </a:r>
            <a:br>
              <a:rPr lang="en-GB" sz="1600" b="1">
                <a:solidFill>
                  <a:srgbClr val="FFFFFF"/>
                </a:solidFill>
                <a:latin typeface="Arial" charset="0"/>
                <a:ea typeface="Gulim" charset="0"/>
                <a:cs typeface="Gulim" charset="0"/>
              </a:rPr>
            </a:br>
            <a:r>
              <a:rPr lang="en-GB" sz="1600" b="1">
                <a:solidFill>
                  <a:srgbClr val="FFFFFF"/>
                </a:solidFill>
                <a:latin typeface="Arial" charset="0"/>
              </a:rPr>
              <a:t>8:18-39</a:t>
            </a:r>
          </a:p>
        </p:txBody>
      </p:sp>
      <p:sp>
        <p:nvSpPr>
          <p:cNvPr id="78860" name="Line 12"/>
          <p:cNvSpPr>
            <a:spLocks noChangeShapeType="1"/>
          </p:cNvSpPr>
          <p:nvPr/>
        </p:nvSpPr>
        <p:spPr bwMode="auto">
          <a:xfrm flipH="1" flipV="1">
            <a:off x="2798763" y="1900238"/>
            <a:ext cx="2219325" cy="1533525"/>
          </a:xfrm>
          <a:prstGeom prst="line">
            <a:avLst/>
          </a:prstGeom>
          <a:noFill/>
          <a:ln w="3816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78861" name="Rectangle 13"/>
          <p:cNvSpPr>
            <a:spLocks noChangeArrowheads="1"/>
          </p:cNvSpPr>
          <p:nvPr/>
        </p:nvSpPr>
        <p:spPr bwMode="auto">
          <a:xfrm>
            <a:off x="2193925" y="3087688"/>
            <a:ext cx="182880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이스라엘의</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거부</a:t>
            </a:r>
            <a:r>
              <a:rPr lang="en-GB" sz="1600" b="1">
                <a:solidFill>
                  <a:srgbClr val="FFFFFF"/>
                </a:solidFill>
                <a:latin typeface="Arial" charset="0"/>
                <a:ea typeface="Gulim" charset="0"/>
                <a:cs typeface="Gulim" charset="0"/>
              </a:rPr>
              <a:t/>
            </a:r>
            <a:br>
              <a:rPr lang="en-GB" sz="1600" b="1">
                <a:solidFill>
                  <a:srgbClr val="FFFFFF"/>
                </a:solidFill>
                <a:latin typeface="Arial" charset="0"/>
                <a:ea typeface="Gulim" charset="0"/>
                <a:cs typeface="Gulim" charset="0"/>
              </a:rPr>
            </a:br>
            <a:r>
              <a:rPr lang="en-GB" sz="1600" b="1">
                <a:solidFill>
                  <a:srgbClr val="FFFFFF"/>
                </a:solidFill>
                <a:latin typeface="Arial" charset="0"/>
              </a:rPr>
              <a:t>9–11</a:t>
            </a:r>
          </a:p>
        </p:txBody>
      </p:sp>
      <p:sp>
        <p:nvSpPr>
          <p:cNvPr id="78862" name="Rectangle 14"/>
          <p:cNvSpPr>
            <a:spLocks noChangeArrowheads="1"/>
          </p:cNvSpPr>
          <p:nvPr/>
        </p:nvSpPr>
        <p:spPr bwMode="auto">
          <a:xfrm>
            <a:off x="3184525" y="1371600"/>
            <a:ext cx="182880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4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1600" b="1">
                <a:solidFill>
                  <a:srgbClr val="FFFFFF"/>
                </a:solidFill>
                <a:latin typeface="Arial" charset="0"/>
                <a:ea typeface="Gulim" charset="0"/>
                <a:cs typeface="Gulim" charset="0"/>
              </a:rPr>
              <a:t>실제적인</a:t>
            </a:r>
            <a:r>
              <a:rPr lang="en-GB" sz="1600" b="1">
                <a:solidFill>
                  <a:srgbClr val="FFFFFF"/>
                </a:solidFill>
                <a:latin typeface="Arial" charset="0"/>
                <a:ea typeface="Gulim" charset="0"/>
                <a:cs typeface="Gulim" charset="0"/>
              </a:rPr>
              <a:t> </a:t>
            </a:r>
            <a:r>
              <a:rPr lang="ja-JP" altLang="en-GB" sz="1600" b="1">
                <a:solidFill>
                  <a:srgbClr val="FFFFFF"/>
                </a:solidFill>
                <a:latin typeface="Arial" charset="0"/>
                <a:ea typeface="Gulim" charset="0"/>
                <a:cs typeface="Gulim" charset="0"/>
              </a:rPr>
              <a:t>생활</a:t>
            </a:r>
            <a:r>
              <a:rPr lang="en-GB" sz="1600" b="1">
                <a:solidFill>
                  <a:srgbClr val="FFFFFF"/>
                </a:solidFill>
                <a:latin typeface="Arial" charset="0"/>
                <a:ea typeface="Gulim" charset="0"/>
                <a:cs typeface="Gulim" charset="0"/>
              </a:rPr>
              <a:t/>
            </a:r>
            <a:br>
              <a:rPr lang="en-GB" sz="1600" b="1">
                <a:solidFill>
                  <a:srgbClr val="FFFFFF"/>
                </a:solidFill>
                <a:latin typeface="Arial" charset="0"/>
                <a:ea typeface="Gulim" charset="0"/>
                <a:cs typeface="Gulim" charset="0"/>
              </a:rPr>
            </a:br>
            <a:r>
              <a:rPr lang="en-GB" sz="1600" b="1">
                <a:solidFill>
                  <a:srgbClr val="FFFFFF"/>
                </a:solidFill>
                <a:latin typeface="Arial" charset="0"/>
              </a:rPr>
              <a:t>12–16</a:t>
            </a:r>
          </a:p>
        </p:txBody>
      </p:sp>
      <p:sp>
        <p:nvSpPr>
          <p:cNvPr id="78863" name="Oval 15"/>
          <p:cNvSpPr>
            <a:spLocks noChangeArrowheads="1"/>
          </p:cNvSpPr>
          <p:nvPr/>
        </p:nvSpPr>
        <p:spPr bwMode="auto">
          <a:xfrm>
            <a:off x="4025900" y="2438400"/>
            <a:ext cx="1960563" cy="2133600"/>
          </a:xfrm>
          <a:prstGeom prst="ellipse">
            <a:avLst/>
          </a:prstGeom>
          <a:gradFill rotWithShape="0">
            <a:gsLst>
              <a:gs pos="0">
                <a:srgbClr val="007A01"/>
              </a:gs>
              <a:gs pos="100000">
                <a:srgbClr val="003800"/>
              </a:gs>
            </a:gsLst>
            <a:path path="shape">
              <a:fillToRect l="50000" t="50000" r="50000" b="50000"/>
            </a:path>
          </a:gradFill>
          <a:ln w="381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8864" name="Rectangle 16"/>
          <p:cNvSpPr>
            <a:spLocks noChangeArrowheads="1"/>
          </p:cNvSpPr>
          <p:nvPr/>
        </p:nvSpPr>
        <p:spPr bwMode="auto">
          <a:xfrm>
            <a:off x="3978275" y="3154363"/>
            <a:ext cx="2057400"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하나님의 의로우심</a:t>
            </a:r>
          </a:p>
        </p:txBody>
      </p:sp>
      <p:sp>
        <p:nvSpPr>
          <p:cNvPr id="78865" name="Rectangle 17"/>
          <p:cNvSpPr>
            <a:spLocks noChangeArrowheads="1"/>
          </p:cNvSpPr>
          <p:nvPr/>
        </p:nvSpPr>
        <p:spPr bwMode="auto">
          <a:xfrm rot="1920000">
            <a:off x="5394325" y="552450"/>
            <a:ext cx="19812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죄</a:t>
            </a:r>
            <a:endParaRPr lang="en-GB" sz="2000" b="1">
              <a:solidFill>
                <a:srgbClr val="FFFFFF"/>
              </a:solidFill>
              <a:latin typeface="Arial" charset="0"/>
              <a:ea typeface="Gulim" charset="0"/>
              <a:cs typeface="Gulim" charset="0"/>
            </a:endParaRPr>
          </a:p>
        </p:txBody>
      </p:sp>
      <p:sp>
        <p:nvSpPr>
          <p:cNvPr id="78866" name="Rectangle 18"/>
          <p:cNvSpPr>
            <a:spLocks noChangeArrowheads="1"/>
          </p:cNvSpPr>
          <p:nvPr/>
        </p:nvSpPr>
        <p:spPr bwMode="auto">
          <a:xfrm rot="5400000">
            <a:off x="6856413" y="3265487"/>
            <a:ext cx="20574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구원</a:t>
            </a:r>
            <a:endParaRPr lang="en-GB" sz="2000" b="1">
              <a:solidFill>
                <a:srgbClr val="FFFFFF"/>
              </a:solidFill>
              <a:latin typeface="Arial" charset="0"/>
              <a:ea typeface="Gulim" charset="0"/>
              <a:cs typeface="Gulim" charset="0"/>
            </a:endParaRPr>
          </a:p>
        </p:txBody>
      </p:sp>
      <p:sp>
        <p:nvSpPr>
          <p:cNvPr id="78867" name="Rectangle 19"/>
          <p:cNvSpPr>
            <a:spLocks noChangeArrowheads="1"/>
          </p:cNvSpPr>
          <p:nvPr/>
        </p:nvSpPr>
        <p:spPr bwMode="auto">
          <a:xfrm rot="19920000">
            <a:off x="5322888" y="6008688"/>
            <a:ext cx="25908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성화</a:t>
            </a:r>
            <a:endParaRPr lang="en-GB" sz="2000" b="1">
              <a:solidFill>
                <a:srgbClr val="FFFFFF"/>
              </a:solidFill>
              <a:latin typeface="Arial" charset="0"/>
              <a:ea typeface="Gulim" charset="0"/>
              <a:cs typeface="Gulim" charset="0"/>
            </a:endParaRPr>
          </a:p>
        </p:txBody>
      </p:sp>
      <p:sp>
        <p:nvSpPr>
          <p:cNvPr id="78868" name="Rectangle 20"/>
          <p:cNvSpPr>
            <a:spLocks noChangeArrowheads="1"/>
          </p:cNvSpPr>
          <p:nvPr/>
        </p:nvSpPr>
        <p:spPr bwMode="auto">
          <a:xfrm rot="2220000">
            <a:off x="2351088" y="5924550"/>
            <a:ext cx="20574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확신</a:t>
            </a:r>
            <a:endParaRPr lang="en-GB" sz="2000" b="1">
              <a:solidFill>
                <a:srgbClr val="FFFFFF"/>
              </a:solidFill>
              <a:latin typeface="Arial" charset="0"/>
              <a:ea typeface="Gulim" charset="0"/>
              <a:cs typeface="Gulim" charset="0"/>
            </a:endParaRPr>
          </a:p>
        </p:txBody>
      </p:sp>
      <p:sp>
        <p:nvSpPr>
          <p:cNvPr id="78869" name="Rectangle 21"/>
          <p:cNvSpPr>
            <a:spLocks noChangeArrowheads="1"/>
          </p:cNvSpPr>
          <p:nvPr/>
        </p:nvSpPr>
        <p:spPr bwMode="auto">
          <a:xfrm rot="16200000">
            <a:off x="1042988" y="3228975"/>
            <a:ext cx="20574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선택</a:t>
            </a:r>
            <a:endParaRPr lang="en-GB" sz="2000" b="1">
              <a:solidFill>
                <a:srgbClr val="FFFFFF"/>
              </a:solidFill>
              <a:latin typeface="Arial" charset="0"/>
              <a:ea typeface="Gulim" charset="0"/>
              <a:cs typeface="Gulim" charset="0"/>
            </a:endParaRPr>
          </a:p>
        </p:txBody>
      </p:sp>
      <p:sp>
        <p:nvSpPr>
          <p:cNvPr id="78870" name="Rectangle 22"/>
          <p:cNvSpPr>
            <a:spLocks noChangeArrowheads="1"/>
          </p:cNvSpPr>
          <p:nvPr/>
        </p:nvSpPr>
        <p:spPr bwMode="auto">
          <a:xfrm rot="19740000">
            <a:off x="2339975" y="620713"/>
            <a:ext cx="20574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예배와</a:t>
            </a:r>
            <a:r>
              <a:rPr lang="en-GB" sz="2000" b="1">
                <a:solidFill>
                  <a:srgbClr val="FFFFFF"/>
                </a:solidFill>
                <a:latin typeface="Arial" charset="0"/>
                <a:ea typeface="Gulim" charset="0"/>
                <a:cs typeface="Gulim" charset="0"/>
              </a:rPr>
              <a:t> </a:t>
            </a:r>
            <a:r>
              <a:rPr lang="ja-JP" altLang="en-GB" sz="2000" b="1">
                <a:solidFill>
                  <a:srgbClr val="FFFFFF"/>
                </a:solidFill>
                <a:latin typeface="Arial" charset="0"/>
                <a:ea typeface="Gulim" charset="0"/>
                <a:cs typeface="Gulim" charset="0"/>
              </a:rPr>
              <a:t>구별됨</a:t>
            </a:r>
            <a:endParaRPr lang="en-GB" sz="2000" b="1">
              <a:solidFill>
                <a:srgbClr val="FFFFFF"/>
              </a:solidFill>
              <a:latin typeface="Arial" charset="0"/>
              <a:ea typeface="Gulim" charset="0"/>
              <a:cs typeface="Gulim" charset="0"/>
            </a:endParaRPr>
          </a:p>
        </p:txBody>
      </p:sp>
      <p:sp>
        <p:nvSpPr>
          <p:cNvPr id="78871" name="Rectangle 23"/>
          <p:cNvSpPr>
            <a:spLocks noChangeArrowheads="1"/>
          </p:cNvSpPr>
          <p:nvPr/>
        </p:nvSpPr>
        <p:spPr bwMode="auto">
          <a:xfrm>
            <a:off x="5105400" y="6553200"/>
            <a:ext cx="4038600"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r">
              <a:lnSpc>
                <a:spcPct val="100000"/>
              </a:lnSpc>
              <a:spcBef>
                <a:spcPts val="35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1400" b="1">
                <a:solidFill>
                  <a:srgbClr val="FFFFFF"/>
                </a:solidFill>
                <a:latin typeface="Arial" charset="0"/>
              </a:rPr>
              <a:t>Terry Hall, </a:t>
            </a:r>
            <a:r>
              <a:rPr lang="en-GB" sz="1400" b="1" i="1">
                <a:solidFill>
                  <a:srgbClr val="FFFFFF"/>
                </a:solidFill>
                <a:latin typeface="Arial" charset="0"/>
              </a:rPr>
              <a:t>Bible Panorama</a:t>
            </a:r>
            <a:r>
              <a:rPr lang="en-GB" sz="1400" b="1">
                <a:solidFill>
                  <a:srgbClr val="FFFFFF"/>
                </a:solidFill>
                <a:latin typeface="Arial" charset="0"/>
              </a:rPr>
              <a:t>, 162</a:t>
            </a:r>
          </a:p>
        </p:txBody>
      </p:sp>
      <p:sp>
        <p:nvSpPr>
          <p:cNvPr id="78872" name="Rectangle 24"/>
          <p:cNvSpPr>
            <a:spLocks noChangeArrowheads="1"/>
          </p:cNvSpPr>
          <p:nvPr/>
        </p:nvSpPr>
        <p:spPr bwMode="auto">
          <a:xfrm>
            <a:off x="8077200" y="60325"/>
            <a:ext cx="990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6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b="1">
                <a:solidFill>
                  <a:srgbClr val="FFFFFF"/>
                </a:solidFill>
                <a:latin typeface="Arial" charset="0"/>
              </a:rPr>
              <a:t>155a</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Effect transition="in" filter="wipe(down)">
                                      <p:cBhvr additive="repl">
                                        <p:cTn id="7" dur="500"/>
                                        <p:tgtEl>
                                          <p:spTgt spid="78851"/>
                                        </p:tgtEl>
                                      </p:cBhvr>
                                    </p:animEffect>
                                  </p:childTnLst>
                                </p:cTn>
                              </p:par>
                              <p:par>
                                <p:cTn id="8" presetID="1" presetClass="entr" fill="hold" nodeType="withEffect">
                                  <p:stCondLst>
                                    <p:cond delay="0"/>
                                  </p:stCondLst>
                                  <p:childTnLst>
                                    <p:set>
                                      <p:cBhvr additive="repl">
                                        <p:cTn id="9" dur="1" fill="hold">
                                          <p:stCondLst>
                                            <p:cond delay="0"/>
                                          </p:stCondLst>
                                        </p:cTn>
                                        <p:tgtEl>
                                          <p:spTgt spid="78853">
                                            <p:txEl>
                                              <p:pRg st="0" end="0"/>
                                            </p:txEl>
                                          </p:spTgt>
                                        </p:tgtEl>
                                        <p:attrNameLst>
                                          <p:attrName>style.visibility</p:attrName>
                                        </p:attrNameLst>
                                      </p:cBhvr>
                                      <p:to>
                                        <p:strVal val="visible"/>
                                      </p:to>
                                    </p:set>
                                  </p:childTnLst>
                                </p:cTn>
                              </p:par>
                              <p:par>
                                <p:cTn id="10" presetID="22" presetClass="entr" presetSubtype="8" fill="hold" nodeType="withEffect">
                                  <p:stCondLst>
                                    <p:cond delay="0"/>
                                  </p:stCondLst>
                                  <p:childTnLst>
                                    <p:set>
                                      <p:cBhvr additive="repl">
                                        <p:cTn id="11" dur="1" fill="hold">
                                          <p:stCondLst>
                                            <p:cond delay="0"/>
                                          </p:stCondLst>
                                        </p:cTn>
                                        <p:tgtEl>
                                          <p:spTgt spid="78852"/>
                                        </p:tgtEl>
                                        <p:attrNameLst>
                                          <p:attrName>style.visibility</p:attrName>
                                        </p:attrNameLst>
                                      </p:cBhvr>
                                      <p:to>
                                        <p:strVal val="visible"/>
                                      </p:to>
                                    </p:set>
                                    <p:animEffect transition="in" filter="wipe(left)">
                                      <p:cBhvr additive="repl">
                                        <p:cTn id="12" dur="500"/>
                                        <p:tgtEl>
                                          <p:spTgt spid="788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fill="hold" nodeType="clickEffect">
                                  <p:stCondLst>
                                    <p:cond delay="0"/>
                                  </p:stCondLst>
                                  <p:childTnLst>
                                    <p:set>
                                      <p:cBhvr additive="repl">
                                        <p:cTn id="16" dur="1" fill="hold">
                                          <p:stCondLst>
                                            <p:cond delay="0"/>
                                          </p:stCondLst>
                                        </p:cTn>
                                        <p:tgtEl>
                                          <p:spTgt spid="78855">
                                            <p:txEl>
                                              <p:pRg st="0" end="0"/>
                                            </p:txEl>
                                          </p:spTgt>
                                        </p:tgtEl>
                                        <p:attrNameLst>
                                          <p:attrName>style.visibility</p:attrName>
                                        </p:attrNameLst>
                                      </p:cBhvr>
                                      <p:to>
                                        <p:strVal val="visible"/>
                                      </p:to>
                                    </p:set>
                                  </p:childTnLst>
                                </p:cTn>
                              </p:par>
                              <p:par>
                                <p:cTn id="17" presetID="22" presetClass="entr" presetSubtype="8" fill="hold" nodeType="withEffect">
                                  <p:stCondLst>
                                    <p:cond delay="0"/>
                                  </p:stCondLst>
                                  <p:childTnLst>
                                    <p:set>
                                      <p:cBhvr additive="repl">
                                        <p:cTn id="18" dur="1" fill="hold">
                                          <p:stCondLst>
                                            <p:cond delay="0"/>
                                          </p:stCondLst>
                                        </p:cTn>
                                        <p:tgtEl>
                                          <p:spTgt spid="78854"/>
                                        </p:tgtEl>
                                        <p:attrNameLst>
                                          <p:attrName>style.visibility</p:attrName>
                                        </p:attrNameLst>
                                      </p:cBhvr>
                                      <p:to>
                                        <p:strVal val="visible"/>
                                      </p:to>
                                    </p:set>
                                    <p:animEffect transition="in" filter="wipe(left)">
                                      <p:cBhvr additive="repl">
                                        <p:cTn id="19" dur="500"/>
                                        <p:tgtEl>
                                          <p:spTgt spid="7885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fill="hold" nodeType="clickEffect">
                                  <p:stCondLst>
                                    <p:cond delay="0"/>
                                  </p:stCondLst>
                                  <p:childTnLst>
                                    <p:set>
                                      <p:cBhvr additive="repl">
                                        <p:cTn id="23" dur="1" fill="hold">
                                          <p:stCondLst>
                                            <p:cond delay="0"/>
                                          </p:stCondLst>
                                        </p:cTn>
                                        <p:tgtEl>
                                          <p:spTgt spid="78857">
                                            <p:txEl>
                                              <p:pRg st="0" end="0"/>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fill="hold" nodeType="clickEffect">
                                  <p:stCondLst>
                                    <p:cond delay="0"/>
                                  </p:stCondLst>
                                  <p:childTnLst>
                                    <p:set>
                                      <p:cBhvr additive="repl">
                                        <p:cTn id="27" dur="1" fill="hold">
                                          <p:stCondLst>
                                            <p:cond delay="0"/>
                                          </p:stCondLst>
                                        </p:cTn>
                                        <p:tgtEl>
                                          <p:spTgt spid="78857">
                                            <p:txEl>
                                              <p:pRg st="1" end="1"/>
                                            </p:txEl>
                                          </p:spTgt>
                                        </p:tgtEl>
                                        <p:attrNameLst>
                                          <p:attrName>style.visibility</p:attrName>
                                        </p:attrNameLst>
                                      </p:cBhvr>
                                      <p:to>
                                        <p:strVal val="visible"/>
                                      </p:to>
                                    </p:set>
                                  </p:childTnLst>
                                </p:cTn>
                              </p:par>
                              <p:par>
                                <p:cTn id="28" presetID="22" presetClass="entr" presetSubtype="1" fill="hold" nodeType="withEffect">
                                  <p:stCondLst>
                                    <p:cond delay="0"/>
                                  </p:stCondLst>
                                  <p:childTnLst>
                                    <p:set>
                                      <p:cBhvr additive="repl">
                                        <p:cTn id="29" dur="1" fill="hold">
                                          <p:stCondLst>
                                            <p:cond delay="0"/>
                                          </p:stCondLst>
                                        </p:cTn>
                                        <p:tgtEl>
                                          <p:spTgt spid="78856"/>
                                        </p:tgtEl>
                                        <p:attrNameLst>
                                          <p:attrName>style.visibility</p:attrName>
                                        </p:attrNameLst>
                                      </p:cBhvr>
                                      <p:to>
                                        <p:strVal val="visible"/>
                                      </p:to>
                                    </p:set>
                                    <p:animEffect transition="in" filter="wipe(up)">
                                      <p:cBhvr additive="repl">
                                        <p:cTn id="30" dur="500"/>
                                        <p:tgtEl>
                                          <p:spTgt spid="7885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fill="hold" nodeType="clickEffect">
                                  <p:stCondLst>
                                    <p:cond delay="0"/>
                                  </p:stCondLst>
                                  <p:childTnLst>
                                    <p:set>
                                      <p:cBhvr additive="repl">
                                        <p:cTn id="34" dur="1" fill="hold">
                                          <p:stCondLst>
                                            <p:cond delay="0"/>
                                          </p:stCondLst>
                                        </p:cTn>
                                        <p:tgtEl>
                                          <p:spTgt spid="78859">
                                            <p:txEl>
                                              <p:pRg st="0" end="0"/>
                                            </p:txEl>
                                          </p:spTgt>
                                        </p:tgtEl>
                                        <p:attrNameLst>
                                          <p:attrName>style.visibility</p:attrName>
                                        </p:attrNameLst>
                                      </p:cBhvr>
                                      <p:to>
                                        <p:strVal val="visible"/>
                                      </p:to>
                                    </p:set>
                                  </p:childTnLst>
                                </p:cTn>
                              </p:par>
                              <p:par>
                                <p:cTn id="35" presetID="22" presetClass="entr" presetSubtype="2" fill="hold" nodeType="withEffect">
                                  <p:stCondLst>
                                    <p:cond delay="0"/>
                                  </p:stCondLst>
                                  <p:childTnLst>
                                    <p:set>
                                      <p:cBhvr additive="repl">
                                        <p:cTn id="36" dur="1" fill="hold">
                                          <p:stCondLst>
                                            <p:cond delay="0"/>
                                          </p:stCondLst>
                                        </p:cTn>
                                        <p:tgtEl>
                                          <p:spTgt spid="78858"/>
                                        </p:tgtEl>
                                        <p:attrNameLst>
                                          <p:attrName>style.visibility</p:attrName>
                                        </p:attrNameLst>
                                      </p:cBhvr>
                                      <p:to>
                                        <p:strVal val="visible"/>
                                      </p:to>
                                    </p:set>
                                    <p:animEffect transition="in" filter="wipe(right)">
                                      <p:cBhvr additive="repl">
                                        <p:cTn id="37" dur="500"/>
                                        <p:tgtEl>
                                          <p:spTgt spid="7885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fill="hold" nodeType="clickEffect">
                                  <p:stCondLst>
                                    <p:cond delay="0"/>
                                  </p:stCondLst>
                                  <p:childTnLst>
                                    <p:set>
                                      <p:cBhvr additive="repl">
                                        <p:cTn id="41" dur="1" fill="hold">
                                          <p:stCondLst>
                                            <p:cond delay="0"/>
                                          </p:stCondLst>
                                        </p:cTn>
                                        <p:tgtEl>
                                          <p:spTgt spid="78861">
                                            <p:txEl>
                                              <p:pRg st="0" end="0"/>
                                            </p:txEl>
                                          </p:spTgt>
                                        </p:tgtEl>
                                        <p:attrNameLst>
                                          <p:attrName>style.visibility</p:attrName>
                                        </p:attrNameLst>
                                      </p:cBhvr>
                                      <p:to>
                                        <p:strVal val="visible"/>
                                      </p:to>
                                    </p:set>
                                  </p:childTnLst>
                                </p:cTn>
                              </p:par>
                              <p:par>
                                <p:cTn id="42" presetID="22" presetClass="entr" presetSubtype="4" fill="hold" nodeType="withEffect">
                                  <p:stCondLst>
                                    <p:cond delay="0"/>
                                  </p:stCondLst>
                                  <p:childTnLst>
                                    <p:set>
                                      <p:cBhvr additive="repl">
                                        <p:cTn id="43" dur="1" fill="hold">
                                          <p:stCondLst>
                                            <p:cond delay="0"/>
                                          </p:stCondLst>
                                        </p:cTn>
                                        <p:tgtEl>
                                          <p:spTgt spid="78860"/>
                                        </p:tgtEl>
                                        <p:attrNameLst>
                                          <p:attrName>style.visibility</p:attrName>
                                        </p:attrNameLst>
                                      </p:cBhvr>
                                      <p:to>
                                        <p:strVal val="visible"/>
                                      </p:to>
                                    </p:set>
                                    <p:animEffect transition="in" filter="wipe(down)">
                                      <p:cBhvr additive="repl">
                                        <p:cTn id="44" dur="500"/>
                                        <p:tgtEl>
                                          <p:spTgt spid="7886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fill="hold" nodeType="clickEffect">
                                  <p:stCondLst>
                                    <p:cond delay="0"/>
                                  </p:stCondLst>
                                  <p:childTnLst>
                                    <p:set>
                                      <p:cBhvr additive="repl">
                                        <p:cTn id="48" dur="1" fill="hold">
                                          <p:stCondLst>
                                            <p:cond delay="0"/>
                                          </p:stCondLst>
                                        </p:cTn>
                                        <p:tgtEl>
                                          <p:spTgt spid="78862">
                                            <p:txEl>
                                              <p:pRg st="0" end="0"/>
                                            </p:txEl>
                                          </p:spTgt>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fill="hold" nodeType="clickEffect">
                                  <p:stCondLst>
                                    <p:cond delay="0"/>
                                  </p:stCondLst>
                                  <p:childTnLst>
                                    <p:set>
                                      <p:cBhvr additive="repl">
                                        <p:cTn id="52" dur="1" fill="hold">
                                          <p:stCondLst>
                                            <p:cond delay="0"/>
                                          </p:stCondLst>
                                        </p:cTn>
                                        <p:tgtEl>
                                          <p:spTgt spid="78865">
                                            <p:txEl>
                                              <p:pRg st="0" end="0"/>
                                            </p:txEl>
                                          </p:spTgt>
                                        </p:tgtEl>
                                        <p:attrNameLst>
                                          <p:attrName>style.visibility</p:attrName>
                                        </p:attrNameLst>
                                      </p:cBhvr>
                                      <p:to>
                                        <p:strVal val="visible"/>
                                      </p:to>
                                    </p:set>
                                    <p:animEffect transition="in" filter="dissolve">
                                      <p:cBhvr additive="repl">
                                        <p:cTn id="53" dur="500"/>
                                        <p:tgtEl>
                                          <p:spTgt spid="78865">
                                            <p:txEl>
                                              <p:pRg st="0" end="0"/>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fill="hold" nodeType="clickEffect">
                                  <p:stCondLst>
                                    <p:cond delay="0"/>
                                  </p:stCondLst>
                                  <p:childTnLst>
                                    <p:set>
                                      <p:cBhvr additive="repl">
                                        <p:cTn id="57" dur="1" fill="hold">
                                          <p:stCondLst>
                                            <p:cond delay="0"/>
                                          </p:stCondLst>
                                        </p:cTn>
                                        <p:tgtEl>
                                          <p:spTgt spid="78866">
                                            <p:txEl>
                                              <p:pRg st="0" end="0"/>
                                            </p:txEl>
                                          </p:spTgt>
                                        </p:tgtEl>
                                        <p:attrNameLst>
                                          <p:attrName>style.visibility</p:attrName>
                                        </p:attrNameLst>
                                      </p:cBhvr>
                                      <p:to>
                                        <p:strVal val="visible"/>
                                      </p:to>
                                    </p:set>
                                    <p:animEffect transition="in" filter="dissolve">
                                      <p:cBhvr additive="repl">
                                        <p:cTn id="58" dur="500"/>
                                        <p:tgtEl>
                                          <p:spTgt spid="78866">
                                            <p:txEl>
                                              <p:pRg st="0" end="0"/>
                                            </p:txEl>
                                          </p:spTgt>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fill="hold" nodeType="clickEffect">
                                  <p:stCondLst>
                                    <p:cond delay="0"/>
                                  </p:stCondLst>
                                  <p:childTnLst>
                                    <p:set>
                                      <p:cBhvr additive="repl">
                                        <p:cTn id="62" dur="1" fill="hold">
                                          <p:stCondLst>
                                            <p:cond delay="0"/>
                                          </p:stCondLst>
                                        </p:cTn>
                                        <p:tgtEl>
                                          <p:spTgt spid="78867">
                                            <p:txEl>
                                              <p:pRg st="0" end="0"/>
                                            </p:txEl>
                                          </p:spTgt>
                                        </p:tgtEl>
                                        <p:attrNameLst>
                                          <p:attrName>style.visibility</p:attrName>
                                        </p:attrNameLst>
                                      </p:cBhvr>
                                      <p:to>
                                        <p:strVal val="visible"/>
                                      </p:to>
                                    </p:set>
                                    <p:animEffect transition="in" filter="dissolve">
                                      <p:cBhvr additive="repl">
                                        <p:cTn id="63" dur="500"/>
                                        <p:tgtEl>
                                          <p:spTgt spid="78867">
                                            <p:txEl>
                                              <p:pRg st="0" end="0"/>
                                            </p:txEl>
                                          </p:spTgt>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fill="hold" nodeType="clickEffect">
                                  <p:stCondLst>
                                    <p:cond delay="0"/>
                                  </p:stCondLst>
                                  <p:childTnLst>
                                    <p:set>
                                      <p:cBhvr additive="repl">
                                        <p:cTn id="67" dur="1" fill="hold">
                                          <p:stCondLst>
                                            <p:cond delay="0"/>
                                          </p:stCondLst>
                                        </p:cTn>
                                        <p:tgtEl>
                                          <p:spTgt spid="78868">
                                            <p:txEl>
                                              <p:pRg st="0" end="0"/>
                                            </p:txEl>
                                          </p:spTgt>
                                        </p:tgtEl>
                                        <p:attrNameLst>
                                          <p:attrName>style.visibility</p:attrName>
                                        </p:attrNameLst>
                                      </p:cBhvr>
                                      <p:to>
                                        <p:strVal val="visible"/>
                                      </p:to>
                                    </p:set>
                                    <p:animEffect transition="in" filter="dissolve">
                                      <p:cBhvr additive="repl">
                                        <p:cTn id="68" dur="500"/>
                                        <p:tgtEl>
                                          <p:spTgt spid="78868">
                                            <p:txEl>
                                              <p:pRg st="0" end="0"/>
                                            </p:txEl>
                                          </p:spTgt>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fill="hold" nodeType="clickEffect">
                                  <p:stCondLst>
                                    <p:cond delay="0"/>
                                  </p:stCondLst>
                                  <p:childTnLst>
                                    <p:set>
                                      <p:cBhvr additive="repl">
                                        <p:cTn id="72" dur="1" fill="hold">
                                          <p:stCondLst>
                                            <p:cond delay="0"/>
                                          </p:stCondLst>
                                        </p:cTn>
                                        <p:tgtEl>
                                          <p:spTgt spid="78869">
                                            <p:txEl>
                                              <p:pRg st="0" end="0"/>
                                            </p:txEl>
                                          </p:spTgt>
                                        </p:tgtEl>
                                        <p:attrNameLst>
                                          <p:attrName>style.visibility</p:attrName>
                                        </p:attrNameLst>
                                      </p:cBhvr>
                                      <p:to>
                                        <p:strVal val="visible"/>
                                      </p:to>
                                    </p:set>
                                    <p:animEffect transition="in" filter="dissolve">
                                      <p:cBhvr additive="repl">
                                        <p:cTn id="73" dur="500"/>
                                        <p:tgtEl>
                                          <p:spTgt spid="78869">
                                            <p:txEl>
                                              <p:pRg st="0" end="0"/>
                                            </p:txEl>
                                          </p:spTgt>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fill="hold" nodeType="clickEffect">
                                  <p:stCondLst>
                                    <p:cond delay="0"/>
                                  </p:stCondLst>
                                  <p:childTnLst>
                                    <p:set>
                                      <p:cBhvr additive="repl">
                                        <p:cTn id="77" dur="1" fill="hold">
                                          <p:stCondLst>
                                            <p:cond delay="0"/>
                                          </p:stCondLst>
                                        </p:cTn>
                                        <p:tgtEl>
                                          <p:spTgt spid="78870">
                                            <p:txEl>
                                              <p:pRg st="0" end="0"/>
                                            </p:txEl>
                                          </p:spTgt>
                                        </p:tgtEl>
                                        <p:attrNameLst>
                                          <p:attrName>style.visibility</p:attrName>
                                        </p:attrNameLst>
                                      </p:cBhvr>
                                      <p:to>
                                        <p:strVal val="visible"/>
                                      </p:to>
                                    </p:set>
                                    <p:animEffect transition="in" filter="dissolve">
                                      <p:cBhvr additive="repl">
                                        <p:cTn id="78" dur="500"/>
                                        <p:tgtEl>
                                          <p:spTgt spid="788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65150" y="53975"/>
            <a:ext cx="8012113" cy="67500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8898" name="Rectangle 2"/>
          <p:cNvSpPr>
            <a:spLocks noGrp="1" noChangeArrowheads="1"/>
          </p:cNvSpPr>
          <p:nvPr>
            <p:ph type="title" idx="4294967295"/>
          </p:nvPr>
        </p:nvSpPr>
        <p:spPr>
          <a:xfrm>
            <a:off x="609600" y="4495800"/>
            <a:ext cx="7924800" cy="1219200"/>
          </a:xfrm>
          <a:solidFill>
            <a:srgbClr val="003366"/>
          </a:solidFill>
          <a:effectLst>
            <a:outerShdw blurRad="63500" algn="ctr" rotWithShape="0">
              <a:srgbClr val="000000">
                <a:alpha val="75014"/>
              </a:srgbClr>
            </a:outerShdw>
          </a:effec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smtClean="0">
                <a:ea typeface="Gulim" charset="0"/>
                <a:cs typeface="Gulim" charset="0"/>
              </a:rPr>
              <a:t>베드로와 같은 유대인들은 깨끗하지 않은 동물을 먹는 것을 몹시 싫어 하였다</a:t>
            </a:r>
            <a:r>
              <a:rPr lang="en-US" altLang="ko-KR" sz="2800" smtClean="0">
                <a:ea typeface="Gulim" charset="0"/>
                <a:cs typeface="Gulim" charset="0"/>
              </a:rPr>
              <a:t>.</a:t>
            </a:r>
            <a:r>
              <a:rPr lang="en-GB" sz="2800" smtClean="0"/>
              <a:t> </a:t>
            </a:r>
            <a:r>
              <a:rPr lang="en-GB" altLang="ko-KR" sz="2800" smtClean="0">
                <a:ea typeface="Gulim" charset="0"/>
                <a:cs typeface="Gulim" charset="0"/>
              </a:rPr>
              <a:t/>
            </a:r>
            <a:br>
              <a:rPr lang="en-GB" altLang="ko-KR" sz="2800" smtClean="0">
                <a:ea typeface="Gulim" charset="0"/>
                <a:cs typeface="Gulim" charset="0"/>
              </a:rPr>
            </a:br>
            <a:r>
              <a:rPr lang="en-GB" sz="2800" smtClean="0"/>
              <a:t>(</a:t>
            </a:r>
            <a:r>
              <a:rPr lang="ko-KR" altLang="en-US" sz="2800" smtClean="0">
                <a:ea typeface="Gulim" charset="0"/>
                <a:cs typeface="Gulim" charset="0"/>
              </a:rPr>
              <a:t>행</a:t>
            </a:r>
            <a:r>
              <a:rPr lang="ko-KR" altLang="en-GB" sz="2800" smtClean="0">
                <a:ea typeface="Gulim" charset="0"/>
                <a:cs typeface="Gulim" charset="0"/>
              </a:rPr>
              <a:t> </a:t>
            </a:r>
            <a:r>
              <a:rPr lang="en-GB" sz="2800" smtClean="0"/>
              <a:t>10:9-16)‏</a:t>
            </a:r>
          </a:p>
        </p:txBody>
      </p:sp>
      <p:sp>
        <p:nvSpPr>
          <p:cNvPr id="208899" name="Rectangle 3"/>
          <p:cNvSpPr>
            <a:spLocks noGrp="1" noChangeArrowheads="1"/>
          </p:cNvSpPr>
          <p:nvPr>
            <p:ph type="subTitle" idx="4294967295"/>
          </p:nvPr>
        </p:nvSpPr>
        <p:spPr>
          <a:xfrm>
            <a:off x="0" y="5715000"/>
            <a:ext cx="9144000" cy="1190625"/>
          </a:xfrm>
          <a:solidFill>
            <a:srgbClr val="313131"/>
          </a:solidFill>
          <a:effectLst>
            <a:outerShdw blurRad="63500" algn="ctr" rotWithShape="0">
              <a:srgbClr val="000000">
                <a:alpha val="75014"/>
              </a:srgbClr>
            </a:outerShdw>
          </a:effectLst>
        </p:spPr>
        <p:txBody>
          <a:bodyPr lIns="90000" tIns="46800" rIns="90000" bIns="46800"/>
          <a:lstStyle/>
          <a:p>
            <a:pPr marL="457200" lvl="1" indent="0" algn="ctr" eaLnBrk="1" hangingPunct="1">
              <a:lnSpc>
                <a:spcPct val="100000"/>
              </a:lnSpc>
              <a:spcBef>
                <a:spcPts val="900"/>
              </a:spcBef>
              <a:buSzPct val="100000"/>
              <a:buFont typeface="Wingdings"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3200" smtClean="0">
                <a:ea typeface="Gulim" charset="0"/>
                <a:cs typeface="Gulim" charset="0"/>
              </a:rPr>
              <a:t>어쩌면 로마의 사는 유대인 중에는 고기를 전혀 먹지 않기로 마음 먹는 자들이 있었을 것이다</a:t>
            </a:r>
            <a:r>
              <a:rPr lang="en-US" altLang="ko-KR" sz="3200" smtClean="0">
                <a:ea typeface="Gulim" charset="0"/>
                <a:cs typeface="Gulim" charset="0"/>
              </a:rPr>
              <a:t>.</a:t>
            </a:r>
            <a:endParaRPr lang="en-GB" sz="3200" smtClean="0">
              <a:cs typeface="ＭＳ Ｐゴシック" charset="0"/>
            </a:endParaRPr>
          </a:p>
        </p:txBody>
      </p:sp>
      <p:sp>
        <p:nvSpPr>
          <p:cNvPr id="208900" name="Text Box 4"/>
          <p:cNvSpPr txBox="1">
            <a:spLocks noChangeArrowheads="1"/>
          </p:cNvSpPr>
          <p:nvPr/>
        </p:nvSpPr>
        <p:spPr bwMode="auto">
          <a:xfrm>
            <a:off x="8283575" y="0"/>
            <a:ext cx="857250"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additive="repl">
                                        <p:cTn id="6" dur="1" fill="hold">
                                          <p:stCondLst>
                                            <p:cond delay="0"/>
                                          </p:stCondLst>
                                        </p:cTn>
                                        <p:tgtEl>
                                          <p:spTgt spid="208898"/>
                                        </p:tgtEl>
                                        <p:attrNameLst>
                                          <p:attrName>style.visibility</p:attrName>
                                        </p:attrNameLst>
                                      </p:cBhvr>
                                      <p:to>
                                        <p:strVal val="visible"/>
                                      </p:to>
                                    </p:set>
                                    <p:anim calcmode="lin" valueType="num">
                                      <p:cBhvr additive="repl">
                                        <p:cTn id="7" dur="500" fill="hold"/>
                                        <p:tgtEl>
                                          <p:spTgt spid="208898"/>
                                        </p:tgtEl>
                                        <p:attrNameLst>
                                          <p:attrName>ppt_x</p:attrName>
                                        </p:attrNameLst>
                                      </p:cBhvr>
                                      <p:tavLst>
                                        <p:tav>
                                          <p:val>
                                            <p:strVal val="#ppt_x"/>
                                          </p:val>
                                        </p:tav>
                                        <p:tav>
                                          <p:val>
                                            <p:strVal val="#ppt_x"/>
                                          </p:val>
                                        </p:tav>
                                      </p:tavLst>
                                    </p:anim>
                                    <p:anim calcmode="lin" valueType="num">
                                      <p:cBhvr additive="repl">
                                        <p:cTn id="8" dur="500" fill="hold"/>
                                        <p:tgtEl>
                                          <p:spTgt spid="208898"/>
                                        </p:tgtEl>
                                        <p:attrNameLst>
                                          <p:attrName>ppt_y</p:attrName>
                                        </p:attrNameLst>
                                      </p:cBhvr>
                                      <p:tavLst>
                                        <p:tav>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additive="repl">
                                        <p:cTn id="12" dur="1" fill="hold">
                                          <p:stCondLst>
                                            <p:cond delay="0"/>
                                          </p:stCondLst>
                                        </p:cTn>
                                        <p:tgtEl>
                                          <p:spTgt spid="208899"/>
                                        </p:tgtEl>
                                        <p:attrNameLst>
                                          <p:attrName>style.visibility</p:attrName>
                                        </p:attrNameLst>
                                      </p:cBhvr>
                                      <p:to>
                                        <p:strVal val="visible"/>
                                      </p:to>
                                    </p:set>
                                    <p:anim calcmode="lin" valueType="num">
                                      <p:cBhvr additive="repl">
                                        <p:cTn id="13" dur="500" fill="hold"/>
                                        <p:tgtEl>
                                          <p:spTgt spid="208899"/>
                                        </p:tgtEl>
                                        <p:attrNameLst>
                                          <p:attrName>ppt_x</p:attrName>
                                        </p:attrNameLst>
                                      </p:cBhvr>
                                      <p:tavLst>
                                        <p:tav>
                                          <p:val>
                                            <p:strVal val="#ppt_x"/>
                                          </p:val>
                                        </p:tav>
                                        <p:tav>
                                          <p:val>
                                            <p:strVal val="#ppt_x"/>
                                          </p:val>
                                        </p:tav>
                                      </p:tavLst>
                                    </p:anim>
                                    <p:anim calcmode="lin" valueType="num">
                                      <p:cBhvr additive="repl">
                                        <p:cTn id="14" dur="500" fill="hold"/>
                                        <p:tgtEl>
                                          <p:spTgt spid="208899"/>
                                        </p:tgtEl>
                                        <p:attrNameLst>
                                          <p:attrName>ppt_y</p:attrName>
                                        </p:attrNameLst>
                                      </p:cBhvr>
                                      <p:tavLst>
                                        <p:tav>
                                          <p:val>
                                            <p:strVal val="1+#ppt_h/2"/>
                                          </p:val>
                                        </p:tav>
                                        <p:tav>
                                          <p:val>
                                            <p:strVal val="#ppt_y"/>
                                          </p:val>
                                        </p:tav>
                                      </p:tavLst>
                                    </p:anim>
                                  </p:childTnLst>
                                </p:cTn>
                              </p:par>
                              <p:par>
                                <p:cTn id="15" presetID="2" presetClass="entr" presetSubtype="4" fill="hold" nodeType="withEffect">
                                  <p:stCondLst>
                                    <p:cond delay="0"/>
                                  </p:stCondLst>
                                  <p:childTnLst>
                                    <p:set>
                                      <p:cBhvr additive="repl">
                                        <p:cTn id="16" dur="1" fill="hold">
                                          <p:stCondLst>
                                            <p:cond delay="0"/>
                                          </p:stCondLst>
                                        </p:cTn>
                                        <p:tgtEl>
                                          <p:spTgt spid="208899">
                                            <p:txEl>
                                              <p:pRg st="0" end="0"/>
                                            </p:txEl>
                                          </p:spTgt>
                                        </p:tgtEl>
                                        <p:attrNameLst>
                                          <p:attrName>style.visibility</p:attrName>
                                        </p:attrNameLst>
                                      </p:cBhvr>
                                      <p:to>
                                        <p:strVal val="visible"/>
                                      </p:to>
                                    </p:set>
                                    <p:anim calcmode="lin" valueType="num">
                                      <p:cBhvr additive="repl">
                                        <p:cTn id="17" dur="500" fill="hold"/>
                                        <p:tgtEl>
                                          <p:spTgt spid="208899">
                                            <p:txEl>
                                              <p:pRg st="0" end="0"/>
                                            </p:txEl>
                                          </p:spTgt>
                                        </p:tgtEl>
                                        <p:attrNameLst>
                                          <p:attrName>ppt_x</p:attrName>
                                        </p:attrNameLst>
                                      </p:cBhvr>
                                      <p:tavLst>
                                        <p:tav>
                                          <p:val>
                                            <p:strVal val="#ppt_x"/>
                                          </p:val>
                                        </p:tav>
                                        <p:tav>
                                          <p:val>
                                            <p:strVal val="#ppt_x"/>
                                          </p:val>
                                        </p:tav>
                                      </p:tavLst>
                                    </p:anim>
                                    <p:anim calcmode="lin" valueType="num">
                                      <p:cBhvr additive="repl">
                                        <p:cTn id="18" dur="500" fill="hold"/>
                                        <p:tgtEl>
                                          <p:spTgt spid="208899">
                                            <p:txEl>
                                              <p:pRg st="0" end="0"/>
                                            </p:txEl>
                                          </p:spTgt>
                                        </p:tgtEl>
                                        <p:attrNameLst>
                                          <p:attrName>ppt_y</p:attrName>
                                        </p:attrNameLst>
                                      </p:cBhvr>
                                      <p:tavLst>
                                        <p:tav>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1"/>
          <p:cNvSpPr>
            <a:spLocks noChangeArrowheads="1"/>
          </p:cNvSpPr>
          <p:nvPr/>
        </p:nvSpPr>
        <p:spPr bwMode="auto">
          <a:xfrm>
            <a:off x="381000" y="1219200"/>
            <a:ext cx="4191000" cy="5181600"/>
          </a:xfrm>
          <a:prstGeom prst="rect">
            <a:avLst/>
          </a:prstGeom>
          <a:solidFill>
            <a:srgbClr val="F5CDD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gn="ctr">
              <a:lnSpc>
                <a:spcPct val="90000"/>
              </a:lnSpc>
              <a:spcBef>
                <a:spcPts val="800"/>
              </a:spcBef>
              <a:buClr>
                <a:srgbClr val="000000"/>
              </a:buClr>
              <a:buFont typeface="Arial Narrow"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a:solidFill>
                  <a:srgbClr val="000000"/>
                </a:solidFill>
                <a:latin typeface="Arial Narrow" charset="0"/>
                <a:ea typeface="Gulim" charset="0"/>
                <a:cs typeface="Gulim" charset="0"/>
              </a:rPr>
              <a:t>약함</a:t>
            </a:r>
          </a:p>
          <a:p>
            <a:pPr marL="338138" indent="-338138">
              <a:lnSpc>
                <a:spcPct val="90000"/>
              </a:lnSpc>
              <a:spcBef>
                <a:spcPts val="450"/>
              </a:spcBef>
              <a:buClr>
                <a:srgbClr val="000000"/>
              </a:buClr>
              <a:buFont typeface="Arial Narrow"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sz="1800" b="1">
              <a:solidFill>
                <a:srgbClr val="000000"/>
              </a:solidFill>
              <a:latin typeface="Arial Narrow" charset="0"/>
            </a:endParaRP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소수인 유대인</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양심을 쉽게 속이다</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좁고</a:t>
            </a:r>
            <a:r>
              <a:rPr lang="en-GB" sz="2600" b="1">
                <a:solidFill>
                  <a:srgbClr val="000000"/>
                </a:solidFill>
                <a:latin typeface="Arial Narrow" charset="0"/>
              </a:rPr>
              <a:t>, </a:t>
            </a:r>
            <a:r>
              <a:rPr lang="ko-KR" altLang="en-US" sz="2600" b="1">
                <a:solidFill>
                  <a:srgbClr val="000000"/>
                </a:solidFill>
                <a:latin typeface="Arial Narrow" charset="0"/>
                <a:ea typeface="Gulim" charset="0"/>
                <a:cs typeface="Gulim" charset="0"/>
              </a:rPr>
              <a:t>많이 닫인 견해</a:t>
            </a:r>
            <a:endParaRPr lang="en-GB" sz="2600" b="1">
              <a:solidFill>
                <a:srgbClr val="000000"/>
              </a:solidFill>
              <a:latin typeface="Arial Narrow" charset="0"/>
            </a:endParaRP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채식 주의자</a:t>
            </a:r>
            <a:r>
              <a:rPr lang="ko-KR" altLang="en-GB" sz="2600" b="1">
                <a:solidFill>
                  <a:srgbClr val="000000"/>
                </a:solidFill>
                <a:latin typeface="Arial Narrow" charset="0"/>
                <a:ea typeface="Gulim" charset="0"/>
                <a:cs typeface="Gulim" charset="0"/>
              </a:rPr>
              <a:t> </a:t>
            </a:r>
            <a:r>
              <a:rPr lang="en-GB" sz="2600" b="1">
                <a:solidFill>
                  <a:srgbClr val="000000"/>
                </a:solidFill>
                <a:latin typeface="Arial Narrow" charset="0"/>
              </a:rPr>
              <a:t>(14:2b)‏</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안식일에 예배</a:t>
            </a:r>
            <a:r>
              <a:rPr lang="ko-KR" altLang="en-GB" sz="2600" b="1">
                <a:solidFill>
                  <a:srgbClr val="000000"/>
                </a:solidFill>
                <a:latin typeface="Arial Narrow" charset="0"/>
                <a:ea typeface="Gulim" charset="0"/>
                <a:cs typeface="Gulim" charset="0"/>
              </a:rPr>
              <a:t> </a:t>
            </a:r>
            <a:r>
              <a:rPr lang="en-GB" sz="2600" b="1">
                <a:solidFill>
                  <a:srgbClr val="000000"/>
                </a:solidFill>
                <a:latin typeface="Arial Narrow" charset="0"/>
              </a:rPr>
              <a:t>(14:5a)‏</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성숙치 않음</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위의 것의 대한 강한 죄의식</a:t>
            </a:r>
            <a:endParaRPr lang="en-GB" sz="2600" b="1">
              <a:solidFill>
                <a:srgbClr val="000000"/>
              </a:solidFill>
              <a:latin typeface="Arial Narrow" charset="0"/>
            </a:endParaRP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2600" b="1">
                <a:solidFill>
                  <a:srgbClr val="000000"/>
                </a:solidFill>
                <a:latin typeface="Arial Narrow" charset="0"/>
                <a:ea typeface="Gulim" charset="0"/>
                <a:cs typeface="Gulim" charset="0"/>
              </a:rPr>
              <a:t>양심을 위반치 말라는 계명</a:t>
            </a:r>
            <a:r>
              <a:rPr lang="en-GB" sz="2600" b="1">
                <a:solidFill>
                  <a:srgbClr val="000000"/>
                </a:solidFill>
                <a:latin typeface="Arial Narrow" charset="0"/>
              </a:rPr>
              <a:t> (14:5b, 23)‏</a:t>
            </a:r>
          </a:p>
        </p:txBody>
      </p:sp>
      <p:sp>
        <p:nvSpPr>
          <p:cNvPr id="209922" name="Rectangle 2"/>
          <p:cNvSpPr>
            <a:spLocks noChangeArrowheads="1"/>
          </p:cNvSpPr>
          <p:nvPr/>
        </p:nvSpPr>
        <p:spPr bwMode="auto">
          <a:xfrm>
            <a:off x="4419600" y="1219200"/>
            <a:ext cx="4495800" cy="5486400"/>
          </a:xfrm>
          <a:prstGeom prst="rect">
            <a:avLst/>
          </a:prstGeom>
          <a:solidFill>
            <a:srgbClr val="FFFF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gn="ctr">
              <a:lnSpc>
                <a:spcPct val="90000"/>
              </a:lnSpc>
              <a:spcBef>
                <a:spcPts val="800"/>
              </a:spcBef>
              <a:buClr>
                <a:srgbClr val="000000"/>
              </a:buClr>
              <a:buFont typeface="Arial Narrow"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a:solidFill>
                  <a:srgbClr val="000000"/>
                </a:solidFill>
                <a:latin typeface="Arial Narrow" charset="0"/>
                <a:ea typeface="Gulim" charset="0"/>
                <a:cs typeface="Gulim" charset="0"/>
              </a:rPr>
              <a:t>강함</a:t>
            </a:r>
          </a:p>
          <a:p>
            <a:pPr marL="338138" indent="-338138" algn="ctr">
              <a:lnSpc>
                <a:spcPct val="90000"/>
              </a:lnSpc>
              <a:spcBef>
                <a:spcPts val="500"/>
              </a:spcBef>
              <a:buClr>
                <a:srgbClr val="000000"/>
              </a:buClr>
              <a:buFont typeface="Arial Narrow"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endParaRPr lang="en-GB" sz="2000" b="1">
              <a:solidFill>
                <a:srgbClr val="000000"/>
              </a:solidFill>
              <a:latin typeface="Arial Narrow" charset="0"/>
            </a:endParaRP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대다수인 이방인</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쉽게 기분이 상하지 않음</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넓고</a:t>
            </a:r>
            <a:r>
              <a:rPr lang="en-GB" b="1">
                <a:solidFill>
                  <a:srgbClr val="000000"/>
                </a:solidFill>
                <a:latin typeface="Arial Narrow" charset="0"/>
              </a:rPr>
              <a:t>, </a:t>
            </a:r>
            <a:r>
              <a:rPr lang="ko-KR" altLang="en-US" b="1">
                <a:solidFill>
                  <a:srgbClr val="000000"/>
                </a:solidFill>
                <a:latin typeface="Arial Narrow" charset="0"/>
                <a:ea typeface="Gulim" charset="0"/>
                <a:cs typeface="Gulim" charset="0"/>
              </a:rPr>
              <a:t>열린 견해</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모든 고기를 자유롭게 먹음</a:t>
            </a:r>
            <a:r>
              <a:rPr lang="ko-KR" altLang="en-GB" b="1">
                <a:solidFill>
                  <a:srgbClr val="000000"/>
                </a:solidFill>
                <a:latin typeface="Arial Narrow" charset="0"/>
                <a:ea typeface="Gulim" charset="0"/>
                <a:cs typeface="Gulim" charset="0"/>
              </a:rPr>
              <a:t> </a:t>
            </a:r>
            <a:r>
              <a:rPr lang="en-GB" b="1">
                <a:solidFill>
                  <a:srgbClr val="000000"/>
                </a:solidFill>
                <a:latin typeface="Arial Narrow" charset="0"/>
              </a:rPr>
              <a:t>(14:2a)‏</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아무날이나 예배드림</a:t>
            </a:r>
            <a:r>
              <a:rPr lang="ko-KR" altLang="en-GB" b="1">
                <a:solidFill>
                  <a:srgbClr val="000000"/>
                </a:solidFill>
                <a:latin typeface="Arial Narrow" charset="0"/>
                <a:ea typeface="Gulim" charset="0"/>
                <a:cs typeface="Gulim" charset="0"/>
              </a:rPr>
              <a:t> </a:t>
            </a:r>
            <a:r>
              <a:rPr lang="en-GB" b="1">
                <a:solidFill>
                  <a:srgbClr val="000000"/>
                </a:solidFill>
                <a:latin typeface="Arial Narrow" charset="0"/>
              </a:rPr>
              <a:t>(14:5b)‏</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더 성숙함</a:t>
            </a: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위의 사항들에 대한 양면의 신념</a:t>
            </a:r>
            <a:endParaRPr lang="en-GB" b="1">
              <a:solidFill>
                <a:srgbClr val="000000"/>
              </a:solidFill>
              <a:latin typeface="Arial Narrow" charset="0"/>
            </a:endParaRPr>
          </a:p>
          <a:p>
            <a:pPr marL="338138" indent="-338138">
              <a:lnSpc>
                <a:spcPct val="90000"/>
              </a:lnSpc>
              <a:spcBef>
                <a:spcPts val="650"/>
              </a:spcBef>
              <a:buClr>
                <a:srgbClr val="000000"/>
              </a:buClr>
              <a:buFont typeface="Arial Narrow"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b="1">
                <a:solidFill>
                  <a:srgbClr val="000000"/>
                </a:solidFill>
                <a:latin typeface="Arial Narrow" charset="0"/>
                <a:ea typeface="Gulim" charset="0"/>
                <a:cs typeface="Gulim" charset="0"/>
              </a:rPr>
              <a:t>약한 형제의 양심을 다치게 하지 말라는 계명</a:t>
            </a:r>
            <a:r>
              <a:rPr lang="en-GB" b="1">
                <a:solidFill>
                  <a:srgbClr val="000000"/>
                </a:solidFill>
                <a:latin typeface="Arial Narrow" charset="0"/>
              </a:rPr>
              <a:t> (14:1, 15, 20, 21; 15:1)‏</a:t>
            </a:r>
          </a:p>
        </p:txBody>
      </p:sp>
      <p:pic>
        <p:nvPicPr>
          <p:cNvPr id="209923"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48400" y="1752600"/>
            <a:ext cx="304800" cy="304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4"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7600" y="1752600"/>
            <a:ext cx="304800" cy="304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5"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0" y="762000"/>
            <a:ext cx="1219200" cy="11160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6" name="Picture 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353300" y="1371600"/>
            <a:ext cx="1714500" cy="10398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7" name="Picture 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572000" y="815975"/>
            <a:ext cx="1325563" cy="11652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8" name="Picture 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772400" y="4267200"/>
            <a:ext cx="1371600" cy="9239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9929" name="Picture 9"/>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52400" y="5318125"/>
            <a:ext cx="1041400" cy="16922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9930" name="Text Box 10"/>
          <p:cNvSpPr txBox="1">
            <a:spLocks noChangeArrowheads="1"/>
          </p:cNvSpPr>
          <p:nvPr/>
        </p:nvSpPr>
        <p:spPr bwMode="auto">
          <a:xfrm>
            <a:off x="609600" y="1676400"/>
            <a:ext cx="7620000" cy="3965575"/>
          </a:xfrm>
          <a:prstGeom prst="rect">
            <a:avLst/>
          </a:prstGeom>
          <a:blipFill dpi="0" rotWithShape="0">
            <a:blip r:embed="rId9"/>
            <a:srcRect/>
            <a:stretch>
              <a:fillRect/>
            </a:stretch>
          </a:blip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marL="457200" indent="-45720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1pPr>
            <a:lvl2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2pPr>
            <a:lvl3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3pPr>
            <a:lvl4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4pPr>
            <a:lvl5pPr>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sz="2400">
                <a:solidFill>
                  <a:srgbClr val="EAEAEA"/>
                </a:solidFill>
                <a:latin typeface="Times New Roman" charset="0"/>
                <a:ea typeface="MS Gothic" charset="0"/>
                <a:cs typeface="MS Gothic" charset="0"/>
              </a:defRPr>
            </a:lvl9pPr>
          </a:lstStyle>
          <a:p>
            <a:pPr>
              <a:lnSpc>
                <a:spcPct val="100000"/>
              </a:lnSpc>
              <a:spcBef>
                <a:spcPts val="1500"/>
              </a:spcBef>
              <a:buClr>
                <a:srgbClr val="FFFFFF"/>
              </a:buClr>
              <a:buFont typeface="Arial" charset="0"/>
              <a:buNone/>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두가지 견해의 원리</a:t>
            </a:r>
          </a:p>
          <a:p>
            <a:pPr>
              <a:lnSpc>
                <a:spcPct val="100000"/>
              </a:lnSpc>
              <a:spcBef>
                <a:spcPts val="1500"/>
              </a:spcBef>
              <a:buClr>
                <a:srgbClr val="FFFFFF"/>
              </a:buClr>
              <a:buFont typeface="Arial" charset="0"/>
              <a:buAutoNum type="arabicPeriod"/>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자신의 신념에 확신을 가져야 함</a:t>
            </a:r>
            <a:r>
              <a:rPr lang="en-GB" b="1" smtClean="0">
                <a:solidFill>
                  <a:srgbClr val="FFFFFF"/>
                </a:solidFill>
                <a:effectLst>
                  <a:outerShdw blurRad="38100" dist="38100" dir="2700000" algn="tl">
                    <a:srgbClr val="DDDDDD"/>
                  </a:outerShdw>
                </a:effectLst>
                <a:latin typeface="Arial" charset="0"/>
              </a:rPr>
              <a:t> (14:5b)‏</a:t>
            </a:r>
          </a:p>
          <a:p>
            <a:pPr>
              <a:lnSpc>
                <a:spcPct val="100000"/>
              </a:lnSpc>
              <a:spcBef>
                <a:spcPts val="1500"/>
              </a:spcBef>
              <a:buClr>
                <a:srgbClr val="FFFFFF"/>
              </a:buClr>
              <a:buFont typeface="Arial" charset="0"/>
              <a:buAutoNum type="arabicPeriod"/>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서로의 믿음을 존중함</a:t>
            </a:r>
            <a:r>
              <a:rPr lang="en-GB" b="1" smtClean="0">
                <a:solidFill>
                  <a:srgbClr val="FFFFFF"/>
                </a:solidFill>
                <a:effectLst>
                  <a:outerShdw blurRad="38100" dist="38100" dir="2700000" algn="tl">
                    <a:srgbClr val="DDDDDD"/>
                  </a:outerShdw>
                </a:effectLst>
                <a:latin typeface="Arial" charset="0"/>
              </a:rPr>
              <a:t> (14:13; 15:7)‏</a:t>
            </a:r>
          </a:p>
          <a:p>
            <a:pPr>
              <a:lnSpc>
                <a:spcPct val="100000"/>
              </a:lnSpc>
              <a:spcBef>
                <a:spcPts val="1500"/>
              </a:spcBef>
              <a:buClr>
                <a:srgbClr val="FFFFFF"/>
              </a:buClr>
              <a:buFont typeface="Arial" charset="0"/>
              <a:buAutoNum type="arabicPeriod"/>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평화를 향하여 노력함과 상호적인 교화</a:t>
            </a:r>
            <a:r>
              <a:rPr lang="en-GB" b="1" smtClean="0">
                <a:solidFill>
                  <a:srgbClr val="FFFFFF"/>
                </a:solidFill>
                <a:effectLst>
                  <a:outerShdw blurRad="38100" dist="38100" dir="2700000" algn="tl">
                    <a:srgbClr val="DDDDDD"/>
                  </a:outerShdw>
                </a:effectLst>
                <a:latin typeface="Arial" charset="0"/>
              </a:rPr>
              <a:t> (14:19)‏</a:t>
            </a:r>
          </a:p>
          <a:p>
            <a:pPr>
              <a:lnSpc>
                <a:spcPct val="100000"/>
              </a:lnSpc>
              <a:spcBef>
                <a:spcPts val="1500"/>
              </a:spcBef>
              <a:buClr>
                <a:srgbClr val="FFFFFF"/>
              </a:buClr>
              <a:buFont typeface="Arial" charset="0"/>
              <a:buAutoNum type="arabicPeriod"/>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우리는 하나님 앞에서 각자 책임을 져야 하는 것을 기억 하여야 함</a:t>
            </a:r>
            <a:r>
              <a:rPr lang="en-GB" b="1" smtClean="0">
                <a:solidFill>
                  <a:srgbClr val="FFFFFF"/>
                </a:solidFill>
                <a:effectLst>
                  <a:outerShdw blurRad="38100" dist="38100" dir="2700000" algn="tl">
                    <a:srgbClr val="DDDDDD"/>
                  </a:outerShdw>
                </a:effectLst>
                <a:latin typeface="Arial" charset="0"/>
              </a:rPr>
              <a:t> (14:12)‏</a:t>
            </a:r>
          </a:p>
          <a:p>
            <a:pPr>
              <a:lnSpc>
                <a:spcPct val="100000"/>
              </a:lnSpc>
              <a:spcBef>
                <a:spcPts val="1500"/>
              </a:spcBef>
              <a:buClr>
                <a:srgbClr val="FFFFFF"/>
              </a:buClr>
              <a:buFont typeface="Arial" charset="0"/>
              <a:buAutoNum type="arabicPeriod"/>
              <a:defRPr/>
            </a:pPr>
            <a:r>
              <a:rPr lang="ko-KR" altLang="en-US" b="1" smtClean="0">
                <a:solidFill>
                  <a:srgbClr val="FFFFFF"/>
                </a:solidFill>
                <a:effectLst>
                  <a:outerShdw blurRad="38100" dist="38100" dir="2700000" algn="tl">
                    <a:srgbClr val="DDDDDD"/>
                  </a:outerShdw>
                </a:effectLst>
                <a:latin typeface="Arial" charset="0"/>
                <a:ea typeface="Gulim" charset="0"/>
                <a:cs typeface="Gulim" charset="0"/>
              </a:rPr>
              <a:t>애매한 부분에서는 각자의 신념을 자신안에 지켜야 한다</a:t>
            </a:r>
            <a:r>
              <a:rPr lang="en-US" altLang="ko-KR" b="1" smtClean="0">
                <a:solidFill>
                  <a:srgbClr val="FFFFFF"/>
                </a:solidFill>
                <a:effectLst>
                  <a:outerShdw blurRad="38100" dist="38100" dir="2700000" algn="tl">
                    <a:srgbClr val="DDDDDD"/>
                  </a:outerShdw>
                </a:effectLst>
                <a:latin typeface="Arial" charset="0"/>
                <a:ea typeface="Gulim" charset="0"/>
                <a:cs typeface="Gulim" charset="0"/>
              </a:rPr>
              <a:t>.</a:t>
            </a:r>
            <a:r>
              <a:rPr lang="en-GB" b="1" smtClean="0">
                <a:solidFill>
                  <a:srgbClr val="FFFFFF"/>
                </a:solidFill>
                <a:effectLst>
                  <a:outerShdw blurRad="38100" dist="38100" dir="2700000" algn="tl">
                    <a:srgbClr val="DDDDDD"/>
                  </a:outerShdw>
                </a:effectLst>
                <a:latin typeface="Arial" charset="0"/>
              </a:rPr>
              <a:t> (14:22a)‏</a:t>
            </a:r>
          </a:p>
        </p:txBody>
      </p:sp>
      <p:sp>
        <p:nvSpPr>
          <p:cNvPr id="209931" name="Text Box 11"/>
          <p:cNvSpPr txBox="1">
            <a:spLocks noChangeArrowheads="1"/>
          </p:cNvSpPr>
          <p:nvPr/>
        </p:nvSpPr>
        <p:spPr bwMode="auto">
          <a:xfrm>
            <a:off x="3276600" y="2514600"/>
            <a:ext cx="251460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9932" name="AutoShape 12"/>
          <p:cNvSpPr>
            <a:spLocks noChangeArrowheads="1"/>
          </p:cNvSpPr>
          <p:nvPr/>
        </p:nvSpPr>
        <p:spPr bwMode="auto">
          <a:xfrm>
            <a:off x="2324100" y="2438400"/>
            <a:ext cx="4495800" cy="3124200"/>
          </a:xfrm>
          <a:custGeom>
            <a:avLst/>
            <a:gdLst>
              <a:gd name="T0" fmla="*/ 10860 w 21600"/>
              <a:gd name="T1" fmla="*/ 2187 h 21600"/>
              <a:gd name="T2" fmla="*/ 2928 w 21600"/>
              <a:gd name="T3" fmla="*/ 10800 h 21600"/>
              <a:gd name="T4" fmla="*/ 10860 w 21600"/>
              <a:gd name="T5" fmla="*/ 21600 h 21600"/>
              <a:gd name="T6" fmla="*/ 18672 w 21600"/>
              <a:gd name="T7" fmla="*/ 10800 h 21600"/>
              <a:gd name="T8" fmla="*/ 17694720 60000 65536"/>
              <a:gd name="T9" fmla="*/ 11796480 60000 65536"/>
              <a:gd name="T10" fmla="*/ 589824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solidFill>
            <a:srgbClr val="FF0000"/>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09933" name="WordArt 13"/>
          <p:cNvSpPr>
            <a:spLocks noChangeArrowheads="1" noChangeShapeType="1" noTextEdit="1"/>
          </p:cNvSpPr>
          <p:nvPr/>
        </p:nvSpPr>
        <p:spPr bwMode="auto">
          <a:xfrm>
            <a:off x="2947988" y="3109913"/>
            <a:ext cx="3248025" cy="790575"/>
          </a:xfrm>
          <a:prstGeom prst="rect">
            <a:avLst/>
          </a:prstGeom>
        </p:spPr>
        <p:txBody>
          <a:bodyPr wrap="none" fromWordArt="1">
            <a:prstTxWarp prst="textPlain">
              <a:avLst>
                <a:gd name="adj" fmla="val 50000"/>
              </a:avLst>
            </a:prstTxWarp>
          </a:bodyPr>
          <a:lstStyle/>
          <a:p>
            <a:pPr algn="ctr"/>
            <a:r>
              <a:rPr lang="ko-KR" altLang="en-US" sz="3600" kern="10">
                <a:ln w="12600">
                  <a:solidFill>
                    <a:srgbClr val="EAEAEA"/>
                  </a:solidFill>
                  <a:miter lim="800000"/>
                  <a:headEnd/>
                  <a:tailEnd/>
                </a:ln>
                <a:gradFill rotWithShape="1">
                  <a:gsLst>
                    <a:gs pos="0">
                      <a:srgbClr val="0000FF"/>
                    </a:gs>
                    <a:gs pos="100000">
                      <a:srgbClr val="9400ED"/>
                    </a:gs>
                  </a:gsLst>
                  <a:lin ang="0" scaled="1"/>
                </a:gradFill>
                <a:effectLst>
                  <a:outerShdw blurRad="63500" dist="17819" dir="2700000" algn="ctr" rotWithShape="0">
                    <a:srgbClr val="C0C0C0">
                      <a:alpha val="74997"/>
                    </a:srgbClr>
                  </a:outerShdw>
                </a:effectLst>
                <a:latin typeface="Arial Black"/>
                <a:ea typeface="Arial Black"/>
                <a:cs typeface="Arial Black"/>
              </a:rPr>
              <a:t>하모니</a:t>
            </a:r>
            <a:endParaRPr lang="en-US" sz="3600" kern="10">
              <a:ln w="12600">
                <a:solidFill>
                  <a:srgbClr val="EAEAEA"/>
                </a:solidFill>
                <a:miter lim="800000"/>
                <a:headEnd/>
                <a:tailEnd/>
              </a:ln>
              <a:gradFill rotWithShape="1">
                <a:gsLst>
                  <a:gs pos="0">
                    <a:srgbClr val="0000FF"/>
                  </a:gs>
                  <a:gs pos="100000">
                    <a:srgbClr val="9400ED"/>
                  </a:gs>
                </a:gsLst>
                <a:lin ang="0" scaled="1"/>
              </a:gradFill>
              <a:effectLst>
                <a:outerShdw blurRad="63500" dist="17819" dir="2700000" algn="ctr" rotWithShape="0">
                  <a:srgbClr val="C0C0C0">
                    <a:alpha val="74997"/>
                  </a:srgbClr>
                </a:outerShdw>
              </a:effectLst>
              <a:latin typeface="Arial Black"/>
              <a:ea typeface="Arial Black"/>
              <a:cs typeface="Arial Black"/>
            </a:endParaRPr>
          </a:p>
        </p:txBody>
      </p:sp>
      <p:sp>
        <p:nvSpPr>
          <p:cNvPr id="209934" name="Rectangle 14"/>
          <p:cNvSpPr>
            <a:spLocks noGrp="1" noChangeArrowheads="1"/>
          </p:cNvSpPr>
          <p:nvPr>
            <p:ph type="title" idx="4294967295"/>
          </p:nvPr>
        </p:nvSpPr>
        <p:spPr>
          <a:xfrm>
            <a:off x="2057400" y="403225"/>
            <a:ext cx="7162800" cy="947738"/>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b="1" smtClean="0">
                <a:ea typeface="Gulim" charset="0"/>
                <a:cs typeface="Gulim" charset="0"/>
              </a:rPr>
              <a:t>로마서</a:t>
            </a:r>
            <a:r>
              <a:rPr lang="ko-KR" altLang="en-GB" sz="2800" b="1" smtClean="0">
                <a:ea typeface="Gulim" charset="0"/>
                <a:cs typeface="Gulim" charset="0"/>
              </a:rPr>
              <a:t> </a:t>
            </a:r>
            <a:r>
              <a:rPr lang="en-GB" sz="2800" b="1" smtClean="0"/>
              <a:t>14:1–15:13</a:t>
            </a:r>
            <a:r>
              <a:rPr lang="ko-KR" altLang="en-US" sz="2800" b="1" smtClean="0">
                <a:ea typeface="Gulim" charset="0"/>
                <a:cs typeface="Gulim" charset="0"/>
              </a:rPr>
              <a:t>에 나타난 두 상반된 그룹</a:t>
            </a:r>
            <a:endParaRPr lang="ko-KR" altLang="en-GB" sz="2800" b="1" smtClean="0">
              <a:ea typeface="Gulim" charset="0"/>
              <a:cs typeface="Gulim" charset="0"/>
            </a:endParaRPr>
          </a:p>
        </p:txBody>
      </p:sp>
      <p:sp>
        <p:nvSpPr>
          <p:cNvPr id="209935" name="Text Box 15"/>
          <p:cNvSpPr txBox="1">
            <a:spLocks noChangeArrowheads="1"/>
          </p:cNvSpPr>
          <p:nvPr/>
        </p:nvSpPr>
        <p:spPr bwMode="auto">
          <a:xfrm>
            <a:off x="8283575" y="0"/>
            <a:ext cx="857250"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154e</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09923"/>
                                        </p:tgtEl>
                                        <p:attrNameLst>
                                          <p:attrName>style.visibility</p:attrName>
                                        </p:attrNameLst>
                                      </p:cBhvr>
                                      <p:to>
                                        <p:strVal val="visible"/>
                                      </p:to>
                                    </p:set>
                                    <p:anim calcmode="lin" valueType="num">
                                      <p:cBhvr additive="repl">
                                        <p:cTn id="7" dur="500" fill="hold"/>
                                        <p:tgtEl>
                                          <p:spTgt spid="209923"/>
                                        </p:tgtEl>
                                        <p:attrNameLst>
                                          <p:attrName>ppt_x</p:attrName>
                                        </p:attrNameLst>
                                      </p:cBhvr>
                                      <p:tavLst>
                                        <p:tav>
                                          <p:val>
                                            <p:strVal val="0-#ppt_w/2"/>
                                          </p:val>
                                        </p:tav>
                                        <p:tav>
                                          <p:val>
                                            <p:strVal val="#ppt_x"/>
                                          </p:val>
                                        </p:tav>
                                      </p:tavLst>
                                    </p:anim>
                                    <p:anim calcmode="lin" valueType="num">
                                      <p:cBhvr additive="repl">
                                        <p:cTn id="8" dur="500" fill="hold"/>
                                        <p:tgtEl>
                                          <p:spTgt spid="209923"/>
                                        </p:tgtEl>
                                        <p:attrNameLst>
                                          <p:attrName>ppt_y</p:attrName>
                                        </p:attrNameLst>
                                      </p:cBhvr>
                                      <p:tavLst>
                                        <p:tav>
                                          <p:val>
                                            <p:strVal val="#ppt_y"/>
                                          </p:val>
                                        </p:tav>
                                        <p:tav>
                                          <p:val>
                                            <p:strVal val="#ppt_y"/>
                                          </p:val>
                                        </p:tav>
                                      </p:tavLst>
                                    </p:anim>
                                  </p:childTnLst>
                                </p:cTn>
                              </p:par>
                            </p:childTnLst>
                          </p:cTn>
                        </p:par>
                        <p:par>
                          <p:cTn id="9" fill="hold" nodeType="afterGroup">
                            <p:stCondLst>
                              <p:cond delay="500"/>
                            </p:stCondLst>
                          </p:cTn>
                        </p:par>
                        <p:par>
                          <p:cTn id="10" fill="hold" nodeType="afterGroup">
                            <p:stCondLst>
                              <p:cond delay="2813"/>
                            </p:stCond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additive="repl">
                                        <p:cTn id="14" dur="1" fill="hold">
                                          <p:stCondLst>
                                            <p:cond delay="0"/>
                                          </p:stCondLst>
                                        </p:cTn>
                                        <p:tgtEl>
                                          <p:spTgt spid="209930"/>
                                        </p:tgtEl>
                                        <p:attrNameLst>
                                          <p:attrName>style.visibility</p:attrName>
                                        </p:attrNameLst>
                                      </p:cBhvr>
                                      <p:to>
                                        <p:strVal val="visible"/>
                                      </p:to>
                                    </p:set>
                                    <p:anim calcmode="lin" valueType="num">
                                      <p:cBhvr additive="repl">
                                        <p:cTn id="15" dur="500" fill="hold"/>
                                        <p:tgtEl>
                                          <p:spTgt spid="209930"/>
                                        </p:tgtEl>
                                        <p:attrNameLst>
                                          <p:attrName>ppt_x</p:attrName>
                                        </p:attrNameLst>
                                      </p:cBhvr>
                                      <p:tavLst>
                                        <p:tav>
                                          <p:val>
                                            <p:strVal val="0-#ppt_w/2"/>
                                          </p:val>
                                        </p:tav>
                                        <p:tav>
                                          <p:val>
                                            <p:strVal val="#ppt_x"/>
                                          </p:val>
                                        </p:tav>
                                      </p:tavLst>
                                    </p:anim>
                                    <p:anim calcmode="lin" valueType="num">
                                      <p:cBhvr additive="repl">
                                        <p:cTn id="16" dur="500" fill="hold"/>
                                        <p:tgtEl>
                                          <p:spTgt spid="209930"/>
                                        </p:tgtEl>
                                        <p:attrNameLst>
                                          <p:attrName>ppt_y</p:attrName>
                                        </p:attrNameLst>
                                      </p:cBhvr>
                                      <p:tavLst>
                                        <p:tav>
                                          <p:val>
                                            <p:strVal val="#ppt_y"/>
                                          </p:val>
                                        </p:tav>
                                        <p:tav>
                                          <p:val>
                                            <p:strVal val="#ppt_y"/>
                                          </p:val>
                                        </p:tav>
                                      </p:tavLst>
                                    </p:anim>
                                  </p:childTnLst>
                                </p:cTn>
                              </p:par>
                              <p:par>
                                <p:cTn id="17" presetID="2" presetClass="entr" presetSubtype="8" fill="hold" nodeType="withEffect">
                                  <p:stCondLst>
                                    <p:cond delay="0"/>
                                  </p:stCondLst>
                                  <p:childTnLst>
                                    <p:set>
                                      <p:cBhvr additive="repl">
                                        <p:cTn id="18" dur="1" fill="hold">
                                          <p:stCondLst>
                                            <p:cond delay="0"/>
                                          </p:stCondLst>
                                        </p:cTn>
                                        <p:tgtEl>
                                          <p:spTgt spid="209930">
                                            <p:txEl>
                                              <p:pRg st="0" end="0"/>
                                            </p:txEl>
                                          </p:spTgt>
                                        </p:tgtEl>
                                        <p:attrNameLst>
                                          <p:attrName>style.visibility</p:attrName>
                                        </p:attrNameLst>
                                      </p:cBhvr>
                                      <p:to>
                                        <p:strVal val="visible"/>
                                      </p:to>
                                    </p:set>
                                    <p:anim calcmode="lin" valueType="num">
                                      <p:cBhvr additive="repl">
                                        <p:cTn id="19" dur="500" fill="hold"/>
                                        <p:tgtEl>
                                          <p:spTgt spid="209930">
                                            <p:txEl>
                                              <p:pRg st="0" end="0"/>
                                            </p:txEl>
                                          </p:spTgt>
                                        </p:tgtEl>
                                        <p:attrNameLst>
                                          <p:attrName>ppt_x</p:attrName>
                                        </p:attrNameLst>
                                      </p:cBhvr>
                                      <p:tavLst>
                                        <p:tav>
                                          <p:val>
                                            <p:strVal val="0-#ppt_w/2"/>
                                          </p:val>
                                        </p:tav>
                                        <p:tav>
                                          <p:val>
                                            <p:strVal val="#ppt_x"/>
                                          </p:val>
                                        </p:tav>
                                      </p:tavLst>
                                    </p:anim>
                                    <p:anim calcmode="lin" valueType="num">
                                      <p:cBhvr additive="repl">
                                        <p:cTn id="20" dur="500" fill="hold"/>
                                        <p:tgtEl>
                                          <p:spTgt spid="209930">
                                            <p:txEl>
                                              <p:pRg st="0" end="0"/>
                                            </p:txEl>
                                          </p:spTgt>
                                        </p:tgtEl>
                                        <p:attrNameLst>
                                          <p:attrName>ppt_y</p:attrName>
                                        </p:attrNameLst>
                                      </p:cBhvr>
                                      <p:tavLst>
                                        <p:tav>
                                          <p:val>
                                            <p:strVal val="#ppt_y"/>
                                          </p:val>
                                        </p:tav>
                                        <p:tav>
                                          <p:val>
                                            <p:strVal val="#ppt_y"/>
                                          </p:val>
                                        </p:tav>
                                      </p:tavLst>
                                    </p:anim>
                                  </p:childTnLst>
                                </p:cTn>
                              </p:par>
                            </p:childTnLst>
                          </p:cTn>
                        </p:par>
                      </p:childTnLst>
                    </p:cTn>
                  </p:par>
                  <p:par>
                    <p:cTn id="21"/>
                  </p:par>
                  <p:par>
                    <p:cTn id="22" fill="hold" nodeType="clickPar">
                      <p:stCondLst>
                        <p:cond delay="indefinite"/>
                      </p:stCondLst>
                      <p:childTnLst>
                        <p:par>
                          <p:cTn id="23" fill="hold" nodeType="withGroup">
                            <p:stCondLst>
                              <p:cond delay="0"/>
                            </p:stCondLst>
                            <p:childTnLst>
                              <p:par>
                                <p:cTn id="24" presetID="2" presetClass="entr" presetSubtype="8" fill="hold" nodeType="clickEffect">
                                  <p:stCondLst>
                                    <p:cond delay="0"/>
                                  </p:stCondLst>
                                  <p:childTnLst>
                                    <p:set>
                                      <p:cBhvr additive="repl">
                                        <p:cTn id="25" dur="1" fill="hold">
                                          <p:stCondLst>
                                            <p:cond delay="0"/>
                                          </p:stCondLst>
                                        </p:cTn>
                                        <p:tgtEl>
                                          <p:spTgt spid="209930">
                                            <p:txEl>
                                              <p:pRg st="1" end="1"/>
                                            </p:txEl>
                                          </p:spTgt>
                                        </p:tgtEl>
                                        <p:attrNameLst>
                                          <p:attrName>style.visibility</p:attrName>
                                        </p:attrNameLst>
                                      </p:cBhvr>
                                      <p:to>
                                        <p:strVal val="visible"/>
                                      </p:to>
                                    </p:set>
                                    <p:anim calcmode="lin" valueType="num">
                                      <p:cBhvr additive="repl">
                                        <p:cTn id="26" dur="500" fill="hold"/>
                                        <p:tgtEl>
                                          <p:spTgt spid="209930">
                                            <p:txEl>
                                              <p:pRg st="1" end="1"/>
                                            </p:txEl>
                                          </p:spTgt>
                                        </p:tgtEl>
                                        <p:attrNameLst>
                                          <p:attrName>ppt_x</p:attrName>
                                        </p:attrNameLst>
                                      </p:cBhvr>
                                      <p:tavLst>
                                        <p:tav>
                                          <p:val>
                                            <p:strVal val="0-#ppt_w/2"/>
                                          </p:val>
                                        </p:tav>
                                        <p:tav>
                                          <p:val>
                                            <p:strVal val="#ppt_x"/>
                                          </p:val>
                                        </p:tav>
                                      </p:tavLst>
                                    </p:anim>
                                    <p:anim calcmode="lin" valueType="num">
                                      <p:cBhvr additive="repl">
                                        <p:cTn id="27" dur="500" fill="hold"/>
                                        <p:tgtEl>
                                          <p:spTgt spid="209930">
                                            <p:txEl>
                                              <p:pRg st="1" end="1"/>
                                            </p:txEl>
                                          </p:spTgt>
                                        </p:tgtEl>
                                        <p:attrNameLst>
                                          <p:attrName>ppt_y</p:attrName>
                                        </p:attrNameLst>
                                      </p:cBhvr>
                                      <p:tavLst>
                                        <p:tav>
                                          <p:val>
                                            <p:strVal val="#ppt_y"/>
                                          </p:val>
                                        </p:tav>
                                        <p:tav>
                                          <p:val>
                                            <p:strVal val="#ppt_y"/>
                                          </p:val>
                                        </p:tav>
                                      </p:tavLst>
                                    </p:anim>
                                  </p:childTnLst>
                                </p:cTn>
                              </p:par>
                            </p:childTnLst>
                          </p:cTn>
                        </p:par>
                      </p:childTnLst>
                    </p:cTn>
                  </p:par>
                  <p:par>
                    <p:cTn id="28"/>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additive="repl">
                                        <p:cTn id="32" dur="1" fill="hold">
                                          <p:stCondLst>
                                            <p:cond delay="0"/>
                                          </p:stCondLst>
                                        </p:cTn>
                                        <p:tgtEl>
                                          <p:spTgt spid="209930">
                                            <p:txEl>
                                              <p:pRg st="2" end="2"/>
                                            </p:txEl>
                                          </p:spTgt>
                                        </p:tgtEl>
                                        <p:attrNameLst>
                                          <p:attrName>style.visibility</p:attrName>
                                        </p:attrNameLst>
                                      </p:cBhvr>
                                      <p:to>
                                        <p:strVal val="visible"/>
                                      </p:to>
                                    </p:set>
                                    <p:anim calcmode="lin" valueType="num">
                                      <p:cBhvr additive="repl">
                                        <p:cTn id="33" dur="500" fill="hold"/>
                                        <p:tgtEl>
                                          <p:spTgt spid="209930">
                                            <p:txEl>
                                              <p:pRg st="2" end="2"/>
                                            </p:txEl>
                                          </p:spTgt>
                                        </p:tgtEl>
                                        <p:attrNameLst>
                                          <p:attrName>ppt_x</p:attrName>
                                        </p:attrNameLst>
                                      </p:cBhvr>
                                      <p:tavLst>
                                        <p:tav>
                                          <p:val>
                                            <p:strVal val="0-#ppt_w/2"/>
                                          </p:val>
                                        </p:tav>
                                        <p:tav>
                                          <p:val>
                                            <p:strVal val="#ppt_x"/>
                                          </p:val>
                                        </p:tav>
                                      </p:tavLst>
                                    </p:anim>
                                    <p:anim calcmode="lin" valueType="num">
                                      <p:cBhvr additive="repl">
                                        <p:cTn id="34" dur="500" fill="hold"/>
                                        <p:tgtEl>
                                          <p:spTgt spid="209930">
                                            <p:txEl>
                                              <p:pRg st="2" end="2"/>
                                            </p:txEl>
                                          </p:spTgt>
                                        </p:tgtEl>
                                        <p:attrNameLst>
                                          <p:attrName>ppt_y</p:attrName>
                                        </p:attrNameLst>
                                      </p:cBhvr>
                                      <p:tavLst>
                                        <p:tav>
                                          <p:val>
                                            <p:strVal val="#ppt_y"/>
                                          </p:val>
                                        </p:tav>
                                        <p:tav>
                                          <p:val>
                                            <p:strVal val="#ppt_y"/>
                                          </p:val>
                                        </p:tav>
                                      </p:tavLst>
                                    </p:anim>
                                  </p:childTnLst>
                                </p:cTn>
                              </p:par>
                            </p:childTnLst>
                          </p:cTn>
                        </p:par>
                      </p:childTnLst>
                    </p:cTn>
                  </p:par>
                  <p:par>
                    <p:cTn id="35"/>
                  </p:par>
                  <p:par>
                    <p:cTn id="36" fill="hold" nodeType="clickPar">
                      <p:stCondLst>
                        <p:cond delay="indefinite"/>
                      </p:stCondLst>
                      <p:childTnLst>
                        <p:par>
                          <p:cTn id="37" fill="hold" nodeType="withGroup">
                            <p:stCondLst>
                              <p:cond delay="0"/>
                            </p:stCondLst>
                            <p:childTnLst>
                              <p:par>
                                <p:cTn id="38" presetID="2" presetClass="entr" presetSubtype="8" fill="hold" nodeType="clickEffect">
                                  <p:stCondLst>
                                    <p:cond delay="0"/>
                                  </p:stCondLst>
                                  <p:childTnLst>
                                    <p:set>
                                      <p:cBhvr additive="repl">
                                        <p:cTn id="39" dur="1" fill="hold">
                                          <p:stCondLst>
                                            <p:cond delay="0"/>
                                          </p:stCondLst>
                                        </p:cTn>
                                        <p:tgtEl>
                                          <p:spTgt spid="209930">
                                            <p:txEl>
                                              <p:pRg st="3" end="3"/>
                                            </p:txEl>
                                          </p:spTgt>
                                        </p:tgtEl>
                                        <p:attrNameLst>
                                          <p:attrName>style.visibility</p:attrName>
                                        </p:attrNameLst>
                                      </p:cBhvr>
                                      <p:to>
                                        <p:strVal val="visible"/>
                                      </p:to>
                                    </p:set>
                                    <p:anim calcmode="lin" valueType="num">
                                      <p:cBhvr additive="repl">
                                        <p:cTn id="40" dur="500" fill="hold"/>
                                        <p:tgtEl>
                                          <p:spTgt spid="209930">
                                            <p:txEl>
                                              <p:pRg st="3" end="3"/>
                                            </p:txEl>
                                          </p:spTgt>
                                        </p:tgtEl>
                                        <p:attrNameLst>
                                          <p:attrName>ppt_x</p:attrName>
                                        </p:attrNameLst>
                                      </p:cBhvr>
                                      <p:tavLst>
                                        <p:tav>
                                          <p:val>
                                            <p:strVal val="0-#ppt_w/2"/>
                                          </p:val>
                                        </p:tav>
                                        <p:tav>
                                          <p:val>
                                            <p:strVal val="#ppt_x"/>
                                          </p:val>
                                        </p:tav>
                                      </p:tavLst>
                                    </p:anim>
                                    <p:anim calcmode="lin" valueType="num">
                                      <p:cBhvr additive="repl">
                                        <p:cTn id="41" dur="500" fill="hold"/>
                                        <p:tgtEl>
                                          <p:spTgt spid="209930">
                                            <p:txEl>
                                              <p:pRg st="3" end="3"/>
                                            </p:txEl>
                                          </p:spTgt>
                                        </p:tgtEl>
                                        <p:attrNameLst>
                                          <p:attrName>ppt_y</p:attrName>
                                        </p:attrNameLst>
                                      </p:cBhvr>
                                      <p:tavLst>
                                        <p:tav>
                                          <p:val>
                                            <p:strVal val="#ppt_y"/>
                                          </p:val>
                                        </p:tav>
                                        <p:tav>
                                          <p:val>
                                            <p:strVal val="#ppt_y"/>
                                          </p:val>
                                        </p:tav>
                                      </p:tavLst>
                                    </p:anim>
                                  </p:childTnLst>
                                </p:cTn>
                              </p:par>
                            </p:childTnLst>
                          </p:cTn>
                        </p:par>
                      </p:childTnLst>
                    </p:cTn>
                  </p:par>
                  <p:par>
                    <p:cTn id="42"/>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additive="repl">
                                        <p:cTn id="46" dur="1" fill="hold">
                                          <p:stCondLst>
                                            <p:cond delay="0"/>
                                          </p:stCondLst>
                                        </p:cTn>
                                        <p:tgtEl>
                                          <p:spTgt spid="209930">
                                            <p:txEl>
                                              <p:pRg st="4" end="4"/>
                                            </p:txEl>
                                          </p:spTgt>
                                        </p:tgtEl>
                                        <p:attrNameLst>
                                          <p:attrName>style.visibility</p:attrName>
                                        </p:attrNameLst>
                                      </p:cBhvr>
                                      <p:to>
                                        <p:strVal val="visible"/>
                                      </p:to>
                                    </p:set>
                                    <p:anim calcmode="lin" valueType="num">
                                      <p:cBhvr additive="repl">
                                        <p:cTn id="47" dur="500" fill="hold"/>
                                        <p:tgtEl>
                                          <p:spTgt spid="209930">
                                            <p:txEl>
                                              <p:pRg st="4" end="4"/>
                                            </p:txEl>
                                          </p:spTgt>
                                        </p:tgtEl>
                                        <p:attrNameLst>
                                          <p:attrName>ppt_x</p:attrName>
                                        </p:attrNameLst>
                                      </p:cBhvr>
                                      <p:tavLst>
                                        <p:tav>
                                          <p:val>
                                            <p:strVal val="0-#ppt_w/2"/>
                                          </p:val>
                                        </p:tav>
                                        <p:tav>
                                          <p:val>
                                            <p:strVal val="#ppt_x"/>
                                          </p:val>
                                        </p:tav>
                                      </p:tavLst>
                                    </p:anim>
                                    <p:anim calcmode="lin" valueType="num">
                                      <p:cBhvr additive="repl">
                                        <p:cTn id="48" dur="500" fill="hold"/>
                                        <p:tgtEl>
                                          <p:spTgt spid="209930">
                                            <p:txEl>
                                              <p:pRg st="4" end="4"/>
                                            </p:txEl>
                                          </p:spTgt>
                                        </p:tgtEl>
                                        <p:attrNameLst>
                                          <p:attrName>ppt_y</p:attrName>
                                        </p:attrNameLst>
                                      </p:cBhvr>
                                      <p:tavLst>
                                        <p:tav>
                                          <p:val>
                                            <p:strVal val="#ppt_y"/>
                                          </p:val>
                                        </p:tav>
                                        <p:tav>
                                          <p:val>
                                            <p:strVal val="#ppt_y"/>
                                          </p:val>
                                        </p:tav>
                                      </p:tavLst>
                                    </p:anim>
                                  </p:childTnLst>
                                </p:cTn>
                              </p:par>
                            </p:childTnLst>
                          </p:cTn>
                        </p:par>
                      </p:childTnLst>
                    </p:cTn>
                  </p:par>
                  <p:par>
                    <p:cTn id="49"/>
                  </p:par>
                  <p:par>
                    <p:cTn id="50" fill="hold" nodeType="clickPar">
                      <p:stCondLst>
                        <p:cond delay="indefinite"/>
                      </p:stCondLst>
                      <p:childTnLst>
                        <p:par>
                          <p:cTn id="51" fill="hold" nodeType="withGroup">
                            <p:stCondLst>
                              <p:cond delay="0"/>
                            </p:stCondLst>
                            <p:childTnLst>
                              <p:par>
                                <p:cTn id="52" presetID="2" presetClass="entr" presetSubtype="8" fill="hold" nodeType="clickEffect">
                                  <p:stCondLst>
                                    <p:cond delay="0"/>
                                  </p:stCondLst>
                                  <p:childTnLst>
                                    <p:set>
                                      <p:cBhvr additive="repl">
                                        <p:cTn id="53" dur="1" fill="hold">
                                          <p:stCondLst>
                                            <p:cond delay="0"/>
                                          </p:stCondLst>
                                        </p:cTn>
                                        <p:tgtEl>
                                          <p:spTgt spid="209930">
                                            <p:txEl>
                                              <p:pRg st="5" end="5"/>
                                            </p:txEl>
                                          </p:spTgt>
                                        </p:tgtEl>
                                        <p:attrNameLst>
                                          <p:attrName>style.visibility</p:attrName>
                                        </p:attrNameLst>
                                      </p:cBhvr>
                                      <p:to>
                                        <p:strVal val="visible"/>
                                      </p:to>
                                    </p:set>
                                    <p:anim calcmode="lin" valueType="num">
                                      <p:cBhvr additive="repl">
                                        <p:cTn id="54" dur="500" fill="hold"/>
                                        <p:tgtEl>
                                          <p:spTgt spid="209930">
                                            <p:txEl>
                                              <p:pRg st="5" end="5"/>
                                            </p:txEl>
                                          </p:spTgt>
                                        </p:tgtEl>
                                        <p:attrNameLst>
                                          <p:attrName>ppt_x</p:attrName>
                                        </p:attrNameLst>
                                      </p:cBhvr>
                                      <p:tavLst>
                                        <p:tav>
                                          <p:val>
                                            <p:strVal val="0-#ppt_w/2"/>
                                          </p:val>
                                        </p:tav>
                                        <p:tav>
                                          <p:val>
                                            <p:strVal val="#ppt_x"/>
                                          </p:val>
                                        </p:tav>
                                      </p:tavLst>
                                    </p:anim>
                                    <p:anim calcmode="lin" valueType="num">
                                      <p:cBhvr additive="repl">
                                        <p:cTn id="55" dur="500" fill="hold"/>
                                        <p:tgtEl>
                                          <p:spTgt spid="209930">
                                            <p:txEl>
                                              <p:pRg st="5" end="5"/>
                                            </p:txEl>
                                          </p:spTgt>
                                        </p:tgtEl>
                                        <p:attrNameLst>
                                          <p:attrName>ppt_y</p:attrName>
                                        </p:attrNameLst>
                                      </p:cBhvr>
                                      <p:tavLst>
                                        <p:tav>
                                          <p:val>
                                            <p:strVal val="#ppt_y"/>
                                          </p:val>
                                        </p:tav>
                                        <p:tav>
                                          <p:val>
                                            <p:strVal val="#ppt_y"/>
                                          </p:val>
                                        </p:tav>
                                      </p:tavLst>
                                    </p:anim>
                                  </p:childTnLst>
                                </p:cTn>
                              </p:par>
                            </p:childTnLst>
                          </p:cTn>
                        </p:par>
                      </p:childTnLst>
                    </p:cTn>
                  </p:par>
                  <p:par>
                    <p:cTn id="56"/>
                  </p:par>
                  <p:par>
                    <p:cTn id="57" fill="hold" nodeType="clickPar">
                      <p:stCondLst>
                        <p:cond delay="indefinite"/>
                      </p:stCondLst>
                      <p:childTnLst>
                        <p:par>
                          <p:cTn id="58" fill="hold" nodeType="withGroup">
                            <p:stCondLst>
                              <p:cond delay="0"/>
                            </p:stCondLst>
                            <p:childTnLst>
                              <p:par>
                                <p:cTn id="59" presetID="19" presetClass="entr" presetSubtype="10" fill="hold" nodeType="clickEffect">
                                  <p:stCondLst>
                                    <p:cond delay="0"/>
                                  </p:stCondLst>
                                  <p:childTnLst>
                                    <p:set>
                                      <p:cBhvr additive="repl">
                                        <p:cTn id="60" dur="1" fill="hold">
                                          <p:stCondLst>
                                            <p:cond delay="0"/>
                                          </p:stCondLst>
                                        </p:cTn>
                                        <p:tgtEl>
                                          <p:spTgt spid="209932"/>
                                        </p:tgtEl>
                                        <p:attrNameLst>
                                          <p:attrName>style.visibility</p:attrName>
                                        </p:attrNameLst>
                                      </p:cBhvr>
                                      <p:to>
                                        <p:strVal val="visible"/>
                                      </p:to>
                                    </p:set>
                                    <p:anim calcmode="lin" valueType="num">
                                      <p:cBhvr additive="repl">
                                        <p:cTn id="61" dur="5000" fill="hold"/>
                                        <p:tgtEl>
                                          <p:spTgt spid="209932"/>
                                        </p:tgtEl>
                                        <p:attrNameLst>
                                          <p:attrName>ppt_w</p:attrName>
                                        </p:attrNameLst>
                                      </p:cBhvr>
                                      <p:tavLst>
                                        <p:tav tm="0" fmla="#ppt_w*sin(2.5*pi*$)">
                                          <p:val>
                                            <p:fltVal val="0"/>
                                          </p:val>
                                        </p:tav>
                                        <p:tav tm="100000">
                                          <p:val>
                                            <p:fltVal val="1"/>
                                          </p:val>
                                        </p:tav>
                                      </p:tavLst>
                                    </p:anim>
                                    <p:anim calcmode="lin" valueType="num">
                                      <p:cBhvr additive="repl">
                                        <p:cTn id="62" dur="5000" fill="hold"/>
                                        <p:tgtEl>
                                          <p:spTgt spid="209932"/>
                                        </p:tgtEl>
                                        <p:attrNameLst>
                                          <p:attrName>ppt_h</p:attrName>
                                        </p:attrNameLst>
                                      </p:cBhvr>
                                      <p:tavLst>
                                        <p:tav>
                                          <p:val>
                                            <p:strVal val="#ppt_h"/>
                                          </p:val>
                                        </p:tav>
                                        <p:tav>
                                          <p:val>
                                            <p:strVal val="#ppt_h"/>
                                          </p:val>
                                        </p:tav>
                                      </p:tavLst>
                                    </p:anim>
                                  </p:childTnLst>
                                </p:cTn>
                              </p:par>
                            </p:childTnLst>
                          </p:cTn>
                        </p:par>
                        <p:par>
                          <p:cTn id="63" fill="hold" nodeType="afterGroup">
                            <p:stCondLst>
                              <p:cond delay="5000"/>
                            </p:stCondLst>
                            <p:childTnLst>
                              <p:par>
                                <p:cTn id="64" presetID="9" presetClass="entr" fill="hold" grpId="0" nodeType="afterEffect">
                                  <p:stCondLst>
                                    <p:cond delay="0"/>
                                  </p:stCondLst>
                                  <p:childTnLst>
                                    <p:set>
                                      <p:cBhvr additive="repl">
                                        <p:cTn id="65" dur="1" fill="hold">
                                          <p:stCondLst>
                                            <p:cond delay="0"/>
                                          </p:stCondLst>
                                        </p:cTn>
                                        <p:tgtEl>
                                          <p:spTgt spid="209933"/>
                                        </p:tgtEl>
                                        <p:attrNameLst>
                                          <p:attrName>style.visibility</p:attrName>
                                        </p:attrNameLst>
                                      </p:cBhvr>
                                      <p:to>
                                        <p:strVal val="visible"/>
                                      </p:to>
                                    </p:set>
                                    <p:animEffect transition="in" filter="dissolve">
                                      <p:cBhvr additive="repl">
                                        <p:cTn id="66" dur="500"/>
                                        <p:tgtEl>
                                          <p:spTgt spid="209933"/>
                                        </p:tgtEl>
                                      </p:cBhvr>
                                    </p:animEffect>
                                  </p:childTnLst>
                                </p:cTn>
                              </p:par>
                            </p:childTnLst>
                          </p:cTn>
                        </p:par>
                      </p:childTnLst>
                    </p:cTn>
                  </p:par>
                  <p:par>
                    <p:cTn id="67"/>
                  </p:par>
                </p:childTnLst>
              </p:cTn>
              <p:prevCondLst>
                <p:cond evt="onPrev" delay="0">
                  <p:tgtEl>
                    <p:sldTgt/>
                  </p:tgtEl>
                </p:cond>
              </p:prevCondLst>
              <p:nextCondLst>
                <p:cond evt="onNext" delay="0">
                  <p:tgtEl>
                    <p:sldTgt/>
                  </p:tgtEl>
                </p:cond>
              </p:nextCondLst>
            </p:seq>
          </p:childTnLst>
        </p:cTn>
      </p:par>
    </p:tnLst>
    <p:bldLst>
      <p:bldP spid="209933"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1"/>
          <p:cNvSpPr>
            <a:spLocks noGrp="1" noChangeArrowheads="1"/>
          </p:cNvSpPr>
          <p:nvPr>
            <p:ph type="title" idx="4294967295"/>
          </p:nvPr>
        </p:nvSpPr>
        <p:spPr>
          <a:xfrm>
            <a:off x="6324600" y="327025"/>
            <a:ext cx="2819400" cy="277495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200" b="1" smtClean="0">
                <a:ea typeface="Gulim" charset="0"/>
                <a:cs typeface="Gulim" charset="0"/>
              </a:rPr>
              <a:t>애매한 부분을 어떻게 다루어야 하나</a:t>
            </a:r>
            <a:r>
              <a:rPr lang="en-US" altLang="ko-KR" sz="3200" b="1" smtClean="0">
                <a:ea typeface="Gulim" charset="0"/>
                <a:cs typeface="Gulim" charset="0"/>
              </a:rPr>
              <a:t>?</a:t>
            </a:r>
          </a:p>
        </p:txBody>
      </p:sp>
      <p:sp>
        <p:nvSpPr>
          <p:cNvPr id="210946" name="Text Box 2"/>
          <p:cNvSpPr txBox="1">
            <a:spLocks noChangeArrowheads="1"/>
          </p:cNvSpPr>
          <p:nvPr/>
        </p:nvSpPr>
        <p:spPr bwMode="auto">
          <a:xfrm>
            <a:off x="8231188" y="76200"/>
            <a:ext cx="857250"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155x</a:t>
            </a:r>
          </a:p>
        </p:txBody>
      </p:sp>
      <p:sp>
        <p:nvSpPr>
          <p:cNvPr id="210947" name="Text Box 3"/>
          <p:cNvSpPr txBox="1">
            <a:spLocks noChangeArrowheads="1"/>
          </p:cNvSpPr>
          <p:nvPr/>
        </p:nvSpPr>
        <p:spPr bwMode="auto">
          <a:xfrm>
            <a:off x="2895600" y="762000"/>
            <a:ext cx="3200400" cy="701675"/>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어떤 관습들은 옳은지 틀린지 분간하기가 어렵다</a:t>
            </a:r>
            <a:r>
              <a:rPr lang="en-US" altLang="ko-KR" sz="2000" b="1" smtClean="0">
                <a:solidFill>
                  <a:srgbClr val="FFFFFF"/>
                </a:solidFill>
                <a:latin typeface="Arial" charset="0"/>
                <a:ea typeface="Gulim" charset="0"/>
                <a:cs typeface="Gulim" charset="0"/>
              </a:rPr>
              <a:t>.</a:t>
            </a:r>
            <a:endParaRPr lang="en-GB" sz="2000" b="1" smtClean="0">
              <a:solidFill>
                <a:srgbClr val="FFFFFF"/>
              </a:solidFill>
              <a:latin typeface="Arial" charset="0"/>
            </a:endParaRPr>
          </a:p>
        </p:txBody>
      </p:sp>
      <p:grpSp>
        <p:nvGrpSpPr>
          <p:cNvPr id="210948" name="Group 4"/>
          <p:cNvGrpSpPr>
            <a:grpSpLocks/>
          </p:cNvGrpSpPr>
          <p:nvPr/>
        </p:nvGrpSpPr>
        <p:grpSpPr bwMode="auto">
          <a:xfrm>
            <a:off x="2895600" y="1447800"/>
            <a:ext cx="3198813" cy="1066800"/>
            <a:chOff x="1824" y="912"/>
            <a:chExt cx="2015" cy="672"/>
          </a:xfrm>
        </p:grpSpPr>
        <p:sp>
          <p:nvSpPr>
            <p:cNvPr id="210949" name="AutoShape 5"/>
            <p:cNvSpPr>
              <a:spLocks noChangeArrowheads="1"/>
            </p:cNvSpPr>
            <p:nvPr/>
          </p:nvSpPr>
          <p:spPr bwMode="auto">
            <a:xfrm>
              <a:off x="2728" y="912"/>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50" name="Text Box 6"/>
            <p:cNvSpPr txBox="1">
              <a:spLocks noChangeArrowheads="1"/>
            </p:cNvSpPr>
            <p:nvPr/>
          </p:nvSpPr>
          <p:spPr bwMode="auto">
            <a:xfrm>
              <a:off x="1824" y="1142"/>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성경에는 이일을 못하게 하였는가</a:t>
              </a:r>
              <a:r>
                <a:rPr lang="en-US" altLang="ko-KR" sz="2000" b="1" smtClean="0">
                  <a:solidFill>
                    <a:srgbClr val="FFFFFF"/>
                  </a:solidFill>
                  <a:latin typeface="Arial" charset="0"/>
                  <a:ea typeface="Gulim" charset="0"/>
                  <a:cs typeface="Gulim" charset="0"/>
                </a:rPr>
                <a:t>?</a:t>
              </a:r>
            </a:p>
          </p:txBody>
        </p:sp>
      </p:grpSp>
      <p:grpSp>
        <p:nvGrpSpPr>
          <p:cNvPr id="210951" name="Group 7"/>
          <p:cNvGrpSpPr>
            <a:grpSpLocks/>
          </p:cNvGrpSpPr>
          <p:nvPr/>
        </p:nvGrpSpPr>
        <p:grpSpPr bwMode="auto">
          <a:xfrm>
            <a:off x="2895600" y="2438400"/>
            <a:ext cx="3198813" cy="1066800"/>
            <a:chOff x="1824" y="1536"/>
            <a:chExt cx="2015" cy="672"/>
          </a:xfrm>
        </p:grpSpPr>
        <p:sp>
          <p:nvSpPr>
            <p:cNvPr id="210952" name="AutoShape 8"/>
            <p:cNvSpPr>
              <a:spLocks noChangeArrowheads="1"/>
            </p:cNvSpPr>
            <p:nvPr/>
          </p:nvSpPr>
          <p:spPr bwMode="auto">
            <a:xfrm>
              <a:off x="2728" y="1536"/>
              <a:ext cx="207" cy="240"/>
            </a:xfrm>
            <a:prstGeom prst="downArrow">
              <a:avLst>
                <a:gd name="adj1" fmla="val 50000"/>
                <a:gd name="adj2" fmla="val 28986"/>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53" name="Text Box 9"/>
            <p:cNvSpPr txBox="1">
              <a:spLocks noChangeArrowheads="1"/>
            </p:cNvSpPr>
            <p:nvPr/>
          </p:nvSpPr>
          <p:spPr bwMode="auto">
            <a:xfrm>
              <a:off x="1824" y="1766"/>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성경은 이일을 하도록 명령하고 있나</a:t>
              </a:r>
              <a:r>
                <a:rPr lang="en-GB" sz="2000" b="1" smtClean="0">
                  <a:solidFill>
                    <a:srgbClr val="FFFFFF"/>
                  </a:solidFill>
                  <a:latin typeface="Arial" charset="0"/>
                </a:rPr>
                <a:t>?</a:t>
              </a:r>
            </a:p>
          </p:txBody>
        </p:sp>
        <p:sp>
          <p:nvSpPr>
            <p:cNvPr id="210954" name="Text Box 10"/>
            <p:cNvSpPr txBox="1">
              <a:spLocks noChangeArrowheads="1"/>
            </p:cNvSpPr>
            <p:nvPr/>
          </p:nvSpPr>
          <p:spPr bwMode="auto">
            <a:xfrm>
              <a:off x="2916" y="1536"/>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0955" name="Group 11"/>
          <p:cNvGrpSpPr>
            <a:grpSpLocks/>
          </p:cNvGrpSpPr>
          <p:nvPr/>
        </p:nvGrpSpPr>
        <p:grpSpPr bwMode="auto">
          <a:xfrm>
            <a:off x="152400" y="2489200"/>
            <a:ext cx="2665413" cy="3124200"/>
            <a:chOff x="96" y="1568"/>
            <a:chExt cx="1679" cy="1968"/>
          </a:xfrm>
        </p:grpSpPr>
        <p:sp>
          <p:nvSpPr>
            <p:cNvPr id="210956" name="AutoShape 12"/>
            <p:cNvSpPr>
              <a:spLocks noChangeArrowheads="1"/>
            </p:cNvSpPr>
            <p:nvPr/>
          </p:nvSpPr>
          <p:spPr bwMode="auto">
            <a:xfrm>
              <a:off x="849" y="1568"/>
              <a:ext cx="172" cy="1536"/>
            </a:xfrm>
            <a:prstGeom prst="downArrow">
              <a:avLst>
                <a:gd name="adj1" fmla="val 59259"/>
                <a:gd name="adj2" fmla="val 84258"/>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57" name="Text Box 13"/>
            <p:cNvSpPr txBox="1">
              <a:spLocks noChangeArrowheads="1"/>
            </p:cNvSpPr>
            <p:nvPr/>
          </p:nvSpPr>
          <p:spPr bwMode="auto">
            <a:xfrm>
              <a:off x="96" y="3094"/>
              <a:ext cx="1679"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애매한 부분이 아닙니다</a:t>
              </a:r>
            </a:p>
          </p:txBody>
        </p:sp>
      </p:grpSp>
      <p:grpSp>
        <p:nvGrpSpPr>
          <p:cNvPr id="210958" name="Group 14"/>
          <p:cNvGrpSpPr>
            <a:grpSpLocks/>
          </p:cNvGrpSpPr>
          <p:nvPr/>
        </p:nvGrpSpPr>
        <p:grpSpPr bwMode="auto">
          <a:xfrm>
            <a:off x="152400" y="5562600"/>
            <a:ext cx="2665413" cy="1039813"/>
            <a:chOff x="96" y="3504"/>
            <a:chExt cx="1679" cy="655"/>
          </a:xfrm>
        </p:grpSpPr>
        <p:sp>
          <p:nvSpPr>
            <p:cNvPr id="210959" name="AutoShape 15"/>
            <p:cNvSpPr>
              <a:spLocks noChangeArrowheads="1"/>
            </p:cNvSpPr>
            <p:nvPr/>
          </p:nvSpPr>
          <p:spPr bwMode="auto">
            <a:xfrm>
              <a:off x="849" y="3504"/>
              <a:ext cx="172" cy="222"/>
            </a:xfrm>
            <a:prstGeom prst="downArrow">
              <a:avLst>
                <a:gd name="adj1" fmla="val 50000"/>
                <a:gd name="adj2" fmla="val 32267"/>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60" name="Text Box 16"/>
            <p:cNvSpPr txBox="1">
              <a:spLocks noChangeArrowheads="1"/>
            </p:cNvSpPr>
            <p:nvPr/>
          </p:nvSpPr>
          <p:spPr bwMode="auto">
            <a:xfrm>
              <a:off x="96" y="3717"/>
              <a:ext cx="1679"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이일은 잘못된 것이니 하지 말아야 합니다</a:t>
              </a:r>
            </a:p>
          </p:txBody>
        </p:sp>
      </p:grpSp>
      <p:sp>
        <p:nvSpPr>
          <p:cNvPr id="210961" name="AutoShape 17"/>
          <p:cNvSpPr>
            <a:spLocks noChangeArrowheads="1"/>
          </p:cNvSpPr>
          <p:nvPr/>
        </p:nvSpPr>
        <p:spPr bwMode="auto">
          <a:xfrm rot="5400000">
            <a:off x="2138363" y="1757363"/>
            <a:ext cx="304800" cy="914400"/>
          </a:xfrm>
          <a:prstGeom prst="downArrow">
            <a:avLst>
              <a:gd name="adj1" fmla="val 59259"/>
              <a:gd name="adj2" fmla="val 28306"/>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210962" name="Group 18"/>
          <p:cNvGrpSpPr>
            <a:grpSpLocks/>
          </p:cNvGrpSpPr>
          <p:nvPr/>
        </p:nvGrpSpPr>
        <p:grpSpPr bwMode="auto">
          <a:xfrm>
            <a:off x="2895600" y="3505200"/>
            <a:ext cx="3198813" cy="1066800"/>
            <a:chOff x="1824" y="2208"/>
            <a:chExt cx="2015" cy="672"/>
          </a:xfrm>
        </p:grpSpPr>
        <p:sp>
          <p:nvSpPr>
            <p:cNvPr id="210963" name="AutoShape 19"/>
            <p:cNvSpPr>
              <a:spLocks noChangeArrowheads="1"/>
            </p:cNvSpPr>
            <p:nvPr/>
          </p:nvSpPr>
          <p:spPr bwMode="auto">
            <a:xfrm>
              <a:off x="2728" y="2208"/>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64" name="Text Box 20"/>
            <p:cNvSpPr txBox="1">
              <a:spLocks noChangeArrowheads="1"/>
            </p:cNvSpPr>
            <p:nvPr/>
          </p:nvSpPr>
          <p:spPr bwMode="auto">
            <a:xfrm>
              <a:off x="1824" y="2438"/>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이일은 권위를 위반케 하는가</a:t>
              </a:r>
              <a:r>
                <a:rPr lang="en-GB" sz="2000" b="1" smtClean="0">
                  <a:solidFill>
                    <a:srgbClr val="FFFFFF"/>
                  </a:solidFill>
                  <a:latin typeface="Arial" charset="0"/>
                </a:rPr>
                <a:t>?</a:t>
              </a:r>
            </a:p>
          </p:txBody>
        </p:sp>
        <p:sp>
          <p:nvSpPr>
            <p:cNvPr id="210965" name="Text Box 21"/>
            <p:cNvSpPr txBox="1">
              <a:spLocks noChangeArrowheads="1"/>
            </p:cNvSpPr>
            <p:nvPr/>
          </p:nvSpPr>
          <p:spPr bwMode="auto">
            <a:xfrm>
              <a:off x="2916" y="2208"/>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sp>
        <p:nvSpPr>
          <p:cNvPr id="210966" name="Text Box 22"/>
          <p:cNvSpPr txBox="1">
            <a:spLocks noChangeArrowheads="1"/>
          </p:cNvSpPr>
          <p:nvPr/>
        </p:nvSpPr>
        <p:spPr bwMode="auto">
          <a:xfrm>
            <a:off x="1144588" y="1981200"/>
            <a:ext cx="43021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nvGrpSpPr>
          <p:cNvPr id="210967" name="Group 23"/>
          <p:cNvGrpSpPr>
            <a:grpSpLocks/>
          </p:cNvGrpSpPr>
          <p:nvPr/>
        </p:nvGrpSpPr>
        <p:grpSpPr bwMode="auto">
          <a:xfrm>
            <a:off x="6324600" y="3479800"/>
            <a:ext cx="2665413" cy="2132013"/>
            <a:chOff x="3984" y="2192"/>
            <a:chExt cx="1679" cy="1343"/>
          </a:xfrm>
        </p:grpSpPr>
        <p:sp>
          <p:nvSpPr>
            <p:cNvPr id="210968" name="AutoShape 24"/>
            <p:cNvSpPr>
              <a:spLocks noChangeArrowheads="1"/>
            </p:cNvSpPr>
            <p:nvPr/>
          </p:nvSpPr>
          <p:spPr bwMode="auto">
            <a:xfrm>
              <a:off x="4758" y="2192"/>
              <a:ext cx="151" cy="911"/>
            </a:xfrm>
            <a:prstGeom prst="downArrow">
              <a:avLst>
                <a:gd name="adj1" fmla="val 59259"/>
                <a:gd name="adj2" fmla="val 56924"/>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69" name="Text Box 25"/>
            <p:cNvSpPr txBox="1">
              <a:spLocks noChangeArrowheads="1"/>
            </p:cNvSpPr>
            <p:nvPr/>
          </p:nvSpPr>
          <p:spPr bwMode="auto">
            <a:xfrm>
              <a:off x="3984" y="3093"/>
              <a:ext cx="1679"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애매한 부분이 아닙니다</a:t>
              </a:r>
            </a:p>
          </p:txBody>
        </p:sp>
      </p:grpSp>
      <p:grpSp>
        <p:nvGrpSpPr>
          <p:cNvPr id="210970" name="Group 26"/>
          <p:cNvGrpSpPr>
            <a:grpSpLocks/>
          </p:cNvGrpSpPr>
          <p:nvPr/>
        </p:nvGrpSpPr>
        <p:grpSpPr bwMode="auto">
          <a:xfrm>
            <a:off x="6324600" y="5562600"/>
            <a:ext cx="2665413" cy="1039813"/>
            <a:chOff x="3984" y="3504"/>
            <a:chExt cx="1679" cy="655"/>
          </a:xfrm>
        </p:grpSpPr>
        <p:sp>
          <p:nvSpPr>
            <p:cNvPr id="210971" name="AutoShape 27"/>
            <p:cNvSpPr>
              <a:spLocks noChangeArrowheads="1"/>
            </p:cNvSpPr>
            <p:nvPr/>
          </p:nvSpPr>
          <p:spPr bwMode="auto">
            <a:xfrm>
              <a:off x="4737" y="3504"/>
              <a:ext cx="172" cy="222"/>
            </a:xfrm>
            <a:prstGeom prst="downArrow">
              <a:avLst>
                <a:gd name="adj1" fmla="val 50000"/>
                <a:gd name="adj2" fmla="val 32267"/>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72" name="Text Box 28"/>
            <p:cNvSpPr txBox="1">
              <a:spLocks noChangeArrowheads="1"/>
            </p:cNvSpPr>
            <p:nvPr/>
          </p:nvSpPr>
          <p:spPr bwMode="auto">
            <a:xfrm>
              <a:off x="3984" y="3717"/>
              <a:ext cx="1679"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이일은 맞는 것이니 순종하여야 합니다</a:t>
              </a:r>
              <a:r>
                <a:rPr lang="en-US" altLang="ko-KR" sz="2000" b="1" smtClean="0">
                  <a:solidFill>
                    <a:srgbClr val="FFFFFF"/>
                  </a:solidFill>
                  <a:latin typeface="Arial" charset="0"/>
                  <a:ea typeface="Gulim" charset="0"/>
                  <a:cs typeface="Gulim" charset="0"/>
                </a:rPr>
                <a:t>.</a:t>
              </a:r>
            </a:p>
          </p:txBody>
        </p:sp>
      </p:grpSp>
      <p:sp>
        <p:nvSpPr>
          <p:cNvPr id="210973" name="AutoShape 29"/>
          <p:cNvSpPr>
            <a:spLocks noChangeArrowheads="1"/>
          </p:cNvSpPr>
          <p:nvPr/>
        </p:nvSpPr>
        <p:spPr bwMode="auto">
          <a:xfrm rot="16200000">
            <a:off x="6586538" y="2552700"/>
            <a:ext cx="304800" cy="990600"/>
          </a:xfrm>
          <a:prstGeom prst="downArrow">
            <a:avLst>
              <a:gd name="adj1" fmla="val 59259"/>
              <a:gd name="adj2" fmla="val 30664"/>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74" name="Text Box 30"/>
          <p:cNvSpPr txBox="1">
            <a:spLocks noChangeArrowheads="1"/>
          </p:cNvSpPr>
          <p:nvPr/>
        </p:nvSpPr>
        <p:spPr bwMode="auto">
          <a:xfrm>
            <a:off x="7392988" y="2879725"/>
            <a:ext cx="43021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nvGrpSpPr>
          <p:cNvPr id="210975" name="Group 31"/>
          <p:cNvGrpSpPr>
            <a:grpSpLocks/>
          </p:cNvGrpSpPr>
          <p:nvPr/>
        </p:nvGrpSpPr>
        <p:grpSpPr bwMode="auto">
          <a:xfrm>
            <a:off x="3132138" y="5300663"/>
            <a:ext cx="2665412" cy="1344612"/>
            <a:chOff x="1992" y="3504"/>
            <a:chExt cx="1679" cy="847"/>
          </a:xfrm>
        </p:grpSpPr>
        <p:sp>
          <p:nvSpPr>
            <p:cNvPr id="210976" name="AutoShape 32"/>
            <p:cNvSpPr>
              <a:spLocks noChangeArrowheads="1"/>
            </p:cNvSpPr>
            <p:nvPr/>
          </p:nvSpPr>
          <p:spPr bwMode="auto">
            <a:xfrm>
              <a:off x="2745" y="3504"/>
              <a:ext cx="172" cy="222"/>
            </a:xfrm>
            <a:prstGeom prst="downArrow">
              <a:avLst>
                <a:gd name="adj1" fmla="val 50000"/>
                <a:gd name="adj2" fmla="val 32267"/>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77" name="Text Box 33"/>
            <p:cNvSpPr txBox="1">
              <a:spLocks noChangeArrowheads="1"/>
            </p:cNvSpPr>
            <p:nvPr/>
          </p:nvSpPr>
          <p:spPr bwMode="auto">
            <a:xfrm>
              <a:off x="1992" y="3717"/>
              <a:ext cx="1679" cy="634"/>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이일은 옳을수도 있고 잘못된 것일수도 있습니다</a:t>
              </a:r>
            </a:p>
          </p:txBody>
        </p:sp>
      </p:grpSp>
      <p:grpSp>
        <p:nvGrpSpPr>
          <p:cNvPr id="210978" name="Group 34"/>
          <p:cNvGrpSpPr>
            <a:grpSpLocks/>
          </p:cNvGrpSpPr>
          <p:nvPr/>
        </p:nvGrpSpPr>
        <p:grpSpPr bwMode="auto">
          <a:xfrm>
            <a:off x="3162300" y="4572000"/>
            <a:ext cx="2665413" cy="736600"/>
            <a:chOff x="1992" y="2880"/>
            <a:chExt cx="1679" cy="464"/>
          </a:xfrm>
        </p:grpSpPr>
        <p:grpSp>
          <p:nvGrpSpPr>
            <p:cNvPr id="1153041" name="Group 35"/>
            <p:cNvGrpSpPr>
              <a:grpSpLocks/>
            </p:cNvGrpSpPr>
            <p:nvPr/>
          </p:nvGrpSpPr>
          <p:grpSpPr bwMode="auto">
            <a:xfrm>
              <a:off x="1992" y="2880"/>
              <a:ext cx="1679" cy="464"/>
              <a:chOff x="1992" y="2880"/>
              <a:chExt cx="1679" cy="464"/>
            </a:xfrm>
          </p:grpSpPr>
          <p:sp>
            <p:nvSpPr>
              <p:cNvPr id="210980" name="AutoShape 36"/>
              <p:cNvSpPr>
                <a:spLocks noChangeArrowheads="1"/>
              </p:cNvSpPr>
              <p:nvPr/>
            </p:nvSpPr>
            <p:spPr bwMode="auto">
              <a:xfrm>
                <a:off x="2745" y="2880"/>
                <a:ext cx="172" cy="222"/>
              </a:xfrm>
              <a:prstGeom prst="downArrow">
                <a:avLst>
                  <a:gd name="adj1" fmla="val 50000"/>
                  <a:gd name="adj2" fmla="val 32267"/>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0981" name="Text Box 37"/>
              <p:cNvSpPr txBox="1">
                <a:spLocks noChangeArrowheads="1"/>
              </p:cNvSpPr>
              <p:nvPr/>
            </p:nvSpPr>
            <p:spPr bwMode="auto">
              <a:xfrm>
                <a:off x="1992" y="3094"/>
                <a:ext cx="1679" cy="250"/>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애매한 부분 입니다</a:t>
                </a:r>
              </a:p>
            </p:txBody>
          </p:sp>
        </p:grpSp>
        <p:sp>
          <p:nvSpPr>
            <p:cNvPr id="210982" name="Text Box 38"/>
            <p:cNvSpPr txBox="1">
              <a:spLocks noChangeArrowheads="1"/>
            </p:cNvSpPr>
            <p:nvPr/>
          </p:nvSpPr>
          <p:spPr bwMode="auto">
            <a:xfrm>
              <a:off x="2912" y="2880"/>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additive="repl">
                                        <p:cTn id="6" dur="1" fill="hold">
                                          <p:stCondLst>
                                            <p:cond delay="0"/>
                                          </p:stCondLst>
                                        </p:cTn>
                                        <p:tgtEl>
                                          <p:spTgt spid="210947"/>
                                        </p:tgtEl>
                                        <p:attrNameLst>
                                          <p:attrName>style.visibility</p:attrName>
                                        </p:attrNameLst>
                                      </p:cBhvr>
                                      <p:to>
                                        <p:strVal val="visible"/>
                                      </p:to>
                                    </p:set>
                                    <p:animEffect transition="in" filter="wipe(left)">
                                      <p:cBhvr additive="repl">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additive="repl">
                                        <p:cTn id="11" dur="1" fill="hold">
                                          <p:stCondLst>
                                            <p:cond delay="0"/>
                                          </p:stCondLst>
                                        </p:cTn>
                                        <p:tgtEl>
                                          <p:spTgt spid="210948"/>
                                        </p:tgtEl>
                                        <p:attrNameLst>
                                          <p:attrName>style.visibility</p:attrName>
                                        </p:attrNameLst>
                                      </p:cBhvr>
                                      <p:to>
                                        <p:strVal val="visible"/>
                                      </p:to>
                                    </p:set>
                                    <p:animEffect transition="in" filter="wipe(up)">
                                      <p:cBhvr additive="repl">
                                        <p:cTn id="12" dur="500"/>
                                        <p:tgtEl>
                                          <p:spTgt spid="2109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additive="repl">
                                        <p:cTn id="16" dur="1" fill="hold">
                                          <p:stCondLst>
                                            <p:cond delay="0"/>
                                          </p:stCondLst>
                                        </p:cTn>
                                        <p:tgtEl>
                                          <p:spTgt spid="210961"/>
                                        </p:tgtEl>
                                        <p:attrNameLst>
                                          <p:attrName>style.visibility</p:attrName>
                                        </p:attrNameLst>
                                      </p:cBhvr>
                                      <p:to>
                                        <p:strVal val="visible"/>
                                      </p:to>
                                    </p:set>
                                    <p:animEffect transition="in" filter="wipe(right)">
                                      <p:cBhvr additive="repl">
                                        <p:cTn id="17" dur="500"/>
                                        <p:tgtEl>
                                          <p:spTgt spid="210961"/>
                                        </p:tgtEl>
                                      </p:cBhvr>
                                    </p:animEffect>
                                  </p:childTnLst>
                                </p:cTn>
                              </p:par>
                            </p:childTnLst>
                          </p:cTn>
                        </p:par>
                        <p:par>
                          <p:cTn id="18" fill="hold" nodeType="afterGroup">
                            <p:stCondLst>
                              <p:cond delay="500"/>
                            </p:stCondLst>
                            <p:childTnLst>
                              <p:par>
                                <p:cTn id="19" presetID="22" presetClass="entr" presetSubtype="1" fill="hold" nodeType="afterEffect">
                                  <p:stCondLst>
                                    <p:cond delay="0"/>
                                  </p:stCondLst>
                                  <p:childTnLst>
                                    <p:set>
                                      <p:cBhvr additive="repl">
                                        <p:cTn id="20" dur="1" fill="hold">
                                          <p:stCondLst>
                                            <p:cond delay="0"/>
                                          </p:stCondLst>
                                        </p:cTn>
                                        <p:tgtEl>
                                          <p:spTgt spid="210966">
                                            <p:txEl>
                                              <p:pRg st="0" end="0"/>
                                            </p:txEl>
                                          </p:spTgt>
                                        </p:tgtEl>
                                        <p:attrNameLst>
                                          <p:attrName>style.visibility</p:attrName>
                                        </p:attrNameLst>
                                      </p:cBhvr>
                                      <p:to>
                                        <p:strVal val="visible"/>
                                      </p:to>
                                    </p:set>
                                    <p:animEffect transition="in" filter="wipe(up)">
                                      <p:cBhvr additive="repl">
                                        <p:cTn id="21" dur="500"/>
                                        <p:tgtEl>
                                          <p:spTgt spid="210966">
                                            <p:txEl>
                                              <p:pRg st="0" end="0"/>
                                            </p:txEl>
                                          </p:spTgt>
                                        </p:tgtEl>
                                      </p:cBhvr>
                                    </p:animEffect>
                                  </p:childTnLst>
                                </p:cTn>
                              </p:par>
                            </p:childTnLst>
                          </p:cTn>
                        </p:par>
                        <p:par>
                          <p:cTn id="22" fill="hold" nodeType="afterGroup">
                            <p:stCondLst>
                              <p:cond delay="1000"/>
                            </p:stCondLst>
                            <p:childTnLst>
                              <p:par>
                                <p:cTn id="23" presetID="22" presetClass="entr" presetSubtype="1" fill="hold" nodeType="afterEffect">
                                  <p:stCondLst>
                                    <p:cond delay="0"/>
                                  </p:stCondLst>
                                  <p:childTnLst>
                                    <p:set>
                                      <p:cBhvr additive="repl">
                                        <p:cTn id="24" dur="1" fill="hold">
                                          <p:stCondLst>
                                            <p:cond delay="0"/>
                                          </p:stCondLst>
                                        </p:cTn>
                                        <p:tgtEl>
                                          <p:spTgt spid="210955"/>
                                        </p:tgtEl>
                                        <p:attrNameLst>
                                          <p:attrName>style.visibility</p:attrName>
                                        </p:attrNameLst>
                                      </p:cBhvr>
                                      <p:to>
                                        <p:strVal val="visible"/>
                                      </p:to>
                                    </p:set>
                                    <p:animEffect transition="in" filter="wipe(up)">
                                      <p:cBhvr additive="repl">
                                        <p:cTn id="25" dur="500"/>
                                        <p:tgtEl>
                                          <p:spTgt spid="210955"/>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additive="repl">
                                        <p:cTn id="29" dur="1" fill="hold">
                                          <p:stCondLst>
                                            <p:cond delay="0"/>
                                          </p:stCondLst>
                                        </p:cTn>
                                        <p:tgtEl>
                                          <p:spTgt spid="210958"/>
                                        </p:tgtEl>
                                        <p:attrNameLst>
                                          <p:attrName>style.visibility</p:attrName>
                                        </p:attrNameLst>
                                      </p:cBhvr>
                                      <p:to>
                                        <p:strVal val="visible"/>
                                      </p:to>
                                    </p:set>
                                    <p:animEffect transition="in" filter="wipe(up)">
                                      <p:cBhvr additive="repl">
                                        <p:cTn id="30" dur="500"/>
                                        <p:tgtEl>
                                          <p:spTgt spid="21095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1" fill="hold" nodeType="clickEffect">
                                  <p:stCondLst>
                                    <p:cond delay="0"/>
                                  </p:stCondLst>
                                  <p:childTnLst>
                                    <p:set>
                                      <p:cBhvr additive="repl">
                                        <p:cTn id="34" dur="1" fill="hold">
                                          <p:stCondLst>
                                            <p:cond delay="0"/>
                                          </p:stCondLst>
                                        </p:cTn>
                                        <p:tgtEl>
                                          <p:spTgt spid="210951"/>
                                        </p:tgtEl>
                                        <p:attrNameLst>
                                          <p:attrName>style.visibility</p:attrName>
                                        </p:attrNameLst>
                                      </p:cBhvr>
                                      <p:to>
                                        <p:strVal val="visible"/>
                                      </p:to>
                                    </p:set>
                                    <p:animEffect transition="in" filter="wipe(up)">
                                      <p:cBhvr additive="repl">
                                        <p:cTn id="35" dur="500"/>
                                        <p:tgtEl>
                                          <p:spTgt spid="21095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additive="repl">
                                        <p:cTn id="39" dur="1" fill="hold">
                                          <p:stCondLst>
                                            <p:cond delay="0"/>
                                          </p:stCondLst>
                                        </p:cTn>
                                        <p:tgtEl>
                                          <p:spTgt spid="210973"/>
                                        </p:tgtEl>
                                        <p:attrNameLst>
                                          <p:attrName>style.visibility</p:attrName>
                                        </p:attrNameLst>
                                      </p:cBhvr>
                                      <p:to>
                                        <p:strVal val="visible"/>
                                      </p:to>
                                    </p:set>
                                    <p:animEffect transition="in" filter="wipe(left)">
                                      <p:cBhvr additive="repl">
                                        <p:cTn id="40" dur="500"/>
                                        <p:tgtEl>
                                          <p:spTgt spid="210973"/>
                                        </p:tgtEl>
                                      </p:cBhvr>
                                    </p:animEffect>
                                  </p:childTnLst>
                                </p:cTn>
                              </p:par>
                            </p:childTnLst>
                          </p:cTn>
                        </p:par>
                        <p:par>
                          <p:cTn id="41" fill="hold" nodeType="afterGroup">
                            <p:stCondLst>
                              <p:cond delay="500"/>
                            </p:stCondLst>
                            <p:childTnLst>
                              <p:par>
                                <p:cTn id="42" presetID="22" presetClass="entr" presetSubtype="1" fill="hold" nodeType="afterEffect">
                                  <p:stCondLst>
                                    <p:cond delay="0"/>
                                  </p:stCondLst>
                                  <p:childTnLst>
                                    <p:set>
                                      <p:cBhvr additive="repl">
                                        <p:cTn id="43" dur="1" fill="hold">
                                          <p:stCondLst>
                                            <p:cond delay="0"/>
                                          </p:stCondLst>
                                        </p:cTn>
                                        <p:tgtEl>
                                          <p:spTgt spid="210974">
                                            <p:txEl>
                                              <p:pRg st="0" end="0"/>
                                            </p:txEl>
                                          </p:spTgt>
                                        </p:tgtEl>
                                        <p:attrNameLst>
                                          <p:attrName>style.visibility</p:attrName>
                                        </p:attrNameLst>
                                      </p:cBhvr>
                                      <p:to>
                                        <p:strVal val="visible"/>
                                      </p:to>
                                    </p:set>
                                    <p:animEffect transition="in" filter="wipe(up)">
                                      <p:cBhvr additive="repl">
                                        <p:cTn id="44" dur="500"/>
                                        <p:tgtEl>
                                          <p:spTgt spid="210974">
                                            <p:txEl>
                                              <p:pRg st="0" end="0"/>
                                            </p:txEl>
                                          </p:spTgt>
                                        </p:tgtEl>
                                      </p:cBhvr>
                                    </p:animEffect>
                                  </p:childTnLst>
                                </p:cTn>
                              </p:par>
                            </p:childTnLst>
                          </p:cTn>
                        </p:par>
                        <p:par>
                          <p:cTn id="45" fill="hold" nodeType="afterGroup">
                            <p:stCondLst>
                              <p:cond delay="1000"/>
                            </p:stCondLst>
                            <p:childTnLst>
                              <p:par>
                                <p:cTn id="46" presetID="22" presetClass="entr" presetSubtype="1" fill="hold" nodeType="afterEffect">
                                  <p:stCondLst>
                                    <p:cond delay="0"/>
                                  </p:stCondLst>
                                  <p:childTnLst>
                                    <p:set>
                                      <p:cBhvr additive="repl">
                                        <p:cTn id="47" dur="1" fill="hold">
                                          <p:stCondLst>
                                            <p:cond delay="0"/>
                                          </p:stCondLst>
                                        </p:cTn>
                                        <p:tgtEl>
                                          <p:spTgt spid="210967"/>
                                        </p:tgtEl>
                                        <p:attrNameLst>
                                          <p:attrName>style.visibility</p:attrName>
                                        </p:attrNameLst>
                                      </p:cBhvr>
                                      <p:to>
                                        <p:strVal val="visible"/>
                                      </p:to>
                                    </p:set>
                                    <p:animEffect transition="in" filter="wipe(up)">
                                      <p:cBhvr additive="repl">
                                        <p:cTn id="48" dur="500"/>
                                        <p:tgtEl>
                                          <p:spTgt spid="21096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additive="repl">
                                        <p:cTn id="52" dur="1" fill="hold">
                                          <p:stCondLst>
                                            <p:cond delay="0"/>
                                          </p:stCondLst>
                                        </p:cTn>
                                        <p:tgtEl>
                                          <p:spTgt spid="210970"/>
                                        </p:tgtEl>
                                        <p:attrNameLst>
                                          <p:attrName>style.visibility</p:attrName>
                                        </p:attrNameLst>
                                      </p:cBhvr>
                                      <p:to>
                                        <p:strVal val="visible"/>
                                      </p:to>
                                    </p:set>
                                    <p:animEffect transition="in" filter="wipe(up)">
                                      <p:cBhvr additive="repl">
                                        <p:cTn id="53" dur="500"/>
                                        <p:tgtEl>
                                          <p:spTgt spid="210970"/>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1" fill="hold" nodeType="clickEffect">
                                  <p:stCondLst>
                                    <p:cond delay="0"/>
                                  </p:stCondLst>
                                  <p:childTnLst>
                                    <p:set>
                                      <p:cBhvr additive="repl">
                                        <p:cTn id="57" dur="1" fill="hold">
                                          <p:stCondLst>
                                            <p:cond delay="0"/>
                                          </p:stCondLst>
                                        </p:cTn>
                                        <p:tgtEl>
                                          <p:spTgt spid="210962"/>
                                        </p:tgtEl>
                                        <p:attrNameLst>
                                          <p:attrName>style.visibility</p:attrName>
                                        </p:attrNameLst>
                                      </p:cBhvr>
                                      <p:to>
                                        <p:strVal val="visible"/>
                                      </p:to>
                                    </p:set>
                                    <p:animEffect transition="in" filter="wipe(up)">
                                      <p:cBhvr additive="repl">
                                        <p:cTn id="58" dur="500"/>
                                        <p:tgtEl>
                                          <p:spTgt spid="21096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1" fill="hold" nodeType="clickEffect">
                                  <p:stCondLst>
                                    <p:cond delay="0"/>
                                  </p:stCondLst>
                                  <p:childTnLst>
                                    <p:set>
                                      <p:cBhvr additive="repl">
                                        <p:cTn id="62" dur="1" fill="hold">
                                          <p:stCondLst>
                                            <p:cond delay="0"/>
                                          </p:stCondLst>
                                        </p:cTn>
                                        <p:tgtEl>
                                          <p:spTgt spid="210978"/>
                                        </p:tgtEl>
                                        <p:attrNameLst>
                                          <p:attrName>style.visibility</p:attrName>
                                        </p:attrNameLst>
                                      </p:cBhvr>
                                      <p:to>
                                        <p:strVal val="visible"/>
                                      </p:to>
                                    </p:set>
                                    <p:animEffect transition="in" filter="wipe(up)">
                                      <p:cBhvr additive="repl">
                                        <p:cTn id="63" dur="500"/>
                                        <p:tgtEl>
                                          <p:spTgt spid="21097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2" presetClass="entr" presetSubtype="1" fill="hold" nodeType="clickEffect">
                                  <p:stCondLst>
                                    <p:cond delay="0"/>
                                  </p:stCondLst>
                                  <p:childTnLst>
                                    <p:set>
                                      <p:cBhvr additive="repl">
                                        <p:cTn id="67" dur="1" fill="hold">
                                          <p:stCondLst>
                                            <p:cond delay="0"/>
                                          </p:stCondLst>
                                        </p:cTn>
                                        <p:tgtEl>
                                          <p:spTgt spid="210975"/>
                                        </p:tgtEl>
                                        <p:attrNameLst>
                                          <p:attrName>style.visibility</p:attrName>
                                        </p:attrNameLst>
                                      </p:cBhvr>
                                      <p:to>
                                        <p:strVal val="visible"/>
                                      </p:to>
                                    </p:set>
                                    <p:animEffect transition="in" filter="wipe(up)">
                                      <p:cBhvr additive="repl">
                                        <p:cTn id="68" dur="500"/>
                                        <p:tgtEl>
                                          <p:spTgt spid="2109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61" grpId="0" animBg="1"/>
      <p:bldP spid="21097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1"/>
          <p:cNvSpPr>
            <a:spLocks noGrp="1" noChangeArrowheads="1"/>
          </p:cNvSpPr>
          <p:nvPr>
            <p:ph type="title" idx="4294967295"/>
          </p:nvPr>
        </p:nvSpPr>
        <p:spPr>
          <a:xfrm>
            <a:off x="6781800" y="274638"/>
            <a:ext cx="2362200" cy="4786312"/>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200" b="1" smtClean="0">
                <a:ea typeface="Gulim" charset="0"/>
                <a:cs typeface="Gulim" charset="0"/>
              </a:rPr>
              <a:t>당신안에서 애매한 부분을 어떻게 다루어야 하나</a:t>
            </a:r>
            <a:r>
              <a:rPr lang="en-US" altLang="ko-KR" sz="3200" b="1" smtClean="0">
                <a:ea typeface="Gulim" charset="0"/>
                <a:cs typeface="Gulim" charset="0"/>
              </a:rPr>
              <a:t>?</a:t>
            </a:r>
            <a:endParaRPr lang="en-GB" sz="3200" b="1" smtClean="0"/>
          </a:p>
        </p:txBody>
      </p:sp>
      <p:sp>
        <p:nvSpPr>
          <p:cNvPr id="211970" name="Text Box 2"/>
          <p:cNvSpPr txBox="1">
            <a:spLocks noChangeArrowheads="1"/>
          </p:cNvSpPr>
          <p:nvPr/>
        </p:nvSpPr>
        <p:spPr bwMode="auto">
          <a:xfrm>
            <a:off x="8285163" y="0"/>
            <a:ext cx="8540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155y</a:t>
            </a:r>
          </a:p>
        </p:txBody>
      </p:sp>
      <p:sp>
        <p:nvSpPr>
          <p:cNvPr id="211971" name="Text Box 3"/>
          <p:cNvSpPr txBox="1">
            <a:spLocks noChangeArrowheads="1"/>
          </p:cNvSpPr>
          <p:nvPr/>
        </p:nvSpPr>
        <p:spPr bwMode="auto">
          <a:xfrm>
            <a:off x="1143000" y="0"/>
            <a:ext cx="3200400" cy="701675"/>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성경에 하지말라고 하였는가</a:t>
            </a:r>
            <a:r>
              <a:rPr lang="en-GB" sz="2000" b="1" smtClean="0">
                <a:solidFill>
                  <a:srgbClr val="FFFFFF"/>
                </a:solidFill>
                <a:latin typeface="Arial" charset="0"/>
              </a:rPr>
              <a:t>?</a:t>
            </a:r>
          </a:p>
        </p:txBody>
      </p:sp>
      <p:grpSp>
        <p:nvGrpSpPr>
          <p:cNvPr id="211972" name="Group 4"/>
          <p:cNvGrpSpPr>
            <a:grpSpLocks/>
          </p:cNvGrpSpPr>
          <p:nvPr/>
        </p:nvGrpSpPr>
        <p:grpSpPr bwMode="auto">
          <a:xfrm>
            <a:off x="1143000" y="609600"/>
            <a:ext cx="3198813" cy="1066800"/>
            <a:chOff x="720" y="384"/>
            <a:chExt cx="2015" cy="672"/>
          </a:xfrm>
        </p:grpSpPr>
        <p:sp>
          <p:nvSpPr>
            <p:cNvPr id="211973" name="AutoShape 5"/>
            <p:cNvSpPr>
              <a:spLocks noChangeArrowheads="1"/>
            </p:cNvSpPr>
            <p:nvPr/>
          </p:nvSpPr>
          <p:spPr bwMode="auto">
            <a:xfrm>
              <a:off x="1623" y="384"/>
              <a:ext cx="207" cy="240"/>
            </a:xfrm>
            <a:prstGeom prst="downArrow">
              <a:avLst>
                <a:gd name="adj1" fmla="val 50000"/>
                <a:gd name="adj2" fmla="val 28986"/>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74" name="Text Box 6"/>
            <p:cNvSpPr txBox="1">
              <a:spLocks noChangeArrowheads="1"/>
            </p:cNvSpPr>
            <p:nvPr/>
          </p:nvSpPr>
          <p:spPr bwMode="auto">
            <a:xfrm>
              <a:off x="720" y="614"/>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당신위의 있는 권위가 이것을 못하게 하는가</a:t>
              </a:r>
              <a:r>
                <a:rPr lang="en-GB" sz="2000" b="1" smtClean="0">
                  <a:solidFill>
                    <a:srgbClr val="FFFFFF"/>
                  </a:solidFill>
                  <a:latin typeface="Arial" charset="0"/>
                </a:rPr>
                <a:t>?</a:t>
              </a:r>
            </a:p>
          </p:txBody>
        </p:sp>
        <p:sp>
          <p:nvSpPr>
            <p:cNvPr id="211975" name="Text Box 7"/>
            <p:cNvSpPr txBox="1">
              <a:spLocks noChangeArrowheads="1"/>
            </p:cNvSpPr>
            <p:nvPr/>
          </p:nvSpPr>
          <p:spPr bwMode="auto">
            <a:xfrm>
              <a:off x="1812" y="384"/>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1976" name="Group 8"/>
          <p:cNvGrpSpPr>
            <a:grpSpLocks/>
          </p:cNvGrpSpPr>
          <p:nvPr/>
        </p:nvGrpSpPr>
        <p:grpSpPr bwMode="auto">
          <a:xfrm>
            <a:off x="4953000" y="381000"/>
            <a:ext cx="2665413" cy="6170613"/>
            <a:chOff x="3120" y="240"/>
            <a:chExt cx="1679" cy="3887"/>
          </a:xfrm>
        </p:grpSpPr>
        <p:sp>
          <p:nvSpPr>
            <p:cNvPr id="211977" name="AutoShape 9"/>
            <p:cNvSpPr>
              <a:spLocks noChangeArrowheads="1"/>
            </p:cNvSpPr>
            <p:nvPr/>
          </p:nvSpPr>
          <p:spPr bwMode="auto">
            <a:xfrm>
              <a:off x="3839" y="240"/>
              <a:ext cx="213" cy="3647"/>
            </a:xfrm>
            <a:prstGeom prst="downArrow">
              <a:avLst>
                <a:gd name="adj1" fmla="val 58685"/>
                <a:gd name="adj2" fmla="val 75543"/>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78" name="Text Box 10"/>
            <p:cNvSpPr txBox="1">
              <a:spLocks noChangeArrowheads="1"/>
            </p:cNvSpPr>
            <p:nvPr/>
          </p:nvSpPr>
          <p:spPr bwMode="auto">
            <a:xfrm>
              <a:off x="3120" y="3877"/>
              <a:ext cx="1679" cy="250"/>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 일은 하지 마십시요</a:t>
              </a:r>
              <a:r>
                <a:rPr lang="ko-KR" altLang="en-GB" sz="2000" b="1" smtClean="0">
                  <a:solidFill>
                    <a:srgbClr val="FFFFFF"/>
                  </a:solidFill>
                  <a:latin typeface="Arial" charset="0"/>
                  <a:ea typeface="Gulim" charset="0"/>
                  <a:cs typeface="Gulim" charset="0"/>
                </a:rPr>
                <a:t> </a:t>
              </a:r>
            </a:p>
          </p:txBody>
        </p:sp>
      </p:grpSp>
      <p:grpSp>
        <p:nvGrpSpPr>
          <p:cNvPr id="211979" name="Group 11"/>
          <p:cNvGrpSpPr>
            <a:grpSpLocks/>
          </p:cNvGrpSpPr>
          <p:nvPr/>
        </p:nvGrpSpPr>
        <p:grpSpPr bwMode="auto">
          <a:xfrm>
            <a:off x="4344988" y="152400"/>
            <a:ext cx="1670050" cy="396875"/>
            <a:chOff x="2737" y="96"/>
            <a:chExt cx="1052" cy="250"/>
          </a:xfrm>
        </p:grpSpPr>
        <p:sp>
          <p:nvSpPr>
            <p:cNvPr id="211980" name="AutoShape 12"/>
            <p:cNvSpPr>
              <a:spLocks noChangeArrowheads="1"/>
            </p:cNvSpPr>
            <p:nvPr/>
          </p:nvSpPr>
          <p:spPr bwMode="auto">
            <a:xfrm rot="16200000">
              <a:off x="3381" y="-90"/>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81" name="Text Box 13"/>
            <p:cNvSpPr txBox="1">
              <a:spLocks noChangeArrowheads="1"/>
            </p:cNvSpPr>
            <p:nvPr/>
          </p:nvSpPr>
          <p:spPr bwMode="auto">
            <a:xfrm>
              <a:off x="2737" y="96"/>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1982" name="Group 14"/>
          <p:cNvGrpSpPr>
            <a:grpSpLocks/>
          </p:cNvGrpSpPr>
          <p:nvPr/>
        </p:nvGrpSpPr>
        <p:grpSpPr bwMode="auto">
          <a:xfrm>
            <a:off x="4344988" y="1066800"/>
            <a:ext cx="1670050" cy="396875"/>
            <a:chOff x="2737" y="672"/>
            <a:chExt cx="1052" cy="250"/>
          </a:xfrm>
        </p:grpSpPr>
        <p:sp>
          <p:nvSpPr>
            <p:cNvPr id="211983" name="AutoShape 15"/>
            <p:cNvSpPr>
              <a:spLocks noChangeArrowheads="1"/>
            </p:cNvSpPr>
            <p:nvPr/>
          </p:nvSpPr>
          <p:spPr bwMode="auto">
            <a:xfrm rot="16200000">
              <a:off x="3381" y="486"/>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84" name="Text Box 16"/>
            <p:cNvSpPr txBox="1">
              <a:spLocks noChangeArrowheads="1"/>
            </p:cNvSpPr>
            <p:nvPr/>
          </p:nvSpPr>
          <p:spPr bwMode="auto">
            <a:xfrm>
              <a:off x="2737" y="672"/>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1985" name="Group 17"/>
          <p:cNvGrpSpPr>
            <a:grpSpLocks/>
          </p:cNvGrpSpPr>
          <p:nvPr/>
        </p:nvGrpSpPr>
        <p:grpSpPr bwMode="auto">
          <a:xfrm>
            <a:off x="1143000" y="1676400"/>
            <a:ext cx="3198813" cy="1066800"/>
            <a:chOff x="720" y="1056"/>
            <a:chExt cx="2015" cy="672"/>
          </a:xfrm>
        </p:grpSpPr>
        <p:sp>
          <p:nvSpPr>
            <p:cNvPr id="211986" name="AutoShape 18"/>
            <p:cNvSpPr>
              <a:spLocks noChangeArrowheads="1"/>
            </p:cNvSpPr>
            <p:nvPr/>
          </p:nvSpPr>
          <p:spPr bwMode="auto">
            <a:xfrm>
              <a:off x="1623" y="1056"/>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87" name="Text Box 19"/>
            <p:cNvSpPr txBox="1">
              <a:spLocks noChangeArrowheads="1"/>
            </p:cNvSpPr>
            <p:nvPr/>
          </p:nvSpPr>
          <p:spPr bwMode="auto">
            <a:xfrm>
              <a:off x="720" y="1286"/>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이것으로 말미암아 죄를 지을수 있나</a:t>
              </a:r>
              <a:r>
                <a:rPr lang="en-GB" sz="2000" b="1" smtClean="0">
                  <a:solidFill>
                    <a:srgbClr val="FFFFFF"/>
                  </a:solidFill>
                  <a:latin typeface="Arial" charset="0"/>
                </a:rPr>
                <a:t>?</a:t>
              </a:r>
            </a:p>
          </p:txBody>
        </p:sp>
        <p:sp>
          <p:nvSpPr>
            <p:cNvPr id="211988" name="Text Box 20"/>
            <p:cNvSpPr txBox="1">
              <a:spLocks noChangeArrowheads="1"/>
            </p:cNvSpPr>
            <p:nvPr/>
          </p:nvSpPr>
          <p:spPr bwMode="auto">
            <a:xfrm>
              <a:off x="1812" y="1056"/>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1989" name="Group 21"/>
          <p:cNvGrpSpPr>
            <a:grpSpLocks/>
          </p:cNvGrpSpPr>
          <p:nvPr/>
        </p:nvGrpSpPr>
        <p:grpSpPr bwMode="auto">
          <a:xfrm>
            <a:off x="4344988" y="2133600"/>
            <a:ext cx="1670050" cy="396875"/>
            <a:chOff x="2737" y="1344"/>
            <a:chExt cx="1052" cy="250"/>
          </a:xfrm>
        </p:grpSpPr>
        <p:sp>
          <p:nvSpPr>
            <p:cNvPr id="211990" name="AutoShape 22"/>
            <p:cNvSpPr>
              <a:spLocks noChangeArrowheads="1"/>
            </p:cNvSpPr>
            <p:nvPr/>
          </p:nvSpPr>
          <p:spPr bwMode="auto">
            <a:xfrm rot="16200000">
              <a:off x="3381" y="1158"/>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91" name="Text Box 23"/>
            <p:cNvSpPr txBox="1">
              <a:spLocks noChangeArrowheads="1"/>
            </p:cNvSpPr>
            <p:nvPr/>
          </p:nvSpPr>
          <p:spPr bwMode="auto">
            <a:xfrm>
              <a:off x="2737" y="1344"/>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1992" name="Group 24"/>
          <p:cNvGrpSpPr>
            <a:grpSpLocks/>
          </p:cNvGrpSpPr>
          <p:nvPr/>
        </p:nvGrpSpPr>
        <p:grpSpPr bwMode="auto">
          <a:xfrm>
            <a:off x="1143000" y="2743200"/>
            <a:ext cx="3198813" cy="1065213"/>
            <a:chOff x="720" y="1728"/>
            <a:chExt cx="2015" cy="671"/>
          </a:xfrm>
        </p:grpSpPr>
        <p:sp>
          <p:nvSpPr>
            <p:cNvPr id="211993" name="AutoShape 25"/>
            <p:cNvSpPr>
              <a:spLocks noChangeArrowheads="1"/>
            </p:cNvSpPr>
            <p:nvPr/>
          </p:nvSpPr>
          <p:spPr bwMode="auto">
            <a:xfrm>
              <a:off x="1623" y="1728"/>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94" name="Text Box 26"/>
            <p:cNvSpPr txBox="1">
              <a:spLocks noChangeArrowheads="1"/>
            </p:cNvSpPr>
            <p:nvPr/>
          </p:nvSpPr>
          <p:spPr bwMode="auto">
            <a:xfrm>
              <a:off x="720" y="1957"/>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이것으로 좋은일보다 나쁜일을 생각하게 하나</a:t>
              </a:r>
              <a:r>
                <a:rPr lang="en-GB" sz="2000" b="1" smtClean="0">
                  <a:solidFill>
                    <a:srgbClr val="FFFFFF"/>
                  </a:solidFill>
                  <a:latin typeface="Arial" charset="0"/>
                </a:rPr>
                <a:t>?</a:t>
              </a:r>
            </a:p>
          </p:txBody>
        </p:sp>
        <p:sp>
          <p:nvSpPr>
            <p:cNvPr id="211995" name="Text Box 27"/>
            <p:cNvSpPr txBox="1">
              <a:spLocks noChangeArrowheads="1"/>
            </p:cNvSpPr>
            <p:nvPr/>
          </p:nvSpPr>
          <p:spPr bwMode="auto">
            <a:xfrm>
              <a:off x="1812" y="1728"/>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1996" name="Group 28"/>
          <p:cNvGrpSpPr>
            <a:grpSpLocks/>
          </p:cNvGrpSpPr>
          <p:nvPr/>
        </p:nvGrpSpPr>
        <p:grpSpPr bwMode="auto">
          <a:xfrm>
            <a:off x="4344988" y="3200400"/>
            <a:ext cx="1670050" cy="396875"/>
            <a:chOff x="2737" y="2016"/>
            <a:chExt cx="1052" cy="250"/>
          </a:xfrm>
        </p:grpSpPr>
        <p:sp>
          <p:nvSpPr>
            <p:cNvPr id="211997" name="AutoShape 29"/>
            <p:cNvSpPr>
              <a:spLocks noChangeArrowheads="1"/>
            </p:cNvSpPr>
            <p:nvPr/>
          </p:nvSpPr>
          <p:spPr bwMode="auto">
            <a:xfrm rot="16200000">
              <a:off x="3381" y="1830"/>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1998" name="Text Box 30"/>
            <p:cNvSpPr txBox="1">
              <a:spLocks noChangeArrowheads="1"/>
            </p:cNvSpPr>
            <p:nvPr/>
          </p:nvSpPr>
          <p:spPr bwMode="auto">
            <a:xfrm>
              <a:off x="2737" y="2016"/>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1999" name="Group 31"/>
          <p:cNvGrpSpPr>
            <a:grpSpLocks/>
          </p:cNvGrpSpPr>
          <p:nvPr/>
        </p:nvGrpSpPr>
        <p:grpSpPr bwMode="auto">
          <a:xfrm>
            <a:off x="1143000" y="3810000"/>
            <a:ext cx="3198813" cy="1066800"/>
            <a:chOff x="720" y="2400"/>
            <a:chExt cx="2015" cy="672"/>
          </a:xfrm>
        </p:grpSpPr>
        <p:sp>
          <p:nvSpPr>
            <p:cNvPr id="212000" name="AutoShape 32"/>
            <p:cNvSpPr>
              <a:spLocks noChangeArrowheads="1"/>
            </p:cNvSpPr>
            <p:nvPr/>
          </p:nvSpPr>
          <p:spPr bwMode="auto">
            <a:xfrm>
              <a:off x="1623" y="2400"/>
              <a:ext cx="207" cy="240"/>
            </a:xfrm>
            <a:prstGeom prst="downArrow">
              <a:avLst>
                <a:gd name="adj1" fmla="val 50000"/>
                <a:gd name="adj2" fmla="val 28986"/>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001" name="Text Box 33"/>
            <p:cNvSpPr txBox="1">
              <a:spLocks noChangeArrowheads="1"/>
            </p:cNvSpPr>
            <p:nvPr/>
          </p:nvSpPr>
          <p:spPr bwMode="auto">
            <a:xfrm>
              <a:off x="720" y="2630"/>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다른 사람을 죄로 빠뜨릴수 있나</a:t>
              </a:r>
              <a:r>
                <a:rPr lang="en-GB" sz="2000" b="1" smtClean="0">
                  <a:solidFill>
                    <a:srgbClr val="FFFFFF"/>
                  </a:solidFill>
                  <a:latin typeface="Arial" charset="0"/>
                </a:rPr>
                <a:t>?</a:t>
              </a:r>
            </a:p>
          </p:txBody>
        </p:sp>
        <p:sp>
          <p:nvSpPr>
            <p:cNvPr id="212002" name="Text Box 34"/>
            <p:cNvSpPr txBox="1">
              <a:spLocks noChangeArrowheads="1"/>
            </p:cNvSpPr>
            <p:nvPr/>
          </p:nvSpPr>
          <p:spPr bwMode="auto">
            <a:xfrm>
              <a:off x="1812" y="2400"/>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2003" name="Group 35"/>
          <p:cNvGrpSpPr>
            <a:grpSpLocks/>
          </p:cNvGrpSpPr>
          <p:nvPr/>
        </p:nvGrpSpPr>
        <p:grpSpPr bwMode="auto">
          <a:xfrm>
            <a:off x="4344988" y="4267200"/>
            <a:ext cx="1670050" cy="396875"/>
            <a:chOff x="2737" y="2688"/>
            <a:chExt cx="1052" cy="250"/>
          </a:xfrm>
        </p:grpSpPr>
        <p:sp>
          <p:nvSpPr>
            <p:cNvPr id="212004" name="AutoShape 36"/>
            <p:cNvSpPr>
              <a:spLocks noChangeArrowheads="1"/>
            </p:cNvSpPr>
            <p:nvPr/>
          </p:nvSpPr>
          <p:spPr bwMode="auto">
            <a:xfrm rot="16200000">
              <a:off x="3381" y="2502"/>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005" name="Text Box 37"/>
            <p:cNvSpPr txBox="1">
              <a:spLocks noChangeArrowheads="1"/>
            </p:cNvSpPr>
            <p:nvPr/>
          </p:nvSpPr>
          <p:spPr bwMode="auto">
            <a:xfrm>
              <a:off x="2737" y="2688"/>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2006" name="Group 38"/>
          <p:cNvGrpSpPr>
            <a:grpSpLocks/>
          </p:cNvGrpSpPr>
          <p:nvPr/>
        </p:nvGrpSpPr>
        <p:grpSpPr bwMode="auto">
          <a:xfrm>
            <a:off x="1143000" y="4800600"/>
            <a:ext cx="3198813" cy="1065213"/>
            <a:chOff x="720" y="3024"/>
            <a:chExt cx="2015" cy="671"/>
          </a:xfrm>
        </p:grpSpPr>
        <p:sp>
          <p:nvSpPr>
            <p:cNvPr id="212007" name="AutoShape 39"/>
            <p:cNvSpPr>
              <a:spLocks noChangeArrowheads="1"/>
            </p:cNvSpPr>
            <p:nvPr/>
          </p:nvSpPr>
          <p:spPr bwMode="auto">
            <a:xfrm>
              <a:off x="1623" y="3024"/>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008" name="Text Box 40"/>
            <p:cNvSpPr txBox="1">
              <a:spLocks noChangeArrowheads="1"/>
            </p:cNvSpPr>
            <p:nvPr/>
          </p:nvSpPr>
          <p:spPr bwMode="auto">
            <a:xfrm>
              <a:off x="720" y="3253"/>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복음을 전하는데 방해가 될수 있나</a:t>
              </a:r>
              <a:r>
                <a:rPr lang="en-GB" sz="2000" b="1" smtClean="0">
                  <a:solidFill>
                    <a:srgbClr val="FFFFFF"/>
                  </a:solidFill>
                  <a:latin typeface="Arial" charset="0"/>
                </a:rPr>
                <a:t>?</a:t>
              </a:r>
            </a:p>
          </p:txBody>
        </p:sp>
        <p:sp>
          <p:nvSpPr>
            <p:cNvPr id="212009" name="Text Box 41"/>
            <p:cNvSpPr txBox="1">
              <a:spLocks noChangeArrowheads="1"/>
            </p:cNvSpPr>
            <p:nvPr/>
          </p:nvSpPr>
          <p:spPr bwMode="auto">
            <a:xfrm>
              <a:off x="1812" y="3024"/>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2010" name="Group 42"/>
          <p:cNvGrpSpPr>
            <a:grpSpLocks/>
          </p:cNvGrpSpPr>
          <p:nvPr/>
        </p:nvGrpSpPr>
        <p:grpSpPr bwMode="auto">
          <a:xfrm>
            <a:off x="4344988" y="5257800"/>
            <a:ext cx="1670050" cy="396875"/>
            <a:chOff x="2737" y="3312"/>
            <a:chExt cx="1052" cy="250"/>
          </a:xfrm>
        </p:grpSpPr>
        <p:sp>
          <p:nvSpPr>
            <p:cNvPr id="212011" name="AutoShape 43"/>
            <p:cNvSpPr>
              <a:spLocks noChangeArrowheads="1"/>
            </p:cNvSpPr>
            <p:nvPr/>
          </p:nvSpPr>
          <p:spPr bwMode="auto">
            <a:xfrm rot="16200000">
              <a:off x="3381" y="3126"/>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012" name="Text Box 44"/>
            <p:cNvSpPr txBox="1">
              <a:spLocks noChangeArrowheads="1"/>
            </p:cNvSpPr>
            <p:nvPr/>
          </p:nvSpPr>
          <p:spPr bwMode="auto">
            <a:xfrm>
              <a:off x="2737" y="3312"/>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2013" name="Group 45"/>
          <p:cNvGrpSpPr>
            <a:grpSpLocks/>
          </p:cNvGrpSpPr>
          <p:nvPr/>
        </p:nvGrpSpPr>
        <p:grpSpPr bwMode="auto">
          <a:xfrm>
            <a:off x="1143000" y="5791200"/>
            <a:ext cx="3198813" cy="1066800"/>
            <a:chOff x="720" y="3648"/>
            <a:chExt cx="2015" cy="672"/>
          </a:xfrm>
        </p:grpSpPr>
        <p:sp>
          <p:nvSpPr>
            <p:cNvPr id="212014" name="AutoShape 46"/>
            <p:cNvSpPr>
              <a:spLocks noChangeArrowheads="1"/>
            </p:cNvSpPr>
            <p:nvPr/>
          </p:nvSpPr>
          <p:spPr bwMode="auto">
            <a:xfrm>
              <a:off x="1623" y="3648"/>
              <a:ext cx="207" cy="239"/>
            </a:xfrm>
            <a:prstGeom prst="downArrow">
              <a:avLst>
                <a:gd name="adj1" fmla="val 50000"/>
                <a:gd name="adj2" fmla="val 2886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015" name="Text Box 47"/>
            <p:cNvSpPr txBox="1">
              <a:spLocks noChangeArrowheads="1"/>
            </p:cNvSpPr>
            <p:nvPr/>
          </p:nvSpPr>
          <p:spPr bwMode="auto">
            <a:xfrm>
              <a:off x="720" y="3878"/>
              <a:ext cx="2015"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 일은 막지 않아도 됩니다</a:t>
              </a:r>
            </a:p>
          </p:txBody>
        </p:sp>
        <p:sp>
          <p:nvSpPr>
            <p:cNvPr id="212016" name="Text Box 48"/>
            <p:cNvSpPr txBox="1">
              <a:spLocks noChangeArrowheads="1"/>
            </p:cNvSpPr>
            <p:nvPr/>
          </p:nvSpPr>
          <p:spPr bwMode="auto">
            <a:xfrm>
              <a:off x="1812" y="3648"/>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additive="repl">
                                        <p:cTn id="6" dur="1" fill="hold">
                                          <p:stCondLst>
                                            <p:cond delay="0"/>
                                          </p:stCondLst>
                                        </p:cTn>
                                        <p:tgtEl>
                                          <p:spTgt spid="211971"/>
                                        </p:tgtEl>
                                        <p:attrNameLst>
                                          <p:attrName>style.visibility</p:attrName>
                                        </p:attrNameLst>
                                      </p:cBhvr>
                                      <p:to>
                                        <p:strVal val="visible"/>
                                      </p:to>
                                    </p:set>
                                    <p:animEffect transition="in" filter="wipe(left)">
                                      <p:cBhvr additive="repl">
                                        <p:cTn id="7" dur="500"/>
                                        <p:tgtEl>
                                          <p:spTgt spid="21197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additive="repl">
                                        <p:cTn id="11" dur="1" fill="hold">
                                          <p:stCondLst>
                                            <p:cond delay="0"/>
                                          </p:stCondLst>
                                        </p:cTn>
                                        <p:tgtEl>
                                          <p:spTgt spid="211979"/>
                                        </p:tgtEl>
                                        <p:attrNameLst>
                                          <p:attrName>style.visibility</p:attrName>
                                        </p:attrNameLst>
                                      </p:cBhvr>
                                      <p:to>
                                        <p:strVal val="visible"/>
                                      </p:to>
                                    </p:set>
                                    <p:animEffect transition="in" filter="wipe(left)">
                                      <p:cBhvr additive="repl">
                                        <p:cTn id="12" dur="500"/>
                                        <p:tgtEl>
                                          <p:spTgt spid="211979"/>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additive="repl">
                                        <p:cTn id="15" dur="1" fill="hold">
                                          <p:stCondLst>
                                            <p:cond delay="0"/>
                                          </p:stCondLst>
                                        </p:cTn>
                                        <p:tgtEl>
                                          <p:spTgt spid="211976"/>
                                        </p:tgtEl>
                                        <p:attrNameLst>
                                          <p:attrName>style.visibility</p:attrName>
                                        </p:attrNameLst>
                                      </p:cBhvr>
                                      <p:to>
                                        <p:strVal val="visible"/>
                                      </p:to>
                                    </p:set>
                                    <p:animEffect transition="in" filter="wipe(up)">
                                      <p:cBhvr additive="repl">
                                        <p:cTn id="16" dur="500"/>
                                        <p:tgtEl>
                                          <p:spTgt spid="21197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additive="repl">
                                        <p:cTn id="20" dur="1" fill="hold">
                                          <p:stCondLst>
                                            <p:cond delay="0"/>
                                          </p:stCondLst>
                                        </p:cTn>
                                        <p:tgtEl>
                                          <p:spTgt spid="211972"/>
                                        </p:tgtEl>
                                        <p:attrNameLst>
                                          <p:attrName>style.visibility</p:attrName>
                                        </p:attrNameLst>
                                      </p:cBhvr>
                                      <p:to>
                                        <p:strVal val="visible"/>
                                      </p:to>
                                    </p:set>
                                    <p:animEffect transition="in" filter="wipe(up)">
                                      <p:cBhvr additive="repl">
                                        <p:cTn id="21" dur="500"/>
                                        <p:tgtEl>
                                          <p:spTgt spid="21197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additive="repl">
                                        <p:cTn id="25" dur="1" fill="hold">
                                          <p:stCondLst>
                                            <p:cond delay="0"/>
                                          </p:stCondLst>
                                        </p:cTn>
                                        <p:tgtEl>
                                          <p:spTgt spid="211982"/>
                                        </p:tgtEl>
                                        <p:attrNameLst>
                                          <p:attrName>style.visibility</p:attrName>
                                        </p:attrNameLst>
                                      </p:cBhvr>
                                      <p:to>
                                        <p:strVal val="visible"/>
                                      </p:to>
                                    </p:set>
                                    <p:animEffect transition="in" filter="wipe(left)">
                                      <p:cBhvr additive="repl">
                                        <p:cTn id="26" dur="500"/>
                                        <p:tgtEl>
                                          <p:spTgt spid="21198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additive="repl">
                                        <p:cTn id="30" dur="1" fill="hold">
                                          <p:stCondLst>
                                            <p:cond delay="0"/>
                                          </p:stCondLst>
                                        </p:cTn>
                                        <p:tgtEl>
                                          <p:spTgt spid="211985"/>
                                        </p:tgtEl>
                                        <p:attrNameLst>
                                          <p:attrName>style.visibility</p:attrName>
                                        </p:attrNameLst>
                                      </p:cBhvr>
                                      <p:to>
                                        <p:strVal val="visible"/>
                                      </p:to>
                                    </p:set>
                                    <p:animEffect transition="in" filter="wipe(up)">
                                      <p:cBhvr additive="repl">
                                        <p:cTn id="31" dur="500"/>
                                        <p:tgtEl>
                                          <p:spTgt spid="21198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additive="repl">
                                        <p:cTn id="35" dur="1" fill="hold">
                                          <p:stCondLst>
                                            <p:cond delay="0"/>
                                          </p:stCondLst>
                                        </p:cTn>
                                        <p:tgtEl>
                                          <p:spTgt spid="211989"/>
                                        </p:tgtEl>
                                        <p:attrNameLst>
                                          <p:attrName>style.visibility</p:attrName>
                                        </p:attrNameLst>
                                      </p:cBhvr>
                                      <p:to>
                                        <p:strVal val="visible"/>
                                      </p:to>
                                    </p:set>
                                    <p:animEffect transition="in" filter="wipe(left)">
                                      <p:cBhvr additive="repl">
                                        <p:cTn id="36" dur="500"/>
                                        <p:tgtEl>
                                          <p:spTgt spid="21198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additive="repl">
                                        <p:cTn id="40" dur="1" fill="hold">
                                          <p:stCondLst>
                                            <p:cond delay="0"/>
                                          </p:stCondLst>
                                        </p:cTn>
                                        <p:tgtEl>
                                          <p:spTgt spid="211992"/>
                                        </p:tgtEl>
                                        <p:attrNameLst>
                                          <p:attrName>style.visibility</p:attrName>
                                        </p:attrNameLst>
                                      </p:cBhvr>
                                      <p:to>
                                        <p:strVal val="visible"/>
                                      </p:to>
                                    </p:set>
                                    <p:animEffect transition="in" filter="wipe(up)">
                                      <p:cBhvr additive="repl">
                                        <p:cTn id="41" dur="500"/>
                                        <p:tgtEl>
                                          <p:spTgt spid="211992"/>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nodeType="clickEffect">
                                  <p:stCondLst>
                                    <p:cond delay="0"/>
                                  </p:stCondLst>
                                  <p:childTnLst>
                                    <p:set>
                                      <p:cBhvr additive="repl">
                                        <p:cTn id="45" dur="1" fill="hold">
                                          <p:stCondLst>
                                            <p:cond delay="0"/>
                                          </p:stCondLst>
                                        </p:cTn>
                                        <p:tgtEl>
                                          <p:spTgt spid="211996"/>
                                        </p:tgtEl>
                                        <p:attrNameLst>
                                          <p:attrName>style.visibility</p:attrName>
                                        </p:attrNameLst>
                                      </p:cBhvr>
                                      <p:to>
                                        <p:strVal val="visible"/>
                                      </p:to>
                                    </p:set>
                                    <p:animEffect transition="in" filter="wipe(left)">
                                      <p:cBhvr additive="repl">
                                        <p:cTn id="46" dur="500"/>
                                        <p:tgtEl>
                                          <p:spTgt spid="211996"/>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nodeType="clickEffect">
                                  <p:stCondLst>
                                    <p:cond delay="0"/>
                                  </p:stCondLst>
                                  <p:childTnLst>
                                    <p:set>
                                      <p:cBhvr additive="repl">
                                        <p:cTn id="50" dur="1" fill="hold">
                                          <p:stCondLst>
                                            <p:cond delay="0"/>
                                          </p:stCondLst>
                                        </p:cTn>
                                        <p:tgtEl>
                                          <p:spTgt spid="211999"/>
                                        </p:tgtEl>
                                        <p:attrNameLst>
                                          <p:attrName>style.visibility</p:attrName>
                                        </p:attrNameLst>
                                      </p:cBhvr>
                                      <p:to>
                                        <p:strVal val="visible"/>
                                      </p:to>
                                    </p:set>
                                    <p:animEffect transition="in" filter="wipe(up)">
                                      <p:cBhvr additive="repl">
                                        <p:cTn id="51" dur="500"/>
                                        <p:tgtEl>
                                          <p:spTgt spid="21199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additive="repl">
                                        <p:cTn id="55" dur="1" fill="hold">
                                          <p:stCondLst>
                                            <p:cond delay="0"/>
                                          </p:stCondLst>
                                        </p:cTn>
                                        <p:tgtEl>
                                          <p:spTgt spid="212003"/>
                                        </p:tgtEl>
                                        <p:attrNameLst>
                                          <p:attrName>style.visibility</p:attrName>
                                        </p:attrNameLst>
                                      </p:cBhvr>
                                      <p:to>
                                        <p:strVal val="visible"/>
                                      </p:to>
                                    </p:set>
                                    <p:animEffect transition="in" filter="wipe(left)">
                                      <p:cBhvr additive="repl">
                                        <p:cTn id="56" dur="500"/>
                                        <p:tgtEl>
                                          <p:spTgt spid="21200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1" fill="hold" nodeType="clickEffect">
                                  <p:stCondLst>
                                    <p:cond delay="0"/>
                                  </p:stCondLst>
                                  <p:childTnLst>
                                    <p:set>
                                      <p:cBhvr additive="repl">
                                        <p:cTn id="60" dur="1" fill="hold">
                                          <p:stCondLst>
                                            <p:cond delay="0"/>
                                          </p:stCondLst>
                                        </p:cTn>
                                        <p:tgtEl>
                                          <p:spTgt spid="212006"/>
                                        </p:tgtEl>
                                        <p:attrNameLst>
                                          <p:attrName>style.visibility</p:attrName>
                                        </p:attrNameLst>
                                      </p:cBhvr>
                                      <p:to>
                                        <p:strVal val="visible"/>
                                      </p:to>
                                    </p:set>
                                    <p:animEffect transition="in" filter="wipe(up)">
                                      <p:cBhvr additive="repl">
                                        <p:cTn id="61" dur="500"/>
                                        <p:tgtEl>
                                          <p:spTgt spid="21200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8" fill="hold" nodeType="clickEffect">
                                  <p:stCondLst>
                                    <p:cond delay="0"/>
                                  </p:stCondLst>
                                  <p:childTnLst>
                                    <p:set>
                                      <p:cBhvr additive="repl">
                                        <p:cTn id="65" dur="1" fill="hold">
                                          <p:stCondLst>
                                            <p:cond delay="0"/>
                                          </p:stCondLst>
                                        </p:cTn>
                                        <p:tgtEl>
                                          <p:spTgt spid="212010"/>
                                        </p:tgtEl>
                                        <p:attrNameLst>
                                          <p:attrName>style.visibility</p:attrName>
                                        </p:attrNameLst>
                                      </p:cBhvr>
                                      <p:to>
                                        <p:strVal val="visible"/>
                                      </p:to>
                                    </p:set>
                                    <p:animEffect transition="in" filter="wipe(left)">
                                      <p:cBhvr additive="repl">
                                        <p:cTn id="66" dur="500"/>
                                        <p:tgtEl>
                                          <p:spTgt spid="212010"/>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nodeType="clickEffect">
                                  <p:stCondLst>
                                    <p:cond delay="0"/>
                                  </p:stCondLst>
                                  <p:childTnLst>
                                    <p:set>
                                      <p:cBhvr additive="repl">
                                        <p:cTn id="70" dur="1" fill="hold">
                                          <p:stCondLst>
                                            <p:cond delay="0"/>
                                          </p:stCondLst>
                                        </p:cTn>
                                        <p:tgtEl>
                                          <p:spTgt spid="212013"/>
                                        </p:tgtEl>
                                        <p:attrNameLst>
                                          <p:attrName>style.visibility</p:attrName>
                                        </p:attrNameLst>
                                      </p:cBhvr>
                                      <p:to>
                                        <p:strVal val="visible"/>
                                      </p:to>
                                    </p:set>
                                    <p:animEffect transition="in" filter="wipe(up)">
                                      <p:cBhvr additive="repl">
                                        <p:cTn id="71" dur="500"/>
                                        <p:tgtEl>
                                          <p:spTgt spid="2120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1"/>
          <p:cNvSpPr>
            <a:spLocks noGrp="1" noChangeArrowheads="1"/>
          </p:cNvSpPr>
          <p:nvPr>
            <p:ph type="title" idx="4294967295"/>
          </p:nvPr>
        </p:nvSpPr>
        <p:spPr>
          <a:xfrm>
            <a:off x="4114800" y="242888"/>
            <a:ext cx="5029200" cy="2105025"/>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200" b="1" smtClean="0">
                <a:ea typeface="Gulim" charset="0"/>
                <a:cs typeface="Gulim" charset="0"/>
              </a:rPr>
              <a:t>교회안에 애매한 부분을 어떻게 다루어야 하나</a:t>
            </a:r>
            <a:r>
              <a:rPr lang="en-US" altLang="ko-KR" sz="3200" b="1" smtClean="0">
                <a:ea typeface="Gulim" charset="0"/>
                <a:cs typeface="Gulim" charset="0"/>
              </a:rPr>
              <a:t>?</a:t>
            </a:r>
          </a:p>
        </p:txBody>
      </p:sp>
      <p:sp>
        <p:nvSpPr>
          <p:cNvPr id="212994" name="Text Box 2"/>
          <p:cNvSpPr txBox="1">
            <a:spLocks noChangeArrowheads="1"/>
          </p:cNvSpPr>
          <p:nvPr/>
        </p:nvSpPr>
        <p:spPr bwMode="auto">
          <a:xfrm>
            <a:off x="8283575" y="0"/>
            <a:ext cx="8413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155z</a:t>
            </a:r>
          </a:p>
        </p:txBody>
      </p:sp>
      <p:sp>
        <p:nvSpPr>
          <p:cNvPr id="212995" name="Text Box 3"/>
          <p:cNvSpPr txBox="1">
            <a:spLocks noChangeArrowheads="1"/>
          </p:cNvSpPr>
          <p:nvPr/>
        </p:nvSpPr>
        <p:spPr bwMode="auto">
          <a:xfrm>
            <a:off x="152400" y="838200"/>
            <a:ext cx="3733800" cy="701675"/>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어떠한 행함으로 교인이 장애물로 여겨짐이 되었다</a:t>
            </a:r>
            <a:endParaRPr lang="en-GB" sz="2000" b="1" smtClean="0">
              <a:solidFill>
                <a:srgbClr val="FFFFFF"/>
              </a:solidFill>
              <a:latin typeface="Arial" charset="0"/>
            </a:endParaRPr>
          </a:p>
        </p:txBody>
      </p:sp>
      <p:grpSp>
        <p:nvGrpSpPr>
          <p:cNvPr id="212996" name="Group 4"/>
          <p:cNvGrpSpPr>
            <a:grpSpLocks/>
          </p:cNvGrpSpPr>
          <p:nvPr/>
        </p:nvGrpSpPr>
        <p:grpSpPr bwMode="auto">
          <a:xfrm>
            <a:off x="152400" y="1822450"/>
            <a:ext cx="3732213" cy="762000"/>
            <a:chOff x="96" y="1148"/>
            <a:chExt cx="2351" cy="480"/>
          </a:xfrm>
        </p:grpSpPr>
        <p:sp>
          <p:nvSpPr>
            <p:cNvPr id="212997" name="AutoShape 5"/>
            <p:cNvSpPr>
              <a:spLocks noChangeArrowheads="1"/>
            </p:cNvSpPr>
            <p:nvPr/>
          </p:nvSpPr>
          <p:spPr bwMode="auto">
            <a:xfrm>
              <a:off x="1152" y="1148"/>
              <a:ext cx="240" cy="240"/>
            </a:xfrm>
            <a:prstGeom prst="downArrow">
              <a:avLst>
                <a:gd name="adj1" fmla="val 50000"/>
                <a:gd name="adj2" fmla="val 25000"/>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2998" name="Text Box 6"/>
            <p:cNvSpPr txBox="1">
              <a:spLocks noChangeArrowheads="1"/>
            </p:cNvSpPr>
            <p:nvPr/>
          </p:nvSpPr>
          <p:spPr bwMode="auto">
            <a:xfrm>
              <a:off x="96" y="1378"/>
              <a:ext cx="2351" cy="250"/>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성경에 이 일을 못하게 하였나</a:t>
              </a:r>
              <a:r>
                <a:rPr lang="en-GB" sz="2000" b="1" smtClean="0">
                  <a:solidFill>
                    <a:srgbClr val="FFFFFF"/>
                  </a:solidFill>
                  <a:latin typeface="Arial" charset="0"/>
                </a:rPr>
                <a:t>?</a:t>
              </a:r>
            </a:p>
          </p:txBody>
        </p:sp>
      </p:grpSp>
      <p:grpSp>
        <p:nvGrpSpPr>
          <p:cNvPr id="212999" name="Group 7"/>
          <p:cNvGrpSpPr>
            <a:grpSpLocks/>
          </p:cNvGrpSpPr>
          <p:nvPr/>
        </p:nvGrpSpPr>
        <p:grpSpPr bwMode="auto">
          <a:xfrm>
            <a:off x="3963988" y="2362200"/>
            <a:ext cx="1670050" cy="396875"/>
            <a:chOff x="2497" y="1488"/>
            <a:chExt cx="1052" cy="250"/>
          </a:xfrm>
        </p:grpSpPr>
        <p:sp>
          <p:nvSpPr>
            <p:cNvPr id="213000" name="AutoShape 8"/>
            <p:cNvSpPr>
              <a:spLocks noChangeArrowheads="1"/>
            </p:cNvSpPr>
            <p:nvPr/>
          </p:nvSpPr>
          <p:spPr bwMode="auto">
            <a:xfrm rot="16200000">
              <a:off x="3141" y="1302"/>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01" name="Text Box 9"/>
            <p:cNvSpPr txBox="1">
              <a:spLocks noChangeArrowheads="1"/>
            </p:cNvSpPr>
            <p:nvPr/>
          </p:nvSpPr>
          <p:spPr bwMode="auto">
            <a:xfrm>
              <a:off x="2497" y="1488"/>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3002" name="Group 10"/>
          <p:cNvGrpSpPr>
            <a:grpSpLocks/>
          </p:cNvGrpSpPr>
          <p:nvPr/>
        </p:nvGrpSpPr>
        <p:grpSpPr bwMode="auto">
          <a:xfrm>
            <a:off x="152400" y="2865438"/>
            <a:ext cx="3732213" cy="1371600"/>
            <a:chOff x="96" y="1805"/>
            <a:chExt cx="2351" cy="864"/>
          </a:xfrm>
        </p:grpSpPr>
        <p:sp>
          <p:nvSpPr>
            <p:cNvPr id="213003" name="AutoShape 11"/>
            <p:cNvSpPr>
              <a:spLocks noChangeArrowheads="1"/>
            </p:cNvSpPr>
            <p:nvPr/>
          </p:nvSpPr>
          <p:spPr bwMode="auto">
            <a:xfrm>
              <a:off x="1151" y="1805"/>
              <a:ext cx="241" cy="239"/>
            </a:xfrm>
            <a:prstGeom prst="downArrow">
              <a:avLst>
                <a:gd name="adj1" fmla="val 50000"/>
                <a:gd name="adj2" fmla="val 25000"/>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04" name="Text Box 12"/>
            <p:cNvSpPr txBox="1">
              <a:spLocks noChangeArrowheads="1"/>
            </p:cNvSpPr>
            <p:nvPr/>
          </p:nvSpPr>
          <p:spPr bwMode="auto">
            <a:xfrm>
              <a:off x="96" y="2035"/>
              <a:ext cx="2351" cy="634"/>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이교인은 교인이 되기전 이일을 행하지 않을거라 약속 하였나요</a:t>
              </a:r>
              <a:r>
                <a:rPr lang="en-GB" sz="2000" b="1" smtClean="0">
                  <a:solidFill>
                    <a:srgbClr val="FFFFFF"/>
                  </a:solidFill>
                  <a:latin typeface="Arial" charset="0"/>
                </a:rPr>
                <a:t>?</a:t>
              </a:r>
            </a:p>
          </p:txBody>
        </p:sp>
        <p:sp>
          <p:nvSpPr>
            <p:cNvPr id="213005" name="Text Box 13"/>
            <p:cNvSpPr txBox="1">
              <a:spLocks noChangeArrowheads="1"/>
            </p:cNvSpPr>
            <p:nvPr/>
          </p:nvSpPr>
          <p:spPr bwMode="auto">
            <a:xfrm>
              <a:off x="1371" y="1805"/>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3006" name="Group 14"/>
          <p:cNvGrpSpPr>
            <a:grpSpLocks/>
          </p:cNvGrpSpPr>
          <p:nvPr/>
        </p:nvGrpSpPr>
        <p:grpSpPr bwMode="auto">
          <a:xfrm>
            <a:off x="3963988" y="3641725"/>
            <a:ext cx="3346450" cy="396875"/>
            <a:chOff x="2497" y="2294"/>
            <a:chExt cx="2108" cy="250"/>
          </a:xfrm>
        </p:grpSpPr>
        <p:sp>
          <p:nvSpPr>
            <p:cNvPr id="213007" name="AutoShape 15"/>
            <p:cNvSpPr>
              <a:spLocks noChangeArrowheads="1"/>
            </p:cNvSpPr>
            <p:nvPr/>
          </p:nvSpPr>
          <p:spPr bwMode="auto">
            <a:xfrm rot="16200000">
              <a:off x="3679" y="1571"/>
              <a:ext cx="172" cy="1680"/>
            </a:xfrm>
            <a:prstGeom prst="downArrow">
              <a:avLst>
                <a:gd name="adj1" fmla="val 59259"/>
                <a:gd name="adj2" fmla="val 92158"/>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08" name="Text Box 16"/>
            <p:cNvSpPr txBox="1">
              <a:spLocks noChangeArrowheads="1"/>
            </p:cNvSpPr>
            <p:nvPr/>
          </p:nvSpPr>
          <p:spPr bwMode="auto">
            <a:xfrm>
              <a:off x="2497" y="2294"/>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3009" name="Group 17"/>
          <p:cNvGrpSpPr>
            <a:grpSpLocks/>
          </p:cNvGrpSpPr>
          <p:nvPr/>
        </p:nvGrpSpPr>
        <p:grpSpPr bwMode="auto">
          <a:xfrm>
            <a:off x="152400" y="4214813"/>
            <a:ext cx="3732213" cy="1066800"/>
            <a:chOff x="96" y="2655"/>
            <a:chExt cx="2351" cy="672"/>
          </a:xfrm>
        </p:grpSpPr>
        <p:sp>
          <p:nvSpPr>
            <p:cNvPr id="213010" name="AutoShape 18"/>
            <p:cNvSpPr>
              <a:spLocks noChangeArrowheads="1"/>
            </p:cNvSpPr>
            <p:nvPr/>
          </p:nvSpPr>
          <p:spPr bwMode="auto">
            <a:xfrm>
              <a:off x="1151" y="2655"/>
              <a:ext cx="241" cy="239"/>
            </a:xfrm>
            <a:prstGeom prst="downArrow">
              <a:avLst>
                <a:gd name="adj1" fmla="val 50000"/>
                <a:gd name="adj2" fmla="val 25000"/>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11" name="Text Box 19"/>
            <p:cNvSpPr txBox="1">
              <a:spLocks noChangeArrowheads="1"/>
            </p:cNvSpPr>
            <p:nvPr/>
          </p:nvSpPr>
          <p:spPr bwMode="auto">
            <a:xfrm>
              <a:off x="96" y="2885"/>
              <a:ext cx="2351"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 일이 기분이 상한 쪽의 성장을 막는가</a:t>
              </a:r>
              <a:r>
                <a:rPr lang="en-GB" sz="2000" b="1" smtClean="0">
                  <a:solidFill>
                    <a:srgbClr val="FFFFFF"/>
                  </a:solidFill>
                  <a:latin typeface="Arial" charset="0"/>
                </a:rPr>
                <a:t>?</a:t>
              </a:r>
            </a:p>
          </p:txBody>
        </p:sp>
        <p:sp>
          <p:nvSpPr>
            <p:cNvPr id="213012" name="Text Box 20"/>
            <p:cNvSpPr txBox="1">
              <a:spLocks noChangeArrowheads="1"/>
            </p:cNvSpPr>
            <p:nvPr/>
          </p:nvSpPr>
          <p:spPr bwMode="auto">
            <a:xfrm>
              <a:off x="1371" y="2655"/>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grpSp>
        <p:nvGrpSpPr>
          <p:cNvPr id="213013" name="Group 21"/>
          <p:cNvGrpSpPr>
            <a:grpSpLocks/>
          </p:cNvGrpSpPr>
          <p:nvPr/>
        </p:nvGrpSpPr>
        <p:grpSpPr bwMode="auto">
          <a:xfrm>
            <a:off x="3963988" y="4876800"/>
            <a:ext cx="1670050" cy="396875"/>
            <a:chOff x="2497" y="3072"/>
            <a:chExt cx="1052" cy="250"/>
          </a:xfrm>
        </p:grpSpPr>
        <p:sp>
          <p:nvSpPr>
            <p:cNvPr id="213014" name="AutoShape 22"/>
            <p:cNvSpPr>
              <a:spLocks noChangeArrowheads="1"/>
            </p:cNvSpPr>
            <p:nvPr/>
          </p:nvSpPr>
          <p:spPr bwMode="auto">
            <a:xfrm rot="16200000">
              <a:off x="3141" y="2886"/>
              <a:ext cx="191" cy="624"/>
            </a:xfrm>
            <a:prstGeom prst="downArrow">
              <a:avLst>
                <a:gd name="adj1" fmla="val 59259"/>
                <a:gd name="adj2" fmla="val 30825"/>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15" name="Text Box 23"/>
            <p:cNvSpPr txBox="1">
              <a:spLocks noChangeArrowheads="1"/>
            </p:cNvSpPr>
            <p:nvPr/>
          </p:nvSpPr>
          <p:spPr bwMode="auto">
            <a:xfrm>
              <a:off x="2497" y="3072"/>
              <a:ext cx="27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grpSp>
      <p:grpSp>
        <p:nvGrpSpPr>
          <p:cNvPr id="213016" name="Group 24"/>
          <p:cNvGrpSpPr>
            <a:grpSpLocks/>
          </p:cNvGrpSpPr>
          <p:nvPr/>
        </p:nvGrpSpPr>
        <p:grpSpPr bwMode="auto">
          <a:xfrm>
            <a:off x="152400" y="5562600"/>
            <a:ext cx="3732213" cy="1066800"/>
            <a:chOff x="96" y="3504"/>
            <a:chExt cx="2351" cy="672"/>
          </a:xfrm>
        </p:grpSpPr>
        <p:sp>
          <p:nvSpPr>
            <p:cNvPr id="213017" name="AutoShape 25"/>
            <p:cNvSpPr>
              <a:spLocks noChangeArrowheads="1"/>
            </p:cNvSpPr>
            <p:nvPr/>
          </p:nvSpPr>
          <p:spPr bwMode="auto">
            <a:xfrm>
              <a:off x="1151" y="3504"/>
              <a:ext cx="241" cy="239"/>
            </a:xfrm>
            <a:prstGeom prst="downArrow">
              <a:avLst>
                <a:gd name="adj1" fmla="val 50000"/>
                <a:gd name="adj2" fmla="val 25000"/>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18" name="Text Box 26"/>
            <p:cNvSpPr txBox="1">
              <a:spLocks noChangeArrowheads="1"/>
            </p:cNvSpPr>
            <p:nvPr/>
          </p:nvSpPr>
          <p:spPr bwMode="auto">
            <a:xfrm>
              <a:off x="96" y="3734"/>
              <a:ext cx="2351" cy="442"/>
            </a:xfrm>
            <a:prstGeom prst="rect">
              <a:avLst/>
            </a:prstGeom>
            <a:solidFill>
              <a:srgbClr val="33333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000" b="1" smtClean="0">
                  <a:solidFill>
                    <a:srgbClr val="FFFFFF"/>
                  </a:solidFill>
                  <a:latin typeface="Arial" charset="0"/>
                  <a:ea typeface="Gulim" charset="0"/>
                  <a:cs typeface="Gulim" charset="0"/>
                </a:rPr>
                <a:t>이 일이 복음이 전파되는 것을 막는가</a:t>
              </a:r>
              <a:r>
                <a:rPr lang="en-GB" sz="2000" b="1" smtClean="0">
                  <a:solidFill>
                    <a:srgbClr val="FFFFFF"/>
                  </a:solidFill>
                  <a:latin typeface="Arial" charset="0"/>
                </a:rPr>
                <a:t>?</a:t>
              </a:r>
            </a:p>
          </p:txBody>
        </p:sp>
        <p:sp>
          <p:nvSpPr>
            <p:cNvPr id="213019" name="Text Box 27"/>
            <p:cNvSpPr txBox="1">
              <a:spLocks noChangeArrowheads="1"/>
            </p:cNvSpPr>
            <p:nvPr/>
          </p:nvSpPr>
          <p:spPr bwMode="auto">
            <a:xfrm>
              <a:off x="1371" y="3504"/>
              <a:ext cx="58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grpSp>
      <p:sp>
        <p:nvSpPr>
          <p:cNvPr id="213020" name="AutoShape 28"/>
          <p:cNvSpPr>
            <a:spLocks noChangeArrowheads="1"/>
          </p:cNvSpPr>
          <p:nvPr/>
        </p:nvSpPr>
        <p:spPr bwMode="auto">
          <a:xfrm rot="15240000">
            <a:off x="5006975" y="5181600"/>
            <a:ext cx="304800" cy="1219200"/>
          </a:xfrm>
          <a:prstGeom prst="downArrow">
            <a:avLst>
              <a:gd name="adj1" fmla="val 59259"/>
              <a:gd name="adj2" fmla="val 37741"/>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21" name="Text Box 29"/>
          <p:cNvSpPr txBox="1">
            <a:spLocks noChangeArrowheads="1"/>
          </p:cNvSpPr>
          <p:nvPr/>
        </p:nvSpPr>
        <p:spPr bwMode="auto">
          <a:xfrm>
            <a:off x="3963988" y="5867400"/>
            <a:ext cx="43021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예</a:t>
            </a:r>
          </a:p>
        </p:txBody>
      </p:sp>
      <p:sp>
        <p:nvSpPr>
          <p:cNvPr id="213022" name="AutoShape 30"/>
          <p:cNvSpPr>
            <a:spLocks noChangeArrowheads="1"/>
          </p:cNvSpPr>
          <p:nvPr/>
        </p:nvSpPr>
        <p:spPr bwMode="auto">
          <a:xfrm rot="16200000">
            <a:off x="6025357" y="5071269"/>
            <a:ext cx="258762" cy="2590800"/>
          </a:xfrm>
          <a:prstGeom prst="downArrow">
            <a:avLst>
              <a:gd name="adj1" fmla="val 59259"/>
              <a:gd name="adj2" fmla="val 94468"/>
            </a:avLst>
          </a:prstGeom>
          <a:solidFill>
            <a:srgbClr val="333333"/>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3023" name="Text Box 31"/>
          <p:cNvSpPr txBox="1">
            <a:spLocks noChangeArrowheads="1"/>
          </p:cNvSpPr>
          <p:nvPr/>
        </p:nvSpPr>
        <p:spPr bwMode="auto">
          <a:xfrm>
            <a:off x="3963988" y="6172200"/>
            <a:ext cx="928687"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333333"/>
              </a:buClr>
              <a:buFont typeface="Arial" charset="0"/>
              <a:buNone/>
              <a:defRPr/>
            </a:pPr>
            <a:r>
              <a:rPr lang="ko-KR" altLang="en-US" sz="2000" b="1" smtClean="0">
                <a:latin typeface="Arial" charset="0"/>
                <a:ea typeface="Gulim" charset="0"/>
                <a:cs typeface="Gulim" charset="0"/>
              </a:rPr>
              <a:t>아니요</a:t>
            </a:r>
          </a:p>
        </p:txBody>
      </p:sp>
      <p:sp>
        <p:nvSpPr>
          <p:cNvPr id="213024" name="Oval 32"/>
          <p:cNvSpPr>
            <a:spLocks noChangeArrowheads="1"/>
          </p:cNvSpPr>
          <p:nvPr/>
        </p:nvSpPr>
        <p:spPr bwMode="auto">
          <a:xfrm>
            <a:off x="5867400" y="1906588"/>
            <a:ext cx="1519238" cy="1598612"/>
          </a:xfrm>
          <a:prstGeom prst="ellipse">
            <a:avLst/>
          </a:prstGeom>
          <a:solidFill>
            <a:srgbClr val="005A58"/>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lstStyle/>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마 </a:t>
            </a:r>
            <a:r>
              <a:rPr lang="en-US" altLang="ko-KR" sz="2000" b="1">
                <a:solidFill>
                  <a:srgbClr val="FFFFFF"/>
                </a:solidFill>
                <a:latin typeface="Arial" charset="0"/>
                <a:ea typeface="Gulim" charset="0"/>
                <a:cs typeface="Gulim" charset="0"/>
              </a:rPr>
              <a:t>18 </a:t>
            </a:r>
            <a:r>
              <a:rPr lang="ko-KR" altLang="en-US" sz="2000" b="1">
                <a:solidFill>
                  <a:srgbClr val="FFFFFF"/>
                </a:solidFill>
                <a:latin typeface="Arial" charset="0"/>
                <a:ea typeface="Gulim" charset="0"/>
                <a:cs typeface="Gulim" charset="0"/>
              </a:rPr>
              <a:t>장을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따라 회복</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하십시요</a:t>
            </a:r>
            <a:endParaRPr lang="en-GB" sz="2000" b="1">
              <a:solidFill>
                <a:srgbClr val="FFFFFF"/>
              </a:solidFill>
              <a:latin typeface="Arial" charset="0"/>
            </a:endParaRPr>
          </a:p>
        </p:txBody>
      </p:sp>
      <p:sp>
        <p:nvSpPr>
          <p:cNvPr id="213025" name="Oval 33"/>
          <p:cNvSpPr>
            <a:spLocks noChangeArrowheads="1"/>
          </p:cNvSpPr>
          <p:nvPr/>
        </p:nvSpPr>
        <p:spPr bwMode="auto">
          <a:xfrm>
            <a:off x="7391400" y="2971800"/>
            <a:ext cx="1519238" cy="1598613"/>
          </a:xfrm>
          <a:prstGeom prst="ellipse">
            <a:avLst/>
          </a:prstGeom>
          <a:solidFill>
            <a:srgbClr val="005A58"/>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lstStyle/>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800" b="1">
                <a:solidFill>
                  <a:srgbClr val="FFFFFF"/>
                </a:solidFill>
                <a:latin typeface="Arial" charset="0"/>
                <a:ea typeface="Gulim" charset="0"/>
                <a:cs typeface="Gulim" charset="0"/>
              </a:rPr>
              <a:t>그 교인에게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800" b="1">
                <a:solidFill>
                  <a:srgbClr val="FFFFFF"/>
                </a:solidFill>
                <a:latin typeface="Arial" charset="0"/>
                <a:ea typeface="Gulim" charset="0"/>
                <a:cs typeface="Gulim" charset="0"/>
              </a:rPr>
              <a:t>순종하라고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800" b="1">
                <a:solidFill>
                  <a:srgbClr val="FFFFFF"/>
                </a:solidFill>
                <a:latin typeface="Arial" charset="0"/>
                <a:ea typeface="Gulim" charset="0"/>
                <a:cs typeface="Gulim" charset="0"/>
              </a:rPr>
              <a:t>간청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800" b="1">
                <a:solidFill>
                  <a:srgbClr val="FFFFFF"/>
                </a:solidFill>
                <a:latin typeface="Arial" charset="0"/>
                <a:ea typeface="Gulim" charset="0"/>
                <a:cs typeface="Gulim" charset="0"/>
              </a:rPr>
              <a:t>하십시요</a:t>
            </a:r>
            <a:endParaRPr lang="en-GB" sz="1800" b="1">
              <a:solidFill>
                <a:srgbClr val="FFFFFF"/>
              </a:solidFill>
              <a:latin typeface="Arial" charset="0"/>
            </a:endParaRPr>
          </a:p>
        </p:txBody>
      </p:sp>
      <p:sp>
        <p:nvSpPr>
          <p:cNvPr id="213026" name="Oval 34"/>
          <p:cNvSpPr>
            <a:spLocks noChangeArrowheads="1"/>
          </p:cNvSpPr>
          <p:nvPr/>
        </p:nvSpPr>
        <p:spPr bwMode="auto">
          <a:xfrm>
            <a:off x="5791200" y="4191000"/>
            <a:ext cx="1519238" cy="1598613"/>
          </a:xfrm>
          <a:prstGeom prst="ellipse">
            <a:avLst/>
          </a:prstGeom>
          <a:solidFill>
            <a:srgbClr val="005A58"/>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lstStyle/>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사랑의 마음으로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이 일을 하지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말라고 권면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하십시요</a:t>
            </a:r>
            <a:endParaRPr lang="en-GB" sz="1400" b="1">
              <a:solidFill>
                <a:srgbClr val="FFFFFF"/>
              </a:solidFill>
              <a:latin typeface="Arial" charset="0"/>
            </a:endParaRPr>
          </a:p>
        </p:txBody>
      </p:sp>
      <p:sp>
        <p:nvSpPr>
          <p:cNvPr id="213027" name="Oval 35"/>
          <p:cNvSpPr>
            <a:spLocks noChangeArrowheads="1"/>
          </p:cNvSpPr>
          <p:nvPr/>
        </p:nvSpPr>
        <p:spPr bwMode="auto">
          <a:xfrm>
            <a:off x="7391400" y="5259388"/>
            <a:ext cx="1519238" cy="1598612"/>
          </a:xfrm>
          <a:prstGeom prst="ellipse">
            <a:avLst/>
          </a:prstGeom>
          <a:solidFill>
            <a:srgbClr val="005A58"/>
          </a:solidFill>
          <a:ln w="9360">
            <a:solidFill>
              <a:srgbClr val="333333"/>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lstStyle/>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기분이 상한쪽에게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관대함을 베풀라고 </a:t>
            </a:r>
          </a:p>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1400" b="1">
                <a:solidFill>
                  <a:srgbClr val="FFFFFF"/>
                </a:solidFill>
                <a:latin typeface="Arial" charset="0"/>
                <a:ea typeface="Gulim" charset="0"/>
                <a:cs typeface="Gulim" charset="0"/>
              </a:rPr>
              <a:t>권면 하십시요</a:t>
            </a:r>
            <a:endParaRPr lang="en-GB" sz="1400" b="1">
              <a:solidFill>
                <a:srgbClr val="FFFFFF"/>
              </a:solidFill>
              <a:latin typeface="Arial"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additive="repl">
                                        <p:cTn id="6" dur="1" fill="hold">
                                          <p:stCondLst>
                                            <p:cond delay="0"/>
                                          </p:stCondLst>
                                        </p:cTn>
                                        <p:tgtEl>
                                          <p:spTgt spid="212995"/>
                                        </p:tgtEl>
                                        <p:attrNameLst>
                                          <p:attrName>style.visibility</p:attrName>
                                        </p:attrNameLst>
                                      </p:cBhvr>
                                      <p:to>
                                        <p:strVal val="visible"/>
                                      </p:to>
                                    </p:set>
                                    <p:animEffect transition="in" filter="wipe(up)">
                                      <p:cBhvr additive="repl">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additive="repl">
                                        <p:cTn id="11" dur="1" fill="hold">
                                          <p:stCondLst>
                                            <p:cond delay="0"/>
                                          </p:stCondLst>
                                        </p:cTn>
                                        <p:tgtEl>
                                          <p:spTgt spid="212996"/>
                                        </p:tgtEl>
                                        <p:attrNameLst>
                                          <p:attrName>style.visibility</p:attrName>
                                        </p:attrNameLst>
                                      </p:cBhvr>
                                      <p:to>
                                        <p:strVal val="visible"/>
                                      </p:to>
                                    </p:set>
                                    <p:animEffect transition="in" filter="wipe(up)">
                                      <p:cBhvr additive="repl">
                                        <p:cTn id="12" dur="500"/>
                                        <p:tgtEl>
                                          <p:spTgt spid="2129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additive="repl">
                                        <p:cTn id="16" dur="1" fill="hold">
                                          <p:stCondLst>
                                            <p:cond delay="0"/>
                                          </p:stCondLst>
                                        </p:cTn>
                                        <p:tgtEl>
                                          <p:spTgt spid="212999"/>
                                        </p:tgtEl>
                                        <p:attrNameLst>
                                          <p:attrName>style.visibility</p:attrName>
                                        </p:attrNameLst>
                                      </p:cBhvr>
                                      <p:to>
                                        <p:strVal val="visible"/>
                                      </p:to>
                                    </p:set>
                                    <p:animEffect transition="in" filter="wipe(left)">
                                      <p:cBhvr additive="repl">
                                        <p:cTn id="17" dur="500"/>
                                        <p:tgtEl>
                                          <p:spTgt spid="212999"/>
                                        </p:tgtEl>
                                      </p:cBhvr>
                                    </p:animEffect>
                                  </p:childTnLst>
                                </p:cTn>
                              </p:par>
                            </p:childTnLst>
                          </p:cTn>
                        </p:par>
                        <p:par>
                          <p:cTn id="18" fill="hold" nodeType="afterGroup">
                            <p:stCondLst>
                              <p:cond delay="500"/>
                            </p:stCondLst>
                            <p:childTnLst>
                              <p:par>
                                <p:cTn id="19" presetID="55" presetClass="entr" fill="hold" nodeType="afterEffect">
                                  <p:stCondLst>
                                    <p:cond delay="0"/>
                                  </p:stCondLst>
                                  <p:childTnLst>
                                    <p:set>
                                      <p:cBhvr additive="repl">
                                        <p:cTn id="20" dur="1" fill="hold">
                                          <p:stCondLst>
                                            <p:cond delay="0"/>
                                          </p:stCondLst>
                                        </p:cTn>
                                        <p:tgtEl>
                                          <p:spTgt spid="213024"/>
                                        </p:tgtEl>
                                        <p:attrNameLst>
                                          <p:attrName>style.visibility</p:attrName>
                                        </p:attrNameLst>
                                      </p:cBhvr>
                                      <p:to>
                                        <p:strVal val="visible"/>
                                      </p:to>
                                    </p:set>
                                    <p:anim calcmode="lin" valueType="num">
                                      <p:cBhvr additive="repl">
                                        <p:cTn id="21" dur="1000" fill="hold"/>
                                        <p:tgtEl>
                                          <p:spTgt spid="213024"/>
                                        </p:tgtEl>
                                        <p:attrNameLst>
                                          <p:attrName>ppt_w</p:attrName>
                                        </p:attrNameLst>
                                      </p:cBhvr>
                                      <p:tavLst>
                                        <p:tav>
                                          <p:val>
                                            <p:strVal val="#ppt_w*0.70"/>
                                          </p:val>
                                        </p:tav>
                                        <p:tav>
                                          <p:val>
                                            <p:strVal val="#ppt_w"/>
                                          </p:val>
                                        </p:tav>
                                      </p:tavLst>
                                    </p:anim>
                                    <p:anim calcmode="lin" valueType="num">
                                      <p:cBhvr additive="repl">
                                        <p:cTn id="22" dur="1000" fill="hold"/>
                                        <p:tgtEl>
                                          <p:spTgt spid="213024"/>
                                        </p:tgtEl>
                                        <p:attrNameLst>
                                          <p:attrName>ppt_h</p:attrName>
                                        </p:attrNameLst>
                                      </p:cBhvr>
                                      <p:tavLst>
                                        <p:tav>
                                          <p:val>
                                            <p:strVal val="#ppt_h"/>
                                          </p:val>
                                        </p:tav>
                                        <p:tav>
                                          <p:val>
                                            <p:strVal val="#ppt_h"/>
                                          </p:val>
                                        </p:tav>
                                      </p:tavLst>
                                    </p:anim>
                                    <p:animEffect transition="in" filter="fade">
                                      <p:cBhvr additive="repl">
                                        <p:cTn id="23" dur="1000"/>
                                        <p:tgtEl>
                                          <p:spTgt spid="21302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nodeType="clickEffect">
                                  <p:stCondLst>
                                    <p:cond delay="0"/>
                                  </p:stCondLst>
                                  <p:childTnLst>
                                    <p:set>
                                      <p:cBhvr additive="repl">
                                        <p:cTn id="27" dur="1" fill="hold">
                                          <p:stCondLst>
                                            <p:cond delay="0"/>
                                          </p:stCondLst>
                                        </p:cTn>
                                        <p:tgtEl>
                                          <p:spTgt spid="213002"/>
                                        </p:tgtEl>
                                        <p:attrNameLst>
                                          <p:attrName>style.visibility</p:attrName>
                                        </p:attrNameLst>
                                      </p:cBhvr>
                                      <p:to>
                                        <p:strVal val="visible"/>
                                      </p:to>
                                    </p:set>
                                    <p:animEffect transition="in" filter="wipe(up)">
                                      <p:cBhvr additive="repl">
                                        <p:cTn id="28" dur="500"/>
                                        <p:tgtEl>
                                          <p:spTgt spid="21300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additive="repl">
                                        <p:cTn id="32" dur="1" fill="hold">
                                          <p:stCondLst>
                                            <p:cond delay="0"/>
                                          </p:stCondLst>
                                        </p:cTn>
                                        <p:tgtEl>
                                          <p:spTgt spid="213006"/>
                                        </p:tgtEl>
                                        <p:attrNameLst>
                                          <p:attrName>style.visibility</p:attrName>
                                        </p:attrNameLst>
                                      </p:cBhvr>
                                      <p:to>
                                        <p:strVal val="visible"/>
                                      </p:to>
                                    </p:set>
                                    <p:animEffect transition="in" filter="wipe(left)">
                                      <p:cBhvr additive="repl">
                                        <p:cTn id="33" dur="500"/>
                                        <p:tgtEl>
                                          <p:spTgt spid="213006"/>
                                        </p:tgtEl>
                                      </p:cBhvr>
                                    </p:animEffect>
                                  </p:childTnLst>
                                </p:cTn>
                              </p:par>
                            </p:childTnLst>
                          </p:cTn>
                        </p:par>
                        <p:par>
                          <p:cTn id="34" fill="hold" nodeType="afterGroup">
                            <p:stCondLst>
                              <p:cond delay="500"/>
                            </p:stCondLst>
                            <p:childTnLst>
                              <p:par>
                                <p:cTn id="35" presetID="55" presetClass="entr" fill="hold" nodeType="afterEffect">
                                  <p:stCondLst>
                                    <p:cond delay="0"/>
                                  </p:stCondLst>
                                  <p:childTnLst>
                                    <p:set>
                                      <p:cBhvr additive="repl">
                                        <p:cTn id="36" dur="1" fill="hold">
                                          <p:stCondLst>
                                            <p:cond delay="0"/>
                                          </p:stCondLst>
                                        </p:cTn>
                                        <p:tgtEl>
                                          <p:spTgt spid="213025"/>
                                        </p:tgtEl>
                                        <p:attrNameLst>
                                          <p:attrName>style.visibility</p:attrName>
                                        </p:attrNameLst>
                                      </p:cBhvr>
                                      <p:to>
                                        <p:strVal val="visible"/>
                                      </p:to>
                                    </p:set>
                                    <p:anim calcmode="lin" valueType="num">
                                      <p:cBhvr additive="repl">
                                        <p:cTn id="37" dur="1000" fill="hold"/>
                                        <p:tgtEl>
                                          <p:spTgt spid="213025"/>
                                        </p:tgtEl>
                                        <p:attrNameLst>
                                          <p:attrName>ppt_w</p:attrName>
                                        </p:attrNameLst>
                                      </p:cBhvr>
                                      <p:tavLst>
                                        <p:tav>
                                          <p:val>
                                            <p:strVal val="#ppt_w*0.70"/>
                                          </p:val>
                                        </p:tav>
                                        <p:tav>
                                          <p:val>
                                            <p:strVal val="#ppt_w"/>
                                          </p:val>
                                        </p:tav>
                                      </p:tavLst>
                                    </p:anim>
                                    <p:anim calcmode="lin" valueType="num">
                                      <p:cBhvr additive="repl">
                                        <p:cTn id="38" dur="1000" fill="hold"/>
                                        <p:tgtEl>
                                          <p:spTgt spid="213025"/>
                                        </p:tgtEl>
                                        <p:attrNameLst>
                                          <p:attrName>ppt_h</p:attrName>
                                        </p:attrNameLst>
                                      </p:cBhvr>
                                      <p:tavLst>
                                        <p:tav>
                                          <p:val>
                                            <p:strVal val="#ppt_h"/>
                                          </p:val>
                                        </p:tav>
                                        <p:tav>
                                          <p:val>
                                            <p:strVal val="#ppt_h"/>
                                          </p:val>
                                        </p:tav>
                                      </p:tavLst>
                                    </p:anim>
                                    <p:animEffect transition="in" filter="fade">
                                      <p:cBhvr additive="repl">
                                        <p:cTn id="39" dur="1000"/>
                                        <p:tgtEl>
                                          <p:spTgt spid="21302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nodeType="clickEffect">
                                  <p:stCondLst>
                                    <p:cond delay="0"/>
                                  </p:stCondLst>
                                  <p:childTnLst>
                                    <p:set>
                                      <p:cBhvr additive="repl">
                                        <p:cTn id="43" dur="1" fill="hold">
                                          <p:stCondLst>
                                            <p:cond delay="0"/>
                                          </p:stCondLst>
                                        </p:cTn>
                                        <p:tgtEl>
                                          <p:spTgt spid="213009"/>
                                        </p:tgtEl>
                                        <p:attrNameLst>
                                          <p:attrName>style.visibility</p:attrName>
                                        </p:attrNameLst>
                                      </p:cBhvr>
                                      <p:to>
                                        <p:strVal val="visible"/>
                                      </p:to>
                                    </p:set>
                                    <p:animEffect transition="in" filter="wipe(up)">
                                      <p:cBhvr additive="repl">
                                        <p:cTn id="44" dur="500"/>
                                        <p:tgtEl>
                                          <p:spTgt spid="21300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nodeType="clickEffect">
                                  <p:stCondLst>
                                    <p:cond delay="0"/>
                                  </p:stCondLst>
                                  <p:childTnLst>
                                    <p:set>
                                      <p:cBhvr additive="repl">
                                        <p:cTn id="48" dur="1" fill="hold">
                                          <p:stCondLst>
                                            <p:cond delay="0"/>
                                          </p:stCondLst>
                                        </p:cTn>
                                        <p:tgtEl>
                                          <p:spTgt spid="213013"/>
                                        </p:tgtEl>
                                        <p:attrNameLst>
                                          <p:attrName>style.visibility</p:attrName>
                                        </p:attrNameLst>
                                      </p:cBhvr>
                                      <p:to>
                                        <p:strVal val="visible"/>
                                      </p:to>
                                    </p:set>
                                    <p:animEffect transition="in" filter="wipe(left)">
                                      <p:cBhvr additive="repl">
                                        <p:cTn id="49" dur="500"/>
                                        <p:tgtEl>
                                          <p:spTgt spid="213013"/>
                                        </p:tgtEl>
                                      </p:cBhvr>
                                    </p:animEffect>
                                  </p:childTnLst>
                                </p:cTn>
                              </p:par>
                            </p:childTnLst>
                          </p:cTn>
                        </p:par>
                        <p:par>
                          <p:cTn id="50" fill="hold" nodeType="afterGroup">
                            <p:stCondLst>
                              <p:cond delay="500"/>
                            </p:stCondLst>
                            <p:childTnLst>
                              <p:par>
                                <p:cTn id="51" presetID="55" presetClass="entr" fill="hold" nodeType="afterEffect">
                                  <p:stCondLst>
                                    <p:cond delay="0"/>
                                  </p:stCondLst>
                                  <p:childTnLst>
                                    <p:set>
                                      <p:cBhvr additive="repl">
                                        <p:cTn id="52" dur="1" fill="hold">
                                          <p:stCondLst>
                                            <p:cond delay="0"/>
                                          </p:stCondLst>
                                        </p:cTn>
                                        <p:tgtEl>
                                          <p:spTgt spid="213026"/>
                                        </p:tgtEl>
                                        <p:attrNameLst>
                                          <p:attrName>style.visibility</p:attrName>
                                        </p:attrNameLst>
                                      </p:cBhvr>
                                      <p:to>
                                        <p:strVal val="visible"/>
                                      </p:to>
                                    </p:set>
                                    <p:anim calcmode="lin" valueType="num">
                                      <p:cBhvr additive="repl">
                                        <p:cTn id="53" dur="1000" fill="hold"/>
                                        <p:tgtEl>
                                          <p:spTgt spid="213026"/>
                                        </p:tgtEl>
                                        <p:attrNameLst>
                                          <p:attrName>ppt_w</p:attrName>
                                        </p:attrNameLst>
                                      </p:cBhvr>
                                      <p:tavLst>
                                        <p:tav>
                                          <p:val>
                                            <p:strVal val="#ppt_w*0.70"/>
                                          </p:val>
                                        </p:tav>
                                        <p:tav>
                                          <p:val>
                                            <p:strVal val="#ppt_w"/>
                                          </p:val>
                                        </p:tav>
                                      </p:tavLst>
                                    </p:anim>
                                    <p:anim calcmode="lin" valueType="num">
                                      <p:cBhvr additive="repl">
                                        <p:cTn id="54" dur="1000" fill="hold"/>
                                        <p:tgtEl>
                                          <p:spTgt spid="213026"/>
                                        </p:tgtEl>
                                        <p:attrNameLst>
                                          <p:attrName>ppt_h</p:attrName>
                                        </p:attrNameLst>
                                      </p:cBhvr>
                                      <p:tavLst>
                                        <p:tav>
                                          <p:val>
                                            <p:strVal val="#ppt_h"/>
                                          </p:val>
                                        </p:tav>
                                        <p:tav>
                                          <p:val>
                                            <p:strVal val="#ppt_h"/>
                                          </p:val>
                                        </p:tav>
                                      </p:tavLst>
                                    </p:anim>
                                    <p:animEffect transition="in" filter="fade">
                                      <p:cBhvr additive="repl">
                                        <p:cTn id="55" dur="1000"/>
                                        <p:tgtEl>
                                          <p:spTgt spid="21302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1" fill="hold" nodeType="clickEffect">
                                  <p:stCondLst>
                                    <p:cond delay="0"/>
                                  </p:stCondLst>
                                  <p:childTnLst>
                                    <p:set>
                                      <p:cBhvr additive="repl">
                                        <p:cTn id="59" dur="1" fill="hold">
                                          <p:stCondLst>
                                            <p:cond delay="0"/>
                                          </p:stCondLst>
                                        </p:cTn>
                                        <p:tgtEl>
                                          <p:spTgt spid="213016"/>
                                        </p:tgtEl>
                                        <p:attrNameLst>
                                          <p:attrName>style.visibility</p:attrName>
                                        </p:attrNameLst>
                                      </p:cBhvr>
                                      <p:to>
                                        <p:strVal val="visible"/>
                                      </p:to>
                                    </p:set>
                                    <p:animEffect transition="in" filter="wipe(up)">
                                      <p:cBhvr additive="repl">
                                        <p:cTn id="60" dur="500"/>
                                        <p:tgtEl>
                                          <p:spTgt spid="213016"/>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8" fill="hold" nodeType="clickEffect">
                                  <p:stCondLst>
                                    <p:cond delay="0"/>
                                  </p:stCondLst>
                                  <p:childTnLst>
                                    <p:set>
                                      <p:cBhvr additive="repl">
                                        <p:cTn id="64" dur="1" fill="hold">
                                          <p:stCondLst>
                                            <p:cond delay="0"/>
                                          </p:stCondLst>
                                        </p:cTn>
                                        <p:tgtEl>
                                          <p:spTgt spid="213021"/>
                                        </p:tgtEl>
                                        <p:attrNameLst>
                                          <p:attrName>style.visibility</p:attrName>
                                        </p:attrNameLst>
                                      </p:cBhvr>
                                      <p:to>
                                        <p:strVal val="visible"/>
                                      </p:to>
                                    </p:set>
                                    <p:animEffect transition="in" filter="wipe(left)">
                                      <p:cBhvr additive="repl">
                                        <p:cTn id="65" dur="500"/>
                                        <p:tgtEl>
                                          <p:spTgt spid="213021"/>
                                        </p:tgtEl>
                                      </p:cBhvr>
                                    </p:animEffect>
                                  </p:childTnLst>
                                </p:cTn>
                              </p:par>
                            </p:childTnLst>
                          </p:cTn>
                        </p:par>
                        <p:par>
                          <p:cTn id="66" fill="hold" nodeType="afterGroup">
                            <p:stCondLst>
                              <p:cond delay="500"/>
                            </p:stCondLst>
                            <p:childTnLst>
                              <p:par>
                                <p:cTn id="67" presetID="22" presetClass="entr" presetSubtype="8" fill="hold" grpId="0" nodeType="afterEffect">
                                  <p:stCondLst>
                                    <p:cond delay="0"/>
                                  </p:stCondLst>
                                  <p:childTnLst>
                                    <p:set>
                                      <p:cBhvr additive="repl">
                                        <p:cTn id="68" dur="1" fill="hold">
                                          <p:stCondLst>
                                            <p:cond delay="0"/>
                                          </p:stCondLst>
                                        </p:cTn>
                                        <p:tgtEl>
                                          <p:spTgt spid="213020"/>
                                        </p:tgtEl>
                                        <p:attrNameLst>
                                          <p:attrName>style.visibility</p:attrName>
                                        </p:attrNameLst>
                                      </p:cBhvr>
                                      <p:to>
                                        <p:strVal val="visible"/>
                                      </p:to>
                                    </p:set>
                                    <p:animEffect transition="in" filter="wipe(left)">
                                      <p:cBhvr additive="repl">
                                        <p:cTn id="69" dur="500"/>
                                        <p:tgtEl>
                                          <p:spTgt spid="213020"/>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2" presetClass="entr" presetSubtype="8" fill="hold" nodeType="clickEffect">
                                  <p:stCondLst>
                                    <p:cond delay="0"/>
                                  </p:stCondLst>
                                  <p:childTnLst>
                                    <p:set>
                                      <p:cBhvr additive="repl">
                                        <p:cTn id="73" dur="1" fill="hold">
                                          <p:stCondLst>
                                            <p:cond delay="0"/>
                                          </p:stCondLst>
                                        </p:cTn>
                                        <p:tgtEl>
                                          <p:spTgt spid="213023"/>
                                        </p:tgtEl>
                                        <p:attrNameLst>
                                          <p:attrName>style.visibility</p:attrName>
                                        </p:attrNameLst>
                                      </p:cBhvr>
                                      <p:to>
                                        <p:strVal val="visible"/>
                                      </p:to>
                                    </p:set>
                                    <p:animEffect transition="in" filter="wipe(left)">
                                      <p:cBhvr additive="repl">
                                        <p:cTn id="74" dur="500"/>
                                        <p:tgtEl>
                                          <p:spTgt spid="213023"/>
                                        </p:tgtEl>
                                      </p:cBhvr>
                                    </p:animEffect>
                                  </p:childTnLst>
                                </p:cTn>
                              </p:par>
                            </p:childTnLst>
                          </p:cTn>
                        </p:par>
                        <p:par>
                          <p:cTn id="75" fill="hold" nodeType="afterGroup">
                            <p:stCondLst>
                              <p:cond delay="500"/>
                            </p:stCondLst>
                            <p:childTnLst>
                              <p:par>
                                <p:cTn id="76" presetID="22" presetClass="entr" presetSubtype="8" fill="hold" grpId="0" nodeType="afterEffect">
                                  <p:stCondLst>
                                    <p:cond delay="0"/>
                                  </p:stCondLst>
                                  <p:childTnLst>
                                    <p:set>
                                      <p:cBhvr additive="repl">
                                        <p:cTn id="77" dur="1" fill="hold">
                                          <p:stCondLst>
                                            <p:cond delay="0"/>
                                          </p:stCondLst>
                                        </p:cTn>
                                        <p:tgtEl>
                                          <p:spTgt spid="213022"/>
                                        </p:tgtEl>
                                        <p:attrNameLst>
                                          <p:attrName>style.visibility</p:attrName>
                                        </p:attrNameLst>
                                      </p:cBhvr>
                                      <p:to>
                                        <p:strVal val="visible"/>
                                      </p:to>
                                    </p:set>
                                    <p:animEffect transition="in" filter="wipe(left)">
                                      <p:cBhvr additive="repl">
                                        <p:cTn id="78" dur="500"/>
                                        <p:tgtEl>
                                          <p:spTgt spid="213022"/>
                                        </p:tgtEl>
                                      </p:cBhvr>
                                    </p:animEffect>
                                  </p:childTnLst>
                                </p:cTn>
                              </p:par>
                            </p:childTnLst>
                          </p:cTn>
                        </p:par>
                        <p:par>
                          <p:cTn id="79" fill="hold" nodeType="afterGroup">
                            <p:stCondLst>
                              <p:cond delay="1000"/>
                            </p:stCondLst>
                            <p:childTnLst>
                              <p:par>
                                <p:cTn id="80" presetID="55" presetClass="entr" fill="hold" nodeType="afterEffect">
                                  <p:stCondLst>
                                    <p:cond delay="0"/>
                                  </p:stCondLst>
                                  <p:childTnLst>
                                    <p:set>
                                      <p:cBhvr additive="repl">
                                        <p:cTn id="81" dur="1" fill="hold">
                                          <p:stCondLst>
                                            <p:cond delay="0"/>
                                          </p:stCondLst>
                                        </p:cTn>
                                        <p:tgtEl>
                                          <p:spTgt spid="213027"/>
                                        </p:tgtEl>
                                        <p:attrNameLst>
                                          <p:attrName>style.visibility</p:attrName>
                                        </p:attrNameLst>
                                      </p:cBhvr>
                                      <p:to>
                                        <p:strVal val="visible"/>
                                      </p:to>
                                    </p:set>
                                    <p:anim calcmode="lin" valueType="num">
                                      <p:cBhvr additive="repl">
                                        <p:cTn id="82" dur="1000" fill="hold"/>
                                        <p:tgtEl>
                                          <p:spTgt spid="213027"/>
                                        </p:tgtEl>
                                        <p:attrNameLst>
                                          <p:attrName>ppt_w</p:attrName>
                                        </p:attrNameLst>
                                      </p:cBhvr>
                                      <p:tavLst>
                                        <p:tav>
                                          <p:val>
                                            <p:strVal val="#ppt_w*0.70"/>
                                          </p:val>
                                        </p:tav>
                                        <p:tav>
                                          <p:val>
                                            <p:strVal val="#ppt_w"/>
                                          </p:val>
                                        </p:tav>
                                      </p:tavLst>
                                    </p:anim>
                                    <p:anim calcmode="lin" valueType="num">
                                      <p:cBhvr additive="repl">
                                        <p:cTn id="83" dur="1000" fill="hold"/>
                                        <p:tgtEl>
                                          <p:spTgt spid="213027"/>
                                        </p:tgtEl>
                                        <p:attrNameLst>
                                          <p:attrName>ppt_h</p:attrName>
                                        </p:attrNameLst>
                                      </p:cBhvr>
                                      <p:tavLst>
                                        <p:tav>
                                          <p:val>
                                            <p:strVal val="#ppt_h"/>
                                          </p:val>
                                        </p:tav>
                                        <p:tav>
                                          <p:val>
                                            <p:strVal val="#ppt_h"/>
                                          </p:val>
                                        </p:tav>
                                      </p:tavLst>
                                    </p:anim>
                                    <p:animEffect transition="in" filter="fade">
                                      <p:cBhvr additive="repl">
                                        <p:cTn id="84" dur="1000"/>
                                        <p:tgtEl>
                                          <p:spTgt spid="213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020" grpId="0" animBg="1"/>
      <p:bldP spid="213022"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1"/>
          <p:cNvSpPr>
            <a:spLocks noGrp="1" noChangeArrowheads="1"/>
          </p:cNvSpPr>
          <p:nvPr>
            <p:ph type="title"/>
          </p:nvPr>
        </p:nvSpPr>
        <p:spPr>
          <a:xfrm>
            <a:off x="533400" y="523875"/>
            <a:ext cx="8610600" cy="131286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ea typeface="Gulim" charset="0"/>
                <a:cs typeface="Gulim" charset="0"/>
              </a:rPr>
              <a:t>어떠한 것들이 당신의 교회에서는 애매한 부분인가</a:t>
            </a:r>
            <a:r>
              <a:rPr lang="en-GB" sz="4000" b="1" smtClean="0"/>
              <a:t>?</a:t>
            </a:r>
          </a:p>
        </p:txBody>
      </p:sp>
      <p:sp>
        <p:nvSpPr>
          <p:cNvPr id="214020" name="Text Box 4"/>
          <p:cNvSpPr txBox="1">
            <a:spLocks noChangeArrowheads="1"/>
          </p:cNvSpPr>
          <p:nvPr/>
        </p:nvSpPr>
        <p:spPr bwMode="auto">
          <a:xfrm>
            <a:off x="8080375" y="0"/>
            <a:ext cx="1027113"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155aa</a:t>
            </a:r>
          </a:p>
        </p:txBody>
      </p:sp>
      <p:sp>
        <p:nvSpPr>
          <p:cNvPr id="7" name="Rectangle 5"/>
          <p:cNvSpPr>
            <a:spLocks noChangeArrowheads="1"/>
          </p:cNvSpPr>
          <p:nvPr/>
        </p:nvSpPr>
        <p:spPr bwMode="auto">
          <a:xfrm>
            <a:off x="457200" y="1828800"/>
            <a:ext cx="8305800" cy="4800600"/>
          </a:xfrm>
          <a:prstGeom prst="rect">
            <a:avLst/>
          </a:prstGeom>
          <a:solidFill>
            <a:srgbClr val="C0C0C0"/>
          </a:solidFill>
          <a:ln w="9525">
            <a:solidFill>
              <a:srgbClr val="333333"/>
            </a:solidFill>
            <a:round/>
            <a:headEnd/>
            <a:tailEnd/>
          </a:ln>
        </p:spPr>
        <p:txBody>
          <a:bodyPr wrap="none"/>
          <a:lstStyle/>
          <a:p>
            <a:pPr defTabSz="914400" fontAlgn="auto">
              <a:lnSpc>
                <a:spcPct val="100000"/>
              </a:lnSpc>
              <a:spcBef>
                <a:spcPts val="0"/>
              </a:spcBef>
              <a:spcAft>
                <a:spcPts val="0"/>
              </a:spcAft>
              <a:buClrTx/>
              <a:buSzTx/>
              <a:buFontTx/>
              <a:buNone/>
              <a:defRPr/>
            </a:pPr>
            <a:endParaRPr lang="en-US" sz="1800" kern="0">
              <a:solidFill>
                <a:sysClr val="windowText" lastClr="000000"/>
              </a:solidFill>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15041" name="Rectangle 1"/>
          <p:cNvSpPr>
            <a:spLocks noGrp="1" noChangeArrowheads="1"/>
          </p:cNvSpPr>
          <p:nvPr>
            <p:ph type="title" idx="4294967295"/>
          </p:nvPr>
        </p:nvSpPr>
        <p:spPr>
          <a:xfrm>
            <a:off x="685800" y="2286000"/>
            <a:ext cx="7772400" cy="11430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15:14–16:23</a:t>
            </a:r>
          </a:p>
        </p:txBody>
      </p:sp>
      <p:sp>
        <p:nvSpPr>
          <p:cNvPr id="215042" name="Rectangle 2"/>
          <p:cNvSpPr>
            <a:spLocks noGrp="1" noChangeArrowheads="1"/>
          </p:cNvSpPr>
          <p:nvPr>
            <p:ph type="subTitle" idx="4294967295"/>
          </p:nvPr>
        </p:nvSpPr>
        <p:spPr>
          <a:xfrm>
            <a:off x="1371600" y="3886200"/>
            <a:ext cx="6400800" cy="1752600"/>
          </a:xfrm>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3200" b="1" i="1" smtClean="0">
                <a:solidFill>
                  <a:srgbClr val="FFFFFF"/>
                </a:solidFill>
                <a:ea typeface="Gulim" charset="0"/>
                <a:cs typeface="Gulim" charset="0"/>
              </a:rPr>
              <a:t>복음의 전파로 퍼지는 정의</a:t>
            </a:r>
          </a:p>
        </p:txBody>
      </p:sp>
      <p:sp>
        <p:nvSpPr>
          <p:cNvPr id="215043" name="Text Box 3"/>
          <p:cNvSpPr txBox="1">
            <a:spLocks noChangeArrowheads="1"/>
          </p:cNvSpPr>
          <p:nvPr/>
        </p:nvSpPr>
        <p:spPr bwMode="auto">
          <a:xfrm>
            <a:off x="8231188" y="76200"/>
            <a:ext cx="7905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154f</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16065" name="Rectangle 1"/>
          <p:cNvSpPr>
            <a:spLocks noGrp="1" noChangeArrowheads="1"/>
          </p:cNvSpPr>
          <p:nvPr>
            <p:ph type="title" idx="4294967295"/>
          </p:nvPr>
        </p:nvSpPr>
        <p:spPr>
          <a:xfrm>
            <a:off x="0" y="304800"/>
            <a:ext cx="9144000" cy="838200"/>
          </a:xfrm>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216066"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1163268" name="Group 3"/>
          <p:cNvGrpSpPr>
            <a:grpSpLocks/>
          </p:cNvGrpSpPr>
          <p:nvPr/>
        </p:nvGrpSpPr>
        <p:grpSpPr bwMode="auto">
          <a:xfrm>
            <a:off x="76200" y="1473200"/>
            <a:ext cx="8990013" cy="5230813"/>
            <a:chOff x="48" y="928"/>
            <a:chExt cx="5663" cy="3295"/>
          </a:xfrm>
        </p:grpSpPr>
        <p:sp>
          <p:nvSpPr>
            <p:cNvPr id="216068" name="Rectangle 4"/>
            <p:cNvSpPr>
              <a:spLocks noChangeArrowheads="1"/>
            </p:cNvSpPr>
            <p:nvPr/>
          </p:nvSpPr>
          <p:spPr bwMode="auto">
            <a:xfrm>
              <a:off x="4902" y="3125"/>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보냄</a:t>
              </a:r>
            </a:p>
          </p:txBody>
        </p:sp>
        <p:sp>
          <p:nvSpPr>
            <p:cNvPr id="216069" name="Rectangle 5"/>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봉사</a:t>
              </a:r>
            </a:p>
          </p:txBody>
        </p:sp>
        <p:sp>
          <p:nvSpPr>
            <p:cNvPr id="216070"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216071"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216072" name="Rectangle 8"/>
            <p:cNvSpPr>
              <a:spLocks noChangeArrowheads="1"/>
            </p:cNvSpPr>
            <p:nvPr/>
          </p:nvSpPr>
          <p:spPr bwMode="auto">
            <a:xfrm>
              <a:off x="1666"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구속</a:t>
              </a:r>
            </a:p>
          </p:txBody>
        </p:sp>
        <p:sp>
          <p:nvSpPr>
            <p:cNvPr id="216073" name="Rectangle 9"/>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죄</a:t>
              </a:r>
            </a:p>
          </p:txBody>
        </p:sp>
        <p:sp>
          <p:nvSpPr>
            <p:cNvPr id="216074" name="Rectangle 10"/>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216075" name="Rectangle 11"/>
            <p:cNvSpPr>
              <a:spLocks noChangeArrowheads="1"/>
            </p:cNvSpPr>
            <p:nvPr/>
          </p:nvSpPr>
          <p:spPr bwMode="auto">
            <a:xfrm>
              <a:off x="4902" y="2026"/>
              <a:ext cx="809"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15:14–</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16:27</a:t>
              </a:r>
            </a:p>
          </p:txBody>
        </p:sp>
        <p:sp>
          <p:nvSpPr>
            <p:cNvPr id="216076" name="Rectangle 12"/>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216077"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216078"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216079" name="Rectangle 15"/>
            <p:cNvSpPr>
              <a:spLocks noChangeArrowheads="1"/>
            </p:cNvSpPr>
            <p:nvPr/>
          </p:nvSpPr>
          <p:spPr bwMode="auto">
            <a:xfrm>
              <a:off x="1666"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3:21–</a:t>
              </a:r>
              <a:br>
                <a:rPr lang="en-GB" sz="2000" b="1">
                  <a:solidFill>
                    <a:srgbClr val="FFFFFF"/>
                  </a:solidFill>
                  <a:latin typeface="Arial" charset="0"/>
                </a:rPr>
              </a:br>
              <a:r>
                <a:rPr lang="en-GB" sz="2000" b="1">
                  <a:solidFill>
                    <a:srgbClr val="FFFFFF"/>
                  </a:solidFill>
                  <a:latin typeface="Arial" charset="0"/>
                </a:rPr>
                <a:t>5:21</a:t>
              </a:r>
            </a:p>
          </p:txBody>
        </p:sp>
        <p:sp>
          <p:nvSpPr>
            <p:cNvPr id="216080" name="Rectangle 16"/>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216081" name="Rectangle 17"/>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216082" name="Rectangle 18"/>
            <p:cNvSpPr>
              <a:spLocks noChangeArrowheads="1"/>
            </p:cNvSpPr>
            <p:nvPr/>
          </p:nvSpPr>
          <p:spPr bwMode="auto">
            <a:xfrm>
              <a:off x="4902" y="928"/>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보급</a:t>
              </a:r>
            </a:p>
          </p:txBody>
        </p:sp>
        <p:sp>
          <p:nvSpPr>
            <p:cNvPr id="216083" name="Rectangle 19"/>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적용</a:t>
              </a:r>
            </a:p>
          </p:txBody>
        </p:sp>
        <p:sp>
          <p:nvSpPr>
            <p:cNvPr id="216084"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216085"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216086" name="Rectangle 22"/>
            <p:cNvSpPr>
              <a:spLocks noChangeArrowheads="1"/>
            </p:cNvSpPr>
            <p:nvPr/>
          </p:nvSpPr>
          <p:spPr bwMode="auto">
            <a:xfrm>
              <a:off x="1666"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공급</a:t>
              </a:r>
            </a:p>
          </p:txBody>
        </p:sp>
        <p:sp>
          <p:nvSpPr>
            <p:cNvPr id="216087" name="Rectangle 23"/>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필요</a:t>
              </a:r>
            </a:p>
          </p:txBody>
        </p:sp>
        <p:sp>
          <p:nvSpPr>
            <p:cNvPr id="216088" name="Rectangle 24"/>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216089"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0"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1"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2"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3"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4"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5"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6"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7"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8"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099"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216100"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7090" name="Rectangle 2"/>
          <p:cNvSpPr>
            <a:spLocks noGrp="1" noChangeArrowheads="1"/>
          </p:cNvSpPr>
          <p:nvPr>
            <p:ph type="title" idx="4294967295"/>
          </p:nvPr>
        </p:nvSpPr>
        <p:spPr>
          <a:xfrm>
            <a:off x="0" y="258763"/>
            <a:ext cx="6553200" cy="1312862"/>
          </a:xfrm>
          <a:solidFill>
            <a:srgbClr val="000066"/>
          </a:soli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ea typeface="Gulim" charset="0"/>
                <a:cs typeface="Gulim" charset="0"/>
              </a:rPr>
              <a:t>바울의 다음 선교지</a:t>
            </a:r>
            <a:r>
              <a:rPr lang="en-GB" sz="4000" b="1" smtClean="0"/>
              <a:t>: </a:t>
            </a:r>
            <a:r>
              <a:rPr lang="ko-KR" altLang="en-US" sz="4000" b="1" smtClean="0">
                <a:ea typeface="Gulim" charset="0"/>
                <a:cs typeface="Gulim" charset="0"/>
              </a:rPr>
              <a:t>스페인</a:t>
            </a:r>
            <a:r>
              <a:rPr lang="ko-KR" altLang="en-GB" sz="4000" b="1" smtClean="0">
                <a:ea typeface="Gulim" charset="0"/>
                <a:cs typeface="Gulim" charset="0"/>
              </a:rPr>
              <a:t> </a:t>
            </a:r>
            <a:r>
              <a:rPr lang="en-GB" sz="4000" b="1" smtClean="0"/>
              <a:t>(15:23-29)‏</a:t>
            </a:r>
          </a:p>
        </p:txBody>
      </p:sp>
      <p:sp>
        <p:nvSpPr>
          <p:cNvPr id="217091" name="AutoShape 3"/>
          <p:cNvSpPr>
            <a:spLocks noChangeArrowheads="1"/>
          </p:cNvSpPr>
          <p:nvPr/>
        </p:nvSpPr>
        <p:spPr bwMode="auto">
          <a:xfrm rot="1020000">
            <a:off x="4881563" y="3962400"/>
            <a:ext cx="2819400" cy="685800"/>
          </a:xfrm>
          <a:prstGeom prst="curvedDownArrow">
            <a:avLst>
              <a:gd name="adj1" fmla="val 79938"/>
              <a:gd name="adj2" fmla="val 163683"/>
              <a:gd name="adj3" fmla="val 33333"/>
            </a:avLst>
          </a:pr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7092" name="AutoShape 4"/>
          <p:cNvSpPr>
            <a:spLocks noChangeArrowheads="1"/>
          </p:cNvSpPr>
          <p:nvPr/>
        </p:nvSpPr>
        <p:spPr bwMode="auto">
          <a:xfrm rot="12300000">
            <a:off x="1776413" y="4346575"/>
            <a:ext cx="5437187" cy="1292225"/>
          </a:xfrm>
          <a:prstGeom prst="curvedDownArrow">
            <a:avLst>
              <a:gd name="adj1" fmla="val 81815"/>
              <a:gd name="adj2" fmla="val 167525"/>
              <a:gd name="adj3" fmla="val 33333"/>
            </a:avLst>
          </a:pr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7093" name="AutoShape 5"/>
          <p:cNvSpPr>
            <a:spLocks noChangeArrowheads="1"/>
          </p:cNvSpPr>
          <p:nvPr/>
        </p:nvSpPr>
        <p:spPr bwMode="auto">
          <a:xfrm rot="21480000" flipH="1">
            <a:off x="687388" y="2587625"/>
            <a:ext cx="2819400" cy="685800"/>
          </a:xfrm>
          <a:prstGeom prst="curvedDownArrow">
            <a:avLst>
              <a:gd name="adj1" fmla="val 79938"/>
              <a:gd name="adj2" fmla="val 163683"/>
              <a:gd name="adj3" fmla="val 33333"/>
            </a:avLst>
          </a:pr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217094" name="Text Box 6"/>
          <p:cNvSpPr txBox="1">
            <a:spLocks noChangeArrowheads="1"/>
          </p:cNvSpPr>
          <p:nvPr/>
        </p:nvSpPr>
        <p:spPr bwMode="auto">
          <a:xfrm>
            <a:off x="8231188" y="76200"/>
            <a:ext cx="7905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154f</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additive="repl">
                                        <p:cTn id="6" dur="1" fill="hold">
                                          <p:stCondLst>
                                            <p:cond delay="0"/>
                                          </p:stCondLst>
                                        </p:cTn>
                                        <p:tgtEl>
                                          <p:spTgt spid="217091"/>
                                        </p:tgtEl>
                                        <p:attrNameLst>
                                          <p:attrName>style.visibility</p:attrName>
                                        </p:attrNameLst>
                                      </p:cBhvr>
                                      <p:to>
                                        <p:strVal val="visible"/>
                                      </p:to>
                                    </p:set>
                                    <p:animEffect transition="in" filter="wipe(left)">
                                      <p:cBhvr additive="repl">
                                        <p:cTn id="7" dur="500"/>
                                        <p:tgtEl>
                                          <p:spTgt spid="2170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additive="repl">
                                        <p:cTn id="11" dur="1" fill="hold">
                                          <p:stCondLst>
                                            <p:cond delay="0"/>
                                          </p:stCondLst>
                                        </p:cTn>
                                        <p:tgtEl>
                                          <p:spTgt spid="217092"/>
                                        </p:tgtEl>
                                        <p:attrNameLst>
                                          <p:attrName>style.visibility</p:attrName>
                                        </p:attrNameLst>
                                      </p:cBhvr>
                                      <p:to>
                                        <p:strVal val="visible"/>
                                      </p:to>
                                    </p:set>
                                    <p:animEffect transition="in" filter="wipe(right)">
                                      <p:cBhvr additive="repl">
                                        <p:cTn id="12" dur="500"/>
                                        <p:tgtEl>
                                          <p:spTgt spid="2170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additive="repl">
                                        <p:cTn id="16" dur="1" fill="hold">
                                          <p:stCondLst>
                                            <p:cond delay="0"/>
                                          </p:stCondLst>
                                        </p:cTn>
                                        <p:tgtEl>
                                          <p:spTgt spid="217093"/>
                                        </p:tgtEl>
                                        <p:attrNameLst>
                                          <p:attrName>style.visibility</p:attrName>
                                        </p:attrNameLst>
                                      </p:cBhvr>
                                      <p:to>
                                        <p:strVal val="visible"/>
                                      </p:to>
                                    </p:set>
                                    <p:animEffect transition="in" filter="wipe(right)">
                                      <p:cBhvr additive="repl">
                                        <p:cTn id="17" dur="500"/>
                                        <p:tgtEl>
                                          <p:spTgt spid="217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1" grpId="0" animBg="1"/>
      <p:bldP spid="217092" grpId="0" animBg="1"/>
      <p:bldP spid="217093"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1"/>
          <p:cNvSpPr>
            <a:spLocks noGrp="1" noChangeArrowheads="1"/>
          </p:cNvSpPr>
          <p:nvPr>
            <p:ph type="title" idx="4294967295"/>
          </p:nvPr>
        </p:nvSpPr>
        <p:spPr>
          <a:xfrm>
            <a:off x="2209800" y="1066800"/>
            <a:ext cx="6553200" cy="2362200"/>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800" b="1" i="0" smtClean="0">
                <a:ea typeface="Gulim" charset="0"/>
                <a:cs typeface="Gulim" charset="0"/>
              </a:rPr>
              <a:t>의로움을 전파 하기위해 필요한 것은</a:t>
            </a:r>
            <a:r>
              <a:rPr lang="en-GB" sz="4800" b="1" i="0" smtClean="0"/>
              <a:t>…</a:t>
            </a:r>
          </a:p>
        </p:txBody>
      </p:sp>
      <p:sp>
        <p:nvSpPr>
          <p:cNvPr id="218114" name="Rectangle 2"/>
          <p:cNvSpPr>
            <a:spLocks noChangeArrowheads="1"/>
          </p:cNvSpPr>
          <p:nvPr/>
        </p:nvSpPr>
        <p:spPr bwMode="auto">
          <a:xfrm>
            <a:off x="152400" y="4495800"/>
            <a:ext cx="3505200" cy="2209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ctr">
              <a:lnSpc>
                <a:spcPct val="100000"/>
              </a:lnSpc>
              <a:spcBef>
                <a:spcPts val="900"/>
              </a:spcBef>
              <a:buClr>
                <a:srgbClr val="FFFFFF"/>
              </a:buClr>
              <a:buFont typeface="Wingding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i="1">
                <a:solidFill>
                  <a:srgbClr val="EAEAEA"/>
                </a:solidFill>
                <a:latin typeface="Tahoma" charset="0"/>
                <a:ea typeface="Gulim" charset="0"/>
                <a:cs typeface="Gulim" charset="0"/>
              </a:rPr>
              <a:t>복음을 전하기 위해 지어지는 다리</a:t>
            </a:r>
            <a:endParaRPr lang="en-GB" sz="3600" i="1">
              <a:solidFill>
                <a:srgbClr val="EAEAEA"/>
              </a:solidFill>
              <a:latin typeface="Tahoma" charset="0"/>
            </a:endParaRPr>
          </a:p>
        </p:txBody>
      </p:sp>
      <p:sp>
        <p:nvSpPr>
          <p:cNvPr id="218115" name="Text Box 3"/>
          <p:cNvSpPr txBox="1">
            <a:spLocks noChangeArrowheads="1"/>
          </p:cNvSpPr>
          <p:nvPr/>
        </p:nvSpPr>
        <p:spPr bwMode="auto">
          <a:xfrm>
            <a:off x="8231188" y="76200"/>
            <a:ext cx="7905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154f</a:t>
            </a:r>
          </a:p>
        </p:txBody>
      </p:sp>
      <p:sp>
        <p:nvSpPr>
          <p:cNvPr id="218116" name="Rectangle 4"/>
          <p:cNvSpPr>
            <a:spLocks noChangeArrowheads="1"/>
          </p:cNvSpPr>
          <p:nvPr/>
        </p:nvSpPr>
        <p:spPr bwMode="auto">
          <a:xfrm>
            <a:off x="3581400" y="3810000"/>
            <a:ext cx="51816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r">
              <a:lnSpc>
                <a:spcPct val="100000"/>
              </a:lnSpc>
              <a:spcBef>
                <a:spcPts val="900"/>
              </a:spcBef>
              <a:buClr>
                <a:srgbClr val="FFFFFF"/>
              </a:buClr>
              <a:buFont typeface="Wingdings"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b="1">
                <a:solidFill>
                  <a:srgbClr val="EAEAEA"/>
                </a:solidFill>
                <a:latin typeface="Tahoma" charset="0"/>
                <a:ea typeface="Gulim" charset="0"/>
                <a:cs typeface="Gulim" charset="0"/>
              </a:rPr>
              <a:t>돈</a:t>
            </a:r>
            <a:r>
              <a:rPr lang="ko-KR" altLang="en-GB" sz="3600" b="1">
                <a:solidFill>
                  <a:srgbClr val="EAEAEA"/>
                </a:solidFill>
                <a:latin typeface="Tahoma" charset="0"/>
                <a:ea typeface="Gulim" charset="0"/>
                <a:cs typeface="Gulim" charset="0"/>
              </a:rPr>
              <a:t> </a:t>
            </a:r>
            <a:r>
              <a:rPr lang="en-GB" sz="3600" b="1">
                <a:solidFill>
                  <a:srgbClr val="EAEAEA"/>
                </a:solidFill>
                <a:latin typeface="Tahoma" charset="0"/>
              </a:rPr>
              <a:t>(15:14-33)‏</a:t>
            </a:r>
          </a:p>
          <a:p>
            <a:pPr algn="r">
              <a:lnSpc>
                <a:spcPct val="100000"/>
              </a:lnSpc>
              <a:spcBef>
                <a:spcPts val="900"/>
              </a:spcBef>
              <a:buClr>
                <a:srgbClr val="FFFFFF"/>
              </a:buClr>
              <a:buFont typeface="Wingdings"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b="1">
                <a:solidFill>
                  <a:srgbClr val="EAEAEA"/>
                </a:solidFill>
                <a:latin typeface="Tahoma" charset="0"/>
                <a:ea typeface="Gulim" charset="0"/>
                <a:cs typeface="Gulim" charset="0"/>
              </a:rPr>
              <a:t>사람들</a:t>
            </a:r>
            <a:r>
              <a:rPr lang="ko-KR" altLang="en-GB" sz="3600" b="1">
                <a:solidFill>
                  <a:srgbClr val="EAEAEA"/>
                </a:solidFill>
                <a:latin typeface="Tahoma" charset="0"/>
                <a:ea typeface="Gulim" charset="0"/>
                <a:cs typeface="Gulim" charset="0"/>
              </a:rPr>
              <a:t> </a:t>
            </a:r>
            <a:r>
              <a:rPr lang="en-GB" sz="3600" b="1">
                <a:solidFill>
                  <a:srgbClr val="EAEAEA"/>
                </a:solidFill>
                <a:latin typeface="Tahoma" charset="0"/>
              </a:rPr>
              <a:t>(16:1-24)‏</a:t>
            </a:r>
          </a:p>
          <a:p>
            <a:pPr algn="r">
              <a:lnSpc>
                <a:spcPct val="100000"/>
              </a:lnSpc>
              <a:spcBef>
                <a:spcPts val="900"/>
              </a:spcBef>
              <a:buClr>
                <a:srgbClr val="FFFFFF"/>
              </a:buClr>
              <a:buFont typeface="Wingdings" charset="0"/>
              <a:buChar cha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b="1">
                <a:solidFill>
                  <a:srgbClr val="EAEAEA"/>
                </a:solidFill>
                <a:latin typeface="Tahoma" charset="0"/>
                <a:ea typeface="Gulim" charset="0"/>
                <a:cs typeface="Gulim" charset="0"/>
              </a:rPr>
              <a:t>하나님</a:t>
            </a:r>
            <a:r>
              <a:rPr lang="ko-KR" altLang="en-GB" sz="3600" b="1">
                <a:solidFill>
                  <a:srgbClr val="EAEAEA"/>
                </a:solidFill>
                <a:latin typeface="Tahoma" charset="0"/>
                <a:ea typeface="Gulim" charset="0"/>
                <a:cs typeface="Gulim" charset="0"/>
              </a:rPr>
              <a:t> </a:t>
            </a:r>
            <a:r>
              <a:rPr lang="en-GB" sz="3600" b="1">
                <a:solidFill>
                  <a:srgbClr val="EAEAEA"/>
                </a:solidFill>
                <a:latin typeface="Tahoma" charset="0"/>
              </a:rPr>
              <a:t>(16:25-27)‏</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additive="repl">
                                        <p:cTn id="6" dur="1" fill="hold">
                                          <p:stCondLst>
                                            <p:cond delay="0"/>
                                          </p:stCondLst>
                                        </p:cTn>
                                        <p:tgtEl>
                                          <p:spTgt spid="218116">
                                            <p:txEl>
                                              <p:pRg st="0" end="0"/>
                                            </p:txEl>
                                          </p:spTgt>
                                        </p:tgtEl>
                                        <p:attrNameLst>
                                          <p:attrName>style.visibility</p:attrName>
                                        </p:attrNameLst>
                                      </p:cBhvr>
                                      <p:to>
                                        <p:strVal val="visible"/>
                                      </p:to>
                                    </p:set>
                                    <p:anim calcmode="lin" valueType="num">
                                      <p:cBhvr additive="repl">
                                        <p:cTn id="7" dur="500" fill="hold"/>
                                        <p:tgtEl>
                                          <p:spTgt spid="218116">
                                            <p:txEl>
                                              <p:pRg st="0" end="0"/>
                                            </p:txEl>
                                          </p:spTgt>
                                        </p:tgtEl>
                                        <p:attrNameLst>
                                          <p:attrName>ppt_x</p:attrName>
                                        </p:attrNameLst>
                                      </p:cBhvr>
                                      <p:tavLst>
                                        <p:tav>
                                          <p:val>
                                            <p:strVal val="#ppt_x"/>
                                          </p:val>
                                        </p:tav>
                                        <p:tav>
                                          <p:val>
                                            <p:strVal val="#ppt_x"/>
                                          </p:val>
                                        </p:tav>
                                      </p:tavLst>
                                    </p:anim>
                                    <p:anim calcmode="lin" valueType="num">
                                      <p:cBhvr additive="repl">
                                        <p:cTn id="8" dur="500" fill="hold"/>
                                        <p:tgtEl>
                                          <p:spTgt spid="218116">
                                            <p:txEl>
                                              <p:pRg st="0" end="0"/>
                                            </p:txEl>
                                          </p:spTgt>
                                        </p:tgtEl>
                                        <p:attrNameLst>
                                          <p:attrName>ppt_y</p:attrName>
                                        </p:attrNameLst>
                                      </p:cBhvr>
                                      <p:tavLst>
                                        <p:tav>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additive="repl">
                                        <p:cTn id="12" dur="1" fill="hold">
                                          <p:stCondLst>
                                            <p:cond delay="0"/>
                                          </p:stCondLst>
                                        </p:cTn>
                                        <p:tgtEl>
                                          <p:spTgt spid="218116">
                                            <p:txEl>
                                              <p:pRg st="1" end="1"/>
                                            </p:txEl>
                                          </p:spTgt>
                                        </p:tgtEl>
                                        <p:attrNameLst>
                                          <p:attrName>style.visibility</p:attrName>
                                        </p:attrNameLst>
                                      </p:cBhvr>
                                      <p:to>
                                        <p:strVal val="visible"/>
                                      </p:to>
                                    </p:set>
                                    <p:anim calcmode="lin" valueType="num">
                                      <p:cBhvr additive="repl">
                                        <p:cTn id="13" dur="500" fill="hold"/>
                                        <p:tgtEl>
                                          <p:spTgt spid="218116">
                                            <p:txEl>
                                              <p:pRg st="1" end="1"/>
                                            </p:txEl>
                                          </p:spTgt>
                                        </p:tgtEl>
                                        <p:attrNameLst>
                                          <p:attrName>ppt_x</p:attrName>
                                        </p:attrNameLst>
                                      </p:cBhvr>
                                      <p:tavLst>
                                        <p:tav>
                                          <p:val>
                                            <p:strVal val="#ppt_x"/>
                                          </p:val>
                                        </p:tav>
                                        <p:tav>
                                          <p:val>
                                            <p:strVal val="#ppt_x"/>
                                          </p:val>
                                        </p:tav>
                                      </p:tavLst>
                                    </p:anim>
                                    <p:anim calcmode="lin" valueType="num">
                                      <p:cBhvr additive="repl">
                                        <p:cTn id="14" dur="500" fill="hold"/>
                                        <p:tgtEl>
                                          <p:spTgt spid="218116">
                                            <p:txEl>
                                              <p:pRg st="1" end="1"/>
                                            </p:txEl>
                                          </p:spTgt>
                                        </p:tgtEl>
                                        <p:attrNameLst>
                                          <p:attrName>ppt_y</p:attrName>
                                        </p:attrNameLst>
                                      </p:cBhvr>
                                      <p:tavLst>
                                        <p:tav>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additive="repl">
                                        <p:cTn id="18" dur="1" fill="hold">
                                          <p:stCondLst>
                                            <p:cond delay="0"/>
                                          </p:stCondLst>
                                        </p:cTn>
                                        <p:tgtEl>
                                          <p:spTgt spid="218116">
                                            <p:txEl>
                                              <p:pRg st="2" end="2"/>
                                            </p:txEl>
                                          </p:spTgt>
                                        </p:tgtEl>
                                        <p:attrNameLst>
                                          <p:attrName>style.visibility</p:attrName>
                                        </p:attrNameLst>
                                      </p:cBhvr>
                                      <p:to>
                                        <p:strVal val="visible"/>
                                      </p:to>
                                    </p:set>
                                    <p:anim calcmode="lin" valueType="num">
                                      <p:cBhvr additive="repl">
                                        <p:cTn id="19" dur="500" fill="hold"/>
                                        <p:tgtEl>
                                          <p:spTgt spid="218116">
                                            <p:txEl>
                                              <p:pRg st="2" end="2"/>
                                            </p:txEl>
                                          </p:spTgt>
                                        </p:tgtEl>
                                        <p:attrNameLst>
                                          <p:attrName>ppt_x</p:attrName>
                                        </p:attrNameLst>
                                      </p:cBhvr>
                                      <p:tavLst>
                                        <p:tav>
                                          <p:val>
                                            <p:strVal val="#ppt_x"/>
                                          </p:val>
                                        </p:tav>
                                        <p:tav>
                                          <p:val>
                                            <p:strVal val="#ppt_x"/>
                                          </p:val>
                                        </p:tav>
                                      </p:tavLst>
                                    </p:anim>
                                    <p:anim calcmode="lin" valueType="num">
                                      <p:cBhvr additive="repl">
                                        <p:cTn id="20" dur="500" fill="hold"/>
                                        <p:tgtEl>
                                          <p:spTgt spid="218116">
                                            <p:txEl>
                                              <p:pRg st="2" end="2"/>
                                            </p:txEl>
                                          </p:spTgt>
                                        </p:tgtEl>
                                        <p:attrNameLst>
                                          <p:attrName>ppt_y</p:attrName>
                                        </p:attrNameLst>
                                      </p:cBhvr>
                                      <p:tavLst>
                                        <p:tav>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9873" name="Text Box 1"/>
          <p:cNvSpPr txBox="1">
            <a:spLocks noChangeArrowheads="1"/>
          </p:cNvSpPr>
          <p:nvPr/>
        </p:nvSpPr>
        <p:spPr bwMode="auto">
          <a:xfrm>
            <a:off x="1744663" y="1600200"/>
            <a:ext cx="5951537" cy="277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defRPr/>
            </a:pPr>
            <a:r>
              <a:rPr lang="en-GB" sz="4400" b="1" smtClean="0">
                <a:solidFill>
                  <a:srgbClr val="FFFFFF"/>
                </a:solidFill>
              </a:rPr>
              <a:t>The first group to fill in this crossword puzzle correctly gets a prize!  </a:t>
            </a:r>
            <a:br>
              <a:rPr lang="en-GB" sz="4400" b="1" smtClean="0">
                <a:solidFill>
                  <a:srgbClr val="FFFFFF"/>
                </a:solidFill>
              </a:rPr>
            </a:br>
            <a:r>
              <a:rPr lang="en-GB" sz="4400" b="1" smtClean="0">
                <a:solidFill>
                  <a:srgbClr val="FFFFFF"/>
                </a:solidFill>
              </a:rPr>
              <a:t>Ready, set, go! </a:t>
            </a:r>
          </a:p>
        </p:txBody>
      </p:sp>
      <p:sp>
        <p:nvSpPr>
          <p:cNvPr id="79874" name="Rectangle 2"/>
          <p:cNvSpPr>
            <a:spLocks noGrp="1" noChangeArrowheads="1"/>
          </p:cNvSpPr>
          <p:nvPr>
            <p:ph type="title"/>
          </p:nvPr>
        </p:nvSpPr>
        <p:spPr>
          <a:xfrm rot="16200000">
            <a:off x="-2781300" y="2781300"/>
            <a:ext cx="6858000" cy="1295400"/>
          </a:xfrm>
          <a:solidFill>
            <a:srgbClr val="007A01"/>
          </a:solidFill>
          <a:effectLst>
            <a:outerShdw blurRad="63500" dist="36147" dir="2700000" algn="ctr" rotWithShape="0">
              <a:srgbClr val="808080"/>
            </a:outerShdw>
          </a:effec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5400" b="1" smtClean="0">
                <a:effectLst>
                  <a:outerShdw blurRad="38100" dist="38100" dir="2700000" algn="tl">
                    <a:srgbClr val="FFFFFF"/>
                  </a:outerShdw>
                </a:effectLst>
              </a:rPr>
              <a:t>Crossword Puzzle</a:t>
            </a:r>
          </a:p>
        </p:txBody>
      </p:sp>
      <p:grpSp>
        <p:nvGrpSpPr>
          <p:cNvPr id="835588" name="Group 3"/>
          <p:cNvGrpSpPr>
            <a:grpSpLocks/>
          </p:cNvGrpSpPr>
          <p:nvPr/>
        </p:nvGrpSpPr>
        <p:grpSpPr bwMode="auto">
          <a:xfrm>
            <a:off x="-6986588" y="-7938"/>
            <a:ext cx="6983413" cy="6634163"/>
            <a:chOff x="-4401" y="-5"/>
            <a:chExt cx="4399" cy="4179"/>
          </a:xfrm>
        </p:grpSpPr>
        <p:pic>
          <p:nvPicPr>
            <p:cNvPr id="798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01" y="47"/>
              <a:ext cx="4063" cy="4128"/>
            </a:xfrm>
            <a:prstGeom prst="rect">
              <a:avLst/>
            </a:prstGeom>
            <a:noFill/>
            <a:ln>
              <a:noFill/>
            </a:ln>
            <a:effectLst/>
            <a:extLst>
              <a:ext uri="{909E8E84-426E-40dd-AFC4-6F175D3DCCD1}">
                <a14:hiddenFill xmlns:a14="http://schemas.microsoft.com/office/drawing/2010/main">
                  <a:blipFill dpi="0" rotWithShape="0">
                    <a:blip/>
                    <a:srcRect l="757" t="1317" r="8057" b="31577"/>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9877" name="Rectangle 5"/>
            <p:cNvSpPr>
              <a:spLocks noChangeArrowheads="1"/>
            </p:cNvSpPr>
            <p:nvPr/>
          </p:nvSpPr>
          <p:spPr bwMode="auto">
            <a:xfrm>
              <a:off x="-242" y="2255"/>
              <a:ext cx="241" cy="1920"/>
            </a:xfrm>
            <a:prstGeom prst="rect">
              <a:avLst/>
            </a:prstGeom>
            <a:solidFill>
              <a:srgbClr val="000000"/>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78" name="Rectangle 6"/>
            <p:cNvSpPr>
              <a:spLocks noChangeArrowheads="1"/>
            </p:cNvSpPr>
            <p:nvPr/>
          </p:nvSpPr>
          <p:spPr bwMode="auto">
            <a:xfrm rot="60000">
              <a:off x="-4383" y="-4"/>
              <a:ext cx="241" cy="1920"/>
            </a:xfrm>
            <a:prstGeom prst="rect">
              <a:avLst/>
            </a:prstGeom>
            <a:solidFill>
              <a:srgbClr val="000000"/>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79879" name="Group 7"/>
          <p:cNvGrpSpPr>
            <a:grpSpLocks/>
          </p:cNvGrpSpPr>
          <p:nvPr/>
        </p:nvGrpSpPr>
        <p:grpSpPr bwMode="auto">
          <a:xfrm>
            <a:off x="1600200" y="228600"/>
            <a:ext cx="6627813" cy="6399213"/>
            <a:chOff x="1008" y="144"/>
            <a:chExt cx="4175" cy="4031"/>
          </a:xfrm>
        </p:grpSpPr>
        <p:sp>
          <p:nvSpPr>
            <p:cNvPr id="79880" name="Rectangle 8"/>
            <p:cNvSpPr>
              <a:spLocks noChangeArrowheads="1"/>
            </p:cNvSpPr>
            <p:nvPr/>
          </p:nvSpPr>
          <p:spPr bwMode="auto">
            <a:xfrm>
              <a:off x="4895" y="3923"/>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1" name="Rectangle 9"/>
            <p:cNvSpPr>
              <a:spLocks noChangeArrowheads="1"/>
            </p:cNvSpPr>
            <p:nvPr/>
          </p:nvSpPr>
          <p:spPr bwMode="auto">
            <a:xfrm>
              <a:off x="4627" y="3923"/>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2" name="Rectangle 10"/>
            <p:cNvSpPr>
              <a:spLocks noChangeArrowheads="1"/>
            </p:cNvSpPr>
            <p:nvPr/>
          </p:nvSpPr>
          <p:spPr bwMode="auto">
            <a:xfrm>
              <a:off x="4347" y="3923"/>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3" name="Rectangle 11"/>
            <p:cNvSpPr>
              <a:spLocks noChangeArrowheads="1"/>
            </p:cNvSpPr>
            <p:nvPr/>
          </p:nvSpPr>
          <p:spPr bwMode="auto">
            <a:xfrm>
              <a:off x="4070" y="392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4" name="Rectangle 12"/>
            <p:cNvSpPr>
              <a:spLocks noChangeArrowheads="1"/>
            </p:cNvSpPr>
            <p:nvPr/>
          </p:nvSpPr>
          <p:spPr bwMode="auto">
            <a:xfrm>
              <a:off x="3791" y="392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5" name="Rectangle 13"/>
            <p:cNvSpPr>
              <a:spLocks noChangeArrowheads="1"/>
            </p:cNvSpPr>
            <p:nvPr/>
          </p:nvSpPr>
          <p:spPr bwMode="auto">
            <a:xfrm>
              <a:off x="3512" y="392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6" name="Rectangle 14"/>
            <p:cNvSpPr>
              <a:spLocks noChangeArrowheads="1"/>
            </p:cNvSpPr>
            <p:nvPr/>
          </p:nvSpPr>
          <p:spPr bwMode="auto">
            <a:xfrm>
              <a:off x="3235" y="392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7" name="Rectangle 15"/>
            <p:cNvSpPr>
              <a:spLocks noChangeArrowheads="1"/>
            </p:cNvSpPr>
            <p:nvPr/>
          </p:nvSpPr>
          <p:spPr bwMode="auto">
            <a:xfrm>
              <a:off x="2956" y="3923"/>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8" name="Rectangle 16"/>
            <p:cNvSpPr>
              <a:spLocks noChangeArrowheads="1"/>
            </p:cNvSpPr>
            <p:nvPr/>
          </p:nvSpPr>
          <p:spPr bwMode="auto">
            <a:xfrm>
              <a:off x="2679" y="392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89" name="Rectangle 17"/>
            <p:cNvSpPr>
              <a:spLocks noChangeArrowheads="1"/>
            </p:cNvSpPr>
            <p:nvPr/>
          </p:nvSpPr>
          <p:spPr bwMode="auto">
            <a:xfrm>
              <a:off x="2399" y="392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0" name="Rectangle 18"/>
            <p:cNvSpPr>
              <a:spLocks noChangeArrowheads="1"/>
            </p:cNvSpPr>
            <p:nvPr/>
          </p:nvSpPr>
          <p:spPr bwMode="auto">
            <a:xfrm>
              <a:off x="2121" y="392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1" name="Rectangle 19"/>
            <p:cNvSpPr>
              <a:spLocks noChangeArrowheads="1"/>
            </p:cNvSpPr>
            <p:nvPr/>
          </p:nvSpPr>
          <p:spPr bwMode="auto">
            <a:xfrm>
              <a:off x="1844" y="392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2" name="Rectangle 20"/>
            <p:cNvSpPr>
              <a:spLocks noChangeArrowheads="1"/>
            </p:cNvSpPr>
            <p:nvPr/>
          </p:nvSpPr>
          <p:spPr bwMode="auto">
            <a:xfrm>
              <a:off x="1564" y="3923"/>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79893" name="Rectangle 21"/>
            <p:cNvSpPr>
              <a:spLocks noChangeArrowheads="1"/>
            </p:cNvSpPr>
            <p:nvPr/>
          </p:nvSpPr>
          <p:spPr bwMode="auto">
            <a:xfrm>
              <a:off x="1287" y="392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79894" name="Rectangle 22"/>
            <p:cNvSpPr>
              <a:spLocks noChangeArrowheads="1"/>
            </p:cNvSpPr>
            <p:nvPr/>
          </p:nvSpPr>
          <p:spPr bwMode="auto">
            <a:xfrm>
              <a:off x="1008" y="392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79895" name="Rectangle 23"/>
            <p:cNvSpPr>
              <a:spLocks noChangeArrowheads="1"/>
            </p:cNvSpPr>
            <p:nvPr/>
          </p:nvSpPr>
          <p:spPr bwMode="auto">
            <a:xfrm>
              <a:off x="4895" y="3671"/>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6" name="Rectangle 24"/>
            <p:cNvSpPr>
              <a:spLocks noChangeArrowheads="1"/>
            </p:cNvSpPr>
            <p:nvPr/>
          </p:nvSpPr>
          <p:spPr bwMode="auto">
            <a:xfrm>
              <a:off x="4627" y="3671"/>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7" name="Rectangle 25"/>
            <p:cNvSpPr>
              <a:spLocks noChangeArrowheads="1"/>
            </p:cNvSpPr>
            <p:nvPr/>
          </p:nvSpPr>
          <p:spPr bwMode="auto">
            <a:xfrm>
              <a:off x="4347" y="367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8" name="Rectangle 26"/>
            <p:cNvSpPr>
              <a:spLocks noChangeArrowheads="1"/>
            </p:cNvSpPr>
            <p:nvPr/>
          </p:nvSpPr>
          <p:spPr bwMode="auto">
            <a:xfrm>
              <a:off x="4070" y="367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899" name="Rectangle 27"/>
            <p:cNvSpPr>
              <a:spLocks noChangeArrowheads="1"/>
            </p:cNvSpPr>
            <p:nvPr/>
          </p:nvSpPr>
          <p:spPr bwMode="auto">
            <a:xfrm>
              <a:off x="3791" y="367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0" name="Rectangle 28"/>
            <p:cNvSpPr>
              <a:spLocks noChangeArrowheads="1"/>
            </p:cNvSpPr>
            <p:nvPr/>
          </p:nvSpPr>
          <p:spPr bwMode="auto">
            <a:xfrm>
              <a:off x="3512" y="367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1" name="Rectangle 29"/>
            <p:cNvSpPr>
              <a:spLocks noChangeArrowheads="1"/>
            </p:cNvSpPr>
            <p:nvPr/>
          </p:nvSpPr>
          <p:spPr bwMode="auto">
            <a:xfrm>
              <a:off x="3235" y="367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2" name="Rectangle 30"/>
            <p:cNvSpPr>
              <a:spLocks noChangeArrowheads="1"/>
            </p:cNvSpPr>
            <p:nvPr/>
          </p:nvSpPr>
          <p:spPr bwMode="auto">
            <a:xfrm>
              <a:off x="2956" y="367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3" name="Rectangle 31"/>
            <p:cNvSpPr>
              <a:spLocks noChangeArrowheads="1"/>
            </p:cNvSpPr>
            <p:nvPr/>
          </p:nvSpPr>
          <p:spPr bwMode="auto">
            <a:xfrm>
              <a:off x="2679" y="367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4" name="Rectangle 32"/>
            <p:cNvSpPr>
              <a:spLocks noChangeArrowheads="1"/>
            </p:cNvSpPr>
            <p:nvPr/>
          </p:nvSpPr>
          <p:spPr bwMode="auto">
            <a:xfrm>
              <a:off x="2399" y="3671"/>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79905" name="Rectangle 33"/>
            <p:cNvSpPr>
              <a:spLocks noChangeArrowheads="1"/>
            </p:cNvSpPr>
            <p:nvPr/>
          </p:nvSpPr>
          <p:spPr bwMode="auto">
            <a:xfrm>
              <a:off x="2121" y="367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6" name="Rectangle 34"/>
            <p:cNvSpPr>
              <a:spLocks noChangeArrowheads="1"/>
            </p:cNvSpPr>
            <p:nvPr/>
          </p:nvSpPr>
          <p:spPr bwMode="auto">
            <a:xfrm>
              <a:off x="1844" y="367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7" name="Rectangle 35"/>
            <p:cNvSpPr>
              <a:spLocks noChangeArrowheads="1"/>
            </p:cNvSpPr>
            <p:nvPr/>
          </p:nvSpPr>
          <p:spPr bwMode="auto">
            <a:xfrm>
              <a:off x="1564" y="367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8" name="Rectangle 36"/>
            <p:cNvSpPr>
              <a:spLocks noChangeArrowheads="1"/>
            </p:cNvSpPr>
            <p:nvPr/>
          </p:nvSpPr>
          <p:spPr bwMode="auto">
            <a:xfrm>
              <a:off x="1287" y="367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09" name="Rectangle 37"/>
            <p:cNvSpPr>
              <a:spLocks noChangeArrowheads="1"/>
            </p:cNvSpPr>
            <p:nvPr/>
          </p:nvSpPr>
          <p:spPr bwMode="auto">
            <a:xfrm>
              <a:off x="1008" y="3671"/>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10" name="Rectangle 38"/>
            <p:cNvSpPr>
              <a:spLocks noChangeArrowheads="1"/>
            </p:cNvSpPr>
            <p:nvPr/>
          </p:nvSpPr>
          <p:spPr bwMode="auto">
            <a:xfrm>
              <a:off x="4895" y="3419"/>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11" name="Rectangle 39"/>
            <p:cNvSpPr>
              <a:spLocks noChangeArrowheads="1"/>
            </p:cNvSpPr>
            <p:nvPr/>
          </p:nvSpPr>
          <p:spPr bwMode="auto">
            <a:xfrm>
              <a:off x="4627" y="3419"/>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79912" name="Rectangle 40"/>
            <p:cNvSpPr>
              <a:spLocks noChangeArrowheads="1"/>
            </p:cNvSpPr>
            <p:nvPr/>
          </p:nvSpPr>
          <p:spPr bwMode="auto">
            <a:xfrm>
              <a:off x="4347" y="3419"/>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13" name="Rectangle 41"/>
            <p:cNvSpPr>
              <a:spLocks noChangeArrowheads="1"/>
            </p:cNvSpPr>
            <p:nvPr/>
          </p:nvSpPr>
          <p:spPr bwMode="auto">
            <a:xfrm>
              <a:off x="4070" y="3419"/>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14" name="Rectangle 42"/>
            <p:cNvSpPr>
              <a:spLocks noChangeArrowheads="1"/>
            </p:cNvSpPr>
            <p:nvPr/>
          </p:nvSpPr>
          <p:spPr bwMode="auto">
            <a:xfrm>
              <a:off x="3791" y="3419"/>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C</a:t>
              </a:r>
            </a:p>
          </p:txBody>
        </p:sp>
        <p:sp>
          <p:nvSpPr>
            <p:cNvPr id="79915" name="Rectangle 43"/>
            <p:cNvSpPr>
              <a:spLocks noChangeArrowheads="1"/>
            </p:cNvSpPr>
            <p:nvPr/>
          </p:nvSpPr>
          <p:spPr bwMode="auto">
            <a:xfrm>
              <a:off x="3512" y="3419"/>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79916" name="Rectangle 44"/>
            <p:cNvSpPr>
              <a:spLocks noChangeArrowheads="1"/>
            </p:cNvSpPr>
            <p:nvPr/>
          </p:nvSpPr>
          <p:spPr bwMode="auto">
            <a:xfrm>
              <a:off x="3235" y="3419"/>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V</a:t>
              </a:r>
            </a:p>
          </p:txBody>
        </p:sp>
        <p:sp>
          <p:nvSpPr>
            <p:cNvPr id="79917" name="Rectangle 45"/>
            <p:cNvSpPr>
              <a:spLocks noChangeArrowheads="1"/>
            </p:cNvSpPr>
            <p:nvPr/>
          </p:nvSpPr>
          <p:spPr bwMode="auto">
            <a:xfrm>
              <a:off x="2956" y="3419"/>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79918" name="Rectangle 46"/>
            <p:cNvSpPr>
              <a:spLocks noChangeArrowheads="1"/>
            </p:cNvSpPr>
            <p:nvPr/>
          </p:nvSpPr>
          <p:spPr bwMode="auto">
            <a:xfrm>
              <a:off x="2679" y="3419"/>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19" name="Rectangle 47"/>
            <p:cNvSpPr>
              <a:spLocks noChangeArrowheads="1"/>
            </p:cNvSpPr>
            <p:nvPr/>
          </p:nvSpPr>
          <p:spPr bwMode="auto">
            <a:xfrm>
              <a:off x="2399" y="3419"/>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79920" name="Rectangle 48"/>
            <p:cNvSpPr>
              <a:spLocks noChangeArrowheads="1"/>
            </p:cNvSpPr>
            <p:nvPr/>
          </p:nvSpPr>
          <p:spPr bwMode="auto">
            <a:xfrm>
              <a:off x="2121" y="3419"/>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21" name="Rectangle 49"/>
            <p:cNvSpPr>
              <a:spLocks noChangeArrowheads="1"/>
            </p:cNvSpPr>
            <p:nvPr/>
          </p:nvSpPr>
          <p:spPr bwMode="auto">
            <a:xfrm>
              <a:off x="1844" y="3419"/>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D</a:t>
              </a:r>
            </a:p>
          </p:txBody>
        </p:sp>
        <p:sp>
          <p:nvSpPr>
            <p:cNvPr id="79922" name="Rectangle 50"/>
            <p:cNvSpPr>
              <a:spLocks noChangeArrowheads="1"/>
            </p:cNvSpPr>
            <p:nvPr/>
          </p:nvSpPr>
          <p:spPr bwMode="auto">
            <a:xfrm>
              <a:off x="1564" y="3419"/>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23" name="Rectangle 51"/>
            <p:cNvSpPr>
              <a:spLocks noChangeArrowheads="1"/>
            </p:cNvSpPr>
            <p:nvPr/>
          </p:nvSpPr>
          <p:spPr bwMode="auto">
            <a:xfrm>
              <a:off x="1287" y="3419"/>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24" name="Rectangle 52"/>
            <p:cNvSpPr>
              <a:spLocks noChangeArrowheads="1"/>
            </p:cNvSpPr>
            <p:nvPr/>
          </p:nvSpPr>
          <p:spPr bwMode="auto">
            <a:xfrm>
              <a:off x="1008" y="3419"/>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G</a:t>
              </a:r>
            </a:p>
          </p:txBody>
        </p:sp>
        <p:sp>
          <p:nvSpPr>
            <p:cNvPr id="79925" name="Rectangle 53"/>
            <p:cNvSpPr>
              <a:spLocks noChangeArrowheads="1"/>
            </p:cNvSpPr>
            <p:nvPr/>
          </p:nvSpPr>
          <p:spPr bwMode="auto">
            <a:xfrm>
              <a:off x="4895" y="3167"/>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26" name="Rectangle 54"/>
            <p:cNvSpPr>
              <a:spLocks noChangeArrowheads="1"/>
            </p:cNvSpPr>
            <p:nvPr/>
          </p:nvSpPr>
          <p:spPr bwMode="auto">
            <a:xfrm>
              <a:off x="4627" y="3167"/>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W</a:t>
              </a:r>
            </a:p>
          </p:txBody>
        </p:sp>
        <p:sp>
          <p:nvSpPr>
            <p:cNvPr id="79927" name="Rectangle 55"/>
            <p:cNvSpPr>
              <a:spLocks noChangeArrowheads="1"/>
            </p:cNvSpPr>
            <p:nvPr/>
          </p:nvSpPr>
          <p:spPr bwMode="auto">
            <a:xfrm>
              <a:off x="4347" y="3167"/>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79928" name="Rectangle 56"/>
            <p:cNvSpPr>
              <a:spLocks noChangeArrowheads="1"/>
            </p:cNvSpPr>
            <p:nvPr/>
          </p:nvSpPr>
          <p:spPr bwMode="auto">
            <a:xfrm>
              <a:off x="4070" y="3167"/>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L</a:t>
              </a:r>
            </a:p>
          </p:txBody>
        </p:sp>
        <p:sp>
          <p:nvSpPr>
            <p:cNvPr id="79929" name="Rectangle 57"/>
            <p:cNvSpPr>
              <a:spLocks noChangeArrowheads="1"/>
            </p:cNvSpPr>
            <p:nvPr/>
          </p:nvSpPr>
          <p:spPr bwMode="auto">
            <a:xfrm>
              <a:off x="3791" y="3167"/>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0" name="Rectangle 58"/>
            <p:cNvSpPr>
              <a:spLocks noChangeArrowheads="1"/>
            </p:cNvSpPr>
            <p:nvPr/>
          </p:nvSpPr>
          <p:spPr bwMode="auto">
            <a:xfrm>
              <a:off x="3512" y="3167"/>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1" name="Rectangle 59"/>
            <p:cNvSpPr>
              <a:spLocks noChangeArrowheads="1"/>
            </p:cNvSpPr>
            <p:nvPr/>
          </p:nvSpPr>
          <p:spPr bwMode="auto">
            <a:xfrm>
              <a:off x="3235" y="3167"/>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2" name="Rectangle 60"/>
            <p:cNvSpPr>
              <a:spLocks noChangeArrowheads="1"/>
            </p:cNvSpPr>
            <p:nvPr/>
          </p:nvSpPr>
          <p:spPr bwMode="auto">
            <a:xfrm>
              <a:off x="2956" y="3167"/>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3" name="Rectangle 61"/>
            <p:cNvSpPr>
              <a:spLocks noChangeArrowheads="1"/>
            </p:cNvSpPr>
            <p:nvPr/>
          </p:nvSpPr>
          <p:spPr bwMode="auto">
            <a:xfrm>
              <a:off x="2679" y="3167"/>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4" name="Rectangle 62"/>
            <p:cNvSpPr>
              <a:spLocks noChangeArrowheads="1"/>
            </p:cNvSpPr>
            <p:nvPr/>
          </p:nvSpPr>
          <p:spPr bwMode="auto">
            <a:xfrm>
              <a:off x="2399" y="3167"/>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U</a:t>
              </a:r>
            </a:p>
          </p:txBody>
        </p:sp>
        <p:sp>
          <p:nvSpPr>
            <p:cNvPr id="79935" name="Rectangle 63"/>
            <p:cNvSpPr>
              <a:spLocks noChangeArrowheads="1"/>
            </p:cNvSpPr>
            <p:nvPr/>
          </p:nvSpPr>
          <p:spPr bwMode="auto">
            <a:xfrm>
              <a:off x="2121" y="3167"/>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6" name="Rectangle 64"/>
            <p:cNvSpPr>
              <a:spLocks noChangeArrowheads="1"/>
            </p:cNvSpPr>
            <p:nvPr/>
          </p:nvSpPr>
          <p:spPr bwMode="auto">
            <a:xfrm>
              <a:off x="1844" y="3167"/>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37" name="Rectangle 65"/>
            <p:cNvSpPr>
              <a:spLocks noChangeArrowheads="1"/>
            </p:cNvSpPr>
            <p:nvPr/>
          </p:nvSpPr>
          <p:spPr bwMode="auto">
            <a:xfrm>
              <a:off x="1564" y="3167"/>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8" name="Rectangle 66"/>
            <p:cNvSpPr>
              <a:spLocks noChangeArrowheads="1"/>
            </p:cNvSpPr>
            <p:nvPr/>
          </p:nvSpPr>
          <p:spPr bwMode="auto">
            <a:xfrm>
              <a:off x="1287" y="3167"/>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39" name="Rectangle 67"/>
            <p:cNvSpPr>
              <a:spLocks noChangeArrowheads="1"/>
            </p:cNvSpPr>
            <p:nvPr/>
          </p:nvSpPr>
          <p:spPr bwMode="auto">
            <a:xfrm>
              <a:off x="1008" y="3167"/>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79940" name="Rectangle 68"/>
            <p:cNvSpPr>
              <a:spLocks noChangeArrowheads="1"/>
            </p:cNvSpPr>
            <p:nvPr/>
          </p:nvSpPr>
          <p:spPr bwMode="auto">
            <a:xfrm>
              <a:off x="4895" y="2915"/>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1" name="Rectangle 69"/>
            <p:cNvSpPr>
              <a:spLocks noChangeArrowheads="1"/>
            </p:cNvSpPr>
            <p:nvPr/>
          </p:nvSpPr>
          <p:spPr bwMode="auto">
            <a:xfrm>
              <a:off x="4627" y="2915"/>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42" name="Rectangle 70"/>
            <p:cNvSpPr>
              <a:spLocks noChangeArrowheads="1"/>
            </p:cNvSpPr>
            <p:nvPr/>
          </p:nvSpPr>
          <p:spPr bwMode="auto">
            <a:xfrm>
              <a:off x="4347" y="2915"/>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3" name="Rectangle 71"/>
            <p:cNvSpPr>
              <a:spLocks noChangeArrowheads="1"/>
            </p:cNvSpPr>
            <p:nvPr/>
          </p:nvSpPr>
          <p:spPr bwMode="auto">
            <a:xfrm>
              <a:off x="4070" y="2915"/>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79944" name="Rectangle 72"/>
            <p:cNvSpPr>
              <a:spLocks noChangeArrowheads="1"/>
            </p:cNvSpPr>
            <p:nvPr/>
          </p:nvSpPr>
          <p:spPr bwMode="auto">
            <a:xfrm>
              <a:off x="3791" y="2915"/>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5" name="Rectangle 73"/>
            <p:cNvSpPr>
              <a:spLocks noChangeArrowheads="1"/>
            </p:cNvSpPr>
            <p:nvPr/>
          </p:nvSpPr>
          <p:spPr bwMode="auto">
            <a:xfrm>
              <a:off x="3512" y="2915"/>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6" name="Rectangle 74"/>
            <p:cNvSpPr>
              <a:spLocks noChangeArrowheads="1"/>
            </p:cNvSpPr>
            <p:nvPr/>
          </p:nvSpPr>
          <p:spPr bwMode="auto">
            <a:xfrm>
              <a:off x="3235" y="2915"/>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7" name="Rectangle 75"/>
            <p:cNvSpPr>
              <a:spLocks noChangeArrowheads="1"/>
            </p:cNvSpPr>
            <p:nvPr/>
          </p:nvSpPr>
          <p:spPr bwMode="auto">
            <a:xfrm>
              <a:off x="2956" y="2915"/>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8" name="Rectangle 76"/>
            <p:cNvSpPr>
              <a:spLocks noChangeArrowheads="1"/>
            </p:cNvSpPr>
            <p:nvPr/>
          </p:nvSpPr>
          <p:spPr bwMode="auto">
            <a:xfrm>
              <a:off x="2679" y="2915"/>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49" name="Rectangle 77"/>
            <p:cNvSpPr>
              <a:spLocks noChangeArrowheads="1"/>
            </p:cNvSpPr>
            <p:nvPr/>
          </p:nvSpPr>
          <p:spPr bwMode="auto">
            <a:xfrm>
              <a:off x="2399" y="2915"/>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79950" name="Rectangle 78"/>
            <p:cNvSpPr>
              <a:spLocks noChangeArrowheads="1"/>
            </p:cNvSpPr>
            <p:nvPr/>
          </p:nvSpPr>
          <p:spPr bwMode="auto">
            <a:xfrm>
              <a:off x="2121" y="2915"/>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51" name="Rectangle 79"/>
            <p:cNvSpPr>
              <a:spLocks noChangeArrowheads="1"/>
            </p:cNvSpPr>
            <p:nvPr/>
          </p:nvSpPr>
          <p:spPr bwMode="auto">
            <a:xfrm>
              <a:off x="1844" y="2915"/>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79952" name="Rectangle 80"/>
            <p:cNvSpPr>
              <a:spLocks noChangeArrowheads="1"/>
            </p:cNvSpPr>
            <p:nvPr/>
          </p:nvSpPr>
          <p:spPr bwMode="auto">
            <a:xfrm>
              <a:off x="1564" y="2915"/>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79953" name="Rectangle 81"/>
            <p:cNvSpPr>
              <a:spLocks noChangeArrowheads="1"/>
            </p:cNvSpPr>
            <p:nvPr/>
          </p:nvSpPr>
          <p:spPr bwMode="auto">
            <a:xfrm>
              <a:off x="1287" y="2915"/>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79954" name="Rectangle 82"/>
            <p:cNvSpPr>
              <a:spLocks noChangeArrowheads="1"/>
            </p:cNvSpPr>
            <p:nvPr/>
          </p:nvSpPr>
          <p:spPr bwMode="auto">
            <a:xfrm>
              <a:off x="1008" y="2915"/>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W</a:t>
              </a:r>
            </a:p>
          </p:txBody>
        </p:sp>
        <p:sp>
          <p:nvSpPr>
            <p:cNvPr id="79955" name="Rectangle 83"/>
            <p:cNvSpPr>
              <a:spLocks noChangeArrowheads="1"/>
            </p:cNvSpPr>
            <p:nvPr/>
          </p:nvSpPr>
          <p:spPr bwMode="auto">
            <a:xfrm>
              <a:off x="4895" y="2663"/>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56" name="Rectangle 84"/>
            <p:cNvSpPr>
              <a:spLocks noChangeArrowheads="1"/>
            </p:cNvSpPr>
            <p:nvPr/>
          </p:nvSpPr>
          <p:spPr bwMode="auto">
            <a:xfrm>
              <a:off x="4627" y="2663"/>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J</a:t>
              </a:r>
            </a:p>
          </p:txBody>
        </p:sp>
        <p:sp>
          <p:nvSpPr>
            <p:cNvPr id="79957" name="Rectangle 85"/>
            <p:cNvSpPr>
              <a:spLocks noChangeArrowheads="1"/>
            </p:cNvSpPr>
            <p:nvPr/>
          </p:nvSpPr>
          <p:spPr bwMode="auto">
            <a:xfrm>
              <a:off x="4347" y="2663"/>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58" name="Rectangle 86"/>
            <p:cNvSpPr>
              <a:spLocks noChangeArrowheads="1"/>
            </p:cNvSpPr>
            <p:nvPr/>
          </p:nvSpPr>
          <p:spPr bwMode="auto">
            <a:xfrm>
              <a:off x="4070" y="266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79959" name="Rectangle 87"/>
            <p:cNvSpPr>
              <a:spLocks noChangeArrowheads="1"/>
            </p:cNvSpPr>
            <p:nvPr/>
          </p:nvSpPr>
          <p:spPr bwMode="auto">
            <a:xfrm>
              <a:off x="3791" y="266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U</a:t>
              </a:r>
            </a:p>
          </p:txBody>
        </p:sp>
        <p:sp>
          <p:nvSpPr>
            <p:cNvPr id="79960" name="Rectangle 88"/>
            <p:cNvSpPr>
              <a:spLocks noChangeArrowheads="1"/>
            </p:cNvSpPr>
            <p:nvPr/>
          </p:nvSpPr>
          <p:spPr bwMode="auto">
            <a:xfrm>
              <a:off x="3512" y="266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79961" name="Rectangle 89"/>
            <p:cNvSpPr>
              <a:spLocks noChangeArrowheads="1"/>
            </p:cNvSpPr>
            <p:nvPr/>
          </p:nvSpPr>
          <p:spPr bwMode="auto">
            <a:xfrm>
              <a:off x="3235" y="266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79962" name="Rectangle 90"/>
            <p:cNvSpPr>
              <a:spLocks noChangeArrowheads="1"/>
            </p:cNvSpPr>
            <p:nvPr/>
          </p:nvSpPr>
          <p:spPr bwMode="auto">
            <a:xfrm>
              <a:off x="2956" y="2663"/>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79963" name="Rectangle 91"/>
            <p:cNvSpPr>
              <a:spLocks noChangeArrowheads="1"/>
            </p:cNvSpPr>
            <p:nvPr/>
          </p:nvSpPr>
          <p:spPr bwMode="auto">
            <a:xfrm>
              <a:off x="2679" y="266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79964" name="Rectangle 92"/>
            <p:cNvSpPr>
              <a:spLocks noChangeArrowheads="1"/>
            </p:cNvSpPr>
            <p:nvPr/>
          </p:nvSpPr>
          <p:spPr bwMode="auto">
            <a:xfrm>
              <a:off x="2399" y="266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79965" name="Rectangle 93"/>
            <p:cNvSpPr>
              <a:spLocks noChangeArrowheads="1"/>
            </p:cNvSpPr>
            <p:nvPr/>
          </p:nvSpPr>
          <p:spPr bwMode="auto">
            <a:xfrm>
              <a:off x="2121" y="266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66" name="Rectangle 94"/>
            <p:cNvSpPr>
              <a:spLocks noChangeArrowheads="1"/>
            </p:cNvSpPr>
            <p:nvPr/>
          </p:nvSpPr>
          <p:spPr bwMode="auto">
            <a:xfrm>
              <a:off x="1844" y="266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F</a:t>
              </a:r>
            </a:p>
          </p:txBody>
        </p:sp>
        <p:sp>
          <p:nvSpPr>
            <p:cNvPr id="79967" name="Rectangle 95"/>
            <p:cNvSpPr>
              <a:spLocks noChangeArrowheads="1"/>
            </p:cNvSpPr>
            <p:nvPr/>
          </p:nvSpPr>
          <p:spPr bwMode="auto">
            <a:xfrm>
              <a:off x="1564" y="2663"/>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68" name="Rectangle 96"/>
            <p:cNvSpPr>
              <a:spLocks noChangeArrowheads="1"/>
            </p:cNvSpPr>
            <p:nvPr/>
          </p:nvSpPr>
          <p:spPr bwMode="auto">
            <a:xfrm>
              <a:off x="1287" y="266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69" name="Rectangle 97"/>
            <p:cNvSpPr>
              <a:spLocks noChangeArrowheads="1"/>
            </p:cNvSpPr>
            <p:nvPr/>
          </p:nvSpPr>
          <p:spPr bwMode="auto">
            <a:xfrm>
              <a:off x="1008" y="266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0" name="Rectangle 98"/>
            <p:cNvSpPr>
              <a:spLocks noChangeArrowheads="1"/>
            </p:cNvSpPr>
            <p:nvPr/>
          </p:nvSpPr>
          <p:spPr bwMode="auto">
            <a:xfrm>
              <a:off x="4895" y="2411"/>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1" name="Rectangle 99"/>
            <p:cNvSpPr>
              <a:spLocks noChangeArrowheads="1"/>
            </p:cNvSpPr>
            <p:nvPr/>
          </p:nvSpPr>
          <p:spPr bwMode="auto">
            <a:xfrm>
              <a:off x="4627" y="2411"/>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2" name="Rectangle 100"/>
            <p:cNvSpPr>
              <a:spLocks noChangeArrowheads="1"/>
            </p:cNvSpPr>
            <p:nvPr/>
          </p:nvSpPr>
          <p:spPr bwMode="auto">
            <a:xfrm>
              <a:off x="4347" y="241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3" name="Rectangle 101"/>
            <p:cNvSpPr>
              <a:spLocks noChangeArrowheads="1"/>
            </p:cNvSpPr>
            <p:nvPr/>
          </p:nvSpPr>
          <p:spPr bwMode="auto">
            <a:xfrm>
              <a:off x="4070" y="2411"/>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79974" name="Rectangle 102"/>
            <p:cNvSpPr>
              <a:spLocks noChangeArrowheads="1"/>
            </p:cNvSpPr>
            <p:nvPr/>
          </p:nvSpPr>
          <p:spPr bwMode="auto">
            <a:xfrm>
              <a:off x="3791" y="241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5" name="Rectangle 103"/>
            <p:cNvSpPr>
              <a:spLocks noChangeArrowheads="1"/>
            </p:cNvSpPr>
            <p:nvPr/>
          </p:nvSpPr>
          <p:spPr bwMode="auto">
            <a:xfrm>
              <a:off x="3512" y="241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6" name="Rectangle 104"/>
            <p:cNvSpPr>
              <a:spLocks noChangeArrowheads="1"/>
            </p:cNvSpPr>
            <p:nvPr/>
          </p:nvSpPr>
          <p:spPr bwMode="auto">
            <a:xfrm>
              <a:off x="3235" y="241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7" name="Rectangle 105"/>
            <p:cNvSpPr>
              <a:spLocks noChangeArrowheads="1"/>
            </p:cNvSpPr>
            <p:nvPr/>
          </p:nvSpPr>
          <p:spPr bwMode="auto">
            <a:xfrm>
              <a:off x="2956" y="241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8" name="Rectangle 106"/>
            <p:cNvSpPr>
              <a:spLocks noChangeArrowheads="1"/>
            </p:cNvSpPr>
            <p:nvPr/>
          </p:nvSpPr>
          <p:spPr bwMode="auto">
            <a:xfrm>
              <a:off x="2679" y="241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79" name="Rectangle 107"/>
            <p:cNvSpPr>
              <a:spLocks noChangeArrowheads="1"/>
            </p:cNvSpPr>
            <p:nvPr/>
          </p:nvSpPr>
          <p:spPr bwMode="auto">
            <a:xfrm>
              <a:off x="2399" y="241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0" name="Rectangle 108"/>
            <p:cNvSpPr>
              <a:spLocks noChangeArrowheads="1"/>
            </p:cNvSpPr>
            <p:nvPr/>
          </p:nvSpPr>
          <p:spPr bwMode="auto">
            <a:xfrm>
              <a:off x="2121" y="241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1" name="Rectangle 109"/>
            <p:cNvSpPr>
              <a:spLocks noChangeArrowheads="1"/>
            </p:cNvSpPr>
            <p:nvPr/>
          </p:nvSpPr>
          <p:spPr bwMode="auto">
            <a:xfrm>
              <a:off x="1844" y="2411"/>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79982" name="Rectangle 110"/>
            <p:cNvSpPr>
              <a:spLocks noChangeArrowheads="1"/>
            </p:cNvSpPr>
            <p:nvPr/>
          </p:nvSpPr>
          <p:spPr bwMode="auto">
            <a:xfrm>
              <a:off x="1564" y="2411"/>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3" name="Rectangle 111"/>
            <p:cNvSpPr>
              <a:spLocks noChangeArrowheads="1"/>
            </p:cNvSpPr>
            <p:nvPr/>
          </p:nvSpPr>
          <p:spPr bwMode="auto">
            <a:xfrm>
              <a:off x="1287" y="2411"/>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4" name="Rectangle 112"/>
            <p:cNvSpPr>
              <a:spLocks noChangeArrowheads="1"/>
            </p:cNvSpPr>
            <p:nvPr/>
          </p:nvSpPr>
          <p:spPr bwMode="auto">
            <a:xfrm>
              <a:off x="1008" y="2411"/>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5" name="Rectangle 113"/>
            <p:cNvSpPr>
              <a:spLocks noChangeArrowheads="1"/>
            </p:cNvSpPr>
            <p:nvPr/>
          </p:nvSpPr>
          <p:spPr bwMode="auto">
            <a:xfrm>
              <a:off x="4895" y="2160"/>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6" name="Rectangle 114"/>
            <p:cNvSpPr>
              <a:spLocks noChangeArrowheads="1"/>
            </p:cNvSpPr>
            <p:nvPr/>
          </p:nvSpPr>
          <p:spPr bwMode="auto">
            <a:xfrm>
              <a:off x="4627" y="2160"/>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7" name="Rectangle 115"/>
            <p:cNvSpPr>
              <a:spLocks noChangeArrowheads="1"/>
            </p:cNvSpPr>
            <p:nvPr/>
          </p:nvSpPr>
          <p:spPr bwMode="auto">
            <a:xfrm>
              <a:off x="4347" y="2160"/>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88" name="Rectangle 116"/>
            <p:cNvSpPr>
              <a:spLocks noChangeArrowheads="1"/>
            </p:cNvSpPr>
            <p:nvPr/>
          </p:nvSpPr>
          <p:spPr bwMode="auto">
            <a:xfrm>
              <a:off x="4070" y="2160"/>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P</a:t>
              </a:r>
            </a:p>
          </p:txBody>
        </p:sp>
        <p:sp>
          <p:nvSpPr>
            <p:cNvPr id="79989" name="Rectangle 117"/>
            <p:cNvSpPr>
              <a:spLocks noChangeArrowheads="1"/>
            </p:cNvSpPr>
            <p:nvPr/>
          </p:nvSpPr>
          <p:spPr bwMode="auto">
            <a:xfrm>
              <a:off x="3791" y="216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0" name="Rectangle 118"/>
            <p:cNvSpPr>
              <a:spLocks noChangeArrowheads="1"/>
            </p:cNvSpPr>
            <p:nvPr/>
          </p:nvSpPr>
          <p:spPr bwMode="auto">
            <a:xfrm>
              <a:off x="3512" y="216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1" name="Rectangle 119"/>
            <p:cNvSpPr>
              <a:spLocks noChangeArrowheads="1"/>
            </p:cNvSpPr>
            <p:nvPr/>
          </p:nvSpPr>
          <p:spPr bwMode="auto">
            <a:xfrm>
              <a:off x="3235" y="2160"/>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L</a:t>
              </a:r>
            </a:p>
          </p:txBody>
        </p:sp>
        <p:sp>
          <p:nvSpPr>
            <p:cNvPr id="79992" name="Rectangle 120"/>
            <p:cNvSpPr>
              <a:spLocks noChangeArrowheads="1"/>
            </p:cNvSpPr>
            <p:nvPr/>
          </p:nvSpPr>
          <p:spPr bwMode="auto">
            <a:xfrm>
              <a:off x="2956" y="2160"/>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3" name="Rectangle 121"/>
            <p:cNvSpPr>
              <a:spLocks noChangeArrowheads="1"/>
            </p:cNvSpPr>
            <p:nvPr/>
          </p:nvSpPr>
          <p:spPr bwMode="auto">
            <a:xfrm>
              <a:off x="2679" y="216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4" name="Rectangle 122"/>
            <p:cNvSpPr>
              <a:spLocks noChangeArrowheads="1"/>
            </p:cNvSpPr>
            <p:nvPr/>
          </p:nvSpPr>
          <p:spPr bwMode="auto">
            <a:xfrm>
              <a:off x="2399" y="2160"/>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H</a:t>
              </a:r>
            </a:p>
          </p:txBody>
        </p:sp>
        <p:sp>
          <p:nvSpPr>
            <p:cNvPr id="79995" name="Rectangle 123"/>
            <p:cNvSpPr>
              <a:spLocks noChangeArrowheads="1"/>
            </p:cNvSpPr>
            <p:nvPr/>
          </p:nvSpPr>
          <p:spPr bwMode="auto">
            <a:xfrm>
              <a:off x="2121" y="216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6" name="Rectangle 124"/>
            <p:cNvSpPr>
              <a:spLocks noChangeArrowheads="1"/>
            </p:cNvSpPr>
            <p:nvPr/>
          </p:nvSpPr>
          <p:spPr bwMode="auto">
            <a:xfrm>
              <a:off x="1844" y="2160"/>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79997" name="Rectangle 125"/>
            <p:cNvSpPr>
              <a:spLocks noChangeArrowheads="1"/>
            </p:cNvSpPr>
            <p:nvPr/>
          </p:nvSpPr>
          <p:spPr bwMode="auto">
            <a:xfrm>
              <a:off x="1564" y="2160"/>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8" name="Rectangle 126"/>
            <p:cNvSpPr>
              <a:spLocks noChangeArrowheads="1"/>
            </p:cNvSpPr>
            <p:nvPr/>
          </p:nvSpPr>
          <p:spPr bwMode="auto">
            <a:xfrm>
              <a:off x="1287" y="216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79999" name="Rectangle 127"/>
            <p:cNvSpPr>
              <a:spLocks noChangeArrowheads="1"/>
            </p:cNvSpPr>
            <p:nvPr/>
          </p:nvSpPr>
          <p:spPr bwMode="auto">
            <a:xfrm>
              <a:off x="1008" y="216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00" name="Rectangle 128"/>
            <p:cNvSpPr>
              <a:spLocks noChangeArrowheads="1"/>
            </p:cNvSpPr>
            <p:nvPr/>
          </p:nvSpPr>
          <p:spPr bwMode="auto">
            <a:xfrm>
              <a:off x="4895" y="1908"/>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01" name="Rectangle 129"/>
            <p:cNvSpPr>
              <a:spLocks noChangeArrowheads="1"/>
            </p:cNvSpPr>
            <p:nvPr/>
          </p:nvSpPr>
          <p:spPr bwMode="auto">
            <a:xfrm>
              <a:off x="4627" y="1908"/>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80002" name="Rectangle 130"/>
            <p:cNvSpPr>
              <a:spLocks noChangeArrowheads="1"/>
            </p:cNvSpPr>
            <p:nvPr/>
          </p:nvSpPr>
          <p:spPr bwMode="auto">
            <a:xfrm>
              <a:off x="4347" y="1908"/>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80003" name="Rectangle 131"/>
            <p:cNvSpPr>
              <a:spLocks noChangeArrowheads="1"/>
            </p:cNvSpPr>
            <p:nvPr/>
          </p:nvSpPr>
          <p:spPr bwMode="auto">
            <a:xfrm>
              <a:off x="4070" y="190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80004" name="Rectangle 132"/>
            <p:cNvSpPr>
              <a:spLocks noChangeArrowheads="1"/>
            </p:cNvSpPr>
            <p:nvPr/>
          </p:nvSpPr>
          <p:spPr bwMode="auto">
            <a:xfrm>
              <a:off x="3791" y="190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005" name="Rectangle 133"/>
            <p:cNvSpPr>
              <a:spLocks noChangeArrowheads="1"/>
            </p:cNvSpPr>
            <p:nvPr/>
          </p:nvSpPr>
          <p:spPr bwMode="auto">
            <a:xfrm>
              <a:off x="3512" y="190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80006" name="Rectangle 134"/>
            <p:cNvSpPr>
              <a:spLocks noChangeArrowheads="1"/>
            </p:cNvSpPr>
            <p:nvPr/>
          </p:nvSpPr>
          <p:spPr bwMode="auto">
            <a:xfrm>
              <a:off x="3235" y="190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U</a:t>
              </a:r>
            </a:p>
          </p:txBody>
        </p:sp>
        <p:sp>
          <p:nvSpPr>
            <p:cNvPr id="80007" name="Rectangle 135"/>
            <p:cNvSpPr>
              <a:spLocks noChangeArrowheads="1"/>
            </p:cNvSpPr>
            <p:nvPr/>
          </p:nvSpPr>
          <p:spPr bwMode="auto">
            <a:xfrm>
              <a:off x="2956" y="1908"/>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008" name="Rectangle 136"/>
            <p:cNvSpPr>
              <a:spLocks noChangeArrowheads="1"/>
            </p:cNvSpPr>
            <p:nvPr/>
          </p:nvSpPr>
          <p:spPr bwMode="auto">
            <a:xfrm>
              <a:off x="2679" y="190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80009" name="Rectangle 137"/>
            <p:cNvSpPr>
              <a:spLocks noChangeArrowheads="1"/>
            </p:cNvSpPr>
            <p:nvPr/>
          </p:nvSpPr>
          <p:spPr bwMode="auto">
            <a:xfrm>
              <a:off x="2399" y="190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80010" name="Rectangle 138"/>
            <p:cNvSpPr>
              <a:spLocks noChangeArrowheads="1"/>
            </p:cNvSpPr>
            <p:nvPr/>
          </p:nvSpPr>
          <p:spPr bwMode="auto">
            <a:xfrm>
              <a:off x="2121" y="190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H</a:t>
              </a:r>
            </a:p>
          </p:txBody>
        </p:sp>
        <p:sp>
          <p:nvSpPr>
            <p:cNvPr id="80011" name="Rectangle 139"/>
            <p:cNvSpPr>
              <a:spLocks noChangeArrowheads="1"/>
            </p:cNvSpPr>
            <p:nvPr/>
          </p:nvSpPr>
          <p:spPr bwMode="auto">
            <a:xfrm>
              <a:off x="1844" y="190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G</a:t>
              </a:r>
            </a:p>
          </p:txBody>
        </p:sp>
        <p:sp>
          <p:nvSpPr>
            <p:cNvPr id="80012" name="Rectangle 140"/>
            <p:cNvSpPr>
              <a:spLocks noChangeArrowheads="1"/>
            </p:cNvSpPr>
            <p:nvPr/>
          </p:nvSpPr>
          <p:spPr bwMode="auto">
            <a:xfrm>
              <a:off x="1564" y="1908"/>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013" name="Rectangle 141"/>
            <p:cNvSpPr>
              <a:spLocks noChangeArrowheads="1"/>
            </p:cNvSpPr>
            <p:nvPr/>
          </p:nvSpPr>
          <p:spPr bwMode="auto">
            <a:xfrm>
              <a:off x="1287" y="190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80014" name="Rectangle 142"/>
            <p:cNvSpPr>
              <a:spLocks noChangeArrowheads="1"/>
            </p:cNvSpPr>
            <p:nvPr/>
          </p:nvSpPr>
          <p:spPr bwMode="auto">
            <a:xfrm>
              <a:off x="1008" y="1908"/>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15" name="Rectangle 143"/>
            <p:cNvSpPr>
              <a:spLocks noChangeArrowheads="1"/>
            </p:cNvSpPr>
            <p:nvPr/>
          </p:nvSpPr>
          <p:spPr bwMode="auto">
            <a:xfrm>
              <a:off x="4895" y="1656"/>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16" name="Rectangle 144"/>
            <p:cNvSpPr>
              <a:spLocks noChangeArrowheads="1"/>
            </p:cNvSpPr>
            <p:nvPr/>
          </p:nvSpPr>
          <p:spPr bwMode="auto">
            <a:xfrm>
              <a:off x="4627" y="1656"/>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17" name="Rectangle 145"/>
            <p:cNvSpPr>
              <a:spLocks noChangeArrowheads="1"/>
            </p:cNvSpPr>
            <p:nvPr/>
          </p:nvSpPr>
          <p:spPr bwMode="auto">
            <a:xfrm>
              <a:off x="4347" y="1656"/>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U</a:t>
              </a:r>
            </a:p>
          </p:txBody>
        </p:sp>
        <p:sp>
          <p:nvSpPr>
            <p:cNvPr id="80018" name="Rectangle 146"/>
            <p:cNvSpPr>
              <a:spLocks noChangeArrowheads="1"/>
            </p:cNvSpPr>
            <p:nvPr/>
          </p:nvSpPr>
          <p:spPr bwMode="auto">
            <a:xfrm>
              <a:off x="4070" y="165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19" name="Rectangle 147"/>
            <p:cNvSpPr>
              <a:spLocks noChangeArrowheads="1"/>
            </p:cNvSpPr>
            <p:nvPr/>
          </p:nvSpPr>
          <p:spPr bwMode="auto">
            <a:xfrm>
              <a:off x="3791" y="1656"/>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020" name="Rectangle 148"/>
            <p:cNvSpPr>
              <a:spLocks noChangeArrowheads="1"/>
            </p:cNvSpPr>
            <p:nvPr/>
          </p:nvSpPr>
          <p:spPr bwMode="auto">
            <a:xfrm>
              <a:off x="3512" y="165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1" name="Rectangle 149"/>
            <p:cNvSpPr>
              <a:spLocks noChangeArrowheads="1"/>
            </p:cNvSpPr>
            <p:nvPr/>
          </p:nvSpPr>
          <p:spPr bwMode="auto">
            <a:xfrm>
              <a:off x="3235" y="1656"/>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022" name="Rectangle 150"/>
            <p:cNvSpPr>
              <a:spLocks noChangeArrowheads="1"/>
            </p:cNvSpPr>
            <p:nvPr/>
          </p:nvSpPr>
          <p:spPr bwMode="auto">
            <a:xfrm>
              <a:off x="2956" y="1656"/>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3" name="Rectangle 151"/>
            <p:cNvSpPr>
              <a:spLocks noChangeArrowheads="1"/>
            </p:cNvSpPr>
            <p:nvPr/>
          </p:nvSpPr>
          <p:spPr bwMode="auto">
            <a:xfrm>
              <a:off x="2679" y="165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4" name="Rectangle 152"/>
            <p:cNvSpPr>
              <a:spLocks noChangeArrowheads="1"/>
            </p:cNvSpPr>
            <p:nvPr/>
          </p:nvSpPr>
          <p:spPr bwMode="auto">
            <a:xfrm>
              <a:off x="2399" y="1656"/>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025" name="Rectangle 153"/>
            <p:cNvSpPr>
              <a:spLocks noChangeArrowheads="1"/>
            </p:cNvSpPr>
            <p:nvPr/>
          </p:nvSpPr>
          <p:spPr bwMode="auto">
            <a:xfrm>
              <a:off x="2121" y="165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6" name="Rectangle 154"/>
            <p:cNvSpPr>
              <a:spLocks noChangeArrowheads="1"/>
            </p:cNvSpPr>
            <p:nvPr/>
          </p:nvSpPr>
          <p:spPr bwMode="auto">
            <a:xfrm>
              <a:off x="1844" y="1656"/>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027" name="Rectangle 155"/>
            <p:cNvSpPr>
              <a:spLocks noChangeArrowheads="1"/>
            </p:cNvSpPr>
            <p:nvPr/>
          </p:nvSpPr>
          <p:spPr bwMode="auto">
            <a:xfrm>
              <a:off x="1564" y="1656"/>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8" name="Rectangle 156"/>
            <p:cNvSpPr>
              <a:spLocks noChangeArrowheads="1"/>
            </p:cNvSpPr>
            <p:nvPr/>
          </p:nvSpPr>
          <p:spPr bwMode="auto">
            <a:xfrm>
              <a:off x="1287" y="165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29" name="Rectangle 157"/>
            <p:cNvSpPr>
              <a:spLocks noChangeArrowheads="1"/>
            </p:cNvSpPr>
            <p:nvPr/>
          </p:nvSpPr>
          <p:spPr bwMode="auto">
            <a:xfrm>
              <a:off x="1008" y="1656"/>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K</a:t>
              </a:r>
            </a:p>
          </p:txBody>
        </p:sp>
        <p:sp>
          <p:nvSpPr>
            <p:cNvPr id="80030" name="Rectangle 158"/>
            <p:cNvSpPr>
              <a:spLocks noChangeArrowheads="1"/>
            </p:cNvSpPr>
            <p:nvPr/>
          </p:nvSpPr>
          <p:spPr bwMode="auto">
            <a:xfrm>
              <a:off x="4895" y="1403"/>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1" name="Rectangle 159"/>
            <p:cNvSpPr>
              <a:spLocks noChangeArrowheads="1"/>
            </p:cNvSpPr>
            <p:nvPr/>
          </p:nvSpPr>
          <p:spPr bwMode="auto">
            <a:xfrm>
              <a:off x="4627" y="1403"/>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2" name="Rectangle 160"/>
            <p:cNvSpPr>
              <a:spLocks noChangeArrowheads="1"/>
            </p:cNvSpPr>
            <p:nvPr/>
          </p:nvSpPr>
          <p:spPr bwMode="auto">
            <a:xfrm>
              <a:off x="4347" y="1403"/>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033" name="Rectangle 161"/>
            <p:cNvSpPr>
              <a:spLocks noChangeArrowheads="1"/>
            </p:cNvSpPr>
            <p:nvPr/>
          </p:nvSpPr>
          <p:spPr bwMode="auto">
            <a:xfrm>
              <a:off x="4070" y="140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4" name="Rectangle 162"/>
            <p:cNvSpPr>
              <a:spLocks noChangeArrowheads="1"/>
            </p:cNvSpPr>
            <p:nvPr/>
          </p:nvSpPr>
          <p:spPr bwMode="auto">
            <a:xfrm>
              <a:off x="3791" y="140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035" name="Rectangle 163"/>
            <p:cNvSpPr>
              <a:spLocks noChangeArrowheads="1"/>
            </p:cNvSpPr>
            <p:nvPr/>
          </p:nvSpPr>
          <p:spPr bwMode="auto">
            <a:xfrm>
              <a:off x="3512" y="140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6" name="Rectangle 164"/>
            <p:cNvSpPr>
              <a:spLocks noChangeArrowheads="1"/>
            </p:cNvSpPr>
            <p:nvPr/>
          </p:nvSpPr>
          <p:spPr bwMode="auto">
            <a:xfrm>
              <a:off x="3235" y="140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P</a:t>
              </a:r>
            </a:p>
          </p:txBody>
        </p:sp>
        <p:sp>
          <p:nvSpPr>
            <p:cNvPr id="80037" name="Rectangle 165"/>
            <p:cNvSpPr>
              <a:spLocks noChangeArrowheads="1"/>
            </p:cNvSpPr>
            <p:nvPr/>
          </p:nvSpPr>
          <p:spPr bwMode="auto">
            <a:xfrm>
              <a:off x="2956" y="1403"/>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8" name="Rectangle 166"/>
            <p:cNvSpPr>
              <a:spLocks noChangeArrowheads="1"/>
            </p:cNvSpPr>
            <p:nvPr/>
          </p:nvSpPr>
          <p:spPr bwMode="auto">
            <a:xfrm>
              <a:off x="2679" y="1403"/>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39" name="Rectangle 167"/>
            <p:cNvSpPr>
              <a:spLocks noChangeArrowheads="1"/>
            </p:cNvSpPr>
            <p:nvPr/>
          </p:nvSpPr>
          <p:spPr bwMode="auto">
            <a:xfrm>
              <a:off x="2399" y="140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040" name="Rectangle 168"/>
            <p:cNvSpPr>
              <a:spLocks noChangeArrowheads="1"/>
            </p:cNvSpPr>
            <p:nvPr/>
          </p:nvSpPr>
          <p:spPr bwMode="auto">
            <a:xfrm>
              <a:off x="2121" y="1403"/>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41" name="Rectangle 169"/>
            <p:cNvSpPr>
              <a:spLocks noChangeArrowheads="1"/>
            </p:cNvSpPr>
            <p:nvPr/>
          </p:nvSpPr>
          <p:spPr bwMode="auto">
            <a:xfrm>
              <a:off x="1844" y="140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80042" name="Rectangle 170"/>
            <p:cNvSpPr>
              <a:spLocks noChangeArrowheads="1"/>
            </p:cNvSpPr>
            <p:nvPr/>
          </p:nvSpPr>
          <p:spPr bwMode="auto">
            <a:xfrm>
              <a:off x="1564" y="1403"/>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M</a:t>
              </a:r>
            </a:p>
          </p:txBody>
        </p:sp>
        <p:sp>
          <p:nvSpPr>
            <p:cNvPr id="80043" name="Rectangle 171"/>
            <p:cNvSpPr>
              <a:spLocks noChangeArrowheads="1"/>
            </p:cNvSpPr>
            <p:nvPr/>
          </p:nvSpPr>
          <p:spPr bwMode="auto">
            <a:xfrm>
              <a:off x="1287" y="1403"/>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044" name="Rectangle 172"/>
            <p:cNvSpPr>
              <a:spLocks noChangeArrowheads="1"/>
            </p:cNvSpPr>
            <p:nvPr/>
          </p:nvSpPr>
          <p:spPr bwMode="auto">
            <a:xfrm>
              <a:off x="1008" y="1403"/>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80045" name="Rectangle 173"/>
            <p:cNvSpPr>
              <a:spLocks noChangeArrowheads="1"/>
            </p:cNvSpPr>
            <p:nvPr/>
          </p:nvSpPr>
          <p:spPr bwMode="auto">
            <a:xfrm>
              <a:off x="4895" y="1152"/>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46" name="Rectangle 174"/>
            <p:cNvSpPr>
              <a:spLocks noChangeArrowheads="1"/>
            </p:cNvSpPr>
            <p:nvPr/>
          </p:nvSpPr>
          <p:spPr bwMode="auto">
            <a:xfrm>
              <a:off x="4627" y="1152"/>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D</a:t>
              </a:r>
            </a:p>
          </p:txBody>
        </p:sp>
        <p:sp>
          <p:nvSpPr>
            <p:cNvPr id="80047" name="Rectangle 175"/>
            <p:cNvSpPr>
              <a:spLocks noChangeArrowheads="1"/>
            </p:cNvSpPr>
            <p:nvPr/>
          </p:nvSpPr>
          <p:spPr bwMode="auto">
            <a:xfrm>
              <a:off x="4347" y="1152"/>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048" name="Rectangle 176"/>
            <p:cNvSpPr>
              <a:spLocks noChangeArrowheads="1"/>
            </p:cNvSpPr>
            <p:nvPr/>
          </p:nvSpPr>
          <p:spPr bwMode="auto">
            <a:xfrm>
              <a:off x="4070" y="1152"/>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49" name="Rectangle 177"/>
            <p:cNvSpPr>
              <a:spLocks noChangeArrowheads="1"/>
            </p:cNvSpPr>
            <p:nvPr/>
          </p:nvSpPr>
          <p:spPr bwMode="auto">
            <a:xfrm>
              <a:off x="3791" y="1152"/>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P</a:t>
              </a:r>
            </a:p>
          </p:txBody>
        </p:sp>
        <p:sp>
          <p:nvSpPr>
            <p:cNvPr id="80050" name="Rectangle 178"/>
            <p:cNvSpPr>
              <a:spLocks noChangeArrowheads="1"/>
            </p:cNvSpPr>
            <p:nvPr/>
          </p:nvSpPr>
          <p:spPr bwMode="auto">
            <a:xfrm>
              <a:off x="3512" y="1152"/>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1" name="Rectangle 179"/>
            <p:cNvSpPr>
              <a:spLocks noChangeArrowheads="1"/>
            </p:cNvSpPr>
            <p:nvPr/>
          </p:nvSpPr>
          <p:spPr bwMode="auto">
            <a:xfrm>
              <a:off x="3235" y="1152"/>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2" name="Rectangle 180"/>
            <p:cNvSpPr>
              <a:spLocks noChangeArrowheads="1"/>
            </p:cNvSpPr>
            <p:nvPr/>
          </p:nvSpPr>
          <p:spPr bwMode="auto">
            <a:xfrm>
              <a:off x="2956" y="1152"/>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H</a:t>
              </a:r>
            </a:p>
          </p:txBody>
        </p:sp>
        <p:sp>
          <p:nvSpPr>
            <p:cNvPr id="80053" name="Rectangle 181"/>
            <p:cNvSpPr>
              <a:spLocks noChangeArrowheads="1"/>
            </p:cNvSpPr>
            <p:nvPr/>
          </p:nvSpPr>
          <p:spPr bwMode="auto">
            <a:xfrm>
              <a:off x="2679" y="1152"/>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4" name="Rectangle 182"/>
            <p:cNvSpPr>
              <a:spLocks noChangeArrowheads="1"/>
            </p:cNvSpPr>
            <p:nvPr/>
          </p:nvSpPr>
          <p:spPr bwMode="auto">
            <a:xfrm>
              <a:off x="2399" y="1152"/>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R</a:t>
              </a:r>
            </a:p>
          </p:txBody>
        </p:sp>
        <p:sp>
          <p:nvSpPr>
            <p:cNvPr id="80055" name="Rectangle 183"/>
            <p:cNvSpPr>
              <a:spLocks noChangeArrowheads="1"/>
            </p:cNvSpPr>
            <p:nvPr/>
          </p:nvSpPr>
          <p:spPr bwMode="auto">
            <a:xfrm>
              <a:off x="2121" y="1152"/>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6" name="Rectangle 184"/>
            <p:cNvSpPr>
              <a:spLocks noChangeArrowheads="1"/>
            </p:cNvSpPr>
            <p:nvPr/>
          </p:nvSpPr>
          <p:spPr bwMode="auto">
            <a:xfrm>
              <a:off x="1844" y="1152"/>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7" name="Rectangle 185"/>
            <p:cNvSpPr>
              <a:spLocks noChangeArrowheads="1"/>
            </p:cNvSpPr>
            <p:nvPr/>
          </p:nvSpPr>
          <p:spPr bwMode="auto">
            <a:xfrm>
              <a:off x="1564" y="1152"/>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8" name="Rectangle 186"/>
            <p:cNvSpPr>
              <a:spLocks noChangeArrowheads="1"/>
            </p:cNvSpPr>
            <p:nvPr/>
          </p:nvSpPr>
          <p:spPr bwMode="auto">
            <a:xfrm>
              <a:off x="1287" y="1152"/>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59" name="Rectangle 187"/>
            <p:cNvSpPr>
              <a:spLocks noChangeArrowheads="1"/>
            </p:cNvSpPr>
            <p:nvPr/>
          </p:nvSpPr>
          <p:spPr bwMode="auto">
            <a:xfrm>
              <a:off x="1008" y="1152"/>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060" name="Rectangle 188"/>
            <p:cNvSpPr>
              <a:spLocks noChangeArrowheads="1"/>
            </p:cNvSpPr>
            <p:nvPr/>
          </p:nvSpPr>
          <p:spPr bwMode="auto">
            <a:xfrm>
              <a:off x="4895" y="900"/>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1" name="Rectangle 189"/>
            <p:cNvSpPr>
              <a:spLocks noChangeArrowheads="1"/>
            </p:cNvSpPr>
            <p:nvPr/>
          </p:nvSpPr>
          <p:spPr bwMode="auto">
            <a:xfrm>
              <a:off x="4627" y="900"/>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2" name="Rectangle 190"/>
            <p:cNvSpPr>
              <a:spLocks noChangeArrowheads="1"/>
            </p:cNvSpPr>
            <p:nvPr/>
          </p:nvSpPr>
          <p:spPr bwMode="auto">
            <a:xfrm>
              <a:off x="4347" y="900"/>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G</a:t>
              </a:r>
            </a:p>
          </p:txBody>
        </p:sp>
        <p:sp>
          <p:nvSpPr>
            <p:cNvPr id="80063" name="Rectangle 191"/>
            <p:cNvSpPr>
              <a:spLocks noChangeArrowheads="1"/>
            </p:cNvSpPr>
            <p:nvPr/>
          </p:nvSpPr>
          <p:spPr bwMode="auto">
            <a:xfrm>
              <a:off x="4070" y="90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4" name="Rectangle 192"/>
            <p:cNvSpPr>
              <a:spLocks noChangeArrowheads="1"/>
            </p:cNvSpPr>
            <p:nvPr/>
          </p:nvSpPr>
          <p:spPr bwMode="auto">
            <a:xfrm>
              <a:off x="3791" y="900"/>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80065" name="Rectangle 193"/>
            <p:cNvSpPr>
              <a:spLocks noChangeArrowheads="1"/>
            </p:cNvSpPr>
            <p:nvPr/>
          </p:nvSpPr>
          <p:spPr bwMode="auto">
            <a:xfrm>
              <a:off x="3512" y="90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6" name="Rectangle 194"/>
            <p:cNvSpPr>
              <a:spLocks noChangeArrowheads="1"/>
            </p:cNvSpPr>
            <p:nvPr/>
          </p:nvSpPr>
          <p:spPr bwMode="auto">
            <a:xfrm>
              <a:off x="3235" y="90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7" name="Rectangle 195"/>
            <p:cNvSpPr>
              <a:spLocks noChangeArrowheads="1"/>
            </p:cNvSpPr>
            <p:nvPr/>
          </p:nvSpPr>
          <p:spPr bwMode="auto">
            <a:xfrm>
              <a:off x="2956" y="900"/>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80068" name="Rectangle 196"/>
            <p:cNvSpPr>
              <a:spLocks noChangeArrowheads="1"/>
            </p:cNvSpPr>
            <p:nvPr/>
          </p:nvSpPr>
          <p:spPr bwMode="auto">
            <a:xfrm>
              <a:off x="2679" y="90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69" name="Rectangle 197"/>
            <p:cNvSpPr>
              <a:spLocks noChangeArrowheads="1"/>
            </p:cNvSpPr>
            <p:nvPr/>
          </p:nvSpPr>
          <p:spPr bwMode="auto">
            <a:xfrm>
              <a:off x="2399" y="900"/>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070" name="Rectangle 198"/>
            <p:cNvSpPr>
              <a:spLocks noChangeArrowheads="1"/>
            </p:cNvSpPr>
            <p:nvPr/>
          </p:nvSpPr>
          <p:spPr bwMode="auto">
            <a:xfrm>
              <a:off x="2121" y="900"/>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1" name="Rectangle 199"/>
            <p:cNvSpPr>
              <a:spLocks noChangeArrowheads="1"/>
            </p:cNvSpPr>
            <p:nvPr/>
          </p:nvSpPr>
          <p:spPr bwMode="auto">
            <a:xfrm>
              <a:off x="1844" y="90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2" name="Rectangle 200"/>
            <p:cNvSpPr>
              <a:spLocks noChangeArrowheads="1"/>
            </p:cNvSpPr>
            <p:nvPr/>
          </p:nvSpPr>
          <p:spPr bwMode="auto">
            <a:xfrm>
              <a:off x="1564" y="900"/>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3" name="Rectangle 201"/>
            <p:cNvSpPr>
              <a:spLocks noChangeArrowheads="1"/>
            </p:cNvSpPr>
            <p:nvPr/>
          </p:nvSpPr>
          <p:spPr bwMode="auto">
            <a:xfrm>
              <a:off x="1287" y="900"/>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4" name="Rectangle 202"/>
            <p:cNvSpPr>
              <a:spLocks noChangeArrowheads="1"/>
            </p:cNvSpPr>
            <p:nvPr/>
          </p:nvSpPr>
          <p:spPr bwMode="auto">
            <a:xfrm>
              <a:off x="1008" y="900"/>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P</a:t>
              </a:r>
            </a:p>
          </p:txBody>
        </p:sp>
        <p:sp>
          <p:nvSpPr>
            <p:cNvPr id="80075" name="Rectangle 203"/>
            <p:cNvSpPr>
              <a:spLocks noChangeArrowheads="1"/>
            </p:cNvSpPr>
            <p:nvPr/>
          </p:nvSpPr>
          <p:spPr bwMode="auto">
            <a:xfrm>
              <a:off x="4895" y="648"/>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6" name="Rectangle 204"/>
            <p:cNvSpPr>
              <a:spLocks noChangeArrowheads="1"/>
            </p:cNvSpPr>
            <p:nvPr/>
          </p:nvSpPr>
          <p:spPr bwMode="auto">
            <a:xfrm>
              <a:off x="4627" y="648"/>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7" name="Rectangle 205"/>
            <p:cNvSpPr>
              <a:spLocks noChangeArrowheads="1"/>
            </p:cNvSpPr>
            <p:nvPr/>
          </p:nvSpPr>
          <p:spPr bwMode="auto">
            <a:xfrm>
              <a:off x="4347" y="648"/>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8" name="Rectangle 206"/>
            <p:cNvSpPr>
              <a:spLocks noChangeArrowheads="1"/>
            </p:cNvSpPr>
            <p:nvPr/>
          </p:nvSpPr>
          <p:spPr bwMode="auto">
            <a:xfrm>
              <a:off x="4070" y="648"/>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79" name="Rectangle 207"/>
            <p:cNvSpPr>
              <a:spLocks noChangeArrowheads="1"/>
            </p:cNvSpPr>
            <p:nvPr/>
          </p:nvSpPr>
          <p:spPr bwMode="auto">
            <a:xfrm>
              <a:off x="3791" y="648"/>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80" name="Rectangle 208"/>
            <p:cNvSpPr>
              <a:spLocks noChangeArrowheads="1"/>
            </p:cNvSpPr>
            <p:nvPr/>
          </p:nvSpPr>
          <p:spPr bwMode="auto">
            <a:xfrm>
              <a:off x="3512" y="64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081" name="Rectangle 209"/>
            <p:cNvSpPr>
              <a:spLocks noChangeArrowheads="1"/>
            </p:cNvSpPr>
            <p:nvPr/>
          </p:nvSpPr>
          <p:spPr bwMode="auto">
            <a:xfrm>
              <a:off x="3235" y="64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082" name="Rectangle 210"/>
            <p:cNvSpPr>
              <a:spLocks noChangeArrowheads="1"/>
            </p:cNvSpPr>
            <p:nvPr/>
          </p:nvSpPr>
          <p:spPr bwMode="auto">
            <a:xfrm>
              <a:off x="2956" y="648"/>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083" name="Rectangle 211"/>
            <p:cNvSpPr>
              <a:spLocks noChangeArrowheads="1"/>
            </p:cNvSpPr>
            <p:nvPr/>
          </p:nvSpPr>
          <p:spPr bwMode="auto">
            <a:xfrm>
              <a:off x="2679" y="64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80084" name="Rectangle 212"/>
            <p:cNvSpPr>
              <a:spLocks noChangeArrowheads="1"/>
            </p:cNvSpPr>
            <p:nvPr/>
          </p:nvSpPr>
          <p:spPr bwMode="auto">
            <a:xfrm>
              <a:off x="2399" y="64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C</a:t>
              </a:r>
            </a:p>
          </p:txBody>
        </p:sp>
        <p:sp>
          <p:nvSpPr>
            <p:cNvPr id="80085" name="Rectangle 213"/>
            <p:cNvSpPr>
              <a:spLocks noChangeArrowheads="1"/>
            </p:cNvSpPr>
            <p:nvPr/>
          </p:nvSpPr>
          <p:spPr bwMode="auto">
            <a:xfrm>
              <a:off x="2121" y="648"/>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80086" name="Rectangle 214"/>
            <p:cNvSpPr>
              <a:spLocks noChangeArrowheads="1"/>
            </p:cNvSpPr>
            <p:nvPr/>
          </p:nvSpPr>
          <p:spPr bwMode="auto">
            <a:xfrm>
              <a:off x="1844" y="648"/>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L</a:t>
              </a:r>
            </a:p>
          </p:txBody>
        </p:sp>
        <p:sp>
          <p:nvSpPr>
            <p:cNvPr id="80087" name="Rectangle 215"/>
            <p:cNvSpPr>
              <a:spLocks noChangeArrowheads="1"/>
            </p:cNvSpPr>
            <p:nvPr/>
          </p:nvSpPr>
          <p:spPr bwMode="auto">
            <a:xfrm>
              <a:off x="1564" y="648"/>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E</a:t>
              </a:r>
            </a:p>
          </p:txBody>
        </p:sp>
        <p:sp>
          <p:nvSpPr>
            <p:cNvPr id="80088" name="Rectangle 216"/>
            <p:cNvSpPr>
              <a:spLocks noChangeArrowheads="1"/>
            </p:cNvSpPr>
            <p:nvPr/>
          </p:nvSpPr>
          <p:spPr bwMode="auto">
            <a:xfrm>
              <a:off x="1287" y="648"/>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89" name="Rectangle 217"/>
            <p:cNvSpPr>
              <a:spLocks noChangeArrowheads="1"/>
            </p:cNvSpPr>
            <p:nvPr/>
          </p:nvSpPr>
          <p:spPr bwMode="auto">
            <a:xfrm>
              <a:off x="1008" y="648"/>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0" name="Rectangle 218"/>
            <p:cNvSpPr>
              <a:spLocks noChangeArrowheads="1"/>
            </p:cNvSpPr>
            <p:nvPr/>
          </p:nvSpPr>
          <p:spPr bwMode="auto">
            <a:xfrm>
              <a:off x="4895" y="396"/>
              <a:ext cx="28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1" name="Rectangle 219"/>
            <p:cNvSpPr>
              <a:spLocks noChangeArrowheads="1"/>
            </p:cNvSpPr>
            <p:nvPr/>
          </p:nvSpPr>
          <p:spPr bwMode="auto">
            <a:xfrm>
              <a:off x="4627" y="396"/>
              <a:ext cx="268"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2" name="Rectangle 220"/>
            <p:cNvSpPr>
              <a:spLocks noChangeArrowheads="1"/>
            </p:cNvSpPr>
            <p:nvPr/>
          </p:nvSpPr>
          <p:spPr bwMode="auto">
            <a:xfrm>
              <a:off x="4347" y="396"/>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3" name="Rectangle 221"/>
            <p:cNvSpPr>
              <a:spLocks noChangeArrowheads="1"/>
            </p:cNvSpPr>
            <p:nvPr/>
          </p:nvSpPr>
          <p:spPr bwMode="auto">
            <a:xfrm>
              <a:off x="4070" y="39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4" name="Rectangle 222"/>
            <p:cNvSpPr>
              <a:spLocks noChangeArrowheads="1"/>
            </p:cNvSpPr>
            <p:nvPr/>
          </p:nvSpPr>
          <p:spPr bwMode="auto">
            <a:xfrm>
              <a:off x="3791" y="39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5" name="Rectangle 223"/>
            <p:cNvSpPr>
              <a:spLocks noChangeArrowheads="1"/>
            </p:cNvSpPr>
            <p:nvPr/>
          </p:nvSpPr>
          <p:spPr bwMode="auto">
            <a:xfrm>
              <a:off x="3512" y="39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6" name="Rectangle 224"/>
            <p:cNvSpPr>
              <a:spLocks noChangeArrowheads="1"/>
            </p:cNvSpPr>
            <p:nvPr/>
          </p:nvSpPr>
          <p:spPr bwMode="auto">
            <a:xfrm>
              <a:off x="3235" y="39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7" name="Rectangle 225"/>
            <p:cNvSpPr>
              <a:spLocks noChangeArrowheads="1"/>
            </p:cNvSpPr>
            <p:nvPr/>
          </p:nvSpPr>
          <p:spPr bwMode="auto">
            <a:xfrm>
              <a:off x="2956" y="396"/>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098" name="Rectangle 226"/>
            <p:cNvSpPr>
              <a:spLocks noChangeArrowheads="1"/>
            </p:cNvSpPr>
            <p:nvPr/>
          </p:nvSpPr>
          <p:spPr bwMode="auto">
            <a:xfrm>
              <a:off x="2679" y="39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099" name="Rectangle 227"/>
            <p:cNvSpPr>
              <a:spLocks noChangeArrowheads="1"/>
            </p:cNvSpPr>
            <p:nvPr/>
          </p:nvSpPr>
          <p:spPr bwMode="auto">
            <a:xfrm>
              <a:off x="2399" y="39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0" name="Rectangle 228"/>
            <p:cNvSpPr>
              <a:spLocks noChangeArrowheads="1"/>
            </p:cNvSpPr>
            <p:nvPr/>
          </p:nvSpPr>
          <p:spPr bwMode="auto">
            <a:xfrm>
              <a:off x="2121" y="39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1" name="Rectangle 229"/>
            <p:cNvSpPr>
              <a:spLocks noChangeArrowheads="1"/>
            </p:cNvSpPr>
            <p:nvPr/>
          </p:nvSpPr>
          <p:spPr bwMode="auto">
            <a:xfrm>
              <a:off x="1844" y="39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2" name="Rectangle 230"/>
            <p:cNvSpPr>
              <a:spLocks noChangeArrowheads="1"/>
            </p:cNvSpPr>
            <p:nvPr/>
          </p:nvSpPr>
          <p:spPr bwMode="auto">
            <a:xfrm>
              <a:off x="1564" y="396"/>
              <a:ext cx="280"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3" name="Rectangle 231"/>
            <p:cNvSpPr>
              <a:spLocks noChangeArrowheads="1"/>
            </p:cNvSpPr>
            <p:nvPr/>
          </p:nvSpPr>
          <p:spPr bwMode="auto">
            <a:xfrm>
              <a:off x="1287" y="396"/>
              <a:ext cx="277"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4" name="Rectangle 232"/>
            <p:cNvSpPr>
              <a:spLocks noChangeArrowheads="1"/>
            </p:cNvSpPr>
            <p:nvPr/>
          </p:nvSpPr>
          <p:spPr bwMode="auto">
            <a:xfrm>
              <a:off x="1008" y="396"/>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05" name="Rectangle 233"/>
            <p:cNvSpPr>
              <a:spLocks noChangeArrowheads="1"/>
            </p:cNvSpPr>
            <p:nvPr/>
          </p:nvSpPr>
          <p:spPr bwMode="auto">
            <a:xfrm>
              <a:off x="4895" y="144"/>
              <a:ext cx="28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106" name="Rectangle 234"/>
            <p:cNvSpPr>
              <a:spLocks noChangeArrowheads="1"/>
            </p:cNvSpPr>
            <p:nvPr/>
          </p:nvSpPr>
          <p:spPr bwMode="auto">
            <a:xfrm>
              <a:off x="4627" y="144"/>
              <a:ext cx="268"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O</a:t>
              </a:r>
            </a:p>
          </p:txBody>
        </p:sp>
        <p:sp>
          <p:nvSpPr>
            <p:cNvPr id="80107" name="Rectangle 235"/>
            <p:cNvSpPr>
              <a:spLocks noChangeArrowheads="1"/>
            </p:cNvSpPr>
            <p:nvPr/>
          </p:nvSpPr>
          <p:spPr bwMode="auto">
            <a:xfrm>
              <a:off x="4347" y="144"/>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108" name="Rectangle 236"/>
            <p:cNvSpPr>
              <a:spLocks noChangeArrowheads="1"/>
            </p:cNvSpPr>
            <p:nvPr/>
          </p:nvSpPr>
          <p:spPr bwMode="auto">
            <a:xfrm>
              <a:off x="4070" y="144"/>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80109" name="Rectangle 237"/>
            <p:cNvSpPr>
              <a:spLocks noChangeArrowheads="1"/>
            </p:cNvSpPr>
            <p:nvPr/>
          </p:nvSpPr>
          <p:spPr bwMode="auto">
            <a:xfrm>
              <a:off x="3791" y="144"/>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110" name="Rectangle 238"/>
            <p:cNvSpPr>
              <a:spLocks noChangeArrowheads="1"/>
            </p:cNvSpPr>
            <p:nvPr/>
          </p:nvSpPr>
          <p:spPr bwMode="auto">
            <a:xfrm>
              <a:off x="3512" y="144"/>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C</a:t>
              </a:r>
            </a:p>
          </p:txBody>
        </p:sp>
        <p:sp>
          <p:nvSpPr>
            <p:cNvPr id="80111" name="Rectangle 239"/>
            <p:cNvSpPr>
              <a:spLocks noChangeArrowheads="1"/>
            </p:cNvSpPr>
            <p:nvPr/>
          </p:nvSpPr>
          <p:spPr bwMode="auto">
            <a:xfrm>
              <a:off x="3235" y="144"/>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112" name="Rectangle 240"/>
            <p:cNvSpPr>
              <a:spLocks noChangeArrowheads="1"/>
            </p:cNvSpPr>
            <p:nvPr/>
          </p:nvSpPr>
          <p:spPr bwMode="auto">
            <a:xfrm>
              <a:off x="2956" y="144"/>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F</a:t>
              </a:r>
            </a:p>
          </p:txBody>
        </p:sp>
        <p:sp>
          <p:nvSpPr>
            <p:cNvPr id="80113" name="Rectangle 241"/>
            <p:cNvSpPr>
              <a:spLocks noChangeArrowheads="1"/>
            </p:cNvSpPr>
            <p:nvPr/>
          </p:nvSpPr>
          <p:spPr bwMode="auto">
            <a:xfrm>
              <a:off x="2679" y="144"/>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I</a:t>
              </a:r>
            </a:p>
          </p:txBody>
        </p:sp>
        <p:sp>
          <p:nvSpPr>
            <p:cNvPr id="80114" name="Rectangle 242"/>
            <p:cNvSpPr>
              <a:spLocks noChangeArrowheads="1"/>
            </p:cNvSpPr>
            <p:nvPr/>
          </p:nvSpPr>
          <p:spPr bwMode="auto">
            <a:xfrm>
              <a:off x="2399" y="144"/>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T</a:t>
              </a:r>
            </a:p>
          </p:txBody>
        </p:sp>
        <p:sp>
          <p:nvSpPr>
            <p:cNvPr id="80115" name="Rectangle 243"/>
            <p:cNvSpPr>
              <a:spLocks noChangeArrowheads="1"/>
            </p:cNvSpPr>
            <p:nvPr/>
          </p:nvSpPr>
          <p:spPr bwMode="auto">
            <a:xfrm>
              <a:off x="2121" y="144"/>
              <a:ext cx="279"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C</a:t>
              </a:r>
            </a:p>
          </p:txBody>
        </p:sp>
        <p:sp>
          <p:nvSpPr>
            <p:cNvPr id="80116" name="Rectangle 244"/>
            <p:cNvSpPr>
              <a:spLocks noChangeArrowheads="1"/>
            </p:cNvSpPr>
            <p:nvPr/>
          </p:nvSpPr>
          <p:spPr bwMode="auto">
            <a:xfrm>
              <a:off x="1844" y="144"/>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N</a:t>
              </a:r>
            </a:p>
          </p:txBody>
        </p:sp>
        <p:sp>
          <p:nvSpPr>
            <p:cNvPr id="80117" name="Rectangle 245"/>
            <p:cNvSpPr>
              <a:spLocks noChangeArrowheads="1"/>
            </p:cNvSpPr>
            <p:nvPr/>
          </p:nvSpPr>
          <p:spPr bwMode="auto">
            <a:xfrm>
              <a:off x="1564" y="144"/>
              <a:ext cx="280"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A</a:t>
              </a:r>
            </a:p>
          </p:txBody>
        </p:sp>
        <p:sp>
          <p:nvSpPr>
            <p:cNvPr id="80118" name="Rectangle 246"/>
            <p:cNvSpPr>
              <a:spLocks noChangeArrowheads="1"/>
            </p:cNvSpPr>
            <p:nvPr/>
          </p:nvSpPr>
          <p:spPr bwMode="auto">
            <a:xfrm>
              <a:off x="1287" y="144"/>
              <a:ext cx="277" cy="252"/>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000000"/>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000000"/>
                  </a:solidFill>
                  <a:latin typeface="Arial" charset="0"/>
                </a:rPr>
                <a:t>S</a:t>
              </a:r>
            </a:p>
          </p:txBody>
        </p:sp>
        <p:sp>
          <p:nvSpPr>
            <p:cNvPr id="80119" name="Rectangle 247"/>
            <p:cNvSpPr>
              <a:spLocks noChangeArrowheads="1"/>
            </p:cNvSpPr>
            <p:nvPr/>
          </p:nvSpPr>
          <p:spPr bwMode="auto">
            <a:xfrm>
              <a:off x="1008" y="144"/>
              <a:ext cx="279" cy="252"/>
            </a:xfrm>
            <a:prstGeom prst="rect">
              <a:avLst/>
            </a:prstGeom>
            <a:solidFill>
              <a:srgbClr val="3333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0120" name="Line 248"/>
            <p:cNvSpPr>
              <a:spLocks noChangeShapeType="1"/>
            </p:cNvSpPr>
            <p:nvPr/>
          </p:nvSpPr>
          <p:spPr bwMode="auto">
            <a:xfrm>
              <a:off x="1008" y="144"/>
              <a:ext cx="4175"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1" name="Line 249"/>
            <p:cNvSpPr>
              <a:spLocks noChangeShapeType="1"/>
            </p:cNvSpPr>
            <p:nvPr/>
          </p:nvSpPr>
          <p:spPr bwMode="auto">
            <a:xfrm>
              <a:off x="1008" y="396"/>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2" name="Line 250"/>
            <p:cNvSpPr>
              <a:spLocks noChangeShapeType="1"/>
            </p:cNvSpPr>
            <p:nvPr/>
          </p:nvSpPr>
          <p:spPr bwMode="auto">
            <a:xfrm>
              <a:off x="1008" y="648"/>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3" name="Line 251"/>
            <p:cNvSpPr>
              <a:spLocks noChangeShapeType="1"/>
            </p:cNvSpPr>
            <p:nvPr/>
          </p:nvSpPr>
          <p:spPr bwMode="auto">
            <a:xfrm>
              <a:off x="1008" y="900"/>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4" name="Line 252"/>
            <p:cNvSpPr>
              <a:spLocks noChangeShapeType="1"/>
            </p:cNvSpPr>
            <p:nvPr/>
          </p:nvSpPr>
          <p:spPr bwMode="auto">
            <a:xfrm>
              <a:off x="1008" y="1152"/>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5" name="Line 253"/>
            <p:cNvSpPr>
              <a:spLocks noChangeShapeType="1"/>
            </p:cNvSpPr>
            <p:nvPr/>
          </p:nvSpPr>
          <p:spPr bwMode="auto">
            <a:xfrm>
              <a:off x="1008" y="1403"/>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6" name="Line 254"/>
            <p:cNvSpPr>
              <a:spLocks noChangeShapeType="1"/>
            </p:cNvSpPr>
            <p:nvPr/>
          </p:nvSpPr>
          <p:spPr bwMode="auto">
            <a:xfrm>
              <a:off x="1008" y="1656"/>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7" name="Line 255"/>
            <p:cNvSpPr>
              <a:spLocks noChangeShapeType="1"/>
            </p:cNvSpPr>
            <p:nvPr/>
          </p:nvSpPr>
          <p:spPr bwMode="auto">
            <a:xfrm>
              <a:off x="1008" y="1908"/>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8" name="Line 256"/>
            <p:cNvSpPr>
              <a:spLocks noChangeShapeType="1"/>
            </p:cNvSpPr>
            <p:nvPr/>
          </p:nvSpPr>
          <p:spPr bwMode="auto">
            <a:xfrm>
              <a:off x="1008" y="2160"/>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29" name="Line 257"/>
            <p:cNvSpPr>
              <a:spLocks noChangeShapeType="1"/>
            </p:cNvSpPr>
            <p:nvPr/>
          </p:nvSpPr>
          <p:spPr bwMode="auto">
            <a:xfrm>
              <a:off x="1008" y="2411"/>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0" name="Line 258"/>
            <p:cNvSpPr>
              <a:spLocks noChangeShapeType="1"/>
            </p:cNvSpPr>
            <p:nvPr/>
          </p:nvSpPr>
          <p:spPr bwMode="auto">
            <a:xfrm>
              <a:off x="1008" y="2663"/>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1" name="Line 259"/>
            <p:cNvSpPr>
              <a:spLocks noChangeShapeType="1"/>
            </p:cNvSpPr>
            <p:nvPr/>
          </p:nvSpPr>
          <p:spPr bwMode="auto">
            <a:xfrm>
              <a:off x="1008" y="2915"/>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2" name="Line 260"/>
            <p:cNvSpPr>
              <a:spLocks noChangeShapeType="1"/>
            </p:cNvSpPr>
            <p:nvPr/>
          </p:nvSpPr>
          <p:spPr bwMode="auto">
            <a:xfrm>
              <a:off x="1008" y="3167"/>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3" name="Line 261"/>
            <p:cNvSpPr>
              <a:spLocks noChangeShapeType="1"/>
            </p:cNvSpPr>
            <p:nvPr/>
          </p:nvSpPr>
          <p:spPr bwMode="auto">
            <a:xfrm>
              <a:off x="1008" y="3419"/>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4" name="Line 262"/>
            <p:cNvSpPr>
              <a:spLocks noChangeShapeType="1"/>
            </p:cNvSpPr>
            <p:nvPr/>
          </p:nvSpPr>
          <p:spPr bwMode="auto">
            <a:xfrm>
              <a:off x="1008" y="3671"/>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5" name="Line 263"/>
            <p:cNvSpPr>
              <a:spLocks noChangeShapeType="1"/>
            </p:cNvSpPr>
            <p:nvPr/>
          </p:nvSpPr>
          <p:spPr bwMode="auto">
            <a:xfrm>
              <a:off x="1008" y="3923"/>
              <a:ext cx="4175"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6" name="Line 264"/>
            <p:cNvSpPr>
              <a:spLocks noChangeShapeType="1"/>
            </p:cNvSpPr>
            <p:nvPr/>
          </p:nvSpPr>
          <p:spPr bwMode="auto">
            <a:xfrm>
              <a:off x="1008" y="4175"/>
              <a:ext cx="4175"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7" name="Line 265"/>
            <p:cNvSpPr>
              <a:spLocks noChangeShapeType="1"/>
            </p:cNvSpPr>
            <p:nvPr/>
          </p:nvSpPr>
          <p:spPr bwMode="auto">
            <a:xfrm>
              <a:off x="1008" y="144"/>
              <a:ext cx="1" cy="403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8" name="Line 266"/>
            <p:cNvSpPr>
              <a:spLocks noChangeShapeType="1"/>
            </p:cNvSpPr>
            <p:nvPr/>
          </p:nvSpPr>
          <p:spPr bwMode="auto">
            <a:xfrm>
              <a:off x="1287"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39" name="Line 267"/>
            <p:cNvSpPr>
              <a:spLocks noChangeShapeType="1"/>
            </p:cNvSpPr>
            <p:nvPr/>
          </p:nvSpPr>
          <p:spPr bwMode="auto">
            <a:xfrm>
              <a:off x="1564"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0" name="Line 268"/>
            <p:cNvSpPr>
              <a:spLocks noChangeShapeType="1"/>
            </p:cNvSpPr>
            <p:nvPr/>
          </p:nvSpPr>
          <p:spPr bwMode="auto">
            <a:xfrm>
              <a:off x="1844"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1" name="Line 269"/>
            <p:cNvSpPr>
              <a:spLocks noChangeShapeType="1"/>
            </p:cNvSpPr>
            <p:nvPr/>
          </p:nvSpPr>
          <p:spPr bwMode="auto">
            <a:xfrm>
              <a:off x="2121"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2" name="Line 270"/>
            <p:cNvSpPr>
              <a:spLocks noChangeShapeType="1"/>
            </p:cNvSpPr>
            <p:nvPr/>
          </p:nvSpPr>
          <p:spPr bwMode="auto">
            <a:xfrm>
              <a:off x="2399"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3" name="Line 271"/>
            <p:cNvSpPr>
              <a:spLocks noChangeShapeType="1"/>
            </p:cNvSpPr>
            <p:nvPr/>
          </p:nvSpPr>
          <p:spPr bwMode="auto">
            <a:xfrm>
              <a:off x="2679"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4" name="Line 272"/>
            <p:cNvSpPr>
              <a:spLocks noChangeShapeType="1"/>
            </p:cNvSpPr>
            <p:nvPr/>
          </p:nvSpPr>
          <p:spPr bwMode="auto">
            <a:xfrm>
              <a:off x="2956"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5" name="Line 273"/>
            <p:cNvSpPr>
              <a:spLocks noChangeShapeType="1"/>
            </p:cNvSpPr>
            <p:nvPr/>
          </p:nvSpPr>
          <p:spPr bwMode="auto">
            <a:xfrm>
              <a:off x="3235"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6" name="Line 274"/>
            <p:cNvSpPr>
              <a:spLocks noChangeShapeType="1"/>
            </p:cNvSpPr>
            <p:nvPr/>
          </p:nvSpPr>
          <p:spPr bwMode="auto">
            <a:xfrm>
              <a:off x="3512"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7" name="Line 275"/>
            <p:cNvSpPr>
              <a:spLocks noChangeShapeType="1"/>
            </p:cNvSpPr>
            <p:nvPr/>
          </p:nvSpPr>
          <p:spPr bwMode="auto">
            <a:xfrm>
              <a:off x="3791"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8" name="Line 276"/>
            <p:cNvSpPr>
              <a:spLocks noChangeShapeType="1"/>
            </p:cNvSpPr>
            <p:nvPr/>
          </p:nvSpPr>
          <p:spPr bwMode="auto">
            <a:xfrm>
              <a:off x="4070"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49" name="Line 277"/>
            <p:cNvSpPr>
              <a:spLocks noChangeShapeType="1"/>
            </p:cNvSpPr>
            <p:nvPr/>
          </p:nvSpPr>
          <p:spPr bwMode="auto">
            <a:xfrm>
              <a:off x="4347"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50" name="Line 278"/>
            <p:cNvSpPr>
              <a:spLocks noChangeShapeType="1"/>
            </p:cNvSpPr>
            <p:nvPr/>
          </p:nvSpPr>
          <p:spPr bwMode="auto">
            <a:xfrm>
              <a:off x="4627"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51" name="Line 279"/>
            <p:cNvSpPr>
              <a:spLocks noChangeShapeType="1"/>
            </p:cNvSpPr>
            <p:nvPr/>
          </p:nvSpPr>
          <p:spPr bwMode="auto">
            <a:xfrm>
              <a:off x="4895" y="144"/>
              <a:ext cx="1" cy="403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0152" name="Line 280"/>
            <p:cNvSpPr>
              <a:spLocks noChangeShapeType="1"/>
            </p:cNvSpPr>
            <p:nvPr/>
          </p:nvSpPr>
          <p:spPr bwMode="auto">
            <a:xfrm>
              <a:off x="5183" y="144"/>
              <a:ext cx="1" cy="403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pic>
        <p:nvPicPr>
          <p:cNvPr id="80153" name="Picture 28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91400" y="2743200"/>
            <a:ext cx="7391400" cy="3100388"/>
          </a:xfrm>
          <a:prstGeom prst="rect">
            <a:avLst/>
          </a:prstGeom>
          <a:noFill/>
          <a:ln>
            <a:noFill/>
          </a:ln>
          <a:effectLst/>
          <a:extLst>
            <a:ext uri="{909E8E84-426E-40dd-AFC4-6F175D3DCCD1}">
              <a14:hiddenFill xmlns:a14="http://schemas.microsoft.com/office/drawing/2010/main">
                <a:blipFill dpi="0" rotWithShape="0">
                  <a:blip/>
                  <a:srcRect t="69739"/>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80154" name="Rectangle 282"/>
          <p:cNvSpPr>
            <a:spLocks noChangeArrowheads="1"/>
          </p:cNvSpPr>
          <p:nvPr/>
        </p:nvSpPr>
        <p:spPr bwMode="auto">
          <a:xfrm>
            <a:off x="8229600" y="0"/>
            <a:ext cx="990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lnSpc>
                <a:spcPct val="100000"/>
              </a:lnSpc>
              <a:spcBef>
                <a:spcPts val="6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b="1">
                <a:solidFill>
                  <a:srgbClr val="FFFFFF"/>
                </a:solidFill>
                <a:latin typeface="Arial" charset="0"/>
              </a:rPr>
              <a:t>155d</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additive="repl">
                                        <p:cTn id="6" dur="1" fill="hold">
                                          <p:stCondLst>
                                            <p:cond delay="0"/>
                                          </p:stCondLst>
                                        </p:cTn>
                                        <p:tgtEl>
                                          <p:spTgt spid="79879"/>
                                        </p:tgtEl>
                                        <p:attrNameLst>
                                          <p:attrName>style.visibility</p:attrName>
                                        </p:attrNameLst>
                                      </p:cBhvr>
                                      <p:to>
                                        <p:strVal val="visible"/>
                                      </p:to>
                                    </p:set>
                                    <p:animEffect transition="in" filter="fade">
                                      <p:cBhvr additive="repl">
                                        <p:cTn id="7" dur="500"/>
                                        <p:tgtEl>
                                          <p:spTgt spid="79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32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9138" name="Rectangle 2"/>
          <p:cNvSpPr>
            <a:spLocks noGrp="1" noChangeArrowheads="1"/>
          </p:cNvSpPr>
          <p:nvPr>
            <p:ph type="title" idx="4294967295"/>
          </p:nvPr>
        </p:nvSpPr>
        <p:spPr>
          <a:xfrm>
            <a:off x="3581400" y="274638"/>
            <a:ext cx="2070100" cy="3306762"/>
          </a:xfrm>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빈무덤</a:t>
            </a:r>
            <a:r>
              <a:rPr lang="en-GB" smtClean="0"/>
              <a:t>!</a:t>
            </a:r>
          </a:p>
        </p:txBody>
      </p:sp>
      <p:sp>
        <p:nvSpPr>
          <p:cNvPr id="219139" name="Text Box 3"/>
          <p:cNvSpPr txBox="1">
            <a:spLocks noChangeArrowheads="1"/>
          </p:cNvSpPr>
          <p:nvPr/>
        </p:nvSpPr>
        <p:spPr bwMode="auto">
          <a:xfrm>
            <a:off x="1736725" y="4951413"/>
            <a:ext cx="6492875" cy="946150"/>
          </a:xfrm>
          <a:prstGeom prst="rect">
            <a:avLst/>
          </a:prstGeom>
          <a:solidFill>
            <a:srgbClr val="72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ja-JP" altLang="en-GB" sz="2800" b="1" smtClean="0">
                <a:latin typeface="Arial"/>
              </a:rPr>
              <a:t>“</a:t>
            </a:r>
            <a:r>
              <a:rPr lang="en-AU" b="1" smtClean="0">
                <a:solidFill>
                  <a:schemeClr val="bg1"/>
                </a:solidFill>
              </a:rPr>
              <a:t>나의 복음과 예수 그리스도를 전파함은</a:t>
            </a:r>
            <a:r>
              <a:rPr lang="en-AU" smtClean="0">
                <a:solidFill>
                  <a:schemeClr val="bg1"/>
                </a:solidFill>
              </a:rPr>
              <a:t> </a:t>
            </a:r>
            <a:r>
              <a:rPr lang="en-GB" sz="2800" b="1" smtClean="0"/>
              <a:t>…</a:t>
            </a:r>
            <a:r>
              <a:rPr lang="ja-JP" altLang="en-GB" sz="2800" b="1" smtClean="0">
                <a:latin typeface="Arial"/>
              </a:rPr>
              <a:t>”</a:t>
            </a:r>
            <a:r>
              <a:rPr lang="en-GB" sz="2800" b="1" smtClean="0"/>
              <a:t> (</a:t>
            </a:r>
            <a:r>
              <a:rPr lang="ko-KR" altLang="en-US" sz="2800" b="1" smtClean="0">
                <a:ea typeface="Gulim" charset="0"/>
                <a:cs typeface="Gulim" charset="0"/>
              </a:rPr>
              <a:t>로마서</a:t>
            </a:r>
            <a:r>
              <a:rPr lang="ko-KR" altLang="en-GB" sz="2800" b="1" smtClean="0">
                <a:ea typeface="Gulim" charset="0"/>
                <a:cs typeface="Gulim" charset="0"/>
              </a:rPr>
              <a:t> </a:t>
            </a:r>
            <a:r>
              <a:rPr lang="en-GB" sz="2800" b="1" smtClean="0"/>
              <a:t>16:25)‏</a:t>
            </a:r>
          </a:p>
        </p:txBody>
      </p:sp>
      <p:sp>
        <p:nvSpPr>
          <p:cNvPr id="219140" name="Text Box 4"/>
          <p:cNvSpPr txBox="1">
            <a:spLocks noChangeArrowheads="1"/>
          </p:cNvSpPr>
          <p:nvPr/>
        </p:nvSpPr>
        <p:spPr bwMode="auto">
          <a:xfrm>
            <a:off x="8351838" y="0"/>
            <a:ext cx="790575"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154f</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ffectLst/>
          <a:extLst>
            <a:ext uri="{909E8E84-426E-40dd-AFC4-6F175D3DCCD1}">
              <a14:hiddenFill xmlns:a14="http://schemas.microsoft.com/office/drawing/2010/main">
                <a:blipFill dpi="0" rotWithShape="0">
                  <a:blip>
                    <a:lum bright="-1200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0162" name="Rectangle 2"/>
          <p:cNvSpPr>
            <a:spLocks noGrp="1" noChangeArrowheads="1"/>
          </p:cNvSpPr>
          <p:nvPr>
            <p:ph type="title"/>
          </p:nvPr>
        </p:nvSpPr>
        <p:spPr>
          <a:xfrm>
            <a:off x="0" y="-152400"/>
            <a:ext cx="85344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smtClean="0">
                <a:ea typeface="Gulim" charset="0"/>
                <a:cs typeface="Gulim" charset="0"/>
              </a:rPr>
              <a:t>어떻게 그분을 알수있나</a:t>
            </a:r>
            <a:r>
              <a:rPr lang="en-US" altLang="ko-KR" b="1" smtClean="0">
                <a:ea typeface="Gulim" charset="0"/>
                <a:cs typeface="Gulim" charset="0"/>
              </a:rPr>
              <a:t>?</a:t>
            </a:r>
          </a:p>
        </p:txBody>
      </p:sp>
      <p:sp>
        <p:nvSpPr>
          <p:cNvPr id="220163" name="Rectangle 3"/>
          <p:cNvSpPr>
            <a:spLocks noGrp="1" noChangeArrowheads="1"/>
          </p:cNvSpPr>
          <p:nvPr>
            <p:ph type="body" idx="1"/>
          </p:nvPr>
        </p:nvSpPr>
        <p:spPr>
          <a:xfrm>
            <a:off x="152400" y="2819400"/>
            <a:ext cx="8534400" cy="33528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ko-KR" altLang="en-US" b="1" smtClean="0">
                <a:ea typeface="Gulim" charset="0"/>
                <a:cs typeface="Gulim" charset="0"/>
              </a:rPr>
              <a:t>당신에게 죄가 있다고 인정하십시요</a:t>
            </a:r>
            <a:r>
              <a:rPr lang="en-GB" altLang="ko-KR" b="1" smtClean="0">
                <a:ea typeface="Gulim" charset="0"/>
                <a:cs typeface="Gulim" charset="0"/>
              </a:rPr>
              <a:t> </a:t>
            </a:r>
            <a:r>
              <a:rPr lang="en-GB" b="1" smtClean="0"/>
              <a:t>(</a:t>
            </a:r>
            <a:r>
              <a:rPr lang="ko-KR" altLang="en-US" b="1" smtClean="0">
                <a:ea typeface="Gulim" charset="0"/>
                <a:cs typeface="Gulim" charset="0"/>
              </a:rPr>
              <a:t>롬 </a:t>
            </a:r>
            <a:r>
              <a:rPr lang="en-GB" b="1" smtClean="0"/>
              <a:t>3:23)‏</a:t>
            </a:r>
          </a:p>
          <a:p>
            <a:pPr eaLnBrk="1" hangingPunct="1">
              <a:lnSpc>
                <a:spcPct val="100000"/>
              </a:lnSpc>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ko-KR" altLang="en-US" b="1" smtClean="0">
                <a:ea typeface="Gulim" charset="0"/>
                <a:cs typeface="Gulim" charset="0"/>
              </a:rPr>
              <a:t>당신을 위해 예수가 죽었다는 것을 믿으십시요</a:t>
            </a:r>
            <a:r>
              <a:rPr lang="en-GB" b="1" smtClean="0"/>
              <a:t> (</a:t>
            </a:r>
            <a:r>
              <a:rPr lang="ko-KR" altLang="en-US" b="1" smtClean="0">
                <a:ea typeface="Gulim" charset="0"/>
                <a:cs typeface="Gulim" charset="0"/>
              </a:rPr>
              <a:t>롬</a:t>
            </a:r>
            <a:r>
              <a:rPr lang="ko-KR" altLang="en-GB" b="1" smtClean="0">
                <a:ea typeface="Gulim" charset="0"/>
                <a:cs typeface="Gulim" charset="0"/>
              </a:rPr>
              <a:t> </a:t>
            </a:r>
            <a:r>
              <a:rPr lang="en-GB" b="1" smtClean="0"/>
              <a:t>6:23; 5:8)‏</a:t>
            </a:r>
          </a:p>
          <a:p>
            <a:pPr eaLnBrk="1" hangingPunct="1">
              <a:lnSpc>
                <a:spcPct val="100000"/>
              </a:lnSpc>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ko-KR" altLang="en-US" b="1" smtClean="0">
                <a:ea typeface="Gulim" charset="0"/>
                <a:cs typeface="Gulim" charset="0"/>
              </a:rPr>
              <a:t>죄로부터 돌아 서겠다고 고백 하십시요</a:t>
            </a:r>
            <a:r>
              <a:rPr lang="en-GB" b="1" smtClean="0"/>
              <a:t> (</a:t>
            </a:r>
            <a:r>
              <a:rPr lang="ko-KR" altLang="en-US" b="1" smtClean="0">
                <a:ea typeface="Gulim" charset="0"/>
                <a:cs typeface="Gulim" charset="0"/>
              </a:rPr>
              <a:t>롬</a:t>
            </a:r>
            <a:r>
              <a:rPr lang="ko-KR" altLang="en-GB" b="1" smtClean="0">
                <a:ea typeface="Gulim" charset="0"/>
                <a:cs typeface="Gulim" charset="0"/>
              </a:rPr>
              <a:t> </a:t>
            </a:r>
            <a:r>
              <a:rPr lang="en-GB" b="1" smtClean="0"/>
              <a:t>10:9-10)‏</a:t>
            </a:r>
          </a:p>
        </p:txBody>
      </p:sp>
      <p:sp>
        <p:nvSpPr>
          <p:cNvPr id="220164" name="Text Box 4"/>
          <p:cNvSpPr txBox="1">
            <a:spLocks noChangeArrowheads="1"/>
          </p:cNvSpPr>
          <p:nvPr/>
        </p:nvSpPr>
        <p:spPr bwMode="auto">
          <a:xfrm>
            <a:off x="8231188" y="-152400"/>
            <a:ext cx="773112" cy="460375"/>
          </a:xfrm>
          <a:prstGeom prst="rect">
            <a:avLst/>
          </a:prstGeom>
          <a:solidFill>
            <a:srgbClr val="000000"/>
          </a:solidFill>
          <a:ln>
            <a:noFill/>
          </a:ln>
          <a:effectLst>
            <a:outerShdw blurRad="63500" dist="36147" dir="2700000" algn="ctr" rotWithShape="0">
              <a:srgbClr val="000000">
                <a:alpha val="74998"/>
              </a:srgbClr>
            </a:outerShdw>
          </a:effectLst>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Arial" charset="0"/>
              <a:buNone/>
              <a:defRPr/>
            </a:pPr>
            <a:r>
              <a:rPr lang="en-GB" b="1" smtClean="0">
                <a:solidFill>
                  <a:srgbClr val="FFFFFF"/>
                </a:solidFill>
                <a:latin typeface="Arial" charset="0"/>
                <a:ea typeface="ＭＳ Ｐゴシック" charset="0"/>
                <a:cs typeface="ＭＳ Ｐゴシック" charset="0"/>
              </a:rPr>
              <a:t>155i</a:t>
            </a:r>
          </a:p>
        </p:txBody>
      </p:sp>
      <p:sp>
        <p:nvSpPr>
          <p:cNvPr id="220165" name="Rectangle 5"/>
          <p:cNvSpPr>
            <a:spLocks noChangeArrowheads="1"/>
          </p:cNvSpPr>
          <p:nvPr/>
        </p:nvSpPr>
        <p:spPr bwMode="auto">
          <a:xfrm>
            <a:off x="0" y="1981200"/>
            <a:ext cx="8915400" cy="91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100000"/>
              </a:lnSpc>
              <a:spcBef>
                <a:spcPts val="800"/>
              </a:spcBef>
              <a:buClr>
                <a:srgbClr val="FFCC66"/>
              </a:buClr>
              <a:buFont typeface="Wingdings" charset="0"/>
              <a:buNone/>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ko-KR" altLang="en-US" sz="3200" b="1" u="sng">
                <a:solidFill>
                  <a:srgbClr val="EAEAEA"/>
                </a:solidFill>
                <a:latin typeface="Tahoma" charset="0"/>
                <a:ea typeface="Gulim" charset="0"/>
                <a:cs typeface="Gulim" charset="0"/>
              </a:rPr>
              <a:t>로마서가 보여준 길을 따라 걸으며</a:t>
            </a:r>
            <a:r>
              <a:rPr lang="en-GB" sz="3200" b="1" u="sng">
                <a:solidFill>
                  <a:srgbClr val="EAEAEA"/>
                </a:solidFill>
                <a:latin typeface="Tahoma" charset="0"/>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smtClean="0"/>
              <a:t>Black</a:t>
            </a:r>
            <a:endParaRPr lang="en-US" dirty="0"/>
          </a:p>
        </p:txBody>
      </p:sp>
    </p:spTree>
    <p:extLst>
      <p:ext uri="{BB962C8B-B14F-4D97-AF65-F5344CB8AC3E}">
        <p14:creationId xmlns:p14="http://schemas.microsoft.com/office/powerpoint/2010/main" val="109634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ko-KR" altLang="en-US" sz="3200" b="1" dirty="0">
                <a:solidFill>
                  <a:srgbClr val="FFFFFF"/>
                </a:solidFill>
                <a:latin typeface="Arial" charset="0"/>
                <a:ea typeface="ＭＳ Ｐゴシック" charset="0"/>
              </a:rPr>
              <a:t>신약 조사 </a:t>
            </a:r>
            <a:r>
              <a:rPr lang="en-US" sz="3200" b="1" dirty="0" smtClean="0">
                <a:solidFill>
                  <a:srgbClr val="FFFFFF"/>
                </a:solidFill>
                <a:latin typeface="Arial" charset="0"/>
                <a:ea typeface="ＭＳ Ｐゴシック" charset="0"/>
              </a:rPr>
              <a:t> • </a:t>
            </a:r>
            <a:r>
              <a:rPr lang="en-US" sz="3200" b="1" dirty="0" err="1" smtClean="0">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buClrTx/>
              <a:buSzTx/>
              <a:buFontTx/>
              <a:buNone/>
            </a:pPr>
            <a:r>
              <a:rPr lang="ko-KR" altLang="en-US" sz="4000" b="1" dirty="0" smtClean="0">
                <a:solidFill>
                  <a:srgbClr val="FFFFFF"/>
                </a:solidFill>
                <a:latin typeface="Arial" charset="0"/>
                <a:cs typeface="Arial" charset="0"/>
              </a:rPr>
              <a:t>이 프리젠테이션을 무료로 다운 받으세요</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3278790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0897"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메세지와 로마서 </a:t>
            </a:r>
            <a:r>
              <a:rPr lang="en-US" altLang="ko-KR" smtClean="0">
                <a:solidFill>
                  <a:schemeClr val="bg1"/>
                </a:solidFill>
                <a:ea typeface="Gulim" charset="0"/>
                <a:cs typeface="Gulim" charset="0"/>
              </a:rPr>
              <a:t>1</a:t>
            </a:r>
            <a:r>
              <a:rPr lang="ko-KR" altLang="en-US" smtClean="0">
                <a:solidFill>
                  <a:schemeClr val="bg1"/>
                </a:solidFill>
                <a:ea typeface="Gulim" charset="0"/>
                <a:cs typeface="Gulim" charset="0"/>
              </a:rPr>
              <a:t>장</a:t>
            </a:r>
          </a:p>
        </p:txBody>
      </p:sp>
      <p:sp>
        <p:nvSpPr>
          <p:cNvPr id="80898" name="Rectangle 2"/>
          <p:cNvSpPr>
            <a:spLocks noGrp="1" noChangeArrowheads="1"/>
          </p:cNvSpPr>
          <p:nvPr>
            <p:ph type="subTitle" idx="4294967295"/>
          </p:nvPr>
        </p:nvSpPr>
        <p:spPr>
          <a:xfrm>
            <a:off x="1371600" y="3886200"/>
            <a:ext cx="64008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ja-JP" altLang="en-GB" sz="3200" b="1" i="1" smtClean="0">
                <a:solidFill>
                  <a:srgbClr val="FFFFFF"/>
                </a:solidFill>
                <a:ea typeface="Gulim" charset="0"/>
                <a:cs typeface="Gulim" charset="0"/>
              </a:rPr>
              <a:t>하나님을</a:t>
            </a:r>
            <a:r>
              <a:rPr lang="en-GB" sz="3200" b="1" i="1" smtClean="0">
                <a:solidFill>
                  <a:srgbClr val="FFFFFF"/>
                </a:solidFill>
                <a:ea typeface="Gulim" charset="0"/>
                <a:cs typeface="Gulim" charset="0"/>
              </a:rPr>
              <a:t> </a:t>
            </a:r>
            <a:r>
              <a:rPr lang="ja-JP" altLang="en-GB" sz="3200" b="1" i="1" smtClean="0">
                <a:solidFill>
                  <a:srgbClr val="FFFFFF"/>
                </a:solidFill>
                <a:ea typeface="Gulim" charset="0"/>
                <a:cs typeface="Gulim" charset="0"/>
              </a:rPr>
              <a:t>거절한</a:t>
            </a:r>
            <a:r>
              <a:rPr lang="en-GB" sz="3200" b="1" i="1" smtClean="0">
                <a:solidFill>
                  <a:srgbClr val="FFFFFF"/>
                </a:solidFill>
                <a:ea typeface="Gulim" charset="0"/>
                <a:cs typeface="Gulim" charset="0"/>
              </a:rPr>
              <a:t> </a:t>
            </a:r>
            <a:r>
              <a:rPr lang="ja-JP" altLang="en-GB" sz="3200" b="1" i="1" smtClean="0">
                <a:solidFill>
                  <a:srgbClr val="FFFFFF"/>
                </a:solidFill>
                <a:ea typeface="Gulim" charset="0"/>
                <a:cs typeface="Gulim" charset="0"/>
              </a:rPr>
              <a:t>이방인에</a:t>
            </a:r>
            <a:r>
              <a:rPr lang="en-GB" sz="3200" b="1" i="1" smtClean="0">
                <a:solidFill>
                  <a:srgbClr val="FFFFFF"/>
                </a:solidFill>
                <a:ea typeface="Gulim" charset="0"/>
                <a:cs typeface="Gulim" charset="0"/>
              </a:rPr>
              <a:t> </a:t>
            </a:r>
            <a:r>
              <a:rPr lang="ja-JP" altLang="en-GB" sz="3200" b="1" i="1" smtClean="0">
                <a:solidFill>
                  <a:srgbClr val="FFFFFF"/>
                </a:solidFill>
                <a:ea typeface="Gulim" charset="0"/>
                <a:cs typeface="Gulim" charset="0"/>
              </a:rPr>
              <a:t>대한</a:t>
            </a:r>
            <a:r>
              <a:rPr lang="en-GB" sz="3200" b="1" i="1" smtClean="0">
                <a:solidFill>
                  <a:srgbClr val="FFFFFF"/>
                </a:solidFill>
                <a:ea typeface="Gulim" charset="0"/>
                <a:cs typeface="Gulim" charset="0"/>
              </a:rPr>
              <a:t> </a:t>
            </a:r>
            <a:r>
              <a:rPr lang="ja-JP" altLang="en-GB" sz="3200" b="1" i="1" smtClean="0">
                <a:solidFill>
                  <a:srgbClr val="FFFFFF"/>
                </a:solidFill>
                <a:ea typeface="Gulim" charset="0"/>
                <a:cs typeface="Gulim" charset="0"/>
              </a:rPr>
              <a:t>하나님의</a:t>
            </a:r>
            <a:r>
              <a:rPr lang="en-GB" sz="3200" b="1" i="1" smtClean="0">
                <a:solidFill>
                  <a:srgbClr val="FFFFFF"/>
                </a:solidFill>
                <a:ea typeface="Gulim" charset="0"/>
                <a:cs typeface="Gulim" charset="0"/>
              </a:rPr>
              <a:t> </a:t>
            </a:r>
            <a:r>
              <a:rPr lang="ja-JP" altLang="en-GB" sz="3200" b="1" i="1" smtClean="0">
                <a:solidFill>
                  <a:srgbClr val="FFFFFF"/>
                </a:solidFill>
                <a:ea typeface="Gulim" charset="0"/>
                <a:cs typeface="Gulim" charset="0"/>
              </a:rPr>
              <a:t>분노</a:t>
            </a:r>
            <a:endParaRPr lang="en-GB" sz="3200" b="1" i="1" smtClean="0">
              <a:solidFill>
                <a:srgbClr val="FFFFFF"/>
              </a:solidFill>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21" name="Rectangle 1"/>
          <p:cNvSpPr>
            <a:spLocks noGrp="1" noChangeArrowheads="1"/>
          </p:cNvSpPr>
          <p:nvPr>
            <p:ph type="title"/>
          </p:nvPr>
        </p:nvSpPr>
        <p:spPr>
          <a:xfrm>
            <a:off x="0" y="304800"/>
            <a:ext cx="91440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000" b="1" smtClean="0">
                <a:solidFill>
                  <a:schemeClr val="bg1"/>
                </a:solidFill>
                <a:latin typeface="Copperplate Gothic Light" charset="0"/>
                <a:ea typeface="Gulim" charset="0"/>
                <a:cs typeface="Gulim" charset="0"/>
              </a:rPr>
              <a:t>로마서의</a:t>
            </a:r>
            <a:r>
              <a:rPr lang="en-GB" sz="4000" b="1" smtClean="0">
                <a:solidFill>
                  <a:schemeClr val="bg1"/>
                </a:solidFill>
                <a:latin typeface="Copperplate Gothic Light" charset="0"/>
                <a:ea typeface="Gulim" charset="0"/>
                <a:cs typeface="Gulim" charset="0"/>
              </a:rPr>
              <a:t> </a:t>
            </a:r>
            <a:r>
              <a:rPr lang="ko-KR" altLang="en-US" sz="4000" b="1" smtClean="0">
                <a:solidFill>
                  <a:schemeClr val="bg1"/>
                </a:solidFill>
                <a:latin typeface="Copperplate Gothic Light" charset="0"/>
                <a:ea typeface="Gulim" charset="0"/>
                <a:cs typeface="Gulim" charset="0"/>
              </a:rPr>
              <a:t>의로움</a:t>
            </a:r>
            <a:endParaRPr lang="ko-KR" altLang="en-US" sz="4000" b="1" smtClean="0">
              <a:latin typeface="Copperplate Gothic Light" charset="0"/>
              <a:ea typeface="Gulim" charset="0"/>
              <a:cs typeface="Gulim" charset="0"/>
            </a:endParaRPr>
          </a:p>
        </p:txBody>
      </p:sp>
      <p:sp>
        <p:nvSpPr>
          <p:cNvPr id="81922"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839684" name="Group 3"/>
          <p:cNvGrpSpPr>
            <a:grpSpLocks/>
          </p:cNvGrpSpPr>
          <p:nvPr/>
        </p:nvGrpSpPr>
        <p:grpSpPr bwMode="auto">
          <a:xfrm>
            <a:off x="76200" y="1473200"/>
            <a:ext cx="8990013" cy="5230813"/>
            <a:chOff x="48" y="928"/>
            <a:chExt cx="5663" cy="3295"/>
          </a:xfrm>
        </p:grpSpPr>
        <p:sp>
          <p:nvSpPr>
            <p:cNvPr id="81924" name="Rectangle 4"/>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보냄</a:t>
              </a:r>
              <a:endParaRPr lang="en-GB" sz="2000" b="1">
                <a:solidFill>
                  <a:srgbClr val="FFFFFF"/>
                </a:solidFill>
                <a:latin typeface="Arial" charset="0"/>
                <a:ea typeface="Gulim" charset="0"/>
                <a:cs typeface="Gulim" charset="0"/>
              </a:endParaRPr>
            </a:p>
          </p:txBody>
        </p:sp>
        <p:sp>
          <p:nvSpPr>
            <p:cNvPr id="81925" name="Rectangle 5"/>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봉사</a:t>
              </a:r>
              <a:endParaRPr lang="en-GB" sz="2000" b="1">
                <a:solidFill>
                  <a:srgbClr val="FFFFFF"/>
                </a:solidFill>
                <a:latin typeface="Arial" charset="0"/>
                <a:ea typeface="Gulim" charset="0"/>
                <a:cs typeface="Gulim" charset="0"/>
              </a:endParaRPr>
            </a:p>
          </p:txBody>
        </p:sp>
        <p:sp>
          <p:nvSpPr>
            <p:cNvPr id="81926"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주권</a:t>
              </a:r>
              <a:endParaRPr lang="en-GB" sz="2000" b="1">
                <a:solidFill>
                  <a:srgbClr val="FFFFFF"/>
                </a:solidFill>
                <a:latin typeface="Arial" charset="0"/>
                <a:ea typeface="Gulim" charset="0"/>
                <a:cs typeface="Gulim" charset="0"/>
              </a:endParaRPr>
            </a:p>
          </p:txBody>
        </p:sp>
        <p:sp>
          <p:nvSpPr>
            <p:cNvPr id="81927"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구별됨</a:t>
              </a:r>
              <a:endParaRPr lang="en-GB" sz="2000" b="1">
                <a:solidFill>
                  <a:srgbClr val="FFFFFF"/>
                </a:solidFill>
                <a:latin typeface="Arial" charset="0"/>
                <a:ea typeface="Gulim" charset="0"/>
                <a:cs typeface="Gulim" charset="0"/>
              </a:endParaRPr>
            </a:p>
          </p:txBody>
        </p:sp>
        <p:sp>
          <p:nvSpPr>
            <p:cNvPr id="81928" name="Rectangle 8"/>
            <p:cNvSpPr>
              <a:spLocks noChangeArrowheads="1"/>
            </p:cNvSpPr>
            <p:nvPr/>
          </p:nvSpPr>
          <p:spPr bwMode="auto">
            <a:xfrm>
              <a:off x="1666"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구</a:t>
              </a:r>
              <a:r>
                <a:rPr lang="ko-KR" altLang="en-US" sz="2000" b="1">
                  <a:solidFill>
                    <a:srgbClr val="FFFFFF"/>
                  </a:solidFill>
                  <a:latin typeface="Arial" charset="0"/>
                  <a:ea typeface="Gulim" charset="0"/>
                  <a:cs typeface="Gulim" charset="0"/>
                </a:rPr>
                <a:t>속</a:t>
              </a:r>
              <a:endParaRPr lang="ko-KR" altLang="en-GB" sz="2000" b="1">
                <a:solidFill>
                  <a:srgbClr val="FFFFFF"/>
                </a:solidFill>
                <a:latin typeface="Arial" charset="0"/>
                <a:ea typeface="Gulim" charset="0"/>
                <a:cs typeface="Gulim" charset="0"/>
              </a:endParaRPr>
            </a:p>
          </p:txBody>
        </p:sp>
        <p:sp>
          <p:nvSpPr>
            <p:cNvPr id="81929" name="Rectangle 9"/>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죄</a:t>
              </a:r>
              <a:endParaRPr lang="en-GB" sz="2000" b="1">
                <a:solidFill>
                  <a:srgbClr val="FFFFFF"/>
                </a:solidFill>
                <a:latin typeface="Arial" charset="0"/>
                <a:ea typeface="Gulim" charset="0"/>
                <a:cs typeface="Gulim" charset="0"/>
              </a:endParaRPr>
            </a:p>
          </p:txBody>
        </p:sp>
        <p:sp>
          <p:nvSpPr>
            <p:cNvPr id="81930" name="Rectangle 10"/>
            <p:cNvSpPr>
              <a:spLocks noChangeArrowheads="1"/>
            </p:cNvSpPr>
            <p:nvPr/>
          </p:nvSpPr>
          <p:spPr bwMode="auto">
            <a:xfrm>
              <a:off x="48" y="3125"/>
              <a:ext cx="720"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effectLst>
                    <a:outerShdw blurRad="38100" dist="38100" dir="2700000" algn="tl">
                      <a:srgbClr val="000000"/>
                    </a:outerShdw>
                  </a:effectLst>
                  <a:latin typeface="Arial" charset="0"/>
                  <a:ea typeface="Gulim" charset="0"/>
                  <a:cs typeface="Gulim" charset="0"/>
                </a:rPr>
                <a:t>시작</a:t>
              </a:r>
              <a:endParaRPr lang="en-GB" sz="2000" b="1">
                <a:solidFill>
                  <a:srgbClr val="FFFFFF"/>
                </a:solidFill>
                <a:effectLst>
                  <a:outerShdw blurRad="38100" dist="38100" dir="2700000" algn="tl">
                    <a:srgbClr val="000000"/>
                  </a:outerShdw>
                </a:effectLst>
                <a:latin typeface="Arial" charset="0"/>
                <a:ea typeface="Gulim" charset="0"/>
                <a:cs typeface="Gulim" charset="0"/>
              </a:endParaRPr>
            </a:p>
          </p:txBody>
        </p:sp>
        <p:sp>
          <p:nvSpPr>
            <p:cNvPr id="81931" name="Rectangle 11"/>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확장</a:t>
              </a:r>
              <a:endParaRPr lang="en-GB" sz="2000" b="1">
                <a:solidFill>
                  <a:srgbClr val="FFFFFF"/>
                </a:solidFill>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81932" name="Rectangle 12"/>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변화</a:t>
              </a:r>
              <a:endParaRPr lang="en-GB" sz="2000" b="1">
                <a:solidFill>
                  <a:srgbClr val="FFFFFF"/>
                </a:solidFill>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81933"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선임</a:t>
              </a:r>
              <a:endParaRPr lang="en-GB" sz="2000" b="1">
                <a:solidFill>
                  <a:srgbClr val="FFFFFF"/>
                </a:solidFill>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81934"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성화</a:t>
              </a:r>
              <a:endParaRPr lang="en-GB" sz="2000" b="1">
                <a:solidFill>
                  <a:srgbClr val="FFFFFF"/>
                </a:solidFill>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81935" name="Rectangle 15"/>
            <p:cNvSpPr>
              <a:spLocks noChangeArrowheads="1"/>
            </p:cNvSpPr>
            <p:nvPr/>
          </p:nvSpPr>
          <p:spPr bwMode="auto">
            <a:xfrm>
              <a:off x="1666"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3:21–</a:t>
              </a:r>
              <a:br>
                <a:rPr lang="en-GB" sz="2000" b="1">
                  <a:solidFill>
                    <a:srgbClr val="FFFFFF"/>
                  </a:solidFill>
                  <a:latin typeface="Arial" charset="0"/>
                </a:rPr>
              </a:br>
              <a:r>
                <a:rPr lang="en-GB" sz="2000" b="1">
                  <a:solidFill>
                    <a:srgbClr val="FFFFFF"/>
                  </a:solidFill>
                  <a:latin typeface="Arial" charset="0"/>
                </a:rPr>
                <a:t>5:21</a:t>
              </a:r>
            </a:p>
          </p:txBody>
        </p:sp>
        <p:sp>
          <p:nvSpPr>
            <p:cNvPr id="81936" name="Rectangle 16"/>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비난</a:t>
              </a:r>
              <a:endParaRPr lang="en-GB" sz="2000" b="1">
                <a:solidFill>
                  <a:srgbClr val="FFFFFF"/>
                </a:solidFill>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81937" name="Rectangle 17"/>
            <p:cNvSpPr>
              <a:spLocks noChangeArrowheads="1"/>
            </p:cNvSpPr>
            <p:nvPr/>
          </p:nvSpPr>
          <p:spPr bwMode="auto">
            <a:xfrm>
              <a:off x="48" y="2026"/>
              <a:ext cx="720"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effectLst>
                    <a:outerShdw blurRad="38100" dist="38100" dir="2700000" algn="tl">
                      <a:srgbClr val="000000"/>
                    </a:outerShdw>
                  </a:effectLst>
                  <a:latin typeface="Arial" charset="0"/>
                  <a:ea typeface="Gulim" charset="0"/>
                  <a:cs typeface="Gulim" charset="0"/>
                </a:rPr>
                <a:t>소개</a:t>
              </a:r>
              <a:endParaRPr lang="en-GB" sz="2000" b="1">
                <a:solidFill>
                  <a:srgbClr val="FFFFFF"/>
                </a:solidFill>
                <a:effectLst>
                  <a:outerShdw blurRad="38100" dist="38100" dir="2700000" algn="tl">
                    <a:srgbClr val="000000"/>
                  </a:outerShdw>
                </a:effectLst>
                <a:latin typeface="Arial" charset="0"/>
                <a:ea typeface="Gulim" charset="0"/>
                <a:cs typeface="Gulim" charset="0"/>
              </a:endParaRP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1:1-17</a:t>
              </a:r>
            </a:p>
          </p:txBody>
        </p:sp>
        <p:sp>
          <p:nvSpPr>
            <p:cNvPr id="81938" name="Rectangle 18"/>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보급</a:t>
              </a:r>
              <a:endParaRPr lang="en-GB" sz="2000" b="1">
                <a:solidFill>
                  <a:srgbClr val="FFFFFF"/>
                </a:solidFill>
                <a:latin typeface="Arial" charset="0"/>
                <a:ea typeface="Gulim" charset="0"/>
                <a:cs typeface="Gulim" charset="0"/>
              </a:endParaRPr>
            </a:p>
          </p:txBody>
        </p:sp>
        <p:sp>
          <p:nvSpPr>
            <p:cNvPr id="81939" name="Rectangle 19"/>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적용</a:t>
              </a:r>
              <a:endParaRPr lang="en-GB" sz="2000" b="1">
                <a:solidFill>
                  <a:srgbClr val="FFFFFF"/>
                </a:solidFill>
                <a:latin typeface="Arial" charset="0"/>
                <a:ea typeface="Gulim" charset="0"/>
                <a:cs typeface="Gulim" charset="0"/>
              </a:endParaRPr>
            </a:p>
          </p:txBody>
        </p:sp>
        <p:sp>
          <p:nvSpPr>
            <p:cNvPr id="81940"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정당화</a:t>
              </a:r>
              <a:endParaRPr lang="en-GB" sz="2000" b="1">
                <a:solidFill>
                  <a:srgbClr val="FFFFFF"/>
                </a:solidFill>
                <a:latin typeface="Arial" charset="0"/>
                <a:ea typeface="Gulim" charset="0"/>
                <a:cs typeface="Gulim" charset="0"/>
              </a:endParaRPr>
            </a:p>
          </p:txBody>
        </p:sp>
        <p:sp>
          <p:nvSpPr>
            <p:cNvPr id="81941"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부여하다</a:t>
              </a:r>
              <a:endParaRPr lang="en-GB" sz="2000" b="1">
                <a:solidFill>
                  <a:srgbClr val="FFFFFF"/>
                </a:solidFill>
                <a:latin typeface="Arial" charset="0"/>
                <a:ea typeface="Gulim" charset="0"/>
                <a:cs typeface="Gulim" charset="0"/>
              </a:endParaRPr>
            </a:p>
          </p:txBody>
        </p:sp>
        <p:sp>
          <p:nvSpPr>
            <p:cNvPr id="81942" name="Rectangle 22"/>
            <p:cNvSpPr>
              <a:spLocks noChangeArrowheads="1"/>
            </p:cNvSpPr>
            <p:nvPr/>
          </p:nvSpPr>
          <p:spPr bwMode="auto">
            <a:xfrm>
              <a:off x="1666"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공급</a:t>
              </a:r>
              <a:endParaRPr lang="en-GB" sz="2000" b="1">
                <a:solidFill>
                  <a:srgbClr val="FFFFFF"/>
                </a:solidFill>
                <a:latin typeface="Arial" charset="0"/>
                <a:ea typeface="Gulim" charset="0"/>
                <a:cs typeface="Gulim" charset="0"/>
              </a:endParaRPr>
            </a:p>
          </p:txBody>
        </p:sp>
        <p:sp>
          <p:nvSpPr>
            <p:cNvPr id="81943" name="Rectangle 23"/>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latin typeface="Arial" charset="0"/>
                  <a:ea typeface="Gulim" charset="0"/>
                  <a:cs typeface="Gulim" charset="0"/>
                </a:rPr>
                <a:t>필요</a:t>
              </a:r>
              <a:endParaRPr lang="en-GB" sz="2000" b="1">
                <a:solidFill>
                  <a:srgbClr val="FFFFFF"/>
                </a:solidFill>
                <a:latin typeface="Arial" charset="0"/>
                <a:ea typeface="Gulim" charset="0"/>
                <a:cs typeface="Gulim" charset="0"/>
              </a:endParaRPr>
            </a:p>
          </p:txBody>
        </p:sp>
        <p:sp>
          <p:nvSpPr>
            <p:cNvPr id="81944" name="Rectangle 24"/>
            <p:cNvSpPr>
              <a:spLocks noChangeArrowheads="1"/>
            </p:cNvSpPr>
            <p:nvPr/>
          </p:nvSpPr>
          <p:spPr bwMode="auto">
            <a:xfrm>
              <a:off x="48" y="928"/>
              <a:ext cx="720"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2000" b="1">
                  <a:solidFill>
                    <a:srgbClr val="FFFFFF"/>
                  </a:solidFill>
                  <a:effectLst>
                    <a:outerShdw blurRad="38100" dist="38100" dir="2700000" algn="tl">
                      <a:srgbClr val="000000"/>
                    </a:outerShdw>
                  </a:effectLst>
                  <a:latin typeface="Arial" charset="0"/>
                  <a:ea typeface="Gulim" charset="0"/>
                  <a:cs typeface="Gulim" charset="0"/>
                </a:rPr>
                <a:t>주제</a:t>
              </a:r>
              <a:endParaRPr lang="en-GB" sz="2000" b="1">
                <a:solidFill>
                  <a:srgbClr val="FFFFFF"/>
                </a:solidFill>
                <a:effectLst>
                  <a:outerShdw blurRad="38100" dist="38100" dir="2700000" algn="tl">
                    <a:srgbClr val="000000"/>
                  </a:outerShdw>
                </a:effectLst>
                <a:latin typeface="Arial" charset="0"/>
                <a:ea typeface="Gulim" charset="0"/>
                <a:cs typeface="Gulim" charset="0"/>
              </a:endParaRPr>
            </a:p>
          </p:txBody>
        </p:sp>
        <p:sp>
          <p:nvSpPr>
            <p:cNvPr id="81945"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46"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47"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48"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49"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0"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1"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2"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3"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4"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5"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81956"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1"/>
          <p:cNvSpPr>
            <a:spLocks noGrp="1" noChangeArrowheads="1"/>
          </p:cNvSpPr>
          <p:nvPr>
            <p:ph type="title"/>
          </p:nvPr>
        </p:nvSpPr>
        <p:spPr>
          <a:xfrm>
            <a:off x="685800" y="6096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b="1" u="sng" smtClean="0">
                <a:latin typeface="Arial" charset="0"/>
                <a:ea typeface="Gulim" charset="0"/>
                <a:cs typeface="Gulim" charset="0"/>
              </a:rPr>
              <a:t>로마서의</a:t>
            </a:r>
            <a:r>
              <a:rPr lang="en-GB" b="1" u="sng" smtClean="0">
                <a:latin typeface="Arial" charset="0"/>
                <a:ea typeface="Gulim" charset="0"/>
                <a:cs typeface="Gulim" charset="0"/>
              </a:rPr>
              <a:t> </a:t>
            </a:r>
            <a:r>
              <a:rPr lang="ja-JP" altLang="en-GB" b="1" u="sng" smtClean="0">
                <a:latin typeface="Arial" charset="0"/>
                <a:ea typeface="Gulim" charset="0"/>
                <a:cs typeface="Gulim" charset="0"/>
              </a:rPr>
              <a:t>주제</a:t>
            </a:r>
            <a:endParaRPr lang="en-GB" b="1" u="sng" smtClean="0">
              <a:latin typeface="Arial" charset="0"/>
              <a:ea typeface="Gulim" charset="0"/>
              <a:cs typeface="Gulim" charset="0"/>
            </a:endParaRPr>
          </a:p>
        </p:txBody>
      </p:sp>
      <p:sp>
        <p:nvSpPr>
          <p:cNvPr id="82946" name="Text Box 2"/>
          <p:cNvSpPr txBox="1">
            <a:spLocks noChangeArrowheads="1"/>
          </p:cNvSpPr>
          <p:nvPr/>
        </p:nvSpPr>
        <p:spPr bwMode="auto">
          <a:xfrm>
            <a:off x="1447800" y="1931988"/>
            <a:ext cx="6705600" cy="3935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Font typeface="Arial" charset="0"/>
              <a:buNone/>
              <a:defRPr/>
            </a:pPr>
            <a:r>
              <a:rPr lang="en-GB" sz="2800" b="1" baseline="30000" smtClean="0">
                <a:latin typeface="Arial" charset="0"/>
              </a:rPr>
              <a:t>16</a:t>
            </a:r>
            <a:r>
              <a:rPr lang="ja-JP" altLang="en-GB" sz="2800" b="1" smtClean="0">
                <a:latin typeface="Arial" charset="0"/>
                <a:ea typeface="Gulim" charset="0"/>
                <a:cs typeface="Gulim" charset="0"/>
              </a:rPr>
              <a:t>내가</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복음을</a:t>
            </a:r>
            <a:r>
              <a:rPr lang="en-GB" sz="2800" b="1" smtClean="0">
                <a:latin typeface="Arial" charset="0"/>
              </a:rPr>
              <a:t> </a:t>
            </a:r>
            <a:r>
              <a:rPr lang="ja-JP" altLang="en-GB" sz="2800" b="1" smtClean="0">
                <a:latin typeface="Arial" charset="0"/>
                <a:ea typeface="Gulim" charset="0"/>
                <a:cs typeface="Gulim" charset="0"/>
              </a:rPr>
              <a:t>부끄러워하지</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아니하노니</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이</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복음은</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모든</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믿는</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자에게</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구원을</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주시는</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하나님의</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능력이</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됨이라</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첫째는</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유대인에게요</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또한</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헬라인에게로다</a:t>
            </a:r>
            <a:r>
              <a:rPr lang="en-GB" sz="2800" b="1" smtClean="0">
                <a:latin typeface="Arial" charset="0"/>
              </a:rPr>
              <a:t>.</a:t>
            </a:r>
            <a:br>
              <a:rPr lang="en-GB" sz="2800" b="1" smtClean="0">
                <a:latin typeface="Arial" charset="0"/>
              </a:rPr>
            </a:br>
            <a:r>
              <a:rPr lang="en-GB" sz="2800" b="1" smtClean="0">
                <a:latin typeface="Arial" charset="0"/>
              </a:rPr>
              <a:t/>
            </a:r>
            <a:br>
              <a:rPr lang="en-GB" sz="2800" b="1" smtClean="0">
                <a:latin typeface="Arial" charset="0"/>
              </a:rPr>
            </a:br>
            <a:r>
              <a:rPr lang="en-GB" sz="2800" b="1" baseline="30000" smtClean="0">
                <a:latin typeface="Arial" charset="0"/>
              </a:rPr>
              <a:t>17</a:t>
            </a:r>
            <a:r>
              <a:rPr lang="ja-JP" altLang="en-GB" sz="2800" b="1" smtClean="0">
                <a:latin typeface="Arial" charset="0"/>
                <a:ea typeface="Gulim" charset="0"/>
                <a:cs typeface="Gulim" charset="0"/>
              </a:rPr>
              <a:t>복음에는</a:t>
            </a:r>
            <a:r>
              <a:rPr lang="en-GB" sz="2800" b="1" smtClean="0">
                <a:latin typeface="Arial" charset="0"/>
              </a:rPr>
              <a:t> </a:t>
            </a:r>
            <a:r>
              <a:rPr lang="ja-JP" altLang="en-GB" sz="2800" b="1" smtClean="0">
                <a:latin typeface="Arial" charset="0"/>
                <a:ea typeface="Gulim" charset="0"/>
                <a:cs typeface="Gulim" charset="0"/>
              </a:rPr>
              <a:t>하나님의</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의가</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나타나서</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믿음으로</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믿음에</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이르게</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하나니</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기록된바</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오직</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의인은</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믿음으로</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말미암아</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살리라</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함과</a:t>
            </a:r>
            <a:r>
              <a:rPr lang="en-GB" sz="2800" b="1" smtClean="0">
                <a:latin typeface="Arial" charset="0"/>
                <a:ea typeface="Gulim" charset="0"/>
                <a:cs typeface="Gulim" charset="0"/>
              </a:rPr>
              <a:t> </a:t>
            </a:r>
            <a:r>
              <a:rPr lang="ja-JP" altLang="en-GB" sz="2800" b="1" smtClean="0">
                <a:latin typeface="Arial" charset="0"/>
                <a:ea typeface="Gulim" charset="0"/>
                <a:cs typeface="Gulim" charset="0"/>
              </a:rPr>
              <a:t>같으니라</a:t>
            </a:r>
            <a:r>
              <a:rPr lang="en-GB" sz="2800" b="1" smtClean="0">
                <a:latin typeface="Arial" charset="0"/>
              </a:rPr>
              <a:t>."</a:t>
            </a:r>
          </a:p>
        </p:txBody>
      </p:sp>
      <p:sp>
        <p:nvSpPr>
          <p:cNvPr id="82947" name="Text Box 3"/>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1"/>
          <p:cNvSpPr>
            <a:spLocks noGrp="1" noChangeArrowheads="1"/>
          </p:cNvSpPr>
          <p:nvPr>
            <p:ph type="body"/>
          </p:nvPr>
        </p:nvSpPr>
        <p:spPr>
          <a:xfrm>
            <a:off x="914400" y="2286000"/>
            <a:ext cx="7772400" cy="2286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chor="t"/>
          <a:lstStyle/>
          <a:p>
            <a:pPr marL="338138" indent="-338138" eaLnBrk="1" hangingPunct="1">
              <a:lnSpc>
                <a:spcPct val="87000"/>
              </a:lnSpc>
              <a:spcBef>
                <a:spcPts val="450"/>
              </a:spcBef>
              <a:buClr>
                <a:srgbClr val="0078F0"/>
              </a:buClr>
              <a:buSzPct val="85000"/>
              <a:buFont typeface="Wingdings" charset="0"/>
              <a:buNone/>
              <a:tabLst>
                <a:tab pos="338138" algn="l"/>
                <a:tab pos="904875" algn="l"/>
                <a:tab pos="1819275" algn="l"/>
                <a:tab pos="2733675" algn="l"/>
                <a:tab pos="3648075" algn="l"/>
                <a:tab pos="4562475" algn="l"/>
                <a:tab pos="5476875" algn="l"/>
                <a:tab pos="6391275" algn="l"/>
                <a:tab pos="7305675" algn="l"/>
                <a:tab pos="8220075" algn="l"/>
                <a:tab pos="9134475" algn="l"/>
                <a:tab pos="10048875" algn="l"/>
                <a:tab pos="10326688" algn="l"/>
                <a:tab pos="10775950" algn="l"/>
                <a:tab pos="10779125" algn="l"/>
              </a:tabLst>
              <a:defRPr/>
            </a:pPr>
            <a:r>
              <a:rPr lang="en-GB" sz="1800" smtClean="0">
                <a:cs typeface="Times New Roman" charset="0"/>
              </a:rPr>
              <a:t>	</a:t>
            </a:r>
            <a:r>
              <a:rPr lang="ja-JP" altLang="en-GB" sz="1800" smtClean="0">
                <a:ea typeface="Gulim" charset="0"/>
                <a:cs typeface="Gulim" charset="0"/>
              </a:rPr>
              <a:t>로마서의</a:t>
            </a:r>
            <a:r>
              <a:rPr lang="en-GB" sz="1800" smtClean="0">
                <a:ea typeface="Gulim" charset="0"/>
                <a:cs typeface="Gulim" charset="0"/>
              </a:rPr>
              <a:t> </a:t>
            </a:r>
            <a:r>
              <a:rPr lang="ja-JP" altLang="en-GB" sz="1800" smtClean="0">
                <a:ea typeface="Gulim" charset="0"/>
                <a:cs typeface="Gulim" charset="0"/>
              </a:rPr>
              <a:t>표현된</a:t>
            </a:r>
            <a:r>
              <a:rPr lang="en-GB" sz="1800" smtClean="0">
                <a:ea typeface="Gulim" charset="0"/>
                <a:cs typeface="Gulim" charset="0"/>
              </a:rPr>
              <a:t> </a:t>
            </a:r>
            <a:r>
              <a:rPr lang="ja-JP" altLang="en-GB" sz="1800" smtClean="0">
                <a:ea typeface="Gulim" charset="0"/>
                <a:cs typeface="Gulim" charset="0"/>
              </a:rPr>
              <a:t>바울의</a:t>
            </a:r>
            <a:r>
              <a:rPr lang="en-GB" sz="1800" smtClean="0">
                <a:ea typeface="Gulim" charset="0"/>
                <a:cs typeface="Gulim" charset="0"/>
              </a:rPr>
              <a:t> </a:t>
            </a:r>
            <a:r>
              <a:rPr lang="ja-JP" altLang="en-GB" sz="1800" smtClean="0">
                <a:ea typeface="Gulim" charset="0"/>
                <a:cs typeface="Gulim" charset="0"/>
              </a:rPr>
              <a:t>주제는</a:t>
            </a:r>
            <a:r>
              <a:rPr lang="en-GB" sz="1800" smtClean="0">
                <a:ea typeface="Gulim" charset="0"/>
                <a:cs typeface="Gulim" charset="0"/>
              </a:rPr>
              <a:t> </a:t>
            </a:r>
            <a:r>
              <a:rPr lang="ja-JP" altLang="en-GB" sz="1800" smtClean="0">
                <a:ea typeface="Gulim" charset="0"/>
                <a:cs typeface="Gulim" charset="0"/>
              </a:rPr>
              <a:t>기초적인</a:t>
            </a:r>
            <a:r>
              <a:rPr lang="en-GB" sz="1800" smtClean="0">
                <a:ea typeface="Gulim" charset="0"/>
                <a:cs typeface="Gulim" charset="0"/>
              </a:rPr>
              <a:t> </a:t>
            </a:r>
            <a:r>
              <a:rPr lang="ja-JP" altLang="en-GB" sz="1800" smtClean="0">
                <a:ea typeface="Gulim" charset="0"/>
                <a:cs typeface="Gulim" charset="0"/>
              </a:rPr>
              <a:t>복음이다</a:t>
            </a:r>
            <a:r>
              <a:rPr lang="en-GB" sz="1800" smtClean="0">
                <a:ea typeface="Gulim" charset="0"/>
                <a:cs typeface="Gulim" charset="0"/>
              </a:rPr>
              <a:t>. </a:t>
            </a:r>
            <a:r>
              <a:rPr lang="ja-JP" altLang="en-GB" sz="1800" smtClean="0">
                <a:ea typeface="Gulim" charset="0"/>
                <a:cs typeface="Gulim" charset="0"/>
              </a:rPr>
              <a:t>온</a:t>
            </a:r>
            <a:r>
              <a:rPr lang="en-GB" sz="1800" smtClean="0">
                <a:ea typeface="Gulim" charset="0"/>
                <a:cs typeface="Gulim" charset="0"/>
              </a:rPr>
              <a:t> </a:t>
            </a:r>
            <a:r>
              <a:rPr lang="ja-JP" altLang="en-GB" sz="1800" smtClean="0">
                <a:ea typeface="Gulim" charset="0"/>
                <a:cs typeface="Gulim" charset="0"/>
              </a:rPr>
              <a:t>인류의</a:t>
            </a:r>
            <a:r>
              <a:rPr lang="en-GB" sz="1800" smtClean="0">
                <a:ea typeface="Gulim" charset="0"/>
                <a:cs typeface="Gulim" charset="0"/>
              </a:rPr>
              <a:t> (</a:t>
            </a:r>
            <a:r>
              <a:rPr lang="ja-JP" altLang="en-GB" sz="1800" smtClean="0">
                <a:ea typeface="Gulim" charset="0"/>
                <a:cs typeface="Gulim" charset="0"/>
              </a:rPr>
              <a:t>유대인과</a:t>
            </a:r>
            <a:r>
              <a:rPr lang="en-GB" sz="1800" smtClean="0">
                <a:ea typeface="Gulim" charset="0"/>
                <a:cs typeface="Gulim" charset="0"/>
              </a:rPr>
              <a:t> </a:t>
            </a:r>
            <a:r>
              <a:rPr lang="ja-JP" altLang="en-GB" sz="1800" smtClean="0">
                <a:ea typeface="Gulim" charset="0"/>
                <a:cs typeface="Gulim" charset="0"/>
              </a:rPr>
              <a:t>이방인을</a:t>
            </a:r>
            <a:r>
              <a:rPr lang="en-GB" sz="1800" smtClean="0">
                <a:ea typeface="Gulim" charset="0"/>
                <a:cs typeface="Gulim" charset="0"/>
              </a:rPr>
              <a:t> </a:t>
            </a:r>
            <a:r>
              <a:rPr lang="ja-JP" altLang="en-GB" sz="1800" smtClean="0">
                <a:ea typeface="Gulim" charset="0"/>
                <a:cs typeface="Gulim" charset="0"/>
              </a:rPr>
              <a:t>포함한</a:t>
            </a:r>
            <a:r>
              <a:rPr lang="en-GB" sz="1800" smtClean="0">
                <a:ea typeface="Gulim" charset="0"/>
                <a:cs typeface="Gulim" charset="0"/>
              </a:rPr>
              <a:t>) </a:t>
            </a:r>
            <a:r>
              <a:rPr lang="ja-JP" altLang="en-GB" sz="1800" smtClean="0">
                <a:ea typeface="Gulim" charset="0"/>
                <a:cs typeface="Gulim" charset="0"/>
              </a:rPr>
              <a:t>하나님의</a:t>
            </a:r>
            <a:r>
              <a:rPr lang="en-GB" sz="1800" smtClean="0">
                <a:ea typeface="Gulim" charset="0"/>
                <a:cs typeface="Gulim" charset="0"/>
              </a:rPr>
              <a:t> </a:t>
            </a:r>
            <a:r>
              <a:rPr lang="ja-JP" altLang="en-GB" sz="1800" smtClean="0">
                <a:ea typeface="Gulim" charset="0"/>
                <a:cs typeface="Gulim" charset="0"/>
              </a:rPr>
              <a:t>구원과</a:t>
            </a:r>
            <a:r>
              <a:rPr lang="en-GB" sz="1800" smtClean="0">
                <a:ea typeface="Gulim" charset="0"/>
                <a:cs typeface="Gulim" charset="0"/>
              </a:rPr>
              <a:t> </a:t>
            </a:r>
            <a:r>
              <a:rPr lang="ja-JP" altLang="en-GB" sz="1800" smtClean="0">
                <a:ea typeface="Gulim" charset="0"/>
                <a:cs typeface="Gulim" charset="0"/>
              </a:rPr>
              <a:t>의롭다하심의</a:t>
            </a:r>
            <a:r>
              <a:rPr lang="en-GB" sz="1800" smtClean="0">
                <a:ea typeface="Gulim" charset="0"/>
                <a:cs typeface="Gulim" charset="0"/>
              </a:rPr>
              <a:t> </a:t>
            </a:r>
            <a:r>
              <a:rPr lang="ja-JP" altLang="en-GB" sz="1800" smtClean="0">
                <a:ea typeface="Gulim" charset="0"/>
                <a:cs typeface="Gulim" charset="0"/>
              </a:rPr>
              <a:t>대한</a:t>
            </a:r>
            <a:r>
              <a:rPr lang="en-GB" sz="1800" smtClean="0">
                <a:ea typeface="Gulim" charset="0"/>
                <a:cs typeface="Gulim" charset="0"/>
              </a:rPr>
              <a:t> </a:t>
            </a:r>
            <a:r>
              <a:rPr lang="ja-JP" altLang="en-GB" sz="1800" smtClean="0">
                <a:ea typeface="Gulim" charset="0"/>
                <a:cs typeface="Gulim" charset="0"/>
              </a:rPr>
              <a:t>계획의</a:t>
            </a:r>
            <a:r>
              <a:rPr lang="en-GB" sz="1800" smtClean="0">
                <a:ea typeface="Gulim" charset="0"/>
                <a:cs typeface="Gulim" charset="0"/>
              </a:rPr>
              <a:t> </a:t>
            </a:r>
            <a:r>
              <a:rPr lang="ja-JP" altLang="en-GB" sz="1800" smtClean="0">
                <a:ea typeface="Gulim" charset="0"/>
                <a:cs typeface="Gulim" charset="0"/>
              </a:rPr>
              <a:t>성취를</a:t>
            </a:r>
            <a:r>
              <a:rPr lang="en-GB" sz="1800" smtClean="0">
                <a:ea typeface="Gulim" charset="0"/>
                <a:cs typeface="Gulim" charset="0"/>
              </a:rPr>
              <a:t> </a:t>
            </a:r>
            <a:r>
              <a:rPr lang="ja-JP" altLang="en-GB" sz="1800" smtClean="0">
                <a:ea typeface="Gulim" charset="0"/>
                <a:cs typeface="Gulim" charset="0"/>
              </a:rPr>
              <a:t>나타낸다</a:t>
            </a:r>
            <a:r>
              <a:rPr lang="en-GB" sz="1800" smtClean="0">
                <a:ea typeface="Gulim" charset="0"/>
                <a:cs typeface="Gulim" charset="0"/>
              </a:rPr>
              <a:t> </a:t>
            </a:r>
            <a:r>
              <a:rPr lang="en-GB" sz="1800" smtClean="0">
                <a:cs typeface="Times New Roman" charset="0"/>
              </a:rPr>
              <a:t>(1:16-17). </a:t>
            </a:r>
            <a:r>
              <a:rPr lang="ja-JP" altLang="en-GB" sz="1800" smtClean="0">
                <a:ea typeface="Gulim" charset="0"/>
                <a:cs typeface="Gulim" charset="0"/>
              </a:rPr>
              <a:t>믿음으로</a:t>
            </a:r>
            <a:r>
              <a:rPr lang="en-GB" sz="1800" smtClean="0">
                <a:ea typeface="Gulim" charset="0"/>
                <a:cs typeface="Gulim" charset="0"/>
              </a:rPr>
              <a:t> </a:t>
            </a:r>
            <a:r>
              <a:rPr lang="ja-JP" altLang="en-GB" sz="1800" smtClean="0">
                <a:ea typeface="Gulim" charset="0"/>
                <a:cs typeface="Gulim" charset="0"/>
              </a:rPr>
              <a:t>구원에</a:t>
            </a:r>
            <a:r>
              <a:rPr lang="en-GB" sz="1800" smtClean="0">
                <a:ea typeface="Gulim" charset="0"/>
                <a:cs typeface="Gulim" charset="0"/>
              </a:rPr>
              <a:t> </a:t>
            </a:r>
            <a:r>
              <a:rPr lang="ja-JP" altLang="en-GB" sz="1800" smtClean="0">
                <a:ea typeface="Gulim" charset="0"/>
                <a:cs typeface="Gulim" charset="0"/>
              </a:rPr>
              <a:t>이르는</a:t>
            </a:r>
            <a:r>
              <a:rPr lang="en-GB" sz="1800" smtClean="0">
                <a:ea typeface="Gulim" charset="0"/>
                <a:cs typeface="Gulim" charset="0"/>
              </a:rPr>
              <a:t> </a:t>
            </a:r>
            <a:r>
              <a:rPr lang="ja-JP" altLang="en-GB" sz="1800" smtClean="0">
                <a:ea typeface="Gulim" charset="0"/>
                <a:cs typeface="Gulim" charset="0"/>
              </a:rPr>
              <a:t>주제도</a:t>
            </a:r>
            <a:r>
              <a:rPr lang="en-GB" sz="1800" smtClean="0">
                <a:ea typeface="Gulim" charset="0"/>
                <a:cs typeface="Gulim" charset="0"/>
              </a:rPr>
              <a:t> </a:t>
            </a:r>
            <a:r>
              <a:rPr lang="ja-JP" altLang="en-GB" sz="1800" smtClean="0">
                <a:ea typeface="Gulim" charset="0"/>
                <a:cs typeface="Gulim" charset="0"/>
              </a:rPr>
              <a:t>있지만</a:t>
            </a:r>
            <a:r>
              <a:rPr lang="en-GB" sz="1800" smtClean="0">
                <a:cs typeface="Times New Roman" charset="0"/>
              </a:rPr>
              <a:t>, </a:t>
            </a:r>
            <a:r>
              <a:rPr lang="ja-JP" altLang="en-GB" sz="1800" smtClean="0">
                <a:ea typeface="Gulim" charset="0"/>
                <a:cs typeface="Gulim" charset="0"/>
              </a:rPr>
              <a:t>위에</a:t>
            </a:r>
            <a:r>
              <a:rPr lang="en-GB" sz="1800" smtClean="0">
                <a:ea typeface="Gulim" charset="0"/>
                <a:cs typeface="Gulim" charset="0"/>
              </a:rPr>
              <a:t> </a:t>
            </a:r>
            <a:r>
              <a:rPr lang="ja-JP" altLang="en-GB" sz="1800" smtClean="0">
                <a:ea typeface="Gulim" charset="0"/>
                <a:cs typeface="Gulim" charset="0"/>
              </a:rPr>
              <a:t>쓰여진</a:t>
            </a:r>
            <a:r>
              <a:rPr lang="en-GB" sz="1800" smtClean="0">
                <a:ea typeface="Gulim" charset="0"/>
                <a:cs typeface="Gulim" charset="0"/>
              </a:rPr>
              <a:t> </a:t>
            </a:r>
            <a:r>
              <a:rPr lang="ja-JP" altLang="en-GB" sz="1800" smtClean="0">
                <a:ea typeface="Gulim" charset="0"/>
                <a:cs typeface="Gulim" charset="0"/>
              </a:rPr>
              <a:t>더넒은</a:t>
            </a:r>
            <a:r>
              <a:rPr lang="en-GB" sz="1800" smtClean="0">
                <a:ea typeface="Gulim" charset="0"/>
                <a:cs typeface="Gulim" charset="0"/>
              </a:rPr>
              <a:t> </a:t>
            </a:r>
            <a:r>
              <a:rPr lang="ja-JP" altLang="en-GB" sz="1800" smtClean="0">
                <a:ea typeface="Gulim" charset="0"/>
                <a:cs typeface="Gulim" charset="0"/>
              </a:rPr>
              <a:t>의미가</a:t>
            </a:r>
            <a:r>
              <a:rPr lang="en-GB" sz="1800" smtClean="0">
                <a:ea typeface="Gulim" charset="0"/>
                <a:cs typeface="Gulim" charset="0"/>
              </a:rPr>
              <a:t> </a:t>
            </a:r>
            <a:r>
              <a:rPr lang="ja-JP" altLang="en-GB" sz="1800" smtClean="0">
                <a:ea typeface="Gulim" charset="0"/>
                <a:cs typeface="Gulim" charset="0"/>
              </a:rPr>
              <a:t>로마서를</a:t>
            </a:r>
            <a:r>
              <a:rPr lang="en-GB" sz="1800" smtClean="0">
                <a:ea typeface="Gulim" charset="0"/>
                <a:cs typeface="Gulim" charset="0"/>
              </a:rPr>
              <a:t> </a:t>
            </a:r>
            <a:r>
              <a:rPr lang="ja-JP" altLang="en-GB" sz="1800" smtClean="0">
                <a:ea typeface="Gulim" charset="0"/>
                <a:cs typeface="Gulim" charset="0"/>
              </a:rPr>
              <a:t>더</a:t>
            </a:r>
            <a:r>
              <a:rPr lang="en-GB" sz="1800" smtClean="0">
                <a:ea typeface="Gulim" charset="0"/>
                <a:cs typeface="Gulim" charset="0"/>
              </a:rPr>
              <a:t> </a:t>
            </a:r>
            <a:r>
              <a:rPr lang="ja-JP" altLang="en-GB" sz="1800" smtClean="0">
                <a:ea typeface="Gulim" charset="0"/>
                <a:cs typeface="Gulim" charset="0"/>
              </a:rPr>
              <a:t>잘</a:t>
            </a:r>
            <a:r>
              <a:rPr lang="en-GB" sz="1800" smtClean="0">
                <a:ea typeface="Gulim" charset="0"/>
                <a:cs typeface="Gulim" charset="0"/>
              </a:rPr>
              <a:t> </a:t>
            </a:r>
            <a:r>
              <a:rPr lang="ja-JP" altLang="en-GB" sz="1800" smtClean="0">
                <a:ea typeface="Gulim" charset="0"/>
                <a:cs typeface="Gulim" charset="0"/>
              </a:rPr>
              <a:t>표현</a:t>
            </a:r>
            <a:r>
              <a:rPr lang="en-GB" sz="1800" smtClean="0">
                <a:ea typeface="Gulim" charset="0"/>
                <a:cs typeface="Gulim" charset="0"/>
              </a:rPr>
              <a:t> </a:t>
            </a:r>
            <a:r>
              <a:rPr lang="ja-JP" altLang="en-GB" sz="1800" smtClean="0">
                <a:ea typeface="Gulim" charset="0"/>
                <a:cs typeface="Gulim" charset="0"/>
              </a:rPr>
              <a:t>하고</a:t>
            </a:r>
            <a:r>
              <a:rPr lang="en-GB" sz="1800" smtClean="0">
                <a:ea typeface="Gulim" charset="0"/>
                <a:cs typeface="Gulim" charset="0"/>
              </a:rPr>
              <a:t> </a:t>
            </a:r>
            <a:r>
              <a:rPr lang="ja-JP" altLang="en-GB" sz="1800" smtClean="0">
                <a:ea typeface="Gulim" charset="0"/>
                <a:cs typeface="Gulim" charset="0"/>
              </a:rPr>
              <a:t>있다</a:t>
            </a:r>
            <a:r>
              <a:rPr lang="en-GB" sz="1800" smtClean="0">
                <a:ea typeface="Gulim" charset="0"/>
                <a:cs typeface="Gulim" charset="0"/>
              </a:rPr>
              <a:t>.</a:t>
            </a:r>
            <a:r>
              <a:rPr lang="en-GB" sz="1800" smtClean="0">
                <a:cs typeface="Times New Roman" charset="0"/>
              </a:rPr>
              <a:t> </a:t>
            </a:r>
            <a:r>
              <a:rPr lang="ja-JP" altLang="en-GB" sz="1800" b="1" smtClean="0">
                <a:latin typeface="Arial"/>
                <a:cs typeface="Times New Roman" charset="0"/>
              </a:rPr>
              <a:t>“</a:t>
            </a:r>
            <a:r>
              <a:rPr lang="ja-JP" altLang="en-GB" sz="1800" b="1" smtClean="0">
                <a:ea typeface="Gulim" charset="0"/>
                <a:cs typeface="Gulim" charset="0"/>
              </a:rPr>
              <a:t>하나님의</a:t>
            </a:r>
            <a:r>
              <a:rPr lang="en-GB" sz="1800" b="1" smtClean="0">
                <a:ea typeface="Gulim" charset="0"/>
                <a:cs typeface="Gulim" charset="0"/>
              </a:rPr>
              <a:t> </a:t>
            </a:r>
            <a:r>
              <a:rPr lang="ja-JP" altLang="en-GB" sz="1800" b="1" smtClean="0">
                <a:ea typeface="Gulim" charset="0"/>
                <a:cs typeface="Gulim" charset="0"/>
              </a:rPr>
              <a:t>의</a:t>
            </a:r>
            <a:r>
              <a:rPr lang="ja-JP" altLang="en-GB" sz="1800" b="1" smtClean="0">
                <a:latin typeface="Arial"/>
                <a:cs typeface="Times New Roman" charset="0"/>
              </a:rPr>
              <a:t>”</a:t>
            </a:r>
            <a:r>
              <a:rPr lang="en-GB" sz="1800" smtClean="0">
                <a:cs typeface="Times New Roman" charset="0"/>
              </a:rPr>
              <a:t> (1:17) </a:t>
            </a:r>
            <a:r>
              <a:rPr lang="ja-JP" altLang="en-GB" sz="1800" smtClean="0">
                <a:ea typeface="Gulim" charset="0"/>
                <a:cs typeface="Gulim" charset="0"/>
              </a:rPr>
              <a:t>는</a:t>
            </a:r>
            <a:r>
              <a:rPr lang="en-GB" sz="1800" smtClean="0">
                <a:ea typeface="Gulim" charset="0"/>
                <a:cs typeface="Gulim" charset="0"/>
              </a:rPr>
              <a:t> </a:t>
            </a:r>
            <a:r>
              <a:rPr lang="ja-JP" altLang="en-GB" sz="1800" smtClean="0">
                <a:ea typeface="Gulim" charset="0"/>
                <a:cs typeface="Gulim" charset="0"/>
              </a:rPr>
              <a:t>믿음의</a:t>
            </a:r>
            <a:r>
              <a:rPr lang="en-GB" sz="1800" smtClean="0">
                <a:ea typeface="Gulim" charset="0"/>
                <a:cs typeface="Gulim" charset="0"/>
              </a:rPr>
              <a:t> </a:t>
            </a:r>
            <a:r>
              <a:rPr lang="ja-JP" altLang="en-GB" sz="1800" smtClean="0">
                <a:ea typeface="Gulim" charset="0"/>
                <a:cs typeface="Gulim" charset="0"/>
              </a:rPr>
              <a:t>의한</a:t>
            </a:r>
            <a:r>
              <a:rPr lang="en-GB" sz="1800" smtClean="0">
                <a:ea typeface="Gulim" charset="0"/>
                <a:cs typeface="Gulim" charset="0"/>
              </a:rPr>
              <a:t> </a:t>
            </a:r>
            <a:r>
              <a:rPr lang="ja-JP" altLang="en-GB" sz="1800" smtClean="0">
                <a:ea typeface="Gulim" charset="0"/>
                <a:cs typeface="Gulim" charset="0"/>
              </a:rPr>
              <a:t>구원을</a:t>
            </a:r>
            <a:r>
              <a:rPr lang="en-GB" sz="1800" smtClean="0">
                <a:ea typeface="Gulim" charset="0"/>
                <a:cs typeface="Gulim" charset="0"/>
              </a:rPr>
              <a:t> </a:t>
            </a:r>
            <a:r>
              <a:rPr lang="ja-JP" altLang="en-GB" sz="1800" smtClean="0">
                <a:ea typeface="Gulim" charset="0"/>
                <a:cs typeface="Gulim" charset="0"/>
              </a:rPr>
              <a:t>잘</a:t>
            </a:r>
            <a:r>
              <a:rPr lang="en-GB" sz="1800" smtClean="0">
                <a:ea typeface="Gulim" charset="0"/>
                <a:cs typeface="Gulim" charset="0"/>
              </a:rPr>
              <a:t> </a:t>
            </a:r>
            <a:r>
              <a:rPr lang="ja-JP" altLang="en-GB" sz="1800" smtClean="0">
                <a:ea typeface="Gulim" charset="0"/>
                <a:cs typeface="Gulim" charset="0"/>
              </a:rPr>
              <a:t>표현하고</a:t>
            </a:r>
            <a:r>
              <a:rPr lang="en-GB" sz="1800" smtClean="0">
                <a:ea typeface="Gulim" charset="0"/>
                <a:cs typeface="Gulim" charset="0"/>
              </a:rPr>
              <a:t> </a:t>
            </a:r>
            <a:r>
              <a:rPr lang="ja-JP" altLang="en-GB" sz="1800" smtClean="0">
                <a:ea typeface="Gulim" charset="0"/>
                <a:cs typeface="Gulim" charset="0"/>
              </a:rPr>
              <a:t>있다</a:t>
            </a:r>
            <a:r>
              <a:rPr lang="en-GB" sz="1800" smtClean="0">
                <a:cs typeface="Times New Roman" charset="0"/>
              </a:rPr>
              <a:t>. </a:t>
            </a:r>
            <a:r>
              <a:rPr lang="ja-JP" altLang="en-GB" sz="1800" smtClean="0">
                <a:ea typeface="Gulim" charset="0"/>
                <a:cs typeface="Gulim" charset="0"/>
              </a:rPr>
              <a:t>그러나</a:t>
            </a:r>
            <a:r>
              <a:rPr lang="en-GB" sz="1800" smtClean="0">
                <a:ea typeface="Gulim" charset="0"/>
                <a:cs typeface="Gulim" charset="0"/>
              </a:rPr>
              <a:t> </a:t>
            </a:r>
            <a:r>
              <a:rPr lang="ja-JP" altLang="en-GB" sz="1800" smtClean="0">
                <a:ea typeface="Gulim" charset="0"/>
                <a:cs typeface="Gulim" charset="0"/>
              </a:rPr>
              <a:t>또한</a:t>
            </a:r>
            <a:r>
              <a:rPr lang="en-GB" sz="1800" smtClean="0">
                <a:ea typeface="Gulim" charset="0"/>
                <a:cs typeface="Gulim" charset="0"/>
              </a:rPr>
              <a:t> </a:t>
            </a:r>
            <a:r>
              <a:rPr lang="ja-JP" altLang="en-GB" sz="1800" smtClean="0">
                <a:ea typeface="Gulim" charset="0"/>
                <a:cs typeface="Gulim" charset="0"/>
              </a:rPr>
              <a:t>죄의</a:t>
            </a:r>
            <a:r>
              <a:rPr lang="en-GB" sz="1800" smtClean="0">
                <a:ea typeface="Gulim" charset="0"/>
                <a:cs typeface="Gulim" charset="0"/>
              </a:rPr>
              <a:t> </a:t>
            </a:r>
            <a:r>
              <a:rPr lang="ja-JP" altLang="en-GB" sz="1800" smtClean="0">
                <a:ea typeface="Gulim" charset="0"/>
                <a:cs typeface="Gulim" charset="0"/>
              </a:rPr>
              <a:t>대한</a:t>
            </a:r>
            <a:r>
              <a:rPr lang="en-GB" sz="1800" smtClean="0">
                <a:ea typeface="Gulim" charset="0"/>
                <a:cs typeface="Gulim" charset="0"/>
              </a:rPr>
              <a:t> </a:t>
            </a:r>
            <a:r>
              <a:rPr lang="ja-JP" altLang="en-GB" sz="1800" smtClean="0">
                <a:ea typeface="Gulim" charset="0"/>
                <a:cs typeface="Gulim" charset="0"/>
              </a:rPr>
              <a:t>정의</a:t>
            </a:r>
            <a:r>
              <a:rPr lang="en-GB" sz="1800" smtClean="0">
                <a:ea typeface="Gulim" charset="0"/>
                <a:cs typeface="Gulim" charset="0"/>
              </a:rPr>
              <a:t>, </a:t>
            </a:r>
            <a:r>
              <a:rPr lang="ja-JP" altLang="en-GB" sz="1800" smtClean="0">
                <a:ea typeface="Gulim" charset="0"/>
                <a:cs typeface="Gulim" charset="0"/>
              </a:rPr>
              <a:t>성화</a:t>
            </a:r>
            <a:r>
              <a:rPr lang="en-GB" sz="1800" smtClean="0">
                <a:ea typeface="Gulim" charset="0"/>
                <a:cs typeface="Gulim" charset="0"/>
              </a:rPr>
              <a:t> </a:t>
            </a:r>
            <a:r>
              <a:rPr lang="ja-JP" altLang="en-GB" sz="1800" smtClean="0">
                <a:ea typeface="Gulim" charset="0"/>
                <a:cs typeface="Gulim" charset="0"/>
              </a:rPr>
              <a:t>그리고</a:t>
            </a:r>
            <a:r>
              <a:rPr lang="en-GB" sz="1800" smtClean="0">
                <a:ea typeface="Gulim" charset="0"/>
                <a:cs typeface="Gulim" charset="0"/>
              </a:rPr>
              <a:t> </a:t>
            </a:r>
            <a:r>
              <a:rPr lang="ja-JP" altLang="en-GB" sz="1800" smtClean="0">
                <a:ea typeface="Gulim" charset="0"/>
                <a:cs typeface="Gulim" charset="0"/>
              </a:rPr>
              <a:t>보증도</a:t>
            </a:r>
            <a:r>
              <a:rPr lang="en-GB" sz="1800" smtClean="0">
                <a:ea typeface="Gulim" charset="0"/>
                <a:cs typeface="Gulim" charset="0"/>
              </a:rPr>
              <a:t> </a:t>
            </a:r>
            <a:r>
              <a:rPr lang="ja-JP" altLang="en-GB" sz="1800" smtClean="0">
                <a:ea typeface="Gulim" charset="0"/>
                <a:cs typeface="Gulim" charset="0"/>
              </a:rPr>
              <a:t>표현되고</a:t>
            </a:r>
            <a:r>
              <a:rPr lang="en-GB" sz="1800" smtClean="0">
                <a:ea typeface="Gulim" charset="0"/>
                <a:cs typeface="Gulim" charset="0"/>
              </a:rPr>
              <a:t> </a:t>
            </a:r>
            <a:r>
              <a:rPr lang="ja-JP" altLang="en-GB" sz="1800" smtClean="0">
                <a:ea typeface="Gulim" charset="0"/>
                <a:cs typeface="Gulim" charset="0"/>
              </a:rPr>
              <a:t>있다</a:t>
            </a:r>
            <a:r>
              <a:rPr lang="en-GB" sz="1800" smtClean="0">
                <a:ea typeface="Gulim" charset="0"/>
                <a:cs typeface="Gulim" charset="0"/>
              </a:rPr>
              <a:t>.</a:t>
            </a:r>
          </a:p>
        </p:txBody>
      </p:sp>
      <p:pic>
        <p:nvPicPr>
          <p:cNvPr id="8397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162800" y="533400"/>
            <a:ext cx="661988" cy="12652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83971" name="Text Box 3"/>
          <p:cNvSpPr txBox="1">
            <a:spLocks noChangeArrowheads="1"/>
          </p:cNvSpPr>
          <p:nvPr/>
        </p:nvSpPr>
        <p:spPr bwMode="auto">
          <a:xfrm>
            <a:off x="228600" y="2349500"/>
            <a:ext cx="8610600" cy="1449388"/>
          </a:xfrm>
          <a:prstGeom prst="rect">
            <a:avLst/>
          </a:prstGeom>
          <a:blipFill dpi="0" rotWithShape="0">
            <a:blip r:embed="rId4"/>
            <a:srcRect/>
            <a:stretch>
              <a:fillRect/>
            </a:stretch>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90000"/>
              </a:lnSpc>
              <a:spcBef>
                <a:spcPts val="5500"/>
              </a:spcBef>
              <a:buClr>
                <a:srgbClr val="FF0000"/>
              </a:buClr>
              <a:defRPr/>
            </a:pPr>
            <a:r>
              <a:rPr lang="en-US" altLang="ja-JP" sz="9600" b="1" dirty="0" smtClean="0">
                <a:solidFill>
                  <a:srgbClr val="FF0000"/>
                </a:solidFill>
                <a:ea typeface="Gulim" charset="0"/>
                <a:cs typeface="Gulim" charset="0"/>
              </a:rPr>
              <a:t>“</a:t>
            </a:r>
            <a:r>
              <a:rPr lang="ja-JP" altLang="en-GB" sz="9600" b="1" dirty="0" smtClean="0">
                <a:solidFill>
                  <a:srgbClr val="FF0000"/>
                </a:solidFill>
                <a:ea typeface="Gulim" charset="0"/>
                <a:cs typeface="Gulim" charset="0"/>
              </a:rPr>
              <a:t>하나님의</a:t>
            </a:r>
            <a:r>
              <a:rPr lang="en-GB" sz="9600" b="1" dirty="0" smtClean="0">
                <a:solidFill>
                  <a:srgbClr val="FF0000"/>
                </a:solidFill>
                <a:ea typeface="Gulim" charset="0"/>
                <a:cs typeface="Gulim" charset="0"/>
              </a:rPr>
              <a:t> </a:t>
            </a:r>
            <a:r>
              <a:rPr lang="ja-JP" altLang="en-GB" sz="9600" b="1" dirty="0" smtClean="0">
                <a:solidFill>
                  <a:srgbClr val="FF0000"/>
                </a:solidFill>
                <a:ea typeface="Gulim" charset="0"/>
                <a:cs typeface="Gulim" charset="0"/>
              </a:rPr>
              <a:t>의</a:t>
            </a:r>
            <a:r>
              <a:rPr lang="en-US" altLang="ja-JP" sz="9600" b="1" dirty="0" smtClean="0">
                <a:solidFill>
                  <a:srgbClr val="FF0000"/>
                </a:solidFill>
                <a:ea typeface="Gulim" charset="0"/>
                <a:cs typeface="Gulim" charset="0"/>
              </a:rPr>
              <a:t>”</a:t>
            </a:r>
            <a:endParaRPr lang="en-GB" sz="9600" b="1" dirty="0" smtClean="0">
              <a:solidFill>
                <a:srgbClr val="FF0000"/>
              </a:solidFill>
              <a:cs typeface="Times New Roman" charset="0"/>
            </a:endParaRPr>
          </a:p>
        </p:txBody>
      </p:sp>
      <p:sp>
        <p:nvSpPr>
          <p:cNvPr id="83972" name="AutoShape 4"/>
          <p:cNvSpPr>
            <a:spLocks noChangeArrowheads="1"/>
          </p:cNvSpPr>
          <p:nvPr/>
        </p:nvSpPr>
        <p:spPr bwMode="auto">
          <a:xfrm>
            <a:off x="2895600" y="4800600"/>
            <a:ext cx="3657600" cy="1066800"/>
          </a:xfrm>
          <a:prstGeom prst="wedgeRoundRectCallout">
            <a:avLst>
              <a:gd name="adj1" fmla="val 61806"/>
              <a:gd name="adj2" fmla="val -32440"/>
              <a:gd name="adj3" fmla="val 16667"/>
            </a:avLst>
          </a:prstGeom>
          <a:solidFill>
            <a:srgbClr val="0078F0"/>
          </a:solidFill>
          <a:ln w="9360">
            <a:solidFill>
              <a:srgbClr val="FFFFFF"/>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83973" name="Text Box 5"/>
          <p:cNvSpPr txBox="1">
            <a:spLocks noChangeArrowheads="1"/>
          </p:cNvSpPr>
          <p:nvPr/>
        </p:nvSpPr>
        <p:spPr bwMode="auto">
          <a:xfrm>
            <a:off x="3200400" y="4876800"/>
            <a:ext cx="3048000"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2750"/>
              </a:spcBef>
              <a:defRPr/>
            </a:pPr>
            <a:r>
              <a:rPr lang="ja-JP" altLang="en-GB" sz="4000" smtClean="0">
                <a:ea typeface="Gulim" charset="0"/>
                <a:cs typeface="Gulim" charset="0"/>
              </a:rPr>
              <a:t>되풀이</a:t>
            </a:r>
            <a:r>
              <a:rPr lang="en-GB" sz="4000" smtClean="0">
                <a:ea typeface="Gulim" charset="0"/>
                <a:cs typeface="Gulim" charset="0"/>
              </a:rPr>
              <a:t> </a:t>
            </a:r>
            <a:r>
              <a:rPr lang="ja-JP" altLang="en-GB" sz="4000" smtClean="0">
                <a:ea typeface="Gulim" charset="0"/>
                <a:cs typeface="Gulim" charset="0"/>
              </a:rPr>
              <a:t>하기</a:t>
            </a:r>
            <a:endParaRPr lang="en-GB" sz="4000" smtClean="0">
              <a:ea typeface="Gulim" charset="0"/>
              <a:cs typeface="Gulim" charset="0"/>
            </a:endParaRPr>
          </a:p>
        </p:txBody>
      </p:sp>
      <p:pic>
        <p:nvPicPr>
          <p:cNvPr id="83974" name="Picture 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86600" y="4495800"/>
            <a:ext cx="1074738" cy="20351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83976" name="Text Box 8"/>
          <p:cNvSpPr txBox="1">
            <a:spLocks noChangeArrowheads="1"/>
          </p:cNvSpPr>
          <p:nvPr/>
        </p:nvSpPr>
        <p:spPr bwMode="auto">
          <a:xfrm>
            <a:off x="8428038" y="76200"/>
            <a:ext cx="638175" cy="457200"/>
          </a:xfrm>
          <a:prstGeom prst="rect">
            <a:avLst/>
          </a:prstGeom>
          <a:solidFill>
            <a:srgbClr val="0000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145</a:t>
            </a:r>
          </a:p>
        </p:txBody>
      </p:sp>
      <p:sp>
        <p:nvSpPr>
          <p:cNvPr id="83977" name="Rectangle 9"/>
          <p:cNvSpPr>
            <a:spLocks noGrp="1" noChangeArrowheads="1"/>
          </p:cNvSpPr>
          <p:nvPr>
            <p:ph type="title" idx="1"/>
          </p:nvPr>
        </p:nvSpPr>
        <p:spPr>
          <a:xfrm>
            <a:off x="2743200" y="457200"/>
            <a:ext cx="4038600" cy="609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chor="ctr"/>
          <a:lstStyle/>
          <a:p>
            <a:pPr marL="0" indent="0" eaLnBrk="1" hangingPunct="1">
              <a:lnSpc>
                <a:spcPct val="100000"/>
              </a:lnSpc>
              <a:spcBef>
                <a:spcPct val="0"/>
              </a:spcBef>
              <a:buClr>
                <a:srgbClr val="000066"/>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3100" smtClean="0">
                <a:solidFill>
                  <a:srgbClr val="000066"/>
                </a:solidFill>
              </a:rPr>
              <a:t>MAJOR THEME</a:t>
            </a:r>
          </a:p>
        </p:txBody>
      </p:sp>
      <p:sp>
        <p:nvSpPr>
          <p:cNvPr id="83980" name="Text Box 12"/>
          <p:cNvSpPr txBox="1">
            <a:spLocks noChangeArrowheads="1"/>
          </p:cNvSpPr>
          <p:nvPr/>
        </p:nvSpPr>
        <p:spPr bwMode="auto">
          <a:xfrm>
            <a:off x="1981200" y="876300"/>
            <a:ext cx="4756150" cy="7207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ja-JP" altLang="en-US" sz="4800">
                <a:ea typeface="ＭＳ Ｐゴシック" charset="0"/>
                <a:cs typeface="ＭＳ Ｐゴシック" charset="0"/>
              </a:rPr>
              <a:t>가장</a:t>
            </a:r>
            <a:r>
              <a:rPr lang="en-US" sz="4800"/>
              <a:t> </a:t>
            </a:r>
            <a:r>
              <a:rPr lang="ja-JP" altLang="en-US" sz="4800">
                <a:ea typeface="ＭＳ Ｐゴシック" charset="0"/>
                <a:cs typeface="ＭＳ Ｐゴシック" charset="0"/>
              </a:rPr>
              <a:t>중요한</a:t>
            </a:r>
            <a:r>
              <a:rPr lang="en-US" sz="4800"/>
              <a:t> </a:t>
            </a:r>
            <a:r>
              <a:rPr lang="ja-JP" altLang="en-US" sz="4800">
                <a:ea typeface="ＭＳ Ｐゴシック" charset="0"/>
                <a:cs typeface="ＭＳ Ｐゴシック" charset="0"/>
              </a:rPr>
              <a:t>주제</a:t>
            </a:r>
            <a:endParaRPr lang="en-US" sz="4800"/>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83971"/>
                                        </p:tgtEl>
                                        <p:attrNameLst>
                                          <p:attrName>style.visibility</p:attrName>
                                        </p:attrNameLst>
                                      </p:cBhvr>
                                      <p:to>
                                        <p:strVal val="visible"/>
                                      </p:to>
                                    </p:set>
                                    <p:anim calcmode="lin" valueType="num">
                                      <p:cBhvr additive="repl">
                                        <p:cTn id="7" dur="500" fill="hold"/>
                                        <p:tgtEl>
                                          <p:spTgt spid="83971"/>
                                        </p:tgtEl>
                                        <p:attrNameLst>
                                          <p:attrName>ppt_x</p:attrName>
                                        </p:attrNameLst>
                                      </p:cBhvr>
                                      <p:tavLst>
                                        <p:tav>
                                          <p:val>
                                            <p:strVal val="0-#ppt_w/2"/>
                                          </p:val>
                                        </p:tav>
                                        <p:tav>
                                          <p:val>
                                            <p:strVal val="#ppt_x"/>
                                          </p:val>
                                        </p:tav>
                                      </p:tavLst>
                                    </p:anim>
                                    <p:anim calcmode="lin" valueType="num">
                                      <p:cBhvr additive="repl">
                                        <p:cTn id="8" dur="500" fill="hold"/>
                                        <p:tgtEl>
                                          <p:spTgt spid="83971"/>
                                        </p:tgtEl>
                                        <p:attrNameLst>
                                          <p:attrName>ppt_y</p:attrName>
                                        </p:attrNameLst>
                                      </p:cBhvr>
                                      <p:tavLst>
                                        <p:tav>
                                          <p:val>
                                            <p:strVal val="#ppt_y"/>
                                          </p:val>
                                        </p:tav>
                                        <p:tav>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additive="repl">
                                        <p:cTn id="11" dur="1" fill="hold">
                                          <p:stCondLst>
                                            <p:cond delay="0"/>
                                          </p:stCondLst>
                                        </p:cTn>
                                        <p:tgtEl>
                                          <p:spTgt spid="83972"/>
                                        </p:tgtEl>
                                        <p:attrNameLst>
                                          <p:attrName>style.visibility</p:attrName>
                                        </p:attrNameLst>
                                      </p:cBhvr>
                                      <p:to>
                                        <p:strVal val="visible"/>
                                      </p:to>
                                    </p:set>
                                    <p:anim calcmode="lin" valueType="num">
                                      <p:cBhvr additive="repl">
                                        <p:cTn id="12" dur="500" fill="hold"/>
                                        <p:tgtEl>
                                          <p:spTgt spid="83972"/>
                                        </p:tgtEl>
                                        <p:attrNameLst>
                                          <p:attrName>ppt_x</p:attrName>
                                        </p:attrNameLst>
                                      </p:cBhvr>
                                      <p:tavLst>
                                        <p:tav>
                                          <p:val>
                                            <p:strVal val="0-#ppt_w/2"/>
                                          </p:val>
                                        </p:tav>
                                        <p:tav>
                                          <p:val>
                                            <p:strVal val="#ppt_x"/>
                                          </p:val>
                                        </p:tav>
                                      </p:tavLst>
                                    </p:anim>
                                    <p:anim calcmode="lin" valueType="num">
                                      <p:cBhvr additive="repl">
                                        <p:cTn id="13" dur="500" fill="hold"/>
                                        <p:tgtEl>
                                          <p:spTgt spid="83972"/>
                                        </p:tgtEl>
                                        <p:attrNameLst>
                                          <p:attrName>ppt_y</p:attrName>
                                        </p:attrNameLst>
                                      </p:cBhvr>
                                      <p:tavLst>
                                        <p:tav>
                                          <p:val>
                                            <p:strVal val="#ppt_y"/>
                                          </p:val>
                                        </p:tav>
                                        <p:tav>
                                          <p:val>
                                            <p:strVal val="#ppt_y"/>
                                          </p:val>
                                        </p:tav>
                                      </p:tavLst>
                                    </p:anim>
                                  </p:childTnLst>
                                </p:cTn>
                              </p:par>
                            </p:childTnLst>
                          </p:cTn>
                        </p:par>
                        <p:par>
                          <p:cTn id="14" fill="hold" nodeType="afterGroup">
                            <p:stCondLst>
                              <p:cond delay="6000"/>
                            </p:stCondLst>
                            <p:childTnLst>
                              <p:par>
                                <p:cTn id="15" presetID="1" presetClass="entr" fill="hold" nodeType="afterEffect">
                                  <p:stCondLst>
                                    <p:cond delay="0"/>
                                  </p:stCondLst>
                                  <p:childTnLst>
                                    <p:set>
                                      <p:cBhvr additive="repl">
                                        <p:cTn id="16" dur="1" fill="hold">
                                          <p:stCondLst>
                                            <p:cond delay="0"/>
                                          </p:stCondLst>
                                        </p:cTn>
                                        <p:tgtEl>
                                          <p:spTgt spid="83973"/>
                                        </p:tgtEl>
                                        <p:attrNameLst>
                                          <p:attrName>style.visibility</p:attrName>
                                        </p:attrNameLst>
                                      </p:cBhvr>
                                      <p:to>
                                        <p:strVal val="visible"/>
                                      </p:to>
                                    </p:set>
                                  </p:childTnLst>
                                </p:cTn>
                              </p:par>
                            </p:childTnLst>
                          </p:cTn>
                        </p:par>
                      </p:childTnLst>
                    </p:cTn>
                  </p:par>
                  <p:par>
                    <p:cTn id="17"/>
                  </p:par>
                </p:childTnLst>
              </p:cTn>
              <p:prevCondLst>
                <p:cond evt="onPrev" delay="0">
                  <p:tgtEl>
                    <p:sldTgt/>
                  </p:tgtEl>
                </p:cond>
              </p:prevCondLst>
              <p:nextCondLst>
                <p:cond evt="onNext" delay="0">
                  <p:tgtEl>
                    <p:sldTgt/>
                  </p:tgtEl>
                </p:cond>
              </p:nextCondLst>
            </p:seq>
          </p:childTnLst>
        </p:cTn>
      </p:par>
    </p:tnLst>
    <p:bldLst>
      <p:bldP spid="8397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5825" name="Picture 1" descr="bibleope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5826" name="Rectangle 3"/>
          <p:cNvSpPr>
            <a:spLocks noGrp="1" noChangeArrowheads="1"/>
          </p:cNvSpPr>
          <p:nvPr>
            <p:ph type="title"/>
          </p:nvPr>
        </p:nvSpPr>
        <p:spPr>
          <a:xfrm>
            <a:off x="2124075" y="457200"/>
            <a:ext cx="4679950" cy="517525"/>
          </a:xfrm>
        </p:spPr>
        <p:txBody>
          <a:bodyPr/>
          <a:lstStyle/>
          <a:p>
            <a:pPr algn="ctr" eaLnBrk="1" hangingPunct="1"/>
            <a:r>
              <a:rPr lang="en-US" sz="3500" b="1">
                <a:latin typeface="Arial" charset="0"/>
                <a:ea typeface="ＭＳ Ｐゴシック" charset="0"/>
                <a:cs typeface="ＭＳ Ｐゴシック" charset="0"/>
              </a:rPr>
              <a:t>OUTLINE</a:t>
            </a:r>
          </a:p>
        </p:txBody>
      </p:sp>
      <p:sp>
        <p:nvSpPr>
          <p:cNvPr id="631812" name="Text Box 5"/>
          <p:cNvSpPr txBox="1">
            <a:spLocks noChangeArrowheads="1"/>
          </p:cNvSpPr>
          <p:nvPr/>
        </p:nvSpPr>
        <p:spPr bwMode="auto">
          <a:xfrm rot="21011680">
            <a:off x="4425950" y="2001838"/>
            <a:ext cx="4765675" cy="4329112"/>
          </a:xfrm>
          <a:prstGeom prst="rect">
            <a:avLst/>
          </a:prstGeom>
          <a:noFill/>
          <a:ln w="9525">
            <a:noFill/>
            <a:miter lim="800000"/>
            <a:headEnd/>
            <a:tailEnd/>
          </a:ln>
        </p:spPr>
        <p:txBody>
          <a:bodyPr>
            <a:spAutoFit/>
          </a:bodyPr>
          <a:lstStyle>
            <a:defPPr>
              <a:defRPr lang="en-GB"/>
            </a:defPPr>
            <a:lvl1pPr>
              <a:lnSpc>
                <a:spcPct val="100000"/>
              </a:lnSpc>
              <a:spcBef>
                <a:spcPts val="175"/>
              </a:spcBef>
              <a:buClr>
                <a:srgbClr val="0078F0"/>
              </a:buClr>
              <a:buFont typeface="Arial" charset="0"/>
              <a:buChar char="•"/>
              <a:defRPr sz="1400">
                <a:solidFill>
                  <a:schemeClr val="tx1"/>
                </a:solidFill>
                <a:latin typeface="Arial" charset="0"/>
                <a:ea typeface="Gulim" charset="0"/>
                <a:cs typeface="Gulim" charset="0"/>
              </a:defRPr>
            </a:lvl1pPr>
          </a:lstStyle>
          <a:p>
            <a:pPr marL="342900" indent="-342900">
              <a:buClrTx/>
              <a:buFont typeface="+mj-lt"/>
              <a:buAutoNum type="arabicPeriod" startAt="5"/>
              <a:defRPr/>
            </a:pPr>
            <a:r>
              <a:rPr lang="ko-KR" altLang="en-US" dirty="0" smtClean="0"/>
              <a:t>하나님의 계획속에 이스라엘 </a:t>
            </a:r>
            <a:r>
              <a:rPr lang="en-US" altLang="ko-KR" dirty="0" smtClean="0"/>
              <a:t>(9:1-11:36)‏</a:t>
            </a:r>
          </a:p>
          <a:p>
            <a:pPr>
              <a:buFont typeface="Arial" charset="0"/>
              <a:buNone/>
              <a:defRPr/>
            </a:pPr>
            <a:r>
              <a:rPr lang="en-US" altLang="ko-KR" dirty="0" smtClean="0"/>
              <a:t>	a. </a:t>
            </a:r>
            <a:r>
              <a:rPr lang="ko-KR" altLang="en-US" dirty="0" smtClean="0"/>
              <a:t>이스라엘의 불신과 거부 </a:t>
            </a:r>
            <a:r>
              <a:rPr lang="en-US" altLang="ko-KR" dirty="0" smtClean="0"/>
              <a:t>(9:1-33)‏</a:t>
            </a:r>
          </a:p>
          <a:p>
            <a:pPr>
              <a:buFont typeface="Arial" charset="0"/>
              <a:buNone/>
              <a:defRPr/>
            </a:pPr>
            <a:r>
              <a:rPr lang="en-US" altLang="ko-KR" dirty="0" smtClean="0"/>
              <a:t>	b. </a:t>
            </a:r>
            <a:r>
              <a:rPr lang="ko-KR" altLang="en-US" dirty="0" smtClean="0"/>
              <a:t>이스라엘의 거부에 대한 설명 </a:t>
            </a:r>
            <a:r>
              <a:rPr lang="en-US" altLang="ko-KR" dirty="0" smtClean="0"/>
              <a:t>(10:1-21)‏</a:t>
            </a:r>
          </a:p>
          <a:p>
            <a:pPr>
              <a:buFont typeface="Arial" charset="0"/>
              <a:buNone/>
              <a:defRPr/>
            </a:pPr>
            <a:r>
              <a:rPr lang="en-US" altLang="ko-KR" dirty="0" smtClean="0"/>
              <a:t>	c. </a:t>
            </a:r>
            <a:r>
              <a:rPr lang="ko-KR" altLang="en-US" dirty="0" smtClean="0"/>
              <a:t>이스라엘의 거부는 마지막도 완료된것도 아니다</a:t>
            </a:r>
            <a:r>
              <a:rPr lang="en-US" altLang="ko-KR" dirty="0" smtClean="0"/>
              <a:t>.  (11:1-32)‏</a:t>
            </a:r>
          </a:p>
          <a:p>
            <a:pPr>
              <a:buFont typeface="Arial" charset="0"/>
              <a:buNone/>
              <a:defRPr/>
            </a:pPr>
            <a:r>
              <a:rPr lang="en-US" altLang="ko-KR" dirty="0" smtClean="0"/>
              <a:t>6.   	</a:t>
            </a:r>
            <a:r>
              <a:rPr lang="ko-KR" altLang="en-US" dirty="0" smtClean="0"/>
              <a:t>하나님의 의와 실제 삶 </a:t>
            </a:r>
            <a:r>
              <a:rPr lang="en-US" altLang="ko-KR" dirty="0" smtClean="0"/>
              <a:t>(12:1-15:13)‏</a:t>
            </a:r>
          </a:p>
          <a:p>
            <a:pPr>
              <a:buFont typeface="Arial" charset="0"/>
              <a:buNone/>
              <a:defRPr/>
            </a:pPr>
            <a:r>
              <a:rPr lang="en-US" altLang="ko-KR" dirty="0" smtClean="0"/>
              <a:t>	a. </a:t>
            </a:r>
            <a:r>
              <a:rPr lang="ko-KR" altLang="en-US" dirty="0" smtClean="0"/>
              <a:t>하나님께 받쳐진 삶 </a:t>
            </a:r>
            <a:r>
              <a:rPr lang="en-US" altLang="ko-KR" dirty="0" smtClean="0"/>
              <a:t>(12:1-2)‏</a:t>
            </a:r>
          </a:p>
          <a:p>
            <a:pPr>
              <a:buFont typeface="Arial" charset="0"/>
              <a:buNone/>
              <a:defRPr/>
            </a:pPr>
            <a:r>
              <a:rPr lang="en-US" altLang="ko-KR" dirty="0" smtClean="0"/>
              <a:t>	b. </a:t>
            </a:r>
            <a:r>
              <a:rPr lang="ko-KR" altLang="en-US" dirty="0" smtClean="0"/>
              <a:t>사역과 영적 은사 </a:t>
            </a:r>
            <a:r>
              <a:rPr lang="en-US" altLang="ko-KR" dirty="0" smtClean="0"/>
              <a:t>(12:3-8)‏</a:t>
            </a:r>
          </a:p>
          <a:p>
            <a:pPr>
              <a:buFont typeface="Arial" charset="0"/>
              <a:buNone/>
              <a:defRPr/>
            </a:pPr>
            <a:r>
              <a:rPr lang="en-US" altLang="ko-KR" dirty="0" smtClean="0"/>
              <a:t>	c. </a:t>
            </a:r>
            <a:r>
              <a:rPr lang="ko-KR" altLang="en-US" dirty="0" smtClean="0"/>
              <a:t>하나님의 몸의 관계 </a:t>
            </a:r>
            <a:r>
              <a:rPr lang="en-US" altLang="ko-KR" dirty="0" smtClean="0"/>
              <a:t>(12:9-13)‏</a:t>
            </a:r>
          </a:p>
          <a:p>
            <a:pPr>
              <a:buFont typeface="Arial" charset="0"/>
              <a:buNone/>
              <a:defRPr/>
            </a:pPr>
            <a:r>
              <a:rPr lang="en-US" altLang="ko-KR" dirty="0" smtClean="0"/>
              <a:t>	d. </a:t>
            </a:r>
            <a:r>
              <a:rPr lang="ko-KR" altLang="en-US" dirty="0" smtClean="0"/>
              <a:t>하나님의 몸 밖에 있는 것들과의 관계 </a:t>
            </a:r>
            <a:r>
              <a:rPr lang="en-US" altLang="ko-KR" dirty="0" smtClean="0"/>
              <a:t>(12:14-21)‏</a:t>
            </a:r>
          </a:p>
          <a:p>
            <a:pPr>
              <a:buFont typeface="Arial" charset="0"/>
              <a:buNone/>
              <a:defRPr/>
            </a:pPr>
            <a:r>
              <a:rPr lang="en-US" altLang="ko-KR" dirty="0" smtClean="0"/>
              <a:t>	e. </a:t>
            </a:r>
            <a:r>
              <a:rPr lang="ko-KR" altLang="en-US" dirty="0" smtClean="0"/>
              <a:t>국가의 대한 의무 </a:t>
            </a:r>
            <a:r>
              <a:rPr lang="en-US" altLang="ko-KR" dirty="0" smtClean="0"/>
              <a:t>(13:1-7)‏</a:t>
            </a:r>
          </a:p>
          <a:p>
            <a:pPr>
              <a:buFont typeface="Arial" charset="0"/>
              <a:buNone/>
              <a:defRPr/>
            </a:pPr>
            <a:r>
              <a:rPr lang="en-US" altLang="ko-KR" dirty="0" smtClean="0"/>
              <a:t>	f.  </a:t>
            </a:r>
            <a:r>
              <a:rPr lang="ko-KR" altLang="en-US" dirty="0" smtClean="0"/>
              <a:t>다른 의무들 </a:t>
            </a:r>
            <a:r>
              <a:rPr lang="en-US" altLang="ko-KR" dirty="0" smtClean="0"/>
              <a:t>(13:8-14)‏</a:t>
            </a:r>
          </a:p>
          <a:p>
            <a:pPr>
              <a:buFont typeface="Arial" charset="0"/>
              <a:buNone/>
              <a:defRPr/>
            </a:pPr>
            <a:r>
              <a:rPr lang="en-US" altLang="ko-KR" dirty="0" smtClean="0"/>
              <a:t>	g. </a:t>
            </a:r>
            <a:r>
              <a:rPr lang="ko-KR" altLang="en-US" dirty="0" smtClean="0"/>
              <a:t>잘모르는 것들의 대한 해결 </a:t>
            </a:r>
            <a:r>
              <a:rPr lang="en-US" altLang="ko-KR" dirty="0" smtClean="0"/>
              <a:t>(14:1-15:3)‏</a:t>
            </a:r>
          </a:p>
          <a:p>
            <a:pPr>
              <a:buFont typeface="Arial" charset="0"/>
              <a:buNone/>
              <a:defRPr/>
            </a:pPr>
            <a:r>
              <a:rPr lang="en-US" altLang="ko-KR" dirty="0" smtClean="0"/>
              <a:t>	h. </a:t>
            </a:r>
            <a:r>
              <a:rPr lang="ko-KR" altLang="en-US" dirty="0" smtClean="0"/>
              <a:t>다른이들과의 관계 </a:t>
            </a:r>
            <a:r>
              <a:rPr lang="en-US" altLang="ko-KR" dirty="0" smtClean="0"/>
              <a:t>(15:4-13)‏</a:t>
            </a:r>
          </a:p>
          <a:p>
            <a:pPr>
              <a:buFont typeface="Arial" charset="0"/>
              <a:buNone/>
              <a:defRPr/>
            </a:pPr>
            <a:r>
              <a:rPr lang="en-US" altLang="ko-KR" dirty="0" smtClean="0"/>
              <a:t>7.	</a:t>
            </a:r>
            <a:r>
              <a:rPr lang="ko-KR" altLang="en-US" dirty="0" smtClean="0"/>
              <a:t>결론 </a:t>
            </a:r>
            <a:r>
              <a:rPr lang="en-US" altLang="ko-KR" dirty="0" smtClean="0"/>
              <a:t>(15:14-16:27)‏</a:t>
            </a:r>
          </a:p>
          <a:p>
            <a:pPr>
              <a:buFont typeface="Arial" charset="0"/>
              <a:buNone/>
              <a:defRPr/>
            </a:pPr>
            <a:r>
              <a:rPr lang="en-US" altLang="ko-KR" dirty="0" smtClean="0"/>
              <a:t>         	a.  </a:t>
            </a:r>
            <a:r>
              <a:rPr lang="ko-KR" altLang="en-US" dirty="0" smtClean="0"/>
              <a:t>바울의 쓰는 목적 </a:t>
            </a:r>
            <a:r>
              <a:rPr lang="en-US" altLang="ko-KR" dirty="0" smtClean="0"/>
              <a:t>(15:14-21)‏</a:t>
            </a:r>
          </a:p>
          <a:p>
            <a:pPr>
              <a:buFont typeface="Arial" charset="0"/>
              <a:buNone/>
              <a:defRPr/>
            </a:pPr>
            <a:r>
              <a:rPr lang="en-US" altLang="ko-KR" dirty="0" smtClean="0"/>
              <a:t>         	b.  </a:t>
            </a:r>
            <a:r>
              <a:rPr lang="ko-KR" altLang="en-US" dirty="0" smtClean="0"/>
              <a:t>바울의 계획 </a:t>
            </a:r>
            <a:r>
              <a:rPr lang="en-US" altLang="ko-KR" dirty="0" smtClean="0"/>
              <a:t>(15:22-23)‏</a:t>
            </a:r>
          </a:p>
          <a:p>
            <a:pPr>
              <a:buFont typeface="Arial" charset="0"/>
              <a:buNone/>
              <a:defRPr/>
            </a:pPr>
            <a:r>
              <a:rPr lang="en-US" altLang="ko-KR" dirty="0" smtClean="0"/>
              <a:t>         c. </a:t>
            </a:r>
            <a:r>
              <a:rPr lang="ko-KR" altLang="en-US" dirty="0" smtClean="0"/>
              <a:t>바울의 찬양과 경고 </a:t>
            </a:r>
            <a:r>
              <a:rPr lang="en-US" altLang="ko-KR" dirty="0" smtClean="0"/>
              <a:t>(16:1-27)‏</a:t>
            </a:r>
          </a:p>
        </p:txBody>
      </p:sp>
      <p:pic>
        <p:nvPicPr>
          <p:cNvPr id="30726" name="Picture 6" descr="ag00595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228600" y="685800"/>
            <a:ext cx="11541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7" name="AutoShape 7"/>
          <p:cNvSpPr>
            <a:spLocks noChangeArrowheads="1"/>
          </p:cNvSpPr>
          <p:nvPr/>
        </p:nvSpPr>
        <p:spPr bwMode="auto">
          <a:xfrm>
            <a:off x="1447800" y="457200"/>
            <a:ext cx="1828800" cy="838200"/>
          </a:xfrm>
          <a:prstGeom prst="wedgeRoundRectCallout">
            <a:avLst>
              <a:gd name="adj1" fmla="val -66231"/>
              <a:gd name="adj2" fmla="val -3407"/>
              <a:gd name="adj3" fmla="val 16667"/>
            </a:avLst>
          </a:prstGeom>
          <a:solidFill>
            <a:srgbClr val="FFFFFF"/>
          </a:solidFill>
          <a:ln w="9525">
            <a:solidFill>
              <a:schemeClr val="tx1"/>
            </a:solidFill>
            <a:miter lim="800000"/>
            <a:headEnd/>
            <a:tailEnd/>
          </a:ln>
        </p:spPr>
        <p:txBody>
          <a:bodyPr/>
          <a:lstStyle/>
          <a:p>
            <a:pPr algn="ctr">
              <a:lnSpc>
                <a:spcPct val="100000"/>
              </a:lnSpc>
              <a:buClr>
                <a:srgbClr val="010419"/>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ja-JP" altLang="en-GB">
                <a:solidFill>
                  <a:srgbClr val="010419"/>
                </a:solidFill>
                <a:ea typeface="Gulim" charset="0"/>
                <a:cs typeface="Gulim" charset="0"/>
              </a:rPr>
              <a:t>보이나요</a:t>
            </a:r>
            <a:r>
              <a:rPr lang="en-GB" altLang="ja-JP">
                <a:solidFill>
                  <a:srgbClr val="010419"/>
                </a:solidFill>
              </a:rPr>
              <a:t>?</a:t>
            </a:r>
            <a:endParaRPr lang="en-GB">
              <a:solidFill>
                <a:srgbClr val="010419"/>
              </a:solidFill>
            </a:endParaRPr>
          </a:p>
        </p:txBody>
      </p:sp>
      <p:pic>
        <p:nvPicPr>
          <p:cNvPr id="30728" name="Picture 8" descr="PE01530_"/>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696200" y="1093788"/>
            <a:ext cx="14478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9" name="AutoShape 9"/>
          <p:cNvSpPr>
            <a:spLocks noChangeArrowheads="1"/>
          </p:cNvSpPr>
          <p:nvPr/>
        </p:nvSpPr>
        <p:spPr bwMode="auto">
          <a:xfrm>
            <a:off x="6372225" y="188913"/>
            <a:ext cx="1600200" cy="533400"/>
          </a:xfrm>
          <a:prstGeom prst="wedgeRoundRectCallout">
            <a:avLst>
              <a:gd name="adj1" fmla="val 62060"/>
              <a:gd name="adj2" fmla="val 123769"/>
              <a:gd name="adj3" fmla="val 16667"/>
            </a:avLst>
          </a:prstGeom>
          <a:solidFill>
            <a:srgbClr val="FFFFFF"/>
          </a:solidFill>
          <a:ln w="9525">
            <a:solidFill>
              <a:schemeClr val="tx1"/>
            </a:solidFill>
            <a:miter lim="800000"/>
            <a:headEnd/>
            <a:tailEnd/>
          </a:ln>
        </p:spPr>
        <p:txBody>
          <a:bodyPr/>
          <a:lstStyle/>
          <a:p>
            <a:pPr algn="ctr">
              <a:lnSpc>
                <a:spcPct val="100000"/>
              </a:lnSpc>
              <a:buClr>
                <a:srgbClr val="010419"/>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ja-JP" altLang="en-GB">
                <a:solidFill>
                  <a:srgbClr val="010419"/>
                </a:solidFill>
                <a:latin typeface="Gulim" charset="0"/>
                <a:ea typeface="Gulim" charset="0"/>
                <a:cs typeface="Gulim" charset="0"/>
              </a:rPr>
              <a:t>아니요</a:t>
            </a:r>
            <a:r>
              <a:rPr lang="en-GB" altLang="ja-JP">
                <a:solidFill>
                  <a:srgbClr val="010419"/>
                </a:solidFill>
                <a:latin typeface="Gulim" charset="0"/>
                <a:ea typeface="Gulim" charset="0"/>
                <a:cs typeface="Gulim" charset="0"/>
              </a:rPr>
              <a:t>!</a:t>
            </a:r>
            <a:endParaRPr lang="en-GB">
              <a:solidFill>
                <a:srgbClr val="010419"/>
              </a:solidFill>
              <a:latin typeface="Gulim" charset="0"/>
              <a:ea typeface="Gulim" charset="0"/>
              <a:cs typeface="Gulim" charset="0"/>
            </a:endParaRPr>
          </a:p>
        </p:txBody>
      </p:sp>
      <p:sp>
        <p:nvSpPr>
          <p:cNvPr id="631817" name="Text Box 11"/>
          <p:cNvSpPr txBox="1">
            <a:spLocks noChangeArrowheads="1"/>
          </p:cNvSpPr>
          <p:nvPr/>
        </p:nvSpPr>
        <p:spPr bwMode="auto">
          <a:xfrm rot="21047673">
            <a:off x="320675" y="1722438"/>
            <a:ext cx="4044950" cy="4930775"/>
          </a:xfrm>
          <a:prstGeom prst="rect">
            <a:avLst/>
          </a:prstGeom>
          <a:noFill/>
          <a:ln w="9525">
            <a:noFill/>
            <a:miter lim="800000"/>
            <a:headEnd/>
            <a:tailEnd/>
          </a:ln>
        </p:spPr>
        <p:txBody>
          <a:bodyPr>
            <a:spAutoFit/>
          </a:bodyPr>
          <a:lstStyle/>
          <a:p>
            <a:pPr marL="342900" indent="-342900">
              <a:lnSpc>
                <a:spcPct val="100000"/>
              </a:lnSpc>
              <a:spcBef>
                <a:spcPts val="175"/>
              </a:spcBef>
              <a:buClrTx/>
              <a:buFont typeface="+mj-lt"/>
              <a:buAutoNum type="arabicPeriod"/>
              <a:defRPr/>
            </a:pPr>
            <a:r>
              <a:rPr lang="ja-JP" altLang="en-GB" sz="1400" dirty="0">
                <a:solidFill>
                  <a:schemeClr val="tx1"/>
                </a:solidFill>
                <a:latin typeface="Arial" charset="0"/>
                <a:ea typeface="Gulim" charset="0"/>
                <a:cs typeface="Gulim" charset="0"/>
              </a:rPr>
              <a:t>서론</a:t>
            </a:r>
            <a:r>
              <a:rPr lang="en-GB" sz="1400" dirty="0">
                <a:solidFill>
                  <a:schemeClr val="tx1"/>
                </a:solidFill>
                <a:latin typeface="Arial" charset="0"/>
              </a:rPr>
              <a:t> (1:1-17) </a:t>
            </a:r>
            <a:br>
              <a:rPr lang="en-GB" sz="1400" dirty="0">
                <a:solidFill>
                  <a:schemeClr val="tx1"/>
                </a:solidFill>
                <a:latin typeface="Arial" charset="0"/>
              </a:rPr>
            </a:br>
            <a:r>
              <a:rPr lang="en-GB" sz="1400" dirty="0">
                <a:solidFill>
                  <a:schemeClr val="tx1"/>
                </a:solidFill>
                <a:latin typeface="Arial" charset="0"/>
                <a:cs typeface="Times New Roman" charset="0"/>
              </a:rPr>
              <a:t>a. </a:t>
            </a:r>
            <a:r>
              <a:rPr lang="ja-JP" altLang="en-GB" sz="1400" dirty="0">
                <a:solidFill>
                  <a:schemeClr val="tx1"/>
                </a:solidFill>
                <a:latin typeface="Arial" charset="0"/>
                <a:ea typeface="Gulim" charset="0"/>
                <a:cs typeface="Gulim" charset="0"/>
              </a:rPr>
              <a:t>바울의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인사</a:t>
            </a:r>
            <a:r>
              <a:rPr lang="en-GB" sz="1400" dirty="0">
                <a:solidFill>
                  <a:schemeClr val="tx1"/>
                </a:solidFill>
                <a:latin typeface="Arial" charset="0"/>
                <a:cs typeface="Times New Roman" charset="0"/>
              </a:rPr>
              <a:t> (1:1-17)</a:t>
            </a:r>
            <a:br>
              <a:rPr lang="en-GB" sz="1400" dirty="0">
                <a:solidFill>
                  <a:schemeClr val="tx1"/>
                </a:solidFill>
                <a:latin typeface="Arial" charset="0"/>
                <a:cs typeface="Times New Roman" charset="0"/>
              </a:rPr>
            </a:br>
            <a:r>
              <a:rPr lang="en-GB" sz="1400" dirty="0">
                <a:solidFill>
                  <a:schemeClr val="tx1"/>
                </a:solidFill>
                <a:latin typeface="Arial" charset="0"/>
                <a:cs typeface="Times New Roman" charset="0"/>
              </a:rPr>
              <a:t>b. </a:t>
            </a:r>
            <a:r>
              <a:rPr lang="ja-JP" altLang="en-GB" sz="1400" dirty="0">
                <a:solidFill>
                  <a:schemeClr val="tx1"/>
                </a:solidFill>
                <a:latin typeface="Arial" charset="0"/>
                <a:ea typeface="Gulim" charset="0"/>
                <a:cs typeface="Gulim" charset="0"/>
              </a:rPr>
              <a:t>개인적</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일</a:t>
            </a:r>
            <a:r>
              <a:rPr lang="en-GB" sz="1400" dirty="0">
                <a:solidFill>
                  <a:schemeClr val="tx1"/>
                </a:solidFill>
                <a:latin typeface="Arial" charset="0"/>
                <a:cs typeface="Times New Roman" charset="0"/>
              </a:rPr>
              <a:t> (1:8-13)</a:t>
            </a:r>
            <a:br>
              <a:rPr lang="en-GB" sz="1400" dirty="0">
                <a:solidFill>
                  <a:schemeClr val="tx1"/>
                </a:solidFill>
                <a:latin typeface="Arial" charset="0"/>
                <a:cs typeface="Times New Roman" charset="0"/>
              </a:rPr>
            </a:br>
            <a:r>
              <a:rPr lang="en-GB" sz="1400" dirty="0">
                <a:solidFill>
                  <a:schemeClr val="tx1"/>
                </a:solidFill>
                <a:latin typeface="Arial" charset="0"/>
                <a:cs typeface="Times New Roman" charset="0"/>
              </a:rPr>
              <a:t>c. </a:t>
            </a:r>
            <a:r>
              <a:rPr lang="ja-JP" altLang="en-GB" sz="1400" dirty="0">
                <a:solidFill>
                  <a:schemeClr val="tx1"/>
                </a:solidFill>
                <a:latin typeface="Arial" charset="0"/>
                <a:ea typeface="Gulim" charset="0"/>
                <a:cs typeface="Gulim" charset="0"/>
              </a:rPr>
              <a:t>주제</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설명</a:t>
            </a:r>
            <a:r>
              <a:rPr lang="en-GB" sz="1400" dirty="0">
                <a:solidFill>
                  <a:schemeClr val="tx1"/>
                </a:solidFill>
                <a:latin typeface="Arial" charset="0"/>
                <a:cs typeface="Times New Roman" charset="0"/>
              </a:rPr>
              <a:t> (1:14-17)‏</a:t>
            </a:r>
          </a:p>
          <a:p>
            <a:pPr marL="342900" indent="-342900">
              <a:lnSpc>
                <a:spcPct val="100000"/>
              </a:lnSpc>
              <a:spcBef>
                <a:spcPts val="175"/>
              </a:spcBef>
              <a:buClrTx/>
              <a:buFont typeface="+mj-lt"/>
              <a:buAutoNum type="arabicPeriod" startAt="2"/>
              <a:defRPr/>
            </a:pPr>
            <a:r>
              <a:rPr lang="ja-JP" altLang="en-GB" sz="1400" dirty="0">
                <a:solidFill>
                  <a:schemeClr val="tx1"/>
                </a:solidFill>
                <a:latin typeface="Arial" charset="0"/>
                <a:ea typeface="Gulim" charset="0"/>
                <a:cs typeface="Gulim" charset="0"/>
              </a:rPr>
              <a:t>인간의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죄성과</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정죄</a:t>
            </a:r>
            <a:r>
              <a:rPr lang="en-GB" sz="1400" dirty="0">
                <a:solidFill>
                  <a:schemeClr val="tx1"/>
                </a:solidFill>
                <a:latin typeface="Arial" charset="0"/>
              </a:rPr>
              <a:t> (1:18-3:20)‏</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a. </a:t>
            </a:r>
            <a:r>
              <a:rPr lang="ja-JP" altLang="en-GB" sz="1400" dirty="0">
                <a:solidFill>
                  <a:schemeClr val="tx1"/>
                </a:solidFill>
                <a:latin typeface="Arial" charset="0"/>
                <a:ea typeface="Gulim" charset="0"/>
                <a:cs typeface="Gulim" charset="0"/>
              </a:rPr>
              <a:t>이방인의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범죄</a:t>
            </a:r>
            <a:r>
              <a:rPr lang="en-GB" sz="1400" dirty="0">
                <a:solidFill>
                  <a:schemeClr val="tx1"/>
                </a:solidFill>
                <a:latin typeface="Arial" charset="0"/>
                <a:cs typeface="Times New Roman" charset="0"/>
              </a:rPr>
              <a:t> (1:18-32)‏</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b. </a:t>
            </a:r>
            <a:r>
              <a:rPr lang="ja-JP" altLang="en-GB" sz="1400" dirty="0">
                <a:solidFill>
                  <a:schemeClr val="tx1"/>
                </a:solidFill>
                <a:latin typeface="Arial" charset="0"/>
                <a:ea typeface="Gulim" charset="0"/>
                <a:cs typeface="Gulim" charset="0"/>
              </a:rPr>
              <a:t>유대인의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범죄</a:t>
            </a:r>
            <a:r>
              <a:rPr lang="en-GB" sz="1400" dirty="0">
                <a:solidFill>
                  <a:schemeClr val="tx1"/>
                </a:solidFill>
                <a:latin typeface="Arial" charset="0"/>
                <a:cs typeface="Times New Roman" charset="0"/>
              </a:rPr>
              <a:t> (2:1-3:8)‏</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c. </a:t>
            </a:r>
            <a:r>
              <a:rPr lang="ja-JP" altLang="en-GB" sz="1400" dirty="0">
                <a:solidFill>
                  <a:schemeClr val="tx1"/>
                </a:solidFill>
                <a:latin typeface="Arial" charset="0"/>
                <a:ea typeface="Gulim" charset="0"/>
                <a:cs typeface="Gulim" charset="0"/>
              </a:rPr>
              <a:t>이간의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범죄</a:t>
            </a:r>
            <a:r>
              <a:rPr lang="en-GB" sz="1400" dirty="0">
                <a:solidFill>
                  <a:schemeClr val="tx1"/>
                </a:solidFill>
                <a:latin typeface="Arial" charset="0"/>
                <a:cs typeface="Times New Roman" charset="0"/>
              </a:rPr>
              <a:t> (3:9-20)‏</a:t>
            </a:r>
          </a:p>
          <a:p>
            <a:pPr marL="342900" indent="-342900">
              <a:lnSpc>
                <a:spcPct val="100000"/>
              </a:lnSpc>
              <a:spcBef>
                <a:spcPts val="175"/>
              </a:spcBef>
              <a:buClrTx/>
              <a:buFont typeface="+mj-lt"/>
              <a:buAutoNum type="arabicPeriod" startAt="3"/>
              <a:defRPr/>
            </a:pPr>
            <a:r>
              <a:rPr lang="ja-JP" altLang="en-GB" sz="1400" dirty="0">
                <a:solidFill>
                  <a:schemeClr val="tx1"/>
                </a:solidFill>
                <a:latin typeface="Arial" charset="0"/>
                <a:ea typeface="Gulim" charset="0"/>
                <a:cs typeface="Gulim" charset="0"/>
              </a:rPr>
              <a:t>믿음으로</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의에</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이름</a:t>
            </a:r>
            <a:r>
              <a:rPr lang="en-GB" sz="1400" dirty="0">
                <a:solidFill>
                  <a:schemeClr val="tx1"/>
                </a:solidFill>
                <a:latin typeface="Arial" charset="0"/>
              </a:rPr>
              <a:t> (3:21-5:21)‏</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a. </a:t>
            </a:r>
            <a:r>
              <a:rPr lang="ja-JP" altLang="en-GB" sz="1400" dirty="0">
                <a:solidFill>
                  <a:schemeClr val="tx1"/>
                </a:solidFill>
                <a:latin typeface="Arial" charset="0"/>
                <a:ea typeface="Gulim" charset="0"/>
                <a:cs typeface="Gulim" charset="0"/>
              </a:rPr>
              <a:t>의롭다</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하심의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기초</a:t>
            </a:r>
            <a:r>
              <a:rPr lang="en-GB" sz="1400" dirty="0">
                <a:solidFill>
                  <a:schemeClr val="tx1"/>
                </a:solidFill>
                <a:latin typeface="Arial" charset="0"/>
                <a:cs typeface="Times New Roman" charset="0"/>
              </a:rPr>
              <a:t> (3:21-26)‏</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b. </a:t>
            </a:r>
            <a:r>
              <a:rPr lang="ja-JP" altLang="en-GB" sz="1400" dirty="0">
                <a:solidFill>
                  <a:schemeClr val="tx1"/>
                </a:solidFill>
                <a:latin typeface="Arial" charset="0"/>
                <a:ea typeface="Gulim" charset="0"/>
                <a:cs typeface="Gulim" charset="0"/>
              </a:rPr>
              <a:t>의롭다</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하심과</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법</a:t>
            </a:r>
            <a:r>
              <a:rPr lang="en-GB" sz="1400" dirty="0">
                <a:solidFill>
                  <a:schemeClr val="tx1"/>
                </a:solidFill>
                <a:latin typeface="Arial" charset="0"/>
                <a:cs typeface="Times New Roman" charset="0"/>
              </a:rPr>
              <a:t> (3:27-31)‏</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c. </a:t>
            </a:r>
            <a:r>
              <a:rPr lang="ja-JP" altLang="en-GB" sz="1400" dirty="0">
                <a:solidFill>
                  <a:schemeClr val="tx1"/>
                </a:solidFill>
                <a:latin typeface="Arial" charset="0"/>
                <a:ea typeface="Gulim" charset="0"/>
                <a:cs typeface="Gulim" charset="0"/>
              </a:rPr>
              <a:t>의롭다</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하심과</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믿음</a:t>
            </a:r>
            <a:r>
              <a:rPr lang="en-GB" sz="1400" dirty="0">
                <a:solidFill>
                  <a:schemeClr val="tx1"/>
                </a:solidFill>
                <a:latin typeface="Arial" charset="0"/>
                <a:ea typeface="Gulim" charset="0"/>
                <a:cs typeface="Gulim" charset="0"/>
              </a:rPr>
              <a:t> </a:t>
            </a:r>
            <a:r>
              <a:rPr lang="en-GB" sz="1400" dirty="0">
                <a:solidFill>
                  <a:schemeClr val="tx1"/>
                </a:solidFill>
                <a:latin typeface="Arial" charset="0"/>
                <a:cs typeface="Times New Roman" charset="0"/>
              </a:rPr>
              <a:t> (4:1-25)‏</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d. </a:t>
            </a:r>
            <a:r>
              <a:rPr lang="ja-JP" altLang="en-GB" sz="1400" dirty="0">
                <a:solidFill>
                  <a:schemeClr val="tx1"/>
                </a:solidFill>
                <a:latin typeface="Arial" charset="0"/>
                <a:ea typeface="Gulim" charset="0"/>
                <a:cs typeface="Gulim" charset="0"/>
              </a:rPr>
              <a:t>믿음으로</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의롭다</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하심의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확실성</a:t>
            </a:r>
            <a:r>
              <a:rPr lang="en-GB" sz="1400" dirty="0">
                <a:solidFill>
                  <a:schemeClr val="tx1"/>
                </a:solidFill>
                <a:latin typeface="Arial" charset="0"/>
                <a:cs typeface="Times New Roman" charset="0"/>
              </a:rPr>
              <a:t> (5:1-11)‏</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e. </a:t>
            </a:r>
            <a:r>
              <a:rPr lang="ja-JP" altLang="en-GB" sz="1400" dirty="0">
                <a:solidFill>
                  <a:schemeClr val="tx1"/>
                </a:solidFill>
                <a:latin typeface="Arial" charset="0"/>
                <a:ea typeface="Gulim" charset="0"/>
                <a:cs typeface="Gulim" charset="0"/>
              </a:rPr>
              <a:t>죄의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다스림과</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은혜의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다스림</a:t>
            </a:r>
            <a:r>
              <a:rPr lang="en-GB" sz="1400" dirty="0">
                <a:solidFill>
                  <a:schemeClr val="tx1"/>
                </a:solidFill>
                <a:latin typeface="Arial" charset="0"/>
                <a:cs typeface="Times New Roman" charset="0"/>
              </a:rPr>
              <a:t> (5:12-21) </a:t>
            </a:r>
          </a:p>
          <a:p>
            <a:pPr marL="342900" indent="-342900">
              <a:lnSpc>
                <a:spcPct val="100000"/>
              </a:lnSpc>
              <a:spcBef>
                <a:spcPts val="175"/>
              </a:spcBef>
              <a:buClrTx/>
              <a:buFont typeface="+mj-lt"/>
              <a:buAutoNum type="arabicPeriod" startAt="4"/>
              <a:defRPr/>
            </a:pPr>
            <a:r>
              <a:rPr lang="ja-JP" altLang="en-GB" sz="1400" dirty="0">
                <a:solidFill>
                  <a:schemeClr val="tx1"/>
                </a:solidFill>
                <a:latin typeface="Arial" charset="0"/>
                <a:ea typeface="Gulim" charset="0"/>
                <a:cs typeface="Gulim" charset="0"/>
              </a:rPr>
              <a:t>믿음의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의한</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성화</a:t>
            </a:r>
            <a:r>
              <a:rPr lang="en-GB" sz="1400" dirty="0">
                <a:solidFill>
                  <a:schemeClr val="tx1"/>
                </a:solidFill>
                <a:latin typeface="Arial" charset="0"/>
              </a:rPr>
              <a:t> (6:1-8:39)‏</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a. </a:t>
            </a:r>
            <a:r>
              <a:rPr lang="ja-JP" altLang="en-GB" sz="1400" dirty="0">
                <a:solidFill>
                  <a:schemeClr val="tx1"/>
                </a:solidFill>
                <a:latin typeface="Arial" charset="0"/>
                <a:ea typeface="Gulim" charset="0"/>
                <a:cs typeface="Gulim" charset="0"/>
              </a:rPr>
              <a:t>그리스도와</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하나됨</a:t>
            </a:r>
            <a:r>
              <a:rPr lang="en-GB" sz="1400" dirty="0">
                <a:solidFill>
                  <a:schemeClr val="tx1"/>
                </a:solidFill>
                <a:latin typeface="Arial" charset="0"/>
                <a:cs typeface="Times New Roman" charset="0"/>
              </a:rPr>
              <a:t> (6:1-14)‏</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b. </a:t>
            </a:r>
            <a:r>
              <a:rPr lang="ja-JP" altLang="en-GB" sz="1400" dirty="0">
                <a:solidFill>
                  <a:schemeClr val="tx1"/>
                </a:solidFill>
                <a:latin typeface="Arial" charset="0"/>
                <a:ea typeface="Gulim" charset="0"/>
                <a:cs typeface="Gulim" charset="0"/>
              </a:rPr>
              <a:t>죄의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종</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아니면</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의의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종</a:t>
            </a:r>
            <a:r>
              <a:rPr lang="en-GB" sz="1400" dirty="0">
                <a:solidFill>
                  <a:schemeClr val="tx1"/>
                </a:solidFill>
                <a:latin typeface="Arial" charset="0"/>
                <a:cs typeface="Times New Roman" charset="0"/>
              </a:rPr>
              <a:t> (6:15-23)‏</a:t>
            </a:r>
          </a:p>
          <a:p>
            <a:pPr>
              <a:lnSpc>
                <a:spcPct val="100000"/>
              </a:lnSpc>
              <a:spcBef>
                <a:spcPts val="175"/>
              </a:spcBef>
              <a:buClr>
                <a:srgbClr val="0078F0"/>
              </a:buClr>
              <a:buFont typeface="Wingdings" charset="0"/>
              <a:buNone/>
              <a:defRPr/>
            </a:pPr>
            <a:r>
              <a:rPr lang="en-GB" sz="1400" dirty="0">
                <a:solidFill>
                  <a:schemeClr val="tx1"/>
                </a:solidFill>
                <a:latin typeface="Arial" charset="0"/>
                <a:cs typeface="Times New Roman" charset="0"/>
              </a:rPr>
              <a:t>	c. </a:t>
            </a:r>
            <a:r>
              <a:rPr lang="ja-JP" altLang="en-GB" sz="1400" dirty="0">
                <a:solidFill>
                  <a:schemeClr val="tx1"/>
                </a:solidFill>
                <a:latin typeface="Arial" charset="0"/>
                <a:ea typeface="Gulim" charset="0"/>
                <a:cs typeface="Gulim" charset="0"/>
              </a:rPr>
              <a:t>율법으로</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부터의</a:t>
            </a:r>
            <a:r>
              <a:rPr lang="en-GB" sz="1400" dirty="0">
                <a:solidFill>
                  <a:schemeClr val="tx1"/>
                </a:solidFill>
                <a:latin typeface="Arial" charset="0"/>
                <a:ea typeface="Gulim" charset="0"/>
                <a:cs typeface="Gulim" charset="0"/>
              </a:rPr>
              <a:t> </a:t>
            </a:r>
            <a:r>
              <a:rPr lang="ja-JP" altLang="en-GB" sz="1400" dirty="0">
                <a:solidFill>
                  <a:schemeClr val="tx1"/>
                </a:solidFill>
                <a:latin typeface="Arial" charset="0"/>
                <a:ea typeface="Gulim" charset="0"/>
                <a:cs typeface="Gulim" charset="0"/>
              </a:rPr>
              <a:t>자유</a:t>
            </a:r>
            <a:r>
              <a:rPr lang="en-GB" sz="1400" dirty="0">
                <a:solidFill>
                  <a:schemeClr val="tx1"/>
                </a:solidFill>
                <a:latin typeface="Arial" charset="0"/>
                <a:cs typeface="Times New Roman" charset="0"/>
              </a:rPr>
              <a:t> (7:1-25)‏</a:t>
            </a:r>
          </a:p>
          <a:p>
            <a:pPr>
              <a:lnSpc>
                <a:spcPct val="100000"/>
              </a:lnSpc>
              <a:buClr>
                <a:srgbClr val="010419"/>
              </a:buClr>
              <a:buFont typeface="Arial" charset="0"/>
              <a:buNone/>
              <a:defRPr/>
            </a:pPr>
            <a:r>
              <a:rPr lang="ko-KR" altLang="en-US" sz="1400" dirty="0">
                <a:solidFill>
                  <a:schemeClr val="tx1"/>
                </a:solidFill>
                <a:latin typeface="Arial" charset="0"/>
                <a:cs typeface="Times New Roman" charset="0"/>
              </a:rPr>
              <a:t>	</a:t>
            </a:r>
            <a:r>
              <a:rPr lang="en-US" altLang="ko-KR" sz="1400" dirty="0">
                <a:solidFill>
                  <a:schemeClr val="tx1"/>
                </a:solidFill>
                <a:latin typeface="Arial" charset="0"/>
                <a:cs typeface="Times New Roman" charset="0"/>
              </a:rPr>
              <a:t>d. </a:t>
            </a:r>
            <a:r>
              <a:rPr lang="ko-KR" altLang="en-US" sz="1400" dirty="0">
                <a:solidFill>
                  <a:schemeClr val="tx1"/>
                </a:solidFill>
                <a:latin typeface="Arial" charset="0"/>
                <a:cs typeface="Times New Roman" charset="0"/>
              </a:rPr>
              <a:t>성령안에서 의로운 삶 </a:t>
            </a:r>
            <a:r>
              <a:rPr lang="en-US" altLang="ko-KR" sz="1400" dirty="0">
                <a:solidFill>
                  <a:schemeClr val="tx1"/>
                </a:solidFill>
                <a:latin typeface="Arial" charset="0"/>
                <a:cs typeface="Times New Roman" charset="0"/>
              </a:rPr>
              <a:t>(8:1-17)‏</a:t>
            </a:r>
          </a:p>
          <a:p>
            <a:pPr>
              <a:lnSpc>
                <a:spcPct val="100000"/>
              </a:lnSpc>
              <a:buClr>
                <a:srgbClr val="010419"/>
              </a:buClr>
              <a:buFont typeface="Arial" charset="0"/>
              <a:buNone/>
              <a:defRPr/>
            </a:pPr>
            <a:r>
              <a:rPr lang="en-US" altLang="ko-KR" sz="1400" dirty="0">
                <a:solidFill>
                  <a:schemeClr val="tx1"/>
                </a:solidFill>
                <a:latin typeface="Arial" charset="0"/>
                <a:cs typeface="Times New Roman" charset="0"/>
              </a:rPr>
              <a:t>	e. </a:t>
            </a:r>
            <a:r>
              <a:rPr lang="ko-KR" altLang="en-US" sz="1400" dirty="0">
                <a:solidFill>
                  <a:schemeClr val="tx1"/>
                </a:solidFill>
                <a:latin typeface="Arial" charset="0"/>
                <a:cs typeface="Times New Roman" charset="0"/>
              </a:rPr>
              <a:t>고난후에 영광 </a:t>
            </a:r>
            <a:r>
              <a:rPr lang="en-US" altLang="ko-KR" sz="1400" dirty="0">
                <a:solidFill>
                  <a:schemeClr val="tx1"/>
                </a:solidFill>
                <a:latin typeface="Arial" charset="0"/>
                <a:cs typeface="Times New Roman" charset="0"/>
              </a:rPr>
              <a:t>(8:18-39)‏</a:t>
            </a:r>
          </a:p>
          <a:p>
            <a:pPr>
              <a:lnSpc>
                <a:spcPct val="100000"/>
              </a:lnSpc>
              <a:buClr>
                <a:srgbClr val="010419"/>
              </a:buClr>
              <a:buFont typeface="Arial" charset="0"/>
              <a:buNone/>
              <a:defRPr/>
            </a:pPr>
            <a:endParaRPr lang="en-GB" sz="1400" dirty="0">
              <a:solidFill>
                <a:schemeClr val="tx1"/>
              </a:solidFill>
              <a:latin typeface="Arial" charset="0"/>
              <a:cs typeface="Times New Roman" charset="0"/>
            </a:endParaRPr>
          </a:p>
        </p:txBody>
      </p:sp>
      <p:sp>
        <p:nvSpPr>
          <p:cNvPr id="845833" name="Text Box 13"/>
          <p:cNvSpPr txBox="1">
            <a:spLocks noChangeArrowheads="1"/>
          </p:cNvSpPr>
          <p:nvPr/>
        </p:nvSpPr>
        <p:spPr bwMode="auto">
          <a:xfrm>
            <a:off x="8426450" y="762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latin typeface="Arial" charset="0"/>
                <a:ea typeface="ＭＳ Ｐゴシック" charset="0"/>
                <a:cs typeface="ＭＳ Ｐゴシック" charset="0"/>
              </a:rPr>
              <a:t>149</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0726"/>
                                        </p:tgtEl>
                                        <p:attrNameLst>
                                          <p:attrName>style.visibility</p:attrName>
                                        </p:attrNameLst>
                                      </p:cBhvr>
                                      <p:to>
                                        <p:strVal val="visible"/>
                                      </p:to>
                                    </p:set>
                                    <p:anim calcmode="lin" valueType="num">
                                      <p:cBhvr additive="base">
                                        <p:cTn id="7" dur="500" fill="hold"/>
                                        <p:tgtEl>
                                          <p:spTgt spid="30726"/>
                                        </p:tgtEl>
                                        <p:attrNameLst>
                                          <p:attrName>ppt_x</p:attrName>
                                        </p:attrNameLst>
                                      </p:cBhvr>
                                      <p:tavLst>
                                        <p:tav tm="0">
                                          <p:val>
                                            <p:strVal val="0-#ppt_w/2"/>
                                          </p:val>
                                        </p:tav>
                                        <p:tav tm="100000">
                                          <p:val>
                                            <p:strVal val="#ppt_x"/>
                                          </p:val>
                                        </p:tav>
                                      </p:tavLst>
                                    </p:anim>
                                    <p:anim calcmode="lin" valueType="num">
                                      <p:cBhvr additive="base">
                                        <p:cTn id="8" dur="500" fill="hold"/>
                                        <p:tgtEl>
                                          <p:spTgt spid="3072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POP.WAV"/>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727"/>
                                        </p:tgtEl>
                                        <p:attrNameLst>
                                          <p:attrName>style.visibility</p:attrName>
                                        </p:attrNameLst>
                                      </p:cBhvr>
                                      <p:to>
                                        <p:strVal val="visible"/>
                                      </p:to>
                                    </p:set>
                                    <p:anim calcmode="lin" valueType="num">
                                      <p:cBhvr additive="base">
                                        <p:cTn id="12" dur="500" fill="hold"/>
                                        <p:tgtEl>
                                          <p:spTgt spid="30727"/>
                                        </p:tgtEl>
                                        <p:attrNameLst>
                                          <p:attrName>ppt_x</p:attrName>
                                        </p:attrNameLst>
                                      </p:cBhvr>
                                      <p:tavLst>
                                        <p:tav tm="0">
                                          <p:val>
                                            <p:strVal val="0-#ppt_w/2"/>
                                          </p:val>
                                        </p:tav>
                                        <p:tav tm="100000">
                                          <p:val>
                                            <p:strVal val="#ppt_x"/>
                                          </p:val>
                                        </p:tav>
                                      </p:tavLst>
                                    </p:anim>
                                    <p:anim calcmode="lin" valueType="num">
                                      <p:cBhvr additive="base">
                                        <p:cTn id="13" dur="500" fill="hold"/>
                                        <p:tgtEl>
                                          <p:spTgt spid="3072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5000"/>
                                  </p:stCondLst>
                                  <p:childTnLst>
                                    <p:set>
                                      <p:cBhvr>
                                        <p:cTn id="16" dur="1" fill="hold">
                                          <p:stCondLst>
                                            <p:cond delay="0"/>
                                          </p:stCondLst>
                                        </p:cTn>
                                        <p:tgtEl>
                                          <p:spTgt spid="30728"/>
                                        </p:tgtEl>
                                        <p:attrNameLst>
                                          <p:attrName>style.visibility</p:attrName>
                                        </p:attrNameLst>
                                      </p:cBhvr>
                                      <p:to>
                                        <p:strVal val="visible"/>
                                      </p:to>
                                    </p:set>
                                    <p:anim calcmode="lin" valueType="num">
                                      <p:cBhvr additive="base">
                                        <p:cTn id="17" dur="500" fill="hold"/>
                                        <p:tgtEl>
                                          <p:spTgt spid="30728"/>
                                        </p:tgtEl>
                                        <p:attrNameLst>
                                          <p:attrName>ppt_x</p:attrName>
                                        </p:attrNameLst>
                                      </p:cBhvr>
                                      <p:tavLst>
                                        <p:tav tm="0">
                                          <p:val>
                                            <p:strVal val="0-#ppt_w/2"/>
                                          </p:val>
                                        </p:tav>
                                        <p:tav tm="100000">
                                          <p:val>
                                            <p:strVal val="#ppt_x"/>
                                          </p:val>
                                        </p:tav>
                                      </p:tavLst>
                                    </p:anim>
                                    <p:anim calcmode="lin" valueType="num">
                                      <p:cBhvr additive="base">
                                        <p:cTn id="18" dur="500" fill="hold"/>
                                        <p:tgtEl>
                                          <p:spTgt spid="3072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BLOOP.WAV"/>
                                        </p:tgtEl>
                                      </p:cMediaNode>
                                    </p:audio>
                                  </p:subTnLst>
                                </p:cTn>
                              </p:par>
                            </p:childTnLst>
                          </p:cTn>
                        </p:par>
                        <p:par>
                          <p:cTn id="19" fill="hold" nodeType="afterGroup">
                            <p:stCondLst>
                              <p:cond delay="6500"/>
                            </p:stCondLst>
                            <p:childTnLst>
                              <p:par>
                                <p:cTn id="20" presetID="2" presetClass="entr" presetSubtype="8" fill="hold" grpId="0" nodeType="afterEffect">
                                  <p:stCondLst>
                                    <p:cond delay="0"/>
                                  </p:stCondLst>
                                  <p:childTnLst>
                                    <p:set>
                                      <p:cBhvr>
                                        <p:cTn id="21" dur="1" fill="hold">
                                          <p:stCondLst>
                                            <p:cond delay="0"/>
                                          </p:stCondLst>
                                        </p:cTn>
                                        <p:tgtEl>
                                          <p:spTgt spid="30729"/>
                                        </p:tgtEl>
                                        <p:attrNameLst>
                                          <p:attrName>style.visibility</p:attrName>
                                        </p:attrNameLst>
                                      </p:cBhvr>
                                      <p:to>
                                        <p:strVal val="visible"/>
                                      </p:to>
                                    </p:set>
                                    <p:anim calcmode="lin" valueType="num">
                                      <p:cBhvr additive="base">
                                        <p:cTn id="22" dur="500" fill="hold"/>
                                        <p:tgtEl>
                                          <p:spTgt spid="30729"/>
                                        </p:tgtEl>
                                        <p:attrNameLst>
                                          <p:attrName>ppt_x</p:attrName>
                                        </p:attrNameLst>
                                      </p:cBhvr>
                                      <p:tavLst>
                                        <p:tav tm="0">
                                          <p:val>
                                            <p:strVal val="0-#ppt_w/2"/>
                                          </p:val>
                                        </p:tav>
                                        <p:tav tm="100000">
                                          <p:val>
                                            <p:strVal val="#ppt_x"/>
                                          </p:val>
                                        </p:tav>
                                      </p:tavLst>
                                    </p:anim>
                                    <p:anim calcmode="lin" valueType="num">
                                      <p:cBhvr additive="base">
                                        <p:cTn id="23" dur="500" fill="hold"/>
                                        <p:tgtEl>
                                          <p:spTgt spid="307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7" grpId="0" animBg="1" autoUpdateAnimBg="0"/>
      <p:bldP spid="30729" grpId="0" animBg="1"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5"/>
          <p:cNvSpPr>
            <a:spLocks noChangeArrowheads="1"/>
          </p:cNvSpPr>
          <p:nvPr/>
        </p:nvSpPr>
        <p:spPr bwMode="auto">
          <a:xfrm>
            <a:off x="190500" y="1835150"/>
            <a:ext cx="4000500"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indent="-92075">
              <a:lnSpc>
                <a:spcPct val="100000"/>
              </a:lnSpc>
            </a:pPr>
            <a:r>
              <a:rPr lang="ja-JP" altLang="en-GB" sz="2800" b="1">
                <a:solidFill>
                  <a:srgbClr val="EAEAEA"/>
                </a:solidFill>
                <a:latin typeface="Arial" charset="0"/>
                <a:ea typeface="AppleGothic" charset="0"/>
                <a:cs typeface="AppleGothic" charset="0"/>
              </a:rPr>
              <a:t>무엇을</a:t>
            </a:r>
            <a:r>
              <a:rPr lang="en-GB" altLang="ja-JP" sz="2800" b="1">
                <a:solidFill>
                  <a:srgbClr val="EAEAEA"/>
                </a:solidFill>
                <a:latin typeface="Arial" charset="0"/>
                <a:cs typeface="Arial" charset="0"/>
              </a:rPr>
              <a:t> </a:t>
            </a:r>
            <a:r>
              <a:rPr lang="ja-JP" altLang="en-GB" sz="2800" b="1">
                <a:solidFill>
                  <a:srgbClr val="EAEAEA"/>
                </a:solidFill>
                <a:latin typeface="Arial" charset="0"/>
                <a:ea typeface="AppleGothic" charset="0"/>
                <a:cs typeface="AppleGothic" charset="0"/>
              </a:rPr>
              <a:t>믿을</a:t>
            </a:r>
            <a:r>
              <a:rPr lang="en-GB" altLang="ja-JP" sz="2800" b="1">
                <a:solidFill>
                  <a:srgbClr val="EAEAEA"/>
                </a:solidFill>
                <a:latin typeface="Arial" charset="0"/>
                <a:cs typeface="Arial" charset="0"/>
              </a:rPr>
              <a:t> </a:t>
            </a:r>
            <a:r>
              <a:rPr lang="ja-JP" altLang="en-GB" sz="2800" b="1">
                <a:solidFill>
                  <a:srgbClr val="EAEAEA"/>
                </a:solidFill>
                <a:latin typeface="Arial" charset="0"/>
                <a:ea typeface="AppleGothic" charset="0"/>
                <a:cs typeface="AppleGothic" charset="0"/>
              </a:rPr>
              <a:t>것인가</a:t>
            </a:r>
            <a:r>
              <a:rPr lang="en-GB" altLang="ja-JP" sz="2800" b="1">
                <a:solidFill>
                  <a:srgbClr val="EAEAEA"/>
                </a:solidFill>
                <a:latin typeface="Arial" charset="0"/>
                <a:cs typeface="Arial" charset="0"/>
              </a:rPr>
              <a:t>?</a:t>
            </a:r>
            <a:r>
              <a:rPr lang="en-GB" altLang="ja-JP" sz="2800">
                <a:solidFill>
                  <a:srgbClr val="EAEAEA"/>
                </a:solidFill>
                <a:latin typeface="Arial" charset="0"/>
                <a:cs typeface="Arial" charset="0"/>
              </a:rPr>
              <a:t/>
            </a:r>
            <a:br>
              <a:rPr lang="en-GB" altLang="ja-JP" sz="2800">
                <a:solidFill>
                  <a:srgbClr val="EAEAEA"/>
                </a:solidFill>
                <a:latin typeface="Arial" charset="0"/>
                <a:cs typeface="Arial" charset="0"/>
              </a:rPr>
            </a:br>
            <a:r>
              <a:rPr lang="en-GB" altLang="ja-JP" sz="2800" b="1">
                <a:solidFill>
                  <a:srgbClr val="EAEAEA"/>
                </a:solidFill>
                <a:latin typeface="Arial" charset="0"/>
                <a:cs typeface="Arial" charset="0"/>
              </a:rPr>
              <a:t>(</a:t>
            </a:r>
            <a:r>
              <a:rPr lang="ja-JP" altLang="en-GB" sz="2800" b="1">
                <a:solidFill>
                  <a:srgbClr val="EAEAEA"/>
                </a:solidFill>
                <a:latin typeface="Arial" charset="0"/>
                <a:ea typeface="AppleGothic" charset="0"/>
                <a:cs typeface="AppleGothic" charset="0"/>
              </a:rPr>
              <a:t>롬</a:t>
            </a:r>
            <a:r>
              <a:rPr lang="en-GB" altLang="ja-JP" sz="2800" b="1">
                <a:solidFill>
                  <a:srgbClr val="EAEAEA"/>
                </a:solidFill>
                <a:latin typeface="Arial" charset="0"/>
                <a:cs typeface="Arial" charset="0"/>
              </a:rPr>
              <a:t> 1–11</a:t>
            </a:r>
            <a:r>
              <a:rPr lang="en-US" altLang="ja-JP" sz="2800" b="1">
                <a:latin typeface="Arial" charset="0"/>
                <a:cs typeface="Arial" charset="0"/>
              </a:rPr>
              <a:t>)</a:t>
            </a:r>
            <a:endParaRPr lang="en-US" altLang="ja-JP" sz="2800">
              <a:cs typeface="Times New Roman" charset="0"/>
            </a:endParaRPr>
          </a:p>
          <a:p>
            <a:pPr indent="-92075" eaLnBrk="0" hangingPunct="0">
              <a:lnSpc>
                <a:spcPct val="100000"/>
              </a:lnSpc>
            </a:pPr>
            <a:r>
              <a:rPr lang="en-US" sz="1800">
                <a:latin typeface="Arial" charset="0"/>
                <a:cs typeface="Arial" charset="0"/>
              </a:rPr>
              <a:t>1. </a:t>
            </a:r>
            <a:r>
              <a:rPr lang="ja-JP" altLang="en-GB" sz="1800">
                <a:solidFill>
                  <a:srgbClr val="EAEAEA"/>
                </a:solidFill>
                <a:latin typeface="Gulim" charset="0"/>
                <a:ea typeface="ＭＳ Ｐゴシック" charset="0"/>
                <a:cs typeface="ＭＳ Ｐゴシック" charset="0"/>
              </a:rPr>
              <a:t>인간의</a:t>
            </a:r>
            <a:r>
              <a:rPr lang="en-GB" altLang="ja-JP" sz="1800">
                <a:solidFill>
                  <a:srgbClr val="EAEAEA"/>
                </a:solidFill>
                <a:latin typeface="Gulim" charset="0"/>
                <a:ea typeface="ＭＳ Ｐゴシック" charset="0"/>
                <a:cs typeface="ＭＳ Ｐゴシック" charset="0"/>
              </a:rPr>
              <a:t> </a:t>
            </a:r>
            <a:r>
              <a:rPr lang="ja-JP" altLang="en-GB" sz="1800">
                <a:solidFill>
                  <a:srgbClr val="EAEAEA"/>
                </a:solidFill>
                <a:latin typeface="Gulim" charset="0"/>
                <a:ea typeface="ＭＳ Ｐゴシック" charset="0"/>
                <a:cs typeface="ＭＳ Ｐゴシック" charset="0"/>
              </a:rPr>
              <a:t>죄악성</a:t>
            </a:r>
            <a:endParaRPr lang="en-US" altLang="ja-JP" sz="1800">
              <a:cs typeface="Times New Roman" charset="0"/>
            </a:endParaRPr>
          </a:p>
          <a:p>
            <a:pPr indent="-92075" eaLnBrk="0" hangingPunct="0">
              <a:lnSpc>
                <a:spcPct val="100000"/>
              </a:lnSpc>
            </a:pPr>
            <a:r>
              <a:rPr lang="en-US" sz="1800">
                <a:latin typeface="Arial" charset="0"/>
                <a:cs typeface="Arial" charset="0"/>
              </a:rPr>
              <a:t>2. </a:t>
            </a:r>
            <a:r>
              <a:rPr lang="ja-JP" altLang="en-GB" sz="1800">
                <a:solidFill>
                  <a:srgbClr val="EAEAEA"/>
                </a:solidFill>
                <a:latin typeface="Gulim" charset="0"/>
                <a:ea typeface="ＭＳ Ｐゴシック" charset="0"/>
                <a:cs typeface="ＭＳ Ｐゴシック" charset="0"/>
              </a:rPr>
              <a:t>그리스도안에</a:t>
            </a:r>
            <a:r>
              <a:rPr lang="en-GB" altLang="ja-JP" sz="1800">
                <a:solidFill>
                  <a:srgbClr val="EAEAEA"/>
                </a:solidFill>
                <a:latin typeface="Gulim" charset="0"/>
                <a:ea typeface="ＭＳ Ｐゴシック" charset="0"/>
                <a:cs typeface="ＭＳ Ｐゴシック" charset="0"/>
              </a:rPr>
              <a:t> </a:t>
            </a:r>
            <a:r>
              <a:rPr lang="ja-JP" altLang="en-GB" sz="1800">
                <a:solidFill>
                  <a:srgbClr val="EAEAEA"/>
                </a:solidFill>
                <a:latin typeface="Gulim" charset="0"/>
                <a:ea typeface="ＭＳ Ｐゴシック" charset="0"/>
                <a:cs typeface="ＭＳ Ｐゴシック" charset="0"/>
              </a:rPr>
              <a:t>죄사함</a:t>
            </a:r>
            <a:endParaRPr lang="en-US" altLang="ja-JP" sz="1800">
              <a:cs typeface="Times New Roman" charset="0"/>
            </a:endParaRPr>
          </a:p>
          <a:p>
            <a:pPr indent="-92075" eaLnBrk="0" hangingPunct="0">
              <a:lnSpc>
                <a:spcPct val="100000"/>
              </a:lnSpc>
            </a:pPr>
            <a:r>
              <a:rPr lang="en-US" sz="1800">
                <a:latin typeface="Arial" charset="0"/>
                <a:cs typeface="Arial" charset="0"/>
              </a:rPr>
              <a:t>3. </a:t>
            </a:r>
            <a:r>
              <a:rPr lang="ja-JP" altLang="en-GB" sz="1800">
                <a:solidFill>
                  <a:srgbClr val="EAEAEA"/>
                </a:solidFill>
                <a:latin typeface="Gulim" charset="0"/>
                <a:ea typeface="ＭＳ Ｐゴシック" charset="0"/>
                <a:cs typeface="ＭＳ Ｐゴシック" charset="0"/>
              </a:rPr>
              <a:t>죄악의</a:t>
            </a:r>
            <a:r>
              <a:rPr lang="en-GB" altLang="ja-JP" sz="1800">
                <a:solidFill>
                  <a:srgbClr val="EAEAEA"/>
                </a:solidFill>
                <a:latin typeface="Gulim" charset="0"/>
                <a:ea typeface="ＭＳ Ｐゴシック" charset="0"/>
                <a:cs typeface="ＭＳ Ｐゴシック" charset="0"/>
              </a:rPr>
              <a:t> </a:t>
            </a:r>
            <a:r>
              <a:rPr lang="ja-JP" altLang="en-GB" sz="1800">
                <a:solidFill>
                  <a:srgbClr val="EAEAEA"/>
                </a:solidFill>
                <a:latin typeface="Gulim" charset="0"/>
                <a:ea typeface="ＭＳ Ｐゴシック" charset="0"/>
                <a:cs typeface="ＭＳ Ｐゴシック" charset="0"/>
              </a:rPr>
              <a:t>권력에서</a:t>
            </a:r>
            <a:r>
              <a:rPr lang="en-GB" altLang="ja-JP" sz="1800">
                <a:solidFill>
                  <a:srgbClr val="EAEAEA"/>
                </a:solidFill>
                <a:latin typeface="Gulim" charset="0"/>
                <a:ea typeface="ＭＳ Ｐゴシック" charset="0"/>
                <a:cs typeface="ＭＳ Ｐゴシック" charset="0"/>
              </a:rPr>
              <a:t> </a:t>
            </a:r>
            <a:r>
              <a:rPr lang="ja-JP" altLang="en-GB" sz="1800">
                <a:solidFill>
                  <a:srgbClr val="EAEAEA"/>
                </a:solidFill>
                <a:latin typeface="Gulim" charset="0"/>
                <a:ea typeface="ＭＳ Ｐゴシック" charset="0"/>
                <a:cs typeface="ＭＳ Ｐゴシック" charset="0"/>
              </a:rPr>
              <a:t>자유</a:t>
            </a:r>
            <a:endParaRPr lang="en-US" altLang="ja-JP" sz="1800">
              <a:cs typeface="Times New Roman" charset="0"/>
            </a:endParaRPr>
          </a:p>
          <a:p>
            <a:pPr indent="-92075" eaLnBrk="0" hangingPunct="0">
              <a:lnSpc>
                <a:spcPct val="100000"/>
              </a:lnSpc>
            </a:pPr>
            <a:r>
              <a:rPr lang="en-US" sz="1800">
                <a:latin typeface="Arial" charset="0"/>
                <a:cs typeface="Arial" charset="0"/>
              </a:rPr>
              <a:t>4. </a:t>
            </a:r>
            <a:r>
              <a:rPr lang="ko-KR" altLang="en-US" sz="1800">
                <a:solidFill>
                  <a:srgbClr val="EAEAEA"/>
                </a:solidFill>
                <a:latin typeface="Arial" charset="0"/>
                <a:ea typeface="Gulim" charset="0"/>
                <a:cs typeface="Gulim" charset="0"/>
              </a:rPr>
              <a:t>이스라엘의 과거</a:t>
            </a:r>
            <a:r>
              <a:rPr lang="en-US" altLang="ko-KR" sz="1800">
                <a:solidFill>
                  <a:srgbClr val="EAEAEA"/>
                </a:solidFill>
                <a:latin typeface="Arial" charset="0"/>
                <a:ea typeface="Gulim" charset="0"/>
                <a:cs typeface="Gulim" charset="0"/>
              </a:rPr>
              <a:t>, </a:t>
            </a:r>
            <a:r>
              <a:rPr lang="ko-KR" altLang="en-US" sz="1800">
                <a:solidFill>
                  <a:srgbClr val="EAEAEA"/>
                </a:solidFill>
                <a:latin typeface="Arial" charset="0"/>
                <a:ea typeface="Gulim" charset="0"/>
                <a:cs typeface="Gulim" charset="0"/>
              </a:rPr>
              <a:t>현재 그리고 내일</a:t>
            </a:r>
            <a:endParaRPr lang="en-US" altLang="ja-JP" sz="1800">
              <a:cs typeface="Times New Roman" charset="0"/>
            </a:endParaRPr>
          </a:p>
          <a:p>
            <a:pPr indent="-92075" eaLnBrk="0" hangingPunct="0">
              <a:lnSpc>
                <a:spcPct val="100000"/>
              </a:lnSpc>
            </a:pPr>
            <a:endParaRPr lang="en-US" sz="1800">
              <a:cs typeface="Times New Roman" charset="0"/>
            </a:endParaRPr>
          </a:p>
        </p:txBody>
      </p:sp>
      <p:pic>
        <p:nvPicPr>
          <p:cNvPr id="31763" name="Picture 19" descr="j00791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94063" y="2286000"/>
            <a:ext cx="820737"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2" name="Rectangle 8"/>
          <p:cNvSpPr>
            <a:spLocks noChangeArrowheads="1"/>
          </p:cNvSpPr>
          <p:nvPr/>
        </p:nvSpPr>
        <p:spPr bwMode="auto">
          <a:xfrm>
            <a:off x="4114800" y="914400"/>
            <a:ext cx="5029200" cy="300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spcBef>
                <a:spcPts val="500"/>
              </a:spcBef>
              <a:spcAft>
                <a:spcPts val="50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ja-JP" altLang="en-GB" sz="1800">
                <a:solidFill>
                  <a:srgbClr val="EAEAEA"/>
                </a:solidFill>
                <a:latin typeface="Arial" charset="0"/>
                <a:ea typeface="Gulim" charset="0"/>
                <a:cs typeface="Gulim" charset="0"/>
              </a:rPr>
              <a:t>바울은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기독교</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믿음의</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기초를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마련하였습니다</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모든</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사람들은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죄성을</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가지고</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있고</a:t>
            </a:r>
            <a:r>
              <a:rPr lang="en-GB" altLang="ja-JP" sz="1800">
                <a:solidFill>
                  <a:srgbClr val="EAEAEA"/>
                </a:solidFill>
                <a:latin typeface="Arial" charset="0"/>
                <a:ea typeface="Gulim" charset="0"/>
                <a:cs typeface="Gulim" charset="0"/>
              </a:rPr>
              <a:t>;</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그리스도는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죄악을</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용서하기</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위하여</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죽었습니다</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우리는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믿음을</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통해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하나님과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바른관계를</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이루었습니다</a:t>
            </a:r>
            <a:r>
              <a:rPr lang="en-GB" altLang="ja-JP" sz="1800">
                <a:solidFill>
                  <a:srgbClr val="EAEAEA"/>
                </a:solidFill>
                <a:latin typeface="Arial" charset="0"/>
                <a:ea typeface="Gulim" charset="0"/>
                <a:cs typeface="Gulim" charset="0"/>
              </a:rPr>
              <a:t>.</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이것은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새로운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삶과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하나님과의</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새로운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관계를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시작하게</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합니다</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끊임없이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기초를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검토해</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가는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스포츠</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팀과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같이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우리는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기초를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알고</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있기에</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우리의</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믿음에</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큰</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도움을</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받습니다</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우리가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로마서를</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주의깊게</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공부하기에</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무엇을</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믿어야</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할까</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당황할</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일이</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전혀</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없을</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것입니다</a:t>
            </a:r>
            <a:r>
              <a:rPr lang="en-GB" altLang="ja-JP" sz="1800">
                <a:solidFill>
                  <a:srgbClr val="EAEAEA"/>
                </a:solidFill>
                <a:latin typeface="Arial" charset="0"/>
                <a:ea typeface="Gulim" charset="0"/>
                <a:cs typeface="Gulim" charset="0"/>
              </a:rPr>
              <a:t>.</a:t>
            </a:r>
            <a:endParaRPr lang="en-GB" sz="1800">
              <a:solidFill>
                <a:srgbClr val="EAEAEA"/>
              </a:solidFill>
              <a:latin typeface="Arial" charset="0"/>
              <a:ea typeface="Gulim" charset="0"/>
              <a:cs typeface="Gulim" charset="0"/>
            </a:endParaRPr>
          </a:p>
        </p:txBody>
      </p:sp>
      <p:sp>
        <p:nvSpPr>
          <p:cNvPr id="846852" name="Rectangle 9"/>
          <p:cNvSpPr>
            <a:spLocks noChangeArrowheads="1"/>
          </p:cNvSpPr>
          <p:nvPr/>
        </p:nvSpPr>
        <p:spPr bwMode="auto">
          <a:xfrm>
            <a:off x="4076700" y="914400"/>
            <a:ext cx="4838700" cy="300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a:tailEnd/>
              </a14:hiddenLine>
            </a:ext>
          </a:extLst>
        </p:spPr>
        <p:txBody>
          <a:bodyPr/>
          <a:lstStyle/>
          <a:p>
            <a:endParaRPr lang="en-US"/>
          </a:p>
        </p:txBody>
      </p:sp>
      <p:sp>
        <p:nvSpPr>
          <p:cNvPr id="846853" name="Rectangle 11"/>
          <p:cNvSpPr>
            <a:spLocks noChangeArrowheads="1"/>
          </p:cNvSpPr>
          <p:nvPr/>
        </p:nvSpPr>
        <p:spPr bwMode="auto">
          <a:xfrm>
            <a:off x="271463" y="4264025"/>
            <a:ext cx="3767137"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indent="-92075">
              <a:lnSpc>
                <a:spcPct val="100000"/>
              </a:lnSpc>
            </a:pPr>
            <a:r>
              <a:rPr lang="ja-JP" altLang="en-GB" sz="2800" b="1">
                <a:solidFill>
                  <a:srgbClr val="EAEAEA"/>
                </a:solidFill>
                <a:latin typeface="Arial" charset="0"/>
                <a:ea typeface="AppleGothic" charset="0"/>
                <a:cs typeface="AppleGothic" charset="0"/>
              </a:rPr>
              <a:t>어떻게</a:t>
            </a:r>
            <a:r>
              <a:rPr lang="en-GB" altLang="ja-JP" sz="2800" b="1">
                <a:solidFill>
                  <a:srgbClr val="EAEAEA"/>
                </a:solidFill>
                <a:latin typeface="Arial" charset="0"/>
                <a:cs typeface="Arial" charset="0"/>
              </a:rPr>
              <a:t> </a:t>
            </a:r>
            <a:r>
              <a:rPr lang="ja-JP" altLang="en-GB" sz="2800" b="1">
                <a:solidFill>
                  <a:srgbClr val="EAEAEA"/>
                </a:solidFill>
                <a:latin typeface="Arial" charset="0"/>
                <a:ea typeface="AppleGothic" charset="0"/>
                <a:cs typeface="AppleGothic" charset="0"/>
              </a:rPr>
              <a:t>믿을</a:t>
            </a:r>
            <a:r>
              <a:rPr lang="en-GB" altLang="ja-JP" sz="2800" b="1">
                <a:solidFill>
                  <a:srgbClr val="EAEAEA"/>
                </a:solidFill>
                <a:latin typeface="Arial" charset="0"/>
                <a:cs typeface="Arial" charset="0"/>
              </a:rPr>
              <a:t> </a:t>
            </a:r>
            <a:r>
              <a:rPr lang="ja-JP" altLang="en-GB" sz="2800" b="1">
                <a:solidFill>
                  <a:srgbClr val="EAEAEA"/>
                </a:solidFill>
                <a:latin typeface="Arial" charset="0"/>
                <a:ea typeface="AppleGothic" charset="0"/>
                <a:cs typeface="AppleGothic" charset="0"/>
              </a:rPr>
              <a:t>것인가</a:t>
            </a:r>
            <a:r>
              <a:rPr lang="en-GB" altLang="ja-JP" sz="2800" b="1">
                <a:solidFill>
                  <a:srgbClr val="EAEAEA"/>
                </a:solidFill>
                <a:latin typeface="Arial" charset="0"/>
                <a:cs typeface="Arial" charset="0"/>
              </a:rPr>
              <a:t>?</a:t>
            </a:r>
            <a:br>
              <a:rPr lang="en-GB" altLang="ja-JP" sz="2800" b="1">
                <a:solidFill>
                  <a:srgbClr val="EAEAEA"/>
                </a:solidFill>
                <a:latin typeface="Arial" charset="0"/>
                <a:cs typeface="Arial" charset="0"/>
              </a:rPr>
            </a:br>
            <a:r>
              <a:rPr lang="en-GB" altLang="ja-JP" sz="2800" b="1">
                <a:solidFill>
                  <a:srgbClr val="EAEAEA"/>
                </a:solidFill>
                <a:latin typeface="Arial" charset="0"/>
                <a:cs typeface="Arial" charset="0"/>
              </a:rPr>
              <a:t>(</a:t>
            </a:r>
            <a:r>
              <a:rPr lang="ja-JP" altLang="en-GB" sz="2800" b="1">
                <a:solidFill>
                  <a:srgbClr val="EAEAEA"/>
                </a:solidFill>
                <a:latin typeface="Arial" charset="0"/>
                <a:ea typeface="AppleGothic" charset="0"/>
                <a:cs typeface="AppleGothic" charset="0"/>
              </a:rPr>
              <a:t>롬</a:t>
            </a:r>
            <a:r>
              <a:rPr lang="en-GB" altLang="ja-JP" sz="2800" b="1">
                <a:solidFill>
                  <a:srgbClr val="EAEAEA"/>
                </a:solidFill>
                <a:latin typeface="Arial" charset="0"/>
                <a:cs typeface="Arial" charset="0"/>
              </a:rPr>
              <a:t> 12–16</a:t>
            </a:r>
            <a:r>
              <a:rPr lang="en-US" altLang="ja-JP" sz="2800" b="1">
                <a:latin typeface="Arial" charset="0"/>
                <a:cs typeface="Arial" charset="0"/>
              </a:rPr>
              <a:t>)</a:t>
            </a:r>
            <a:endParaRPr lang="en-US" altLang="ja-JP" sz="2800" b="1">
              <a:cs typeface="Times New Roman" charset="0"/>
            </a:endParaRPr>
          </a:p>
          <a:p>
            <a:pPr indent="-92075" eaLnBrk="0" hangingPunct="0">
              <a:lnSpc>
                <a:spcPct val="100000"/>
              </a:lnSpc>
            </a:pPr>
            <a:r>
              <a:rPr lang="en-US" sz="1800">
                <a:latin typeface="Arial" charset="0"/>
                <a:cs typeface="Arial" charset="0"/>
              </a:rPr>
              <a:t>1. </a:t>
            </a:r>
            <a:r>
              <a:rPr lang="ko-KR" altLang="en-US" sz="1800">
                <a:solidFill>
                  <a:srgbClr val="EAEAEA"/>
                </a:solidFill>
                <a:latin typeface="Arial" charset="0"/>
                <a:ea typeface="Gulim" charset="0"/>
                <a:cs typeface="Gulim" charset="0"/>
              </a:rPr>
              <a:t>개</a:t>
            </a:r>
            <a:r>
              <a:rPr lang="ko-KR" altLang="en-US" sz="1800">
                <a:solidFill>
                  <a:srgbClr val="EAEAEA"/>
                </a:solidFill>
                <a:latin typeface="Arial" charset="0"/>
                <a:ea typeface="AppleGothic" charset="0"/>
                <a:cs typeface="AppleGothic" charset="0"/>
              </a:rPr>
              <a:t>인적</a:t>
            </a:r>
            <a:r>
              <a:rPr lang="ko-KR" altLang="en-GB" sz="1800">
                <a:solidFill>
                  <a:srgbClr val="EAEAEA"/>
                </a:solidFill>
                <a:latin typeface="Arial" charset="0"/>
                <a:cs typeface="Arial" charset="0"/>
              </a:rPr>
              <a:t> </a:t>
            </a:r>
            <a:r>
              <a:rPr lang="ko-KR" altLang="en-GB" sz="1800">
                <a:solidFill>
                  <a:srgbClr val="EAEAEA"/>
                </a:solidFill>
                <a:latin typeface="Arial" charset="0"/>
                <a:ea typeface="AppleGothic" charset="0"/>
                <a:cs typeface="AppleGothic" charset="0"/>
              </a:rPr>
              <a:t>책임</a:t>
            </a:r>
            <a:endParaRPr lang="en-US" altLang="ja-JP" sz="1800">
              <a:cs typeface="Times New Roman" charset="0"/>
            </a:endParaRPr>
          </a:p>
          <a:p>
            <a:pPr indent="-92075" eaLnBrk="0" hangingPunct="0">
              <a:lnSpc>
                <a:spcPct val="100000"/>
              </a:lnSpc>
            </a:pPr>
            <a:r>
              <a:rPr lang="en-US" sz="1800">
                <a:latin typeface="Arial" charset="0"/>
                <a:cs typeface="Arial" charset="0"/>
              </a:rPr>
              <a:t>2. </a:t>
            </a:r>
            <a:r>
              <a:rPr lang="ko-KR" altLang="en-US" sz="1800">
                <a:solidFill>
                  <a:srgbClr val="EAEAEA"/>
                </a:solidFill>
                <a:latin typeface="Arial" charset="0"/>
                <a:ea typeface="Gulim" charset="0"/>
                <a:cs typeface="Gulim" charset="0"/>
              </a:rPr>
              <a:t>개인적 노트</a:t>
            </a:r>
            <a:endParaRPr lang="en-US" sz="1800">
              <a:cs typeface="Times New Roman" charset="0"/>
            </a:endParaRPr>
          </a:p>
        </p:txBody>
      </p:sp>
      <p:sp>
        <p:nvSpPr>
          <p:cNvPr id="31758" name="Rectangle 14"/>
          <p:cNvSpPr>
            <a:spLocks noChangeArrowheads="1"/>
          </p:cNvSpPr>
          <p:nvPr/>
        </p:nvSpPr>
        <p:spPr bwMode="auto">
          <a:xfrm>
            <a:off x="4114800" y="4256088"/>
            <a:ext cx="4953000" cy="206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spcBef>
                <a:spcPts val="500"/>
              </a:spcBef>
              <a:spcAft>
                <a:spcPts val="50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ja-JP" altLang="en-GB" sz="1800">
                <a:solidFill>
                  <a:srgbClr val="EAEAEA"/>
                </a:solidFill>
                <a:latin typeface="Arial" charset="0"/>
                <a:ea typeface="Gulim" charset="0"/>
                <a:cs typeface="Gulim" charset="0"/>
              </a:rPr>
              <a:t>바울은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행동을</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위한</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실제적인</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지침서</a:t>
            </a:r>
            <a:r>
              <a:rPr lang="ko-KR" altLang="en-US" sz="1800">
                <a:solidFill>
                  <a:srgbClr val="EAEAEA"/>
                </a:solidFill>
                <a:latin typeface="Arial" charset="0"/>
                <a:ea typeface="Gulim" charset="0"/>
                <a:cs typeface="Gulim" charset="0"/>
              </a:rPr>
              <a:t>를</a:t>
            </a:r>
            <a:r>
              <a:rPr lang="ko-KR" altLang="en-GB" sz="1800">
                <a:solidFill>
                  <a:srgbClr val="EAEAEA"/>
                </a:solidFill>
                <a:latin typeface="Arial" charset="0"/>
                <a:ea typeface="Gulim" charset="0"/>
                <a:cs typeface="Gulim" charset="0"/>
              </a:rPr>
              <a:t> 분명히 줍니다</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기독교</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생활은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실제생활에</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관계가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없는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추상적인</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신학이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아닙니다</a:t>
            </a:r>
            <a:r>
              <a:rPr lang="en-GB" altLang="ja-JP" sz="1800">
                <a:solidFill>
                  <a:srgbClr val="EAEAEA"/>
                </a:solidFill>
                <a:latin typeface="Arial" charset="0"/>
                <a:cs typeface="Times New Roman" charset="0"/>
              </a:rPr>
              <a:t>--</a:t>
            </a:r>
            <a:r>
              <a:rPr lang="ja-JP" altLang="en-GB" sz="1800">
                <a:solidFill>
                  <a:srgbClr val="EAEAEA"/>
                </a:solidFill>
                <a:latin typeface="Arial" charset="0"/>
                <a:ea typeface="Gulim" charset="0"/>
                <a:cs typeface="Gulim" charset="0"/>
              </a:rPr>
              <a:t>우리가</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어떻게</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매일</a:t>
            </a:r>
            <a:r>
              <a:rPr lang="en-GB" altLang="ko-KR" sz="1800">
                <a:solidFill>
                  <a:srgbClr val="EAEAEA"/>
                </a:solidFill>
                <a:latin typeface="Arial" charset="0"/>
                <a:ea typeface="Gulim" charset="0"/>
                <a:cs typeface="Gulim" charset="0"/>
              </a:rPr>
              <a:t> </a:t>
            </a:r>
            <a:r>
              <a:rPr lang="ko-KR" altLang="en-US" sz="1800">
                <a:solidFill>
                  <a:srgbClr val="EAEAEA"/>
                </a:solidFill>
                <a:latin typeface="Arial" charset="0"/>
                <a:ea typeface="Gulim" charset="0"/>
                <a:cs typeface="Gulim" charset="0"/>
              </a:rPr>
              <a:t>매일</a:t>
            </a:r>
            <a:r>
              <a:rPr lang="ko-KR" altLang="en-GB" sz="1800">
                <a:solidFill>
                  <a:srgbClr val="EAEAEA"/>
                </a:solidFill>
                <a:latin typeface="Arial" charset="0"/>
                <a:ea typeface="Gulim" charset="0"/>
                <a:cs typeface="Gulim" charset="0"/>
              </a:rPr>
              <a:t> 행동하여야 하는지 분명한 제시를 하여 줍니다</a:t>
            </a:r>
            <a:r>
              <a:rPr lang="en-GB" altLang="ja-JP" sz="1800">
                <a:solidFill>
                  <a:srgbClr val="EAEAEA"/>
                </a:solidFill>
                <a:latin typeface="Arial" charset="0"/>
                <a:ea typeface="Gulim" charset="0"/>
                <a:cs typeface="Gulim" charset="0"/>
              </a:rPr>
              <a:t>.</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복음을</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단지알고</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있는것이</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다가</a:t>
            </a:r>
            <a:r>
              <a:rPr lang="en-GB" altLang="ja-JP" sz="1800">
                <a:solidFill>
                  <a:srgbClr val="EAEAEA"/>
                </a:solidFill>
                <a:latin typeface="Arial" charset="0"/>
                <a:ea typeface="Gulim" charset="0"/>
                <a:cs typeface="Gulim" charset="0"/>
              </a:rPr>
              <a:t> </a:t>
            </a:r>
            <a:r>
              <a:rPr lang="ja-JP" altLang="en-GB" sz="1800">
                <a:solidFill>
                  <a:srgbClr val="EAEAEA"/>
                </a:solidFill>
                <a:latin typeface="Arial" charset="0"/>
                <a:ea typeface="Gulim" charset="0"/>
                <a:cs typeface="Gulim" charset="0"/>
              </a:rPr>
              <a:t>아닙니다</a:t>
            </a:r>
            <a:r>
              <a:rPr lang="en-GB" altLang="ja-JP" sz="1800">
                <a:solidFill>
                  <a:srgbClr val="EAEAEA"/>
                </a:solidFill>
                <a:latin typeface="Arial" charset="0"/>
                <a:ea typeface="Gulim" charset="0"/>
                <a:cs typeface="Gulim" charset="0"/>
              </a:rPr>
              <a:t>.</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우리는</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복음이</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우리의</a:t>
            </a:r>
            <a:r>
              <a:rPr lang="en-GB" altLang="ja-JP" sz="1800">
                <a:solidFill>
                  <a:srgbClr val="EAEAEA"/>
                </a:solidFill>
                <a:latin typeface="Arial" charset="0"/>
                <a:cs typeface="Times New Roman" charset="0"/>
              </a:rPr>
              <a:t> </a:t>
            </a:r>
            <a:r>
              <a:rPr lang="ja-JP" altLang="en-GB" sz="1800">
                <a:solidFill>
                  <a:srgbClr val="EAEAEA"/>
                </a:solidFill>
                <a:latin typeface="Arial" charset="0"/>
                <a:ea typeface="Gulim" charset="0"/>
                <a:cs typeface="Gulim" charset="0"/>
              </a:rPr>
              <a:t>생활을</a:t>
            </a:r>
            <a:r>
              <a:rPr lang="en-GB" altLang="ja-JP" sz="1800">
                <a:solidFill>
                  <a:srgbClr val="EAEAEA"/>
                </a:solidFill>
                <a:latin typeface="Arial" charset="0"/>
                <a:cs typeface="Times New Roman" charset="0"/>
              </a:rPr>
              <a:t> </a:t>
            </a:r>
            <a:r>
              <a:rPr lang="ko-KR" altLang="en-US" sz="1800">
                <a:solidFill>
                  <a:srgbClr val="EAEAEA"/>
                </a:solidFill>
                <a:latin typeface="Arial" charset="0"/>
                <a:ea typeface="Gulim" charset="0"/>
                <a:cs typeface="Gulim" charset="0"/>
              </a:rPr>
              <a:t>변화시키게</a:t>
            </a:r>
            <a:r>
              <a:rPr lang="ko-KR" altLang="en-GB" sz="1800">
                <a:solidFill>
                  <a:srgbClr val="EAEAEA"/>
                </a:solidFill>
                <a:latin typeface="Arial" charset="0"/>
                <a:ea typeface="Gulim" charset="0"/>
                <a:cs typeface="Gulim" charset="0"/>
              </a:rPr>
              <a:t> 해야 합니다</a:t>
            </a:r>
            <a:r>
              <a:rPr lang="en-GB" altLang="ja-JP" sz="1800">
                <a:solidFill>
                  <a:srgbClr val="EAEAEA"/>
                </a:solidFill>
                <a:latin typeface="Arial" charset="0"/>
                <a:cs typeface="Times New Roman" charset="0"/>
              </a:rPr>
              <a:t>.</a:t>
            </a:r>
            <a:endParaRPr lang="en-GB" sz="1800">
              <a:solidFill>
                <a:srgbClr val="EAEAEA"/>
              </a:solidFill>
              <a:latin typeface="Arial" charset="0"/>
              <a:cs typeface="Times New Roman" charset="0"/>
            </a:endParaRPr>
          </a:p>
        </p:txBody>
      </p:sp>
      <p:sp>
        <p:nvSpPr>
          <p:cNvPr id="846855" name="Rectangle 15"/>
          <p:cNvSpPr>
            <a:spLocks noChangeArrowheads="1"/>
          </p:cNvSpPr>
          <p:nvPr/>
        </p:nvSpPr>
        <p:spPr bwMode="auto">
          <a:xfrm>
            <a:off x="4038600" y="4103688"/>
            <a:ext cx="4838700" cy="275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a:tailEnd/>
              </a14:hiddenLine>
            </a:ext>
          </a:extLst>
        </p:spPr>
        <p:txBody>
          <a:bodyPr/>
          <a:lstStyle/>
          <a:p>
            <a:endParaRPr lang="en-US"/>
          </a:p>
        </p:txBody>
      </p:sp>
      <p:sp>
        <p:nvSpPr>
          <p:cNvPr id="846856" name="Rectangle 16"/>
          <p:cNvSpPr>
            <a:spLocks noChangeArrowheads="1"/>
          </p:cNvSpPr>
          <p:nvPr/>
        </p:nvSpPr>
        <p:spPr bwMode="auto">
          <a:xfrm>
            <a:off x="609600" y="1447800"/>
            <a:ext cx="77724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31762" name="Picture 18" descr="AN00113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0" y="5029200"/>
            <a:ext cx="1752600" cy="163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579" name="Rectangle 21"/>
          <p:cNvSpPr>
            <a:spLocks noGrp="1" noChangeArrowheads="1"/>
          </p:cNvSpPr>
          <p:nvPr>
            <p:ph type="title"/>
          </p:nvPr>
        </p:nvSpPr>
        <p:spPr>
          <a:xfrm>
            <a:off x="1600200" y="0"/>
            <a:ext cx="7010400" cy="1219200"/>
          </a:xfrm>
        </p:spPr>
        <p:txBody>
          <a:bodyPr/>
          <a:lstStyle/>
          <a:p>
            <a:pPr eaLnBrk="1" hangingPunct="1">
              <a:defRPr/>
            </a:pPr>
            <a:r>
              <a:rPr lang="ja-JP" altLang="en-GB" dirty="0" smtClean="0">
                <a:ea typeface="AppleGothic" charset="0"/>
                <a:cs typeface="AppleGothic" charset="0"/>
              </a:rPr>
              <a:t>로마서</a:t>
            </a:r>
            <a:r>
              <a:rPr lang="en-GB" dirty="0" smtClean="0"/>
              <a:t> </a:t>
            </a:r>
            <a:r>
              <a:rPr lang="ja-JP" altLang="en-GB" dirty="0" smtClean="0">
                <a:ea typeface="AppleGothic" charset="0"/>
                <a:cs typeface="AppleGothic" charset="0"/>
              </a:rPr>
              <a:t>넓게</a:t>
            </a:r>
            <a:r>
              <a:rPr lang="en-GB" dirty="0" smtClean="0"/>
              <a:t> </a:t>
            </a:r>
            <a:r>
              <a:rPr lang="ja-JP" altLang="en-GB" dirty="0" smtClean="0">
                <a:ea typeface="AppleGothic" charset="0"/>
                <a:cs typeface="AppleGothic" charset="0"/>
              </a:rPr>
              <a:t>보기</a:t>
            </a:r>
            <a:endParaRPr lang="en-US" dirty="0">
              <a:ea typeface="ＭＳ Ｐゴシック" charset="-128"/>
              <a:cs typeface="ＭＳ Ｐゴシック" charset="-128"/>
            </a:endParaRPr>
          </a:p>
        </p:txBody>
      </p:sp>
      <p:sp>
        <p:nvSpPr>
          <p:cNvPr id="846859" name="Text Box 22"/>
          <p:cNvSpPr txBox="1">
            <a:spLocks noChangeArrowheads="1"/>
          </p:cNvSpPr>
          <p:nvPr/>
        </p:nvSpPr>
        <p:spPr bwMode="auto">
          <a:xfrm>
            <a:off x="8426450" y="76200"/>
            <a:ext cx="698500" cy="419100"/>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r>
              <a:rPr lang="en-US" b="1">
                <a:latin typeface="Arial" charset="0"/>
                <a:cs typeface="Arial" charset="0"/>
              </a:rPr>
              <a:t>145</a:t>
            </a:r>
          </a:p>
        </p:txBody>
      </p:sp>
    </p:spTree>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1763"/>
                                        </p:tgtEl>
                                        <p:attrNameLst>
                                          <p:attrName>style.visibility</p:attrName>
                                        </p:attrNameLst>
                                      </p:cBhvr>
                                      <p:to>
                                        <p:strVal val="visible"/>
                                      </p:to>
                                    </p:set>
                                    <p:anim calcmode="lin" valueType="num">
                                      <p:cBhvr additive="base">
                                        <p:cTn id="7" dur="500" fill="hold"/>
                                        <p:tgtEl>
                                          <p:spTgt spid="31763"/>
                                        </p:tgtEl>
                                        <p:attrNameLst>
                                          <p:attrName>ppt_x</p:attrName>
                                        </p:attrNameLst>
                                      </p:cBhvr>
                                      <p:tavLst>
                                        <p:tav tm="0">
                                          <p:val>
                                            <p:strVal val="0-#ppt_w/2"/>
                                          </p:val>
                                        </p:tav>
                                        <p:tav tm="100000">
                                          <p:val>
                                            <p:strVal val="#ppt_x"/>
                                          </p:val>
                                        </p:tav>
                                      </p:tavLst>
                                    </p:anim>
                                    <p:anim calcmode="lin" valueType="num">
                                      <p:cBhvr additive="base">
                                        <p:cTn id="8" dur="500" fill="hold"/>
                                        <p:tgtEl>
                                          <p:spTgt spid="3176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Musica Windows Exit.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1752"/>
                                        </p:tgtEl>
                                        <p:attrNameLst>
                                          <p:attrName>style.visibility</p:attrName>
                                        </p:attrNameLst>
                                      </p:cBhvr>
                                      <p:to>
                                        <p:strVal val="visible"/>
                                      </p:to>
                                    </p:set>
                                  </p:childTnLst>
                                </p:cTn>
                              </p:par>
                            </p:childTnLst>
                          </p:cTn>
                        </p:par>
                        <p:par>
                          <p:cTn id="13" fill="hold" nodeType="afterGroup">
                            <p:stCondLst>
                              <p:cond delay="0"/>
                            </p:stCondLst>
                            <p:childTnLst>
                              <p:par>
                                <p:cTn id="14" presetID="2" presetClass="entr" presetSubtype="8" fill="hold" nodeType="afterEffect">
                                  <p:stCondLst>
                                    <p:cond delay="0"/>
                                  </p:stCondLst>
                                  <p:childTnLst>
                                    <p:set>
                                      <p:cBhvr>
                                        <p:cTn id="15" dur="1" fill="hold">
                                          <p:stCondLst>
                                            <p:cond delay="0"/>
                                          </p:stCondLst>
                                        </p:cTn>
                                        <p:tgtEl>
                                          <p:spTgt spid="31762"/>
                                        </p:tgtEl>
                                        <p:attrNameLst>
                                          <p:attrName>style.visibility</p:attrName>
                                        </p:attrNameLst>
                                      </p:cBhvr>
                                      <p:to>
                                        <p:strVal val="visible"/>
                                      </p:to>
                                    </p:set>
                                    <p:anim calcmode="lin" valueType="num">
                                      <p:cBhvr additive="base">
                                        <p:cTn id="16" dur="500" fill="hold"/>
                                        <p:tgtEl>
                                          <p:spTgt spid="31762"/>
                                        </p:tgtEl>
                                        <p:attrNameLst>
                                          <p:attrName>ppt_x</p:attrName>
                                        </p:attrNameLst>
                                      </p:cBhvr>
                                      <p:tavLst>
                                        <p:tav tm="0">
                                          <p:val>
                                            <p:strVal val="0-#ppt_w/2"/>
                                          </p:val>
                                        </p:tav>
                                        <p:tav tm="100000">
                                          <p:val>
                                            <p:strVal val="#ppt_x"/>
                                          </p:val>
                                        </p:tav>
                                      </p:tavLst>
                                    </p:anim>
                                    <p:anim calcmode="lin" valueType="num">
                                      <p:cBhvr additive="base">
                                        <p:cTn id="17" dur="500" fill="hold"/>
                                        <p:tgtEl>
                                          <p:spTgt spid="31762"/>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17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58"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7041" name="Rectangle 1"/>
          <p:cNvSpPr>
            <a:spLocks noGrp="1" noChangeArrowheads="1"/>
          </p:cNvSpPr>
          <p:nvPr>
            <p:ph type="title"/>
          </p:nvPr>
        </p:nvSpPr>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000" b="1" smtClean="0">
                <a:solidFill>
                  <a:schemeClr val="bg1"/>
                </a:solidFill>
                <a:latin typeface="Copperplate Gothic Light" charset="0"/>
                <a:ea typeface="Gulim" charset="0"/>
                <a:cs typeface="Gulim" charset="0"/>
              </a:rPr>
              <a:t>로마서의</a:t>
            </a:r>
            <a:r>
              <a:rPr lang="en-GB" sz="4000" b="1" smtClean="0">
                <a:solidFill>
                  <a:schemeClr val="bg1"/>
                </a:solidFill>
                <a:latin typeface="Copperplate Gothic Light" charset="0"/>
                <a:ea typeface="Gulim" charset="0"/>
                <a:cs typeface="Gulim" charset="0"/>
              </a:rPr>
              <a:t> </a:t>
            </a:r>
            <a:r>
              <a:rPr lang="ko-KR" altLang="en-US" sz="4000" b="1" smtClean="0">
                <a:solidFill>
                  <a:schemeClr val="bg1"/>
                </a:solidFill>
                <a:latin typeface="Copperplate Gothic Light" charset="0"/>
                <a:ea typeface="Gulim" charset="0"/>
                <a:cs typeface="Gulim" charset="0"/>
              </a:rPr>
              <a:t>의로움</a:t>
            </a:r>
            <a:endParaRPr lang="ko-KR" altLang="en-GB" sz="4000" b="1" smtClean="0">
              <a:latin typeface="Copperplate Gothic Light" charset="0"/>
              <a:ea typeface="Gulim" charset="0"/>
              <a:cs typeface="Gulim" charset="0"/>
            </a:endParaRPr>
          </a:p>
        </p:txBody>
      </p:sp>
      <p:sp>
        <p:nvSpPr>
          <p:cNvPr id="87042"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aphicFrame>
        <p:nvGraphicFramePr>
          <p:cNvPr id="87130" name="Group 90"/>
          <p:cNvGraphicFramePr>
            <a:graphicFrameLocks noGrp="1"/>
          </p:cNvGraphicFramePr>
          <p:nvPr>
            <p:ph idx="1"/>
          </p:nvPr>
        </p:nvGraphicFramePr>
        <p:xfrm>
          <a:off x="323850" y="1412875"/>
          <a:ext cx="8686800" cy="5256213"/>
        </p:xfrm>
        <a:graphic>
          <a:graphicData uri="http://schemas.openxmlformats.org/drawingml/2006/table">
            <a:tbl>
              <a:tblPr/>
              <a:tblGrid>
                <a:gridCol w="1104900"/>
                <a:gridCol w="1376363"/>
                <a:gridCol w="1241425"/>
                <a:gridCol w="1241425"/>
                <a:gridCol w="1241425"/>
                <a:gridCol w="1239837"/>
                <a:gridCol w="1241425"/>
              </a:tblGrid>
              <a:tr h="1882775">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주제</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outerShdw blurRad="38100" dist="38100" dir="2700000" algn="tl">
                              <a:srgbClr val="000000"/>
                            </a:outerShdw>
                          </a:effectLst>
                          <a:latin typeface="Arial" charset="0"/>
                          <a:ea typeface="Gulim" charset="0"/>
                          <a:cs typeface="Gulim" charset="0"/>
                        </a:rPr>
                        <a:t>필요</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chemeClr val="accent2">
                            <a:gamma/>
                            <a:shade val="46275"/>
                            <a:invGamma/>
                          </a:schemeClr>
                        </a:gs>
                      </a:gsLst>
                      <a:path path="shape">
                        <a:fillToRect l="50000" t="50000" r="50000" b="50000"/>
                      </a:path>
                    </a:grad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공급</a:t>
                      </a:r>
                      <a:endParaRPr kumimoji="0" lang="en-US" sz="2000" b="1" i="0" u="none" strike="noStrike" cap="none" normalizeH="0" baseline="0">
                        <a:ln>
                          <a:noFill/>
                        </a:ln>
                        <a:solidFill>
                          <a:schemeClr val="bg1"/>
                        </a:solidFill>
                        <a:effectLst/>
                        <a:latin typeface="Arial" charset="0"/>
                        <a:ea typeface="MS Gothic" charset="0"/>
                        <a:cs typeface="MS Gothic"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부여함</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정당화</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적용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보급</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689100">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소개</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outerShdw blurRad="38100" dist="38100" dir="2700000" algn="tl">
                              <a:srgbClr val="000000"/>
                            </a:outerShdw>
                          </a:effectLst>
                          <a:latin typeface="Arial" charset="0"/>
                          <a:ea typeface="Gulim" charset="0"/>
                          <a:cs typeface="Gulim" charset="0"/>
                        </a:rPr>
                        <a:t>비난</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MS Gothic" charset="0"/>
                          <a:cs typeface="MS Gothic" charset="0"/>
                        </a:rPr>
                        <a:t>1:18–</a:t>
                      </a:r>
                      <a:b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MS Gothic" charset="0"/>
                          <a:cs typeface="MS Gothic" charset="0"/>
                        </a:rPr>
                      </a:b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MS Gothic" charset="0"/>
                          <a:cs typeface="MS Gothic" charset="0"/>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chemeClr val="accent2">
                            <a:gamma/>
                            <a:shade val="46275"/>
                            <a:invGamma/>
                          </a:schemeClr>
                        </a:gs>
                      </a:gsLst>
                      <a:path path="shape">
                        <a:fillToRect l="50000" t="50000" r="50000" b="50000"/>
                      </a:path>
                    </a:grad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의로움</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3:21–</a:t>
                      </a:r>
                      <a:br>
                        <a:rPr kumimoji="0" lang="en-US" sz="2000" b="1" i="0" u="none" strike="noStrike" cap="none" normalizeH="0" baseline="0">
                          <a:ln>
                            <a:noFill/>
                          </a:ln>
                          <a:solidFill>
                            <a:schemeClr val="bg1"/>
                          </a:solidFill>
                          <a:effectLst/>
                          <a:latin typeface="Arial" charset="0"/>
                          <a:ea typeface="MS Gothic" charset="0"/>
                          <a:cs typeface="MS Gothic" charset="0"/>
                        </a:rPr>
                      </a:br>
                      <a:r>
                        <a:rPr kumimoji="0" lang="en-US" sz="2000" b="1" i="0" u="none" strike="noStrike" cap="none" normalizeH="0" baseline="0">
                          <a:ln>
                            <a:noFill/>
                          </a:ln>
                          <a:solidFill>
                            <a:schemeClr val="bg1"/>
                          </a:solidFill>
                          <a:effectLst/>
                          <a:latin typeface="Arial" charset="0"/>
                          <a:ea typeface="MS Gothic" charset="0"/>
                          <a:cs typeface="MS Gothic" charset="0"/>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성화</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선임</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변화</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12:1–</a:t>
                      </a:r>
                      <a:br>
                        <a:rPr kumimoji="0" lang="en-US" sz="2000" b="1" i="0" u="none" strike="noStrike" cap="none" normalizeH="0" baseline="0">
                          <a:ln>
                            <a:noFill/>
                          </a:ln>
                          <a:solidFill>
                            <a:schemeClr val="bg1"/>
                          </a:solidFill>
                          <a:effectLst/>
                          <a:latin typeface="Arial" charset="0"/>
                          <a:ea typeface="MS Gothic" charset="0"/>
                          <a:cs typeface="MS Gothic" charset="0"/>
                        </a:rPr>
                      </a:br>
                      <a:r>
                        <a:rPr kumimoji="0" lang="en-US" sz="2000" b="1" i="0" u="none" strike="noStrike" cap="none" normalizeH="0" baseline="0">
                          <a:ln>
                            <a:noFill/>
                          </a:ln>
                          <a:solidFill>
                            <a:schemeClr val="bg1"/>
                          </a:solidFill>
                          <a:effectLst/>
                          <a:latin typeface="Arial" charset="0"/>
                          <a:ea typeface="MS Gothic" charset="0"/>
                          <a:cs typeface="MS Gothic" charset="0"/>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확장</a:t>
                      </a:r>
                    </a:p>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en-US" sz="2000" b="1" i="0" u="none" strike="noStrike" cap="none" normalizeH="0" baseline="0">
                          <a:ln>
                            <a:noFill/>
                          </a:ln>
                          <a:solidFill>
                            <a:schemeClr val="bg1"/>
                          </a:solidFill>
                          <a:effectLst/>
                          <a:latin typeface="Arial" charset="0"/>
                          <a:ea typeface="MS Gothic" charset="0"/>
                          <a:cs typeface="MS Gothic" charset="0"/>
                        </a:rPr>
                        <a:t>15:14–</a:t>
                      </a:r>
                      <a:br>
                        <a:rPr kumimoji="0" lang="en-US" sz="2000" b="1" i="0" u="none" strike="noStrike" cap="none" normalizeH="0" baseline="0">
                          <a:ln>
                            <a:noFill/>
                          </a:ln>
                          <a:solidFill>
                            <a:schemeClr val="bg1"/>
                          </a:solidFill>
                          <a:effectLst/>
                          <a:latin typeface="Arial" charset="0"/>
                          <a:ea typeface="MS Gothic" charset="0"/>
                          <a:cs typeface="MS Gothic" charset="0"/>
                        </a:rPr>
                      </a:br>
                      <a:r>
                        <a:rPr kumimoji="0" lang="en-US" sz="2000" b="1" i="0" u="none" strike="noStrike" cap="none" normalizeH="0" baseline="0">
                          <a:ln>
                            <a:noFill/>
                          </a:ln>
                          <a:solidFill>
                            <a:schemeClr val="bg1"/>
                          </a:solidFill>
                          <a:effectLst/>
                          <a:latin typeface="Arial" charset="0"/>
                          <a:ea typeface="MS Gothic" charset="0"/>
                          <a:cs typeface="MS Gothic" charset="0"/>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684338">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시작</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outerShdw blurRad="38100" dist="38100" dir="2700000" algn="tl">
                              <a:srgbClr val="000000"/>
                            </a:outerShdw>
                          </a:effectLst>
                          <a:latin typeface="Arial" charset="0"/>
                          <a:ea typeface="Gulim" charset="0"/>
                          <a:cs typeface="Gulim" charset="0"/>
                        </a:rPr>
                        <a:t>죄</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chemeClr val="accent2">
                            <a:gamma/>
                            <a:shade val="46275"/>
                            <a:invGamma/>
                          </a:schemeClr>
                        </a:gs>
                      </a:gsLst>
                      <a:path path="shape">
                        <a:fillToRect l="50000" t="50000" r="50000" b="50000"/>
                      </a:path>
                    </a:grad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구속</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구별됨</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주권</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봉사</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1000"/>
                        </a:lnSpc>
                        <a:spcBef>
                          <a:spcPts val="800"/>
                        </a:spcBef>
                        <a:spcAft>
                          <a:spcPct val="0"/>
                        </a:spcAft>
                        <a:buClr>
                          <a:srgbClr val="000000"/>
                        </a:buClr>
                        <a:buSzPct val="100000"/>
                        <a:buFont typeface="Arial" charset="0"/>
                        <a:buNone/>
                        <a:tabLst/>
                      </a:pPr>
                      <a:r>
                        <a:rPr kumimoji="0" lang="ko-KR" altLang="en-US" sz="2000" b="1" i="0" u="none" strike="noStrike" cap="none" normalizeH="0" baseline="0">
                          <a:ln>
                            <a:noFill/>
                          </a:ln>
                          <a:solidFill>
                            <a:schemeClr val="bg1"/>
                          </a:solidFill>
                          <a:effectLst/>
                          <a:latin typeface="Arial" charset="0"/>
                          <a:ea typeface="Gulim" charset="0"/>
                          <a:cs typeface="Gulim" charset="0"/>
                        </a:rPr>
                        <a:t>보냄</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8065" name="Rectangle 1"/>
          <p:cNvSpPr>
            <a:spLocks noGrp="1" noChangeArrowheads="1"/>
          </p:cNvSpPr>
          <p:nvPr>
            <p:ph type="title"/>
          </p:nvPr>
        </p:nvSpPr>
        <p:spPr>
          <a:xfrm>
            <a:off x="0" y="684213"/>
            <a:ext cx="9144000" cy="763587"/>
          </a:xfrm>
          <a:ln w="9360">
            <a:solidFill>
              <a:srgbClr val="FFFFFF"/>
            </a:solidFill>
            <a:miter lim="800000"/>
            <a:headEnd/>
            <a:tailEnd/>
          </a:ln>
          <a:effectLst>
            <a:outerShdw blurRad="63500" dist="36147" dir="2700000" algn="ctr" rotWithShape="0">
              <a:srgbClr val="000000"/>
            </a:outerShdw>
          </a:effec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b="1" smtClean="0">
                <a:solidFill>
                  <a:schemeClr val="bg1"/>
                </a:solidFill>
                <a:ea typeface="AppleGothic" charset="0"/>
                <a:cs typeface="AppleGothic" charset="0"/>
              </a:rPr>
              <a:t>하나님의</a:t>
            </a:r>
            <a:r>
              <a:rPr lang="en-GB" b="1" smtClean="0">
                <a:solidFill>
                  <a:schemeClr val="bg1"/>
                </a:solidFill>
              </a:rPr>
              <a:t> </a:t>
            </a:r>
            <a:r>
              <a:rPr lang="ja-JP" altLang="en-GB" b="1" smtClean="0">
                <a:solidFill>
                  <a:schemeClr val="bg1"/>
                </a:solidFill>
                <a:ea typeface="AppleGothic" charset="0"/>
                <a:cs typeface="AppleGothic" charset="0"/>
              </a:rPr>
              <a:t>분노</a:t>
            </a:r>
            <a:r>
              <a:rPr lang="en-GB" b="1" smtClean="0">
                <a:solidFill>
                  <a:schemeClr val="bg1"/>
                </a:solidFill>
              </a:rPr>
              <a:t> (</a:t>
            </a:r>
            <a:r>
              <a:rPr lang="ja-JP" altLang="en-GB" b="1" smtClean="0">
                <a:solidFill>
                  <a:schemeClr val="bg1"/>
                </a:solidFill>
                <a:ea typeface="AppleGothic" charset="0"/>
                <a:cs typeface="AppleGothic" charset="0"/>
              </a:rPr>
              <a:t>로마서</a:t>
            </a:r>
            <a:r>
              <a:rPr lang="en-GB" b="1" smtClean="0">
                <a:solidFill>
                  <a:schemeClr val="bg1"/>
                </a:solidFill>
              </a:rPr>
              <a:t> 1:18-20)‏</a:t>
            </a:r>
            <a:endParaRPr lang="en-GB" b="1" smtClean="0"/>
          </a:p>
        </p:txBody>
      </p:sp>
      <p:sp>
        <p:nvSpPr>
          <p:cNvPr id="88066" name="Text Box 2"/>
          <p:cNvSpPr txBox="1">
            <a:spLocks noChangeArrowheads="1"/>
          </p:cNvSpPr>
          <p:nvPr/>
        </p:nvSpPr>
        <p:spPr bwMode="auto">
          <a:xfrm>
            <a:off x="736600" y="2165350"/>
            <a:ext cx="7129463" cy="2101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marL="447675" indent="-447675">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1pPr>
            <a:lvl2pPr>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2pPr>
            <a:lvl3pPr>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3pPr>
            <a:lvl4pPr>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4pPr>
            <a:lvl5pPr>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447675"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 pos="9431338" algn="l"/>
              </a:tabLst>
              <a:defRPr sz="2400">
                <a:solidFill>
                  <a:srgbClr val="EAEAEA"/>
                </a:solidFill>
                <a:latin typeface="Times New Roman" charset="0"/>
                <a:ea typeface="MS Gothic" charset="0"/>
                <a:cs typeface="MS Gothic" charset="0"/>
              </a:defRPr>
            </a:lvl9pPr>
          </a:lstStyle>
          <a:p>
            <a:pPr>
              <a:lnSpc>
                <a:spcPct val="100000"/>
              </a:lnSpc>
              <a:buClr>
                <a:srgbClr val="FFFFFF"/>
              </a:buClr>
              <a:buFont typeface="Times New Roman" charset="0"/>
              <a:buChar char="•"/>
              <a:defRPr/>
            </a:pPr>
            <a:r>
              <a:rPr lang="ja-JP" altLang="en-GB" sz="4400" b="1" smtClean="0">
                <a:solidFill>
                  <a:srgbClr val="FFFFFF"/>
                </a:solidFill>
                <a:ea typeface="AppleGothic" charset="0"/>
                <a:cs typeface="AppleGothic" charset="0"/>
              </a:rPr>
              <a:t>현실</a:t>
            </a:r>
            <a:r>
              <a:rPr lang="en-GB" sz="4400" b="1" smtClean="0">
                <a:solidFill>
                  <a:srgbClr val="FFFFFF"/>
                </a:solidFill>
              </a:rPr>
              <a:t> (18a)‏</a:t>
            </a:r>
          </a:p>
          <a:p>
            <a:pPr>
              <a:lnSpc>
                <a:spcPct val="100000"/>
              </a:lnSpc>
              <a:buClr>
                <a:srgbClr val="FFFFFF"/>
              </a:buClr>
              <a:buFont typeface="Times New Roman" charset="0"/>
              <a:buChar char="•"/>
              <a:defRPr/>
            </a:pPr>
            <a:r>
              <a:rPr lang="ja-JP" altLang="en-GB" sz="4400" b="1" smtClean="0">
                <a:solidFill>
                  <a:srgbClr val="FFFFFF"/>
                </a:solidFill>
                <a:ea typeface="AppleGothic" charset="0"/>
                <a:cs typeface="AppleGothic" charset="0"/>
              </a:rPr>
              <a:t>이유</a:t>
            </a:r>
            <a:r>
              <a:rPr lang="en-GB" sz="4400" b="1" smtClean="0">
                <a:solidFill>
                  <a:srgbClr val="FFFFFF"/>
                </a:solidFill>
              </a:rPr>
              <a:t> (18b-20a)‏</a:t>
            </a:r>
          </a:p>
          <a:p>
            <a:pPr>
              <a:lnSpc>
                <a:spcPct val="100000"/>
              </a:lnSpc>
              <a:buClr>
                <a:srgbClr val="FFFFFF"/>
              </a:buClr>
              <a:buFont typeface="Times New Roman" charset="0"/>
              <a:buChar char="•"/>
              <a:defRPr/>
            </a:pPr>
            <a:r>
              <a:rPr lang="ja-JP" altLang="en-GB" sz="4400" b="1" smtClean="0">
                <a:solidFill>
                  <a:srgbClr val="FFFFFF"/>
                </a:solidFill>
                <a:ea typeface="AppleGothic" charset="0"/>
                <a:cs typeface="AppleGothic" charset="0"/>
              </a:rPr>
              <a:t>결과</a:t>
            </a:r>
            <a:r>
              <a:rPr lang="en-GB" sz="4400" b="1" smtClean="0">
                <a:solidFill>
                  <a:srgbClr val="FFFFFF"/>
                </a:solidFill>
              </a:rPr>
              <a:t> (20b)‏</a:t>
            </a:r>
          </a:p>
        </p:txBody>
      </p:sp>
      <p:sp>
        <p:nvSpPr>
          <p:cNvPr id="88067" name="Text Box 3"/>
          <p:cNvSpPr txBox="1">
            <a:spLocks noChangeArrowheads="1"/>
          </p:cNvSpPr>
          <p:nvPr/>
        </p:nvSpPr>
        <p:spPr bwMode="auto">
          <a:xfrm>
            <a:off x="8504238" y="0"/>
            <a:ext cx="638175" cy="457200"/>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000000"/>
              </a:buClr>
              <a:defRPr/>
            </a:pPr>
            <a:r>
              <a:rPr lang="en-GB" b="1" smtClean="0">
                <a:ea typeface="ＭＳ Ｐゴシック" charset="0"/>
                <a:cs typeface="ＭＳ Ｐゴシック" charset="0"/>
              </a:rPr>
              <a:t>151</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3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1442" name="Rectangle 2"/>
          <p:cNvSpPr>
            <a:spLocks noGrp="1" noChangeArrowheads="1"/>
          </p:cNvSpPr>
          <p:nvPr>
            <p:ph type="title"/>
          </p:nvPr>
        </p:nvSpPr>
        <p:spPr>
          <a:xfrm>
            <a:off x="685800" y="463550"/>
            <a:ext cx="7772400" cy="14351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EAEAEA"/>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rgbClr val="EAEAEA"/>
                </a:solidFill>
                <a:ea typeface="Gulim" charset="0"/>
                <a:cs typeface="Gulim" charset="0"/>
              </a:rPr>
              <a:t>프레젠테이션</a:t>
            </a:r>
            <a:r>
              <a:rPr lang="ko-KR" altLang="en-GB" smtClean="0">
                <a:solidFill>
                  <a:srgbClr val="EAEAEA"/>
                </a:solidFill>
                <a:ea typeface="Gulim" charset="0"/>
                <a:cs typeface="Gulim" charset="0"/>
              </a:rPr>
              <a:t> 목차</a:t>
            </a:r>
          </a:p>
        </p:txBody>
      </p:sp>
      <p:sp>
        <p:nvSpPr>
          <p:cNvPr id="61443" name="Rectangle 3"/>
          <p:cNvSpPr>
            <a:spLocks noChangeArrowheads="1"/>
          </p:cNvSpPr>
          <p:nvPr/>
        </p:nvSpPr>
        <p:spPr bwMode="auto">
          <a:xfrm>
            <a:off x="1828800" y="847725"/>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1444" name="Rectangle 4"/>
          <p:cNvSpPr>
            <a:spLocks noChangeArrowheads="1"/>
          </p:cNvSpPr>
          <p:nvPr/>
        </p:nvSpPr>
        <p:spPr bwMode="auto">
          <a:xfrm>
            <a:off x="1828800" y="847725"/>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1445" name="WordArt 5"/>
          <p:cNvSpPr>
            <a:spLocks noChangeArrowheads="1" noChangeShapeType="1" noTextEdit="1"/>
          </p:cNvSpPr>
          <p:nvPr/>
        </p:nvSpPr>
        <p:spPr bwMode="auto">
          <a:xfrm>
            <a:off x="2228850" y="2514600"/>
            <a:ext cx="4686300" cy="3429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defRPr/>
            </a:pPr>
            <a:r>
              <a:rPr lang="en-US" altLang="ko-KR"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1.  </a:t>
            </a:r>
            <a:r>
              <a:rPr lang="ko-KR" altLang="en-US"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역사적 배경</a:t>
            </a:r>
          </a:p>
          <a:p>
            <a:pPr algn="ctr">
              <a:defRPr/>
            </a:pPr>
            <a:r>
              <a:rPr lang="en-US" altLang="ko-KR"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2.  </a:t>
            </a:r>
            <a:r>
              <a:rPr lang="ko-KR" altLang="en-US"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저자</a:t>
            </a:r>
          </a:p>
          <a:p>
            <a:pPr algn="ctr">
              <a:defRPr/>
            </a:pPr>
            <a:r>
              <a:rPr lang="en-US" altLang="ko-KR"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3. </a:t>
            </a:r>
            <a:r>
              <a:rPr lang="ko-KR" altLang="en-US"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로마서의 목차</a:t>
            </a:r>
          </a:p>
          <a:p>
            <a:pPr algn="ctr">
              <a:defRPr/>
            </a:pPr>
            <a:r>
              <a:rPr lang="en-US" altLang="ko-KR"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4. </a:t>
            </a:r>
            <a:r>
              <a:rPr lang="ko-KR" altLang="en-US"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rPr>
              <a:t>논쟁</a:t>
            </a:r>
            <a:endParaRPr lang="en-US" sz="3600" kern="10">
              <a:gradFill rotWithShape="0">
                <a:gsLst>
                  <a:gs pos="0">
                    <a:srgbClr val="FF9933"/>
                  </a:gs>
                  <a:gs pos="100000">
                    <a:srgbClr val="FFFF00"/>
                  </a:gs>
                </a:gsLst>
                <a:path path="rect">
                  <a:fillToRect l="100000" t="100000"/>
                </a:path>
              </a:gradFill>
              <a:effectLst>
                <a:outerShdw blurRad="63500" dist="17819" dir="2700000" algn="ctr" rotWithShape="0">
                  <a:srgbClr val="000000">
                    <a:alpha val="74998"/>
                  </a:srgbClr>
                </a:outerShdw>
              </a:effectLst>
              <a:latin typeface="Impact"/>
              <a:ea typeface="Impact"/>
              <a:cs typeface="Impact"/>
            </a:endParaRPr>
          </a:p>
        </p:txBody>
      </p:sp>
      <p:sp>
        <p:nvSpPr>
          <p:cNvPr id="61446" name="AutoShape 6"/>
          <p:cNvSpPr>
            <a:spLocks noChangeArrowheads="1"/>
          </p:cNvSpPr>
          <p:nvPr/>
        </p:nvSpPr>
        <p:spPr bwMode="auto">
          <a:xfrm>
            <a:off x="1143000" y="2362200"/>
            <a:ext cx="685800" cy="838200"/>
          </a:xfrm>
          <a:custGeom>
            <a:avLst/>
            <a:gdLst>
              <a:gd name="G0" fmla="+- 6500 0 0"/>
              <a:gd name="G1" fmla="+- 8600 0 0"/>
              <a:gd name="G2" fmla="+- 4300 0 0"/>
              <a:gd name="G3" fmla="+- 21600 0 6500"/>
              <a:gd name="G4" fmla="+- 21600 0 8600"/>
              <a:gd name="G5" fmla="+- 21600 0 4300"/>
              <a:gd name="G6" fmla="+- 6500 0 10800"/>
              <a:gd name="G7" fmla="+- 8600 0 10800"/>
              <a:gd name="G8" fmla="*/ G7 4300 G6"/>
              <a:gd name="G9" fmla="+- 21600 0 G8"/>
              <a:gd name="T0" fmla="*/ G8 w 21600"/>
              <a:gd name="T1" fmla="*/ G1 h 21600"/>
              <a:gd name="T2" fmla="*/ G9 w 21600"/>
              <a:gd name="T3" fmla="*/ G4 h 21600"/>
            </a:gdLst>
            <a:ahLst/>
            <a:cxnLst>
              <a:cxn ang="0">
                <a:pos x="r" y="vc"/>
              </a:cxn>
              <a:cxn ang="5400000">
                <a:pos x="hc" y="b"/>
              </a:cxn>
              <a:cxn ang="10800000">
                <a:pos x="l" y="vc"/>
              </a:cxn>
              <a:cxn ang="16200000">
                <a:pos x="hc" y="t"/>
              </a:cxn>
            </a:cxnLst>
            <a:rect l="T0" t="T1" r="T2" b="T3"/>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close/>
              </a:path>
            </a:pathLst>
          </a:cu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1447" name="AutoShape 7"/>
          <p:cNvSpPr>
            <a:spLocks noChangeArrowheads="1"/>
          </p:cNvSpPr>
          <p:nvPr/>
        </p:nvSpPr>
        <p:spPr bwMode="auto">
          <a:xfrm>
            <a:off x="685800" y="3276600"/>
            <a:ext cx="685800" cy="838200"/>
          </a:xfrm>
          <a:custGeom>
            <a:avLst/>
            <a:gdLst>
              <a:gd name="G0" fmla="+- 6500 0 0"/>
              <a:gd name="G1" fmla="+- 8600 0 0"/>
              <a:gd name="G2" fmla="+- 4300 0 0"/>
              <a:gd name="G3" fmla="+- 21600 0 6500"/>
              <a:gd name="G4" fmla="+- 21600 0 8600"/>
              <a:gd name="G5" fmla="+- 21600 0 4300"/>
              <a:gd name="G6" fmla="+- 6500 0 10800"/>
              <a:gd name="G7" fmla="+- 8600 0 10800"/>
              <a:gd name="G8" fmla="*/ G7 4300 G6"/>
              <a:gd name="G9" fmla="+- 21600 0 G8"/>
              <a:gd name="T0" fmla="*/ G8 w 21600"/>
              <a:gd name="T1" fmla="*/ G1 h 21600"/>
              <a:gd name="T2" fmla="*/ G9 w 21600"/>
              <a:gd name="T3" fmla="*/ G4 h 21600"/>
            </a:gdLst>
            <a:ahLst/>
            <a:cxnLst>
              <a:cxn ang="0">
                <a:pos x="r" y="vc"/>
              </a:cxn>
              <a:cxn ang="5400000">
                <a:pos x="hc" y="b"/>
              </a:cxn>
              <a:cxn ang="10800000">
                <a:pos x="l" y="vc"/>
              </a:cxn>
              <a:cxn ang="16200000">
                <a:pos x="hc" y="t"/>
              </a:cxn>
            </a:cxnLst>
            <a:rect l="T0" t="T1" r="T2" b="T3"/>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close/>
              </a:path>
            </a:pathLst>
          </a:cu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1448" name="AutoShape 8"/>
          <p:cNvSpPr>
            <a:spLocks noChangeArrowheads="1"/>
          </p:cNvSpPr>
          <p:nvPr/>
        </p:nvSpPr>
        <p:spPr bwMode="auto">
          <a:xfrm>
            <a:off x="1219200" y="4343400"/>
            <a:ext cx="685800" cy="838200"/>
          </a:xfrm>
          <a:custGeom>
            <a:avLst/>
            <a:gdLst>
              <a:gd name="G0" fmla="+- 6500 0 0"/>
              <a:gd name="G1" fmla="+- 8600 0 0"/>
              <a:gd name="G2" fmla="+- 4300 0 0"/>
              <a:gd name="G3" fmla="+- 21600 0 6500"/>
              <a:gd name="G4" fmla="+- 21600 0 8600"/>
              <a:gd name="G5" fmla="+- 21600 0 4300"/>
              <a:gd name="G6" fmla="+- 6500 0 10800"/>
              <a:gd name="G7" fmla="+- 8600 0 10800"/>
              <a:gd name="G8" fmla="*/ G7 4300 G6"/>
              <a:gd name="G9" fmla="+- 21600 0 G8"/>
              <a:gd name="T0" fmla="*/ G8 w 21600"/>
              <a:gd name="T1" fmla="*/ G1 h 21600"/>
              <a:gd name="T2" fmla="*/ G9 w 21600"/>
              <a:gd name="T3" fmla="*/ G4 h 21600"/>
            </a:gdLst>
            <a:ahLst/>
            <a:cxnLst>
              <a:cxn ang="0">
                <a:pos x="r" y="vc"/>
              </a:cxn>
              <a:cxn ang="5400000">
                <a:pos x="hc" y="b"/>
              </a:cxn>
              <a:cxn ang="10800000">
                <a:pos x="l" y="vc"/>
              </a:cxn>
              <a:cxn ang="16200000">
                <a:pos x="hc" y="t"/>
              </a:cxn>
            </a:cxnLst>
            <a:rect l="T0" t="T1" r="T2" b="T3"/>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close/>
              </a:path>
            </a:pathLst>
          </a:cu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1449" name="AutoShape 9"/>
          <p:cNvSpPr>
            <a:spLocks noChangeArrowheads="1"/>
          </p:cNvSpPr>
          <p:nvPr/>
        </p:nvSpPr>
        <p:spPr bwMode="auto">
          <a:xfrm>
            <a:off x="762000" y="5257800"/>
            <a:ext cx="685800" cy="838200"/>
          </a:xfrm>
          <a:custGeom>
            <a:avLst/>
            <a:gdLst>
              <a:gd name="G0" fmla="+- 6500 0 0"/>
              <a:gd name="G1" fmla="+- 8600 0 0"/>
              <a:gd name="G2" fmla="+- 4300 0 0"/>
              <a:gd name="G3" fmla="+- 21600 0 6500"/>
              <a:gd name="G4" fmla="+- 21600 0 8600"/>
              <a:gd name="G5" fmla="+- 21600 0 4300"/>
              <a:gd name="G6" fmla="+- 6500 0 10800"/>
              <a:gd name="G7" fmla="+- 8600 0 10800"/>
              <a:gd name="G8" fmla="*/ G7 4300 G6"/>
              <a:gd name="G9" fmla="+- 21600 0 G8"/>
              <a:gd name="T0" fmla="*/ G8 w 21600"/>
              <a:gd name="T1" fmla="*/ G1 h 21600"/>
              <a:gd name="T2" fmla="*/ G9 w 21600"/>
              <a:gd name="T3" fmla="*/ G4 h 21600"/>
            </a:gdLst>
            <a:ahLst/>
            <a:cxnLst>
              <a:cxn ang="0">
                <a:pos x="r" y="vc"/>
              </a:cxn>
              <a:cxn ang="5400000">
                <a:pos x="hc" y="b"/>
              </a:cxn>
              <a:cxn ang="10800000">
                <a:pos x="l" y="vc"/>
              </a:cxn>
              <a:cxn ang="16200000">
                <a:pos x="hc" y="t"/>
              </a:cxn>
            </a:cxnLst>
            <a:rect l="T0" t="T1" r="T2" b="T3"/>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close/>
              </a:path>
            </a:pathLst>
          </a:custGeom>
          <a:solidFill>
            <a:srgbClr val="003399"/>
          </a:solidFill>
          <a:ln w="9360">
            <a:solidFill>
              <a:srgbClr val="EAEAEA"/>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2"/>
                                        </p:tgtEl>
                                        <p:attrNameLst>
                                          <p:attrName>style.visibility</p:attrName>
                                        </p:attrNameLst>
                                      </p:cBhvr>
                                      <p:to>
                                        <p:strVal val="visible"/>
                                      </p:to>
                                    </p:set>
                                    <p:animEffect transition="in" filter="dissolve">
                                      <p:cBhvr additive="repl">
                                        <p:cTn id="7" dur="500"/>
                                        <p:tgtEl>
                                          <p:spTgt spid="61442"/>
                                        </p:tgtEl>
                                      </p:cBhvr>
                                    </p:animEffect>
                                  </p:childTnLst>
                                </p:cTn>
                              </p:par>
                            </p:childTnLst>
                          </p:cTn>
                        </p:par>
                      </p:childTnLst>
                    </p:cTn>
                  </p:par>
                  <p:par>
                    <p:cTn id="8"/>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1969" name="Picture 2" descr="mtn&amp;lake"/>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2989" name="Rectangle 13"/>
          <p:cNvSpPr>
            <a:spLocks noChangeArrowheads="1"/>
          </p:cNvSpPr>
          <p:nvPr/>
        </p:nvSpPr>
        <p:spPr bwMode="auto">
          <a:xfrm>
            <a:off x="395288" y="1989138"/>
            <a:ext cx="8458200" cy="4419600"/>
          </a:xfrm>
          <a:prstGeom prst="rect">
            <a:avLst/>
          </a:prstGeom>
          <a:noFill/>
          <a:ln>
            <a:noFill/>
          </a:ln>
          <a:effectLst>
            <a:outerShdw blurRad="63500" dist="38099" dir="2700000" algn="ctr" rotWithShape="0">
              <a:srgbClr val="000000">
                <a:alpha val="7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lstStyle/>
          <a:p>
            <a:pPr marL="338138" indent="-338138">
              <a:lnSpc>
                <a:spcPct val="81000"/>
              </a:lnSpc>
              <a:spcBef>
                <a:spcPts val="1000"/>
              </a:spcBef>
              <a:buClr>
                <a:srgbClr val="000000"/>
              </a:buClr>
              <a:buFont typeface="Symbol" charset="0"/>
              <a:buBlip>
                <a:blip r:embed="rId4"/>
              </a:buBlip>
              <a:defRPr/>
            </a:pPr>
            <a:r>
              <a:rPr lang="ko-KR" altLang="en-US" sz="4800" b="1">
                <a:latin typeface="Arial" charset="0"/>
                <a:ea typeface="Gulim" charset="0"/>
                <a:cs typeface="Gulim" charset="0"/>
              </a:rPr>
              <a:t>창세로부터</a:t>
            </a:r>
            <a:r>
              <a:rPr lang="ko-KR" altLang="en-GB" sz="4800" b="1">
                <a:latin typeface="Arial" charset="0"/>
                <a:ea typeface="Gulim" charset="0"/>
                <a:cs typeface="Gulim" charset="0"/>
              </a:rPr>
              <a:t> </a:t>
            </a:r>
            <a:r>
              <a:rPr lang="ko-KR" altLang="en-US" sz="4800" b="1">
                <a:latin typeface="Arial" charset="0"/>
                <a:ea typeface="Gulim" charset="0"/>
                <a:cs typeface="Gulim" charset="0"/>
              </a:rPr>
              <a:t>그의</a:t>
            </a:r>
            <a:r>
              <a:rPr lang="ko-KR" altLang="en-GB" sz="4800" b="1">
                <a:latin typeface="Arial" charset="0"/>
                <a:ea typeface="Gulim" charset="0"/>
                <a:cs typeface="Gulim" charset="0"/>
              </a:rPr>
              <a:t> </a:t>
            </a:r>
            <a:r>
              <a:rPr lang="ko-KR" altLang="en-US" sz="4800" b="1">
                <a:latin typeface="Arial" charset="0"/>
                <a:ea typeface="Gulim" charset="0"/>
                <a:cs typeface="Gulim" charset="0"/>
              </a:rPr>
              <a:t>보이지</a:t>
            </a:r>
            <a:r>
              <a:rPr lang="ko-KR" altLang="en-GB" sz="4800" b="1">
                <a:latin typeface="Arial" charset="0"/>
                <a:ea typeface="Gulim" charset="0"/>
                <a:cs typeface="Gulim" charset="0"/>
              </a:rPr>
              <a:t> </a:t>
            </a:r>
            <a:r>
              <a:rPr lang="ko-KR" altLang="en-US" sz="4800" b="1">
                <a:latin typeface="Arial" charset="0"/>
                <a:ea typeface="Gulim" charset="0"/>
                <a:cs typeface="Gulim" charset="0"/>
              </a:rPr>
              <a:t>아니하는</a:t>
            </a:r>
            <a:r>
              <a:rPr lang="ko-KR" altLang="en-GB" sz="4800" b="1">
                <a:latin typeface="Arial" charset="0"/>
                <a:ea typeface="Gulim" charset="0"/>
                <a:cs typeface="Gulim" charset="0"/>
              </a:rPr>
              <a:t> </a:t>
            </a:r>
            <a:r>
              <a:rPr lang="ko-KR" altLang="en-US" sz="4800" b="1">
                <a:latin typeface="Arial" charset="0"/>
                <a:ea typeface="Gulim" charset="0"/>
                <a:cs typeface="Gulim" charset="0"/>
              </a:rPr>
              <a:t>것들</a:t>
            </a:r>
            <a:r>
              <a:rPr lang="ko-KR" altLang="en-GB" sz="4800" b="1">
                <a:latin typeface="Arial" charset="0"/>
                <a:ea typeface="Gulim" charset="0"/>
                <a:cs typeface="Gulim" charset="0"/>
              </a:rPr>
              <a:t> </a:t>
            </a:r>
            <a:r>
              <a:rPr lang="ko-KR" altLang="en-US" sz="4800" b="1">
                <a:latin typeface="Arial" charset="0"/>
                <a:ea typeface="Gulim" charset="0"/>
                <a:cs typeface="Gulim" charset="0"/>
              </a:rPr>
              <a:t>곧</a:t>
            </a:r>
            <a:r>
              <a:rPr lang="ko-KR" altLang="en-GB" sz="4800" b="1">
                <a:latin typeface="Arial" charset="0"/>
                <a:ea typeface="Gulim" charset="0"/>
                <a:cs typeface="Gulim" charset="0"/>
              </a:rPr>
              <a:t> </a:t>
            </a:r>
            <a:r>
              <a:rPr lang="ko-KR" altLang="en-US" sz="4800" b="1">
                <a:latin typeface="Arial" charset="0"/>
                <a:ea typeface="Gulim" charset="0"/>
                <a:cs typeface="Gulim" charset="0"/>
              </a:rPr>
              <a:t>그의</a:t>
            </a:r>
            <a:r>
              <a:rPr lang="ko-KR" altLang="en-GB" sz="4800" b="1">
                <a:latin typeface="Arial" charset="0"/>
                <a:ea typeface="Gulim" charset="0"/>
                <a:cs typeface="Gulim" charset="0"/>
              </a:rPr>
              <a:t> </a:t>
            </a:r>
            <a:r>
              <a:rPr lang="ko-KR" altLang="en-US" sz="4800" b="1">
                <a:latin typeface="Arial" charset="0"/>
                <a:ea typeface="Gulim" charset="0"/>
                <a:cs typeface="Gulim" charset="0"/>
              </a:rPr>
              <a:t>영원하신</a:t>
            </a:r>
            <a:r>
              <a:rPr lang="ko-KR" altLang="en-GB" sz="4800" b="1">
                <a:latin typeface="Arial" charset="0"/>
                <a:ea typeface="Gulim" charset="0"/>
                <a:cs typeface="Gulim" charset="0"/>
              </a:rPr>
              <a:t> </a:t>
            </a:r>
            <a:r>
              <a:rPr lang="ko-KR" altLang="en-US" sz="4800" b="1">
                <a:latin typeface="Arial" charset="0"/>
                <a:ea typeface="Gulim" charset="0"/>
                <a:cs typeface="Gulim" charset="0"/>
              </a:rPr>
              <a:t>능력과</a:t>
            </a:r>
            <a:r>
              <a:rPr lang="ko-KR" altLang="en-GB" sz="4800" b="1">
                <a:latin typeface="Arial" charset="0"/>
                <a:ea typeface="Gulim" charset="0"/>
                <a:cs typeface="Gulim" charset="0"/>
              </a:rPr>
              <a:t> </a:t>
            </a:r>
            <a:r>
              <a:rPr lang="ko-KR" altLang="en-US" sz="4800" b="1">
                <a:latin typeface="Arial" charset="0"/>
                <a:ea typeface="Gulim" charset="0"/>
                <a:cs typeface="Gulim" charset="0"/>
              </a:rPr>
              <a:t>신성이</a:t>
            </a:r>
            <a:r>
              <a:rPr lang="ko-KR" altLang="en-GB" sz="4800" b="1">
                <a:latin typeface="Arial" charset="0"/>
                <a:ea typeface="Gulim" charset="0"/>
                <a:cs typeface="Gulim" charset="0"/>
              </a:rPr>
              <a:t> </a:t>
            </a:r>
            <a:r>
              <a:rPr lang="ko-KR" altLang="en-US" sz="4800" b="1">
                <a:latin typeface="Arial" charset="0"/>
                <a:ea typeface="Gulim" charset="0"/>
                <a:cs typeface="Gulim" charset="0"/>
              </a:rPr>
              <a:t>그</a:t>
            </a:r>
            <a:r>
              <a:rPr lang="ko-KR" altLang="en-GB" sz="4800" b="1">
                <a:latin typeface="Arial" charset="0"/>
                <a:ea typeface="Gulim" charset="0"/>
                <a:cs typeface="Gulim" charset="0"/>
              </a:rPr>
              <a:t> </a:t>
            </a:r>
            <a:r>
              <a:rPr lang="ko-KR" altLang="en-US" sz="4800" b="1">
                <a:latin typeface="Arial" charset="0"/>
                <a:ea typeface="Gulim" charset="0"/>
                <a:cs typeface="Gulim" charset="0"/>
              </a:rPr>
              <a:t>만드신</a:t>
            </a:r>
            <a:r>
              <a:rPr lang="ko-KR" altLang="en-GB" sz="4800" b="1">
                <a:latin typeface="Arial" charset="0"/>
                <a:ea typeface="Gulim" charset="0"/>
                <a:cs typeface="Gulim" charset="0"/>
              </a:rPr>
              <a:t> </a:t>
            </a:r>
            <a:r>
              <a:rPr lang="ko-KR" altLang="en-US" sz="4800" b="1">
                <a:latin typeface="Arial" charset="0"/>
                <a:ea typeface="Gulim" charset="0"/>
                <a:cs typeface="Gulim" charset="0"/>
              </a:rPr>
              <a:t>만물에</a:t>
            </a:r>
            <a:r>
              <a:rPr lang="ko-KR" altLang="en-GB" sz="4800" b="1">
                <a:latin typeface="Arial" charset="0"/>
                <a:ea typeface="Gulim" charset="0"/>
                <a:cs typeface="Gulim" charset="0"/>
              </a:rPr>
              <a:t> </a:t>
            </a:r>
            <a:r>
              <a:rPr lang="ko-KR" altLang="en-US" sz="4800" b="1">
                <a:latin typeface="Arial" charset="0"/>
                <a:ea typeface="Gulim" charset="0"/>
                <a:cs typeface="Gulim" charset="0"/>
              </a:rPr>
              <a:t>분명히</a:t>
            </a:r>
            <a:r>
              <a:rPr lang="ko-KR" altLang="en-GB" sz="4800" b="1">
                <a:latin typeface="Arial" charset="0"/>
                <a:ea typeface="Gulim" charset="0"/>
                <a:cs typeface="Gulim" charset="0"/>
              </a:rPr>
              <a:t> </a:t>
            </a:r>
            <a:r>
              <a:rPr lang="ko-KR" altLang="en-US" sz="4800" b="1">
                <a:latin typeface="Arial" charset="0"/>
                <a:ea typeface="Gulim" charset="0"/>
                <a:cs typeface="Gulim" charset="0"/>
              </a:rPr>
              <a:t>보여</a:t>
            </a:r>
            <a:r>
              <a:rPr lang="ko-KR" altLang="en-GB" sz="4800" b="1">
                <a:latin typeface="Arial" charset="0"/>
                <a:ea typeface="Gulim" charset="0"/>
                <a:cs typeface="Gulim" charset="0"/>
              </a:rPr>
              <a:t> </a:t>
            </a:r>
            <a:r>
              <a:rPr lang="ko-KR" altLang="en-US" sz="4800" b="1">
                <a:latin typeface="Arial" charset="0"/>
                <a:ea typeface="Gulim" charset="0"/>
                <a:cs typeface="Gulim" charset="0"/>
              </a:rPr>
              <a:t>알게</a:t>
            </a:r>
            <a:r>
              <a:rPr lang="ko-KR" altLang="en-GB" sz="4800" b="1">
                <a:latin typeface="Arial" charset="0"/>
                <a:ea typeface="Gulim" charset="0"/>
                <a:cs typeface="Gulim" charset="0"/>
              </a:rPr>
              <a:t> </a:t>
            </a:r>
            <a:r>
              <a:rPr lang="ko-KR" altLang="en-US" sz="4800" b="1">
                <a:latin typeface="Arial" charset="0"/>
                <a:ea typeface="Gulim" charset="0"/>
                <a:cs typeface="Gulim" charset="0"/>
              </a:rPr>
              <a:t>되나니</a:t>
            </a:r>
            <a:r>
              <a:rPr lang="ko-KR" altLang="en-GB" sz="4800" b="1">
                <a:latin typeface="Arial" charset="0"/>
                <a:ea typeface="Gulim" charset="0"/>
                <a:cs typeface="Gulim" charset="0"/>
              </a:rPr>
              <a:t> </a:t>
            </a:r>
            <a:r>
              <a:rPr lang="ko-KR" altLang="en-US" sz="4800" b="1">
                <a:latin typeface="Arial" charset="0"/>
                <a:ea typeface="Gulim" charset="0"/>
                <a:cs typeface="Gulim" charset="0"/>
              </a:rPr>
              <a:t>그러므로</a:t>
            </a:r>
            <a:r>
              <a:rPr lang="ko-KR" altLang="en-GB" sz="4800" b="1">
                <a:latin typeface="Arial" charset="0"/>
                <a:ea typeface="Gulim" charset="0"/>
                <a:cs typeface="Gulim" charset="0"/>
              </a:rPr>
              <a:t> </a:t>
            </a:r>
            <a:r>
              <a:rPr lang="ko-KR" altLang="en-US" sz="4800" b="1">
                <a:latin typeface="Arial" charset="0"/>
                <a:ea typeface="Gulim" charset="0"/>
                <a:cs typeface="Gulim" charset="0"/>
              </a:rPr>
              <a:t>저희가</a:t>
            </a:r>
            <a:r>
              <a:rPr lang="ko-KR" altLang="en-GB" sz="4800" b="1">
                <a:latin typeface="Arial" charset="0"/>
                <a:ea typeface="Gulim" charset="0"/>
                <a:cs typeface="Gulim" charset="0"/>
              </a:rPr>
              <a:t> </a:t>
            </a:r>
            <a:r>
              <a:rPr lang="ko-KR" altLang="en-US" sz="4800" b="1">
                <a:latin typeface="Arial" charset="0"/>
                <a:ea typeface="Gulim" charset="0"/>
                <a:cs typeface="Gulim" charset="0"/>
              </a:rPr>
              <a:t>핑계치</a:t>
            </a:r>
            <a:r>
              <a:rPr lang="ko-KR" altLang="en-GB" sz="4800" b="1">
                <a:latin typeface="Arial" charset="0"/>
                <a:ea typeface="Gulim" charset="0"/>
                <a:cs typeface="Gulim" charset="0"/>
              </a:rPr>
              <a:t> </a:t>
            </a:r>
            <a:r>
              <a:rPr lang="ko-KR" altLang="en-US" sz="4800" b="1">
                <a:latin typeface="Arial" charset="0"/>
                <a:ea typeface="Gulim" charset="0"/>
                <a:cs typeface="Gulim" charset="0"/>
              </a:rPr>
              <a:t>못할찌니라</a:t>
            </a:r>
            <a:r>
              <a:rPr lang="en-GB" altLang="ko-KR" sz="4800" b="1">
                <a:latin typeface="Arial" charset="0"/>
                <a:ea typeface="Gulim" charset="0"/>
                <a:cs typeface="Gulim" charset="0"/>
              </a:rPr>
              <a:t>.</a:t>
            </a:r>
          </a:p>
        </p:txBody>
      </p:sp>
      <p:sp>
        <p:nvSpPr>
          <p:cNvPr id="382979" name="Rectangle 3"/>
          <p:cNvSpPr>
            <a:spLocks noGrp="1" noChangeArrowheads="1"/>
          </p:cNvSpPr>
          <p:nvPr>
            <p:ph type="title"/>
          </p:nvPr>
        </p:nvSpPr>
        <p:spPr>
          <a:xfrm>
            <a:off x="152400" y="152400"/>
            <a:ext cx="4114800" cy="762000"/>
          </a:xfrm>
        </p:spPr>
        <p:txBody>
          <a:bodyPr/>
          <a:lstStyle/>
          <a:p>
            <a:pPr eaLnBrk="1" hangingPunct="1">
              <a:defRPr/>
            </a:pPr>
            <a:r>
              <a:rPr lang="ko-KR" altLang="en-US" smtClean="0">
                <a:ea typeface="Gulim" charset="0"/>
                <a:cs typeface="Gulim" charset="0"/>
              </a:rPr>
              <a:t>로마서 </a:t>
            </a:r>
            <a:r>
              <a:rPr lang="en-US" smtClean="0"/>
              <a:t>1:20</a:t>
            </a:r>
          </a:p>
        </p:txBody>
      </p:sp>
      <p:sp>
        <p:nvSpPr>
          <p:cNvPr id="382980" name="Text Box 4"/>
          <p:cNvSpPr txBox="1">
            <a:spLocks noChangeArrowheads="1"/>
          </p:cNvSpPr>
          <p:nvPr/>
        </p:nvSpPr>
        <p:spPr bwMode="auto">
          <a:xfrm>
            <a:off x="2339975" y="1052513"/>
            <a:ext cx="2419350" cy="762000"/>
          </a:xfrm>
          <a:prstGeom prst="rect">
            <a:avLst/>
          </a:prstGeom>
          <a:noFill/>
          <a:ln>
            <a:noFill/>
          </a:ln>
          <a:effectLst>
            <a:outerShdw blurRad="63500" dist="107763" dir="2700000" algn="ctr" rotWithShape="0">
              <a:schemeClr val="tx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eaLnBrk="0" hangingPunct="0">
              <a:lnSpc>
                <a:spcPct val="100000"/>
              </a:lnSpc>
              <a:buClrTx/>
              <a:buSzTx/>
              <a:buFontTx/>
              <a:buNone/>
              <a:defRPr/>
            </a:pPr>
            <a:r>
              <a:rPr lang="ko-KR" altLang="en-US" sz="4400" b="1">
                <a:effectLst>
                  <a:outerShdw blurRad="38100" dist="38100" dir="2700000" algn="tl">
                    <a:srgbClr val="DDDDDD"/>
                  </a:outerShdw>
                </a:effectLst>
                <a:latin typeface="Garamond" charset="0"/>
                <a:ea typeface="Gulim" charset="0"/>
                <a:cs typeface="Gulim" charset="0"/>
              </a:rPr>
              <a:t>전능하신</a:t>
            </a:r>
          </a:p>
        </p:txBody>
      </p:sp>
      <p:sp>
        <p:nvSpPr>
          <p:cNvPr id="382981" name="Text Box 5"/>
          <p:cNvSpPr txBox="1">
            <a:spLocks noChangeArrowheads="1"/>
          </p:cNvSpPr>
          <p:nvPr/>
        </p:nvSpPr>
        <p:spPr bwMode="auto">
          <a:xfrm>
            <a:off x="5219700" y="1125538"/>
            <a:ext cx="2605088" cy="762000"/>
          </a:xfrm>
          <a:prstGeom prst="rect">
            <a:avLst/>
          </a:prstGeom>
          <a:noFill/>
          <a:ln>
            <a:noFill/>
          </a:ln>
          <a:effectLst>
            <a:outerShdw blurRad="63500" dist="107763" dir="2700000" algn="ctr" rotWithShape="0">
              <a:schemeClr val="tx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eaLnBrk="0" hangingPunct="0">
              <a:lnSpc>
                <a:spcPct val="100000"/>
              </a:lnSpc>
              <a:buClrTx/>
              <a:buSzTx/>
              <a:buFontTx/>
              <a:buNone/>
              <a:defRPr/>
            </a:pPr>
            <a:r>
              <a:rPr lang="ko-KR" altLang="en-US" sz="4400" b="1">
                <a:effectLst>
                  <a:outerShdw blurRad="38100" dist="38100" dir="2700000" algn="tl">
                    <a:srgbClr val="DDDDDD"/>
                  </a:outerShdw>
                </a:effectLst>
                <a:latin typeface="Garamond" charset="0"/>
                <a:ea typeface="Gulim" charset="0"/>
                <a:cs typeface="Gulim" charset="0"/>
              </a:rPr>
              <a:t>한 하나님</a:t>
            </a:r>
          </a:p>
        </p:txBody>
      </p:sp>
      <p:grpSp>
        <p:nvGrpSpPr>
          <p:cNvPr id="382982" name="Group 6"/>
          <p:cNvGrpSpPr>
            <a:grpSpLocks/>
          </p:cNvGrpSpPr>
          <p:nvPr/>
        </p:nvGrpSpPr>
        <p:grpSpPr bwMode="auto">
          <a:xfrm>
            <a:off x="755650" y="1773238"/>
            <a:ext cx="3889375" cy="2232025"/>
            <a:chOff x="1008" y="1104"/>
            <a:chExt cx="2208" cy="1344"/>
          </a:xfrm>
        </p:grpSpPr>
        <p:sp>
          <p:nvSpPr>
            <p:cNvPr id="382983" name="Oval 7"/>
            <p:cNvSpPr>
              <a:spLocks noChangeArrowheads="1"/>
            </p:cNvSpPr>
            <p:nvPr/>
          </p:nvSpPr>
          <p:spPr bwMode="auto">
            <a:xfrm>
              <a:off x="1008" y="1824"/>
              <a:ext cx="2208" cy="624"/>
            </a:xfrm>
            <a:prstGeom prst="ellipse">
              <a:avLst/>
            </a:prstGeom>
            <a:noFill/>
            <a:ln w="57150">
              <a:solidFill>
                <a:srgbClr val="B2264C"/>
              </a:solidFill>
              <a:round/>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p>
          </p:txBody>
        </p:sp>
        <p:sp>
          <p:nvSpPr>
            <p:cNvPr id="382984" name="Line 8"/>
            <p:cNvSpPr>
              <a:spLocks noChangeShapeType="1"/>
            </p:cNvSpPr>
            <p:nvPr/>
          </p:nvSpPr>
          <p:spPr bwMode="auto">
            <a:xfrm flipV="1">
              <a:off x="2064" y="1104"/>
              <a:ext cx="528" cy="720"/>
            </a:xfrm>
            <a:prstGeom prst="line">
              <a:avLst/>
            </a:prstGeom>
            <a:noFill/>
            <a:ln w="57150">
              <a:solidFill>
                <a:srgbClr val="B2264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grpSp>
      <p:grpSp>
        <p:nvGrpSpPr>
          <p:cNvPr id="382985" name="Group 9"/>
          <p:cNvGrpSpPr>
            <a:grpSpLocks/>
          </p:cNvGrpSpPr>
          <p:nvPr/>
        </p:nvGrpSpPr>
        <p:grpSpPr bwMode="auto">
          <a:xfrm>
            <a:off x="5292725" y="1773238"/>
            <a:ext cx="2020888" cy="2133600"/>
            <a:chOff x="3648" y="1104"/>
            <a:chExt cx="2208" cy="1344"/>
          </a:xfrm>
        </p:grpSpPr>
        <p:sp>
          <p:nvSpPr>
            <p:cNvPr id="382986" name="Oval 10"/>
            <p:cNvSpPr>
              <a:spLocks noChangeArrowheads="1"/>
            </p:cNvSpPr>
            <p:nvPr/>
          </p:nvSpPr>
          <p:spPr bwMode="auto">
            <a:xfrm>
              <a:off x="3648" y="1824"/>
              <a:ext cx="2208" cy="624"/>
            </a:xfrm>
            <a:prstGeom prst="ellipse">
              <a:avLst/>
            </a:prstGeom>
            <a:noFill/>
            <a:ln w="57150">
              <a:solidFill>
                <a:srgbClr val="B2264C"/>
              </a:solidFill>
              <a:round/>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p>
          </p:txBody>
        </p:sp>
        <p:sp>
          <p:nvSpPr>
            <p:cNvPr id="382987" name="Line 11"/>
            <p:cNvSpPr>
              <a:spLocks noChangeShapeType="1"/>
            </p:cNvSpPr>
            <p:nvPr/>
          </p:nvSpPr>
          <p:spPr bwMode="auto">
            <a:xfrm flipH="1" flipV="1">
              <a:off x="4848" y="1104"/>
              <a:ext cx="527" cy="768"/>
            </a:xfrm>
            <a:prstGeom prst="line">
              <a:avLst/>
            </a:prstGeom>
            <a:noFill/>
            <a:ln w="57150">
              <a:solidFill>
                <a:srgbClr val="B2264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grpSp>
      <p:sp>
        <p:nvSpPr>
          <p:cNvPr id="382988" name="Text Box 12"/>
          <p:cNvSpPr txBox="1">
            <a:spLocks noChangeArrowheads="1"/>
          </p:cNvSpPr>
          <p:nvPr/>
        </p:nvSpPr>
        <p:spPr bwMode="auto">
          <a:xfrm>
            <a:off x="8458200" y="138113"/>
            <a:ext cx="641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hangingPunct="0">
              <a:lnSpc>
                <a:spcPct val="100000"/>
              </a:lnSpc>
              <a:buClrTx/>
              <a:buSzTx/>
              <a:buFontTx/>
              <a:buNone/>
              <a:defRPr/>
            </a:pPr>
            <a:r>
              <a:rPr lang="en-US" b="1">
                <a:solidFill>
                  <a:srgbClr val="000000"/>
                </a:solidFill>
              </a:rPr>
              <a:t>151</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82979"/>
                                        </p:tgtEl>
                                        <p:attrNameLst>
                                          <p:attrName>style.visibility</p:attrName>
                                        </p:attrNameLst>
                                      </p:cBhvr>
                                      <p:to>
                                        <p:strVal val="visible"/>
                                      </p:to>
                                    </p:set>
                                    <p:animEffect transition="in" filter="wipe(down)">
                                      <p:cBhvr>
                                        <p:cTn id="7" dur="500"/>
                                        <p:tgtEl>
                                          <p:spTgt spid="3829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82989">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p:cTn id="15" dur="1" fill="hold">
                                          <p:stCondLst>
                                            <p:cond delay="0"/>
                                          </p:stCondLst>
                                        </p:cTn>
                                        <p:tgtEl>
                                          <p:spTgt spid="382982"/>
                                        </p:tgtEl>
                                        <p:attrNameLst>
                                          <p:attrName>style.visibility</p:attrName>
                                        </p:attrNameLst>
                                      </p:cBhvr>
                                      <p:to>
                                        <p:strVal val="visible"/>
                                      </p:to>
                                    </p:set>
                                    <p:animEffect transition="in" filter="checkerboard(across)">
                                      <p:cBhvr>
                                        <p:cTn id="16" dur="500"/>
                                        <p:tgtEl>
                                          <p:spTgt spid="38298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382985"/>
                                        </p:tgtEl>
                                        <p:attrNameLst>
                                          <p:attrName>style.visibility</p:attrName>
                                        </p:attrNameLst>
                                      </p:cBhvr>
                                      <p:to>
                                        <p:strVal val="visible"/>
                                      </p:to>
                                    </p:set>
                                    <p:animEffect transition="in" filter="checkerboard(across)">
                                      <p:cBhvr>
                                        <p:cTn id="21" dur="500"/>
                                        <p:tgtEl>
                                          <p:spTgt spid="38298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82980"/>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829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9" grpId="0" build="p"/>
      <p:bldP spid="382979" grpId="0"/>
      <p:bldP spid="382980" grpId="0"/>
      <p:bldP spid="382981"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0113" name="Picture 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0114" name="Rectangle 2"/>
          <p:cNvSpPr>
            <a:spLocks noGrp="1" noChangeArrowheads="1"/>
          </p:cNvSpPr>
          <p:nvPr>
            <p:ph type="title"/>
          </p:nvPr>
        </p:nvSpPr>
        <p:spPr>
          <a:xfrm>
            <a:off x="304800" y="196850"/>
            <a:ext cx="8305800" cy="14351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600" b="1" smtClean="0">
                <a:solidFill>
                  <a:schemeClr val="bg1"/>
                </a:solidFill>
                <a:ea typeface="Gulim" charset="0"/>
                <a:cs typeface="Gulim" charset="0"/>
              </a:rPr>
              <a:t>하나님은 왜 이방인에게 화가 나셨나요</a:t>
            </a:r>
            <a:r>
              <a:rPr lang="en-US" altLang="ko-KR" sz="3600" b="1" smtClean="0">
                <a:solidFill>
                  <a:schemeClr val="bg1"/>
                </a:solidFill>
                <a:ea typeface="Gulim" charset="0"/>
                <a:cs typeface="Gulim" charset="0"/>
              </a:rPr>
              <a:t>?</a:t>
            </a:r>
            <a:r>
              <a:rPr lang="en-GB" sz="4000" b="1" smtClean="0">
                <a:solidFill>
                  <a:schemeClr val="bg1"/>
                </a:solidFill>
              </a:rPr>
              <a:t> </a:t>
            </a:r>
            <a:br>
              <a:rPr lang="en-GB" sz="4000" b="1" smtClean="0">
                <a:solidFill>
                  <a:schemeClr val="bg1"/>
                </a:solidFill>
              </a:rPr>
            </a:br>
            <a:r>
              <a:rPr lang="en-GB" sz="4000" b="1" smtClean="0">
                <a:solidFill>
                  <a:schemeClr val="bg1"/>
                </a:solidFill>
              </a:rPr>
              <a:t>(1:21-32)‏</a:t>
            </a:r>
            <a:endParaRPr lang="en-GB" sz="4000" b="1" smtClean="0"/>
          </a:p>
        </p:txBody>
      </p:sp>
      <p:sp>
        <p:nvSpPr>
          <p:cNvPr id="90115" name="Rectangle 3"/>
          <p:cNvSpPr>
            <a:spLocks noGrp="1" noChangeArrowheads="1"/>
          </p:cNvSpPr>
          <p:nvPr>
            <p:ph type="subTitle" idx="4294967295"/>
          </p:nvPr>
        </p:nvSpPr>
        <p:spPr>
          <a:xfrm>
            <a:off x="990600" y="1828800"/>
            <a:ext cx="6400800" cy="6858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9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ja-JP" altLang="en-GB" sz="3600" b="1">
                <a:solidFill>
                  <a:srgbClr val="FFFFFF"/>
                </a:solidFill>
                <a:latin typeface="Arial" charset="0"/>
                <a:ea typeface="AppleGothic" charset="0"/>
                <a:cs typeface="AppleGothic" charset="0"/>
              </a:rPr>
              <a:t>하나님을</a:t>
            </a:r>
            <a:r>
              <a:rPr lang="en-GB" altLang="ja-JP" sz="3600" b="1">
                <a:solidFill>
                  <a:srgbClr val="FFFFFF"/>
                </a:solidFill>
                <a:latin typeface="Arial" charset="0"/>
                <a:ea typeface="MS Gothic" charset="0"/>
                <a:cs typeface="MS Gothic" charset="0"/>
              </a:rPr>
              <a:t> </a:t>
            </a:r>
            <a:r>
              <a:rPr lang="ja-JP" altLang="en-GB" sz="3600" b="1">
                <a:solidFill>
                  <a:srgbClr val="FFFFFF"/>
                </a:solidFill>
                <a:latin typeface="Arial" charset="0"/>
                <a:ea typeface="AppleGothic" charset="0"/>
                <a:cs typeface="AppleGothic" charset="0"/>
              </a:rPr>
              <a:t>묵살</a:t>
            </a:r>
            <a:r>
              <a:rPr lang="en-GB" altLang="ja-JP" sz="3600" b="1">
                <a:solidFill>
                  <a:srgbClr val="FFFFFF"/>
                </a:solidFill>
                <a:latin typeface="Arial" charset="0"/>
                <a:ea typeface="MS Gothic" charset="0"/>
                <a:cs typeface="MS Gothic" charset="0"/>
              </a:rPr>
              <a:t> (21-23)‏</a:t>
            </a:r>
            <a:endParaRPr lang="en-GB" sz="3600" b="1">
              <a:solidFill>
                <a:srgbClr val="FFFFFF"/>
              </a:solidFill>
              <a:latin typeface="Arial" charset="0"/>
              <a:ea typeface="MS Gothic" charset="0"/>
              <a:cs typeface="MS Gothic" charset="0"/>
            </a:endParaRPr>
          </a:p>
        </p:txBody>
      </p:sp>
      <p:sp>
        <p:nvSpPr>
          <p:cNvPr id="90116" name="Text Box 4"/>
          <p:cNvSpPr txBox="1">
            <a:spLocks noChangeArrowheads="1"/>
          </p:cNvSpPr>
          <p:nvPr/>
        </p:nvSpPr>
        <p:spPr bwMode="auto">
          <a:xfrm>
            <a:off x="2506663" y="2635250"/>
            <a:ext cx="3076575" cy="1304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900"/>
              </a:spcBef>
              <a:buClr>
                <a:srgbClr val="FFFFFF"/>
              </a:buClr>
              <a:buFont typeface="Arial" charset="0"/>
              <a:buNone/>
              <a:defRPr/>
            </a:pPr>
            <a:r>
              <a:rPr lang="ja-JP" altLang="en-GB" sz="3600" b="1" smtClean="0">
                <a:solidFill>
                  <a:srgbClr val="FFFFFF"/>
                </a:solidFill>
                <a:latin typeface="Arial" charset="0"/>
                <a:ea typeface="AppleGothic" charset="0"/>
                <a:cs typeface="AppleGothic" charset="0"/>
              </a:rPr>
              <a:t>부정함</a:t>
            </a:r>
            <a:r>
              <a:rPr lang="en-GB" sz="3600" b="1" smtClean="0">
                <a:solidFill>
                  <a:srgbClr val="FFFFFF"/>
                </a:solidFill>
                <a:latin typeface="Arial" charset="0"/>
              </a:rPr>
              <a:t> (24)‏</a:t>
            </a:r>
          </a:p>
          <a:p>
            <a:pPr>
              <a:lnSpc>
                <a:spcPct val="100000"/>
              </a:lnSpc>
              <a:spcBef>
                <a:spcPts val="900"/>
              </a:spcBef>
              <a:buClr>
                <a:srgbClr val="FFFFFF"/>
              </a:buClr>
              <a:buFont typeface="Arial" charset="0"/>
              <a:buNone/>
              <a:defRPr/>
            </a:pPr>
            <a:r>
              <a:rPr lang="ja-JP" altLang="en-GB" sz="3600" b="1" smtClean="0">
                <a:solidFill>
                  <a:srgbClr val="FFFFFF"/>
                </a:solidFill>
                <a:latin typeface="Arial" charset="0"/>
                <a:ea typeface="AppleGothic" charset="0"/>
                <a:cs typeface="AppleGothic" charset="0"/>
              </a:rPr>
              <a:t>우상</a:t>
            </a:r>
            <a:r>
              <a:rPr lang="en-GB" sz="3600" b="1" smtClean="0">
                <a:solidFill>
                  <a:srgbClr val="FFFFFF"/>
                </a:solidFill>
                <a:latin typeface="Arial" charset="0"/>
              </a:rPr>
              <a:t> </a:t>
            </a:r>
            <a:r>
              <a:rPr lang="ja-JP" altLang="en-GB" sz="3600" b="1" smtClean="0">
                <a:solidFill>
                  <a:srgbClr val="FFFFFF"/>
                </a:solidFill>
                <a:latin typeface="Arial" charset="0"/>
                <a:ea typeface="AppleGothic" charset="0"/>
                <a:cs typeface="AppleGothic" charset="0"/>
              </a:rPr>
              <a:t>숭배</a:t>
            </a:r>
            <a:r>
              <a:rPr lang="en-GB" sz="3600" b="1" smtClean="0">
                <a:solidFill>
                  <a:srgbClr val="FFFFFF"/>
                </a:solidFill>
                <a:latin typeface="Arial" charset="0"/>
              </a:rPr>
              <a:t> (25)‏</a:t>
            </a:r>
          </a:p>
        </p:txBody>
      </p:sp>
      <p:sp>
        <p:nvSpPr>
          <p:cNvPr id="90117" name="Text Box 5"/>
          <p:cNvSpPr txBox="1">
            <a:spLocks noChangeArrowheads="1"/>
          </p:cNvSpPr>
          <p:nvPr/>
        </p:nvSpPr>
        <p:spPr bwMode="auto">
          <a:xfrm>
            <a:off x="2465388" y="5759450"/>
            <a:ext cx="2695575"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900"/>
              </a:spcBef>
              <a:buClr>
                <a:srgbClr val="FFFFFF"/>
              </a:buClr>
              <a:buFont typeface="Arial" charset="0"/>
              <a:buNone/>
              <a:defRPr/>
            </a:pPr>
            <a:r>
              <a:rPr lang="ja-JP" altLang="en-GB" sz="3600" b="1" smtClean="0">
                <a:solidFill>
                  <a:srgbClr val="FFFFFF"/>
                </a:solidFill>
                <a:latin typeface="Arial" charset="0"/>
                <a:ea typeface="AppleGothic" charset="0"/>
                <a:cs typeface="AppleGothic" charset="0"/>
              </a:rPr>
              <a:t>부패</a:t>
            </a:r>
            <a:r>
              <a:rPr lang="en-GB" sz="3600" b="1" smtClean="0">
                <a:solidFill>
                  <a:srgbClr val="FFFFFF"/>
                </a:solidFill>
                <a:latin typeface="Arial" charset="0"/>
              </a:rPr>
              <a:t> (28-32)‏</a:t>
            </a:r>
          </a:p>
        </p:txBody>
      </p:sp>
      <p:grpSp>
        <p:nvGrpSpPr>
          <p:cNvPr id="90118" name="Group 6"/>
          <p:cNvGrpSpPr>
            <a:grpSpLocks/>
          </p:cNvGrpSpPr>
          <p:nvPr/>
        </p:nvGrpSpPr>
        <p:grpSpPr bwMode="auto">
          <a:xfrm>
            <a:off x="5219700" y="2074863"/>
            <a:ext cx="3638550" cy="1703387"/>
            <a:chOff x="3288" y="1307"/>
            <a:chExt cx="2292" cy="1073"/>
          </a:xfrm>
        </p:grpSpPr>
        <p:sp>
          <p:nvSpPr>
            <p:cNvPr id="90119" name="Text Box 7"/>
            <p:cNvSpPr txBox="1">
              <a:spLocks noChangeArrowheads="1"/>
            </p:cNvSpPr>
            <p:nvPr/>
          </p:nvSpPr>
          <p:spPr bwMode="auto">
            <a:xfrm>
              <a:off x="3985" y="1322"/>
              <a:ext cx="1596" cy="6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하나님께서</a:t>
              </a:r>
              <a:endParaRPr lang="en-GB" sz="2600" b="1" smtClean="0">
                <a:solidFill>
                  <a:srgbClr val="FFFFFF"/>
                </a:solidFill>
                <a:latin typeface="Arial" charset="0"/>
              </a:endParaRPr>
            </a:p>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넘겨</a:t>
              </a:r>
              <a:r>
                <a:rPr lang="en-GB" sz="2600" b="1" smtClean="0">
                  <a:solidFill>
                    <a:srgbClr val="FFFFFF"/>
                  </a:solidFill>
                  <a:latin typeface="Arial" charset="0"/>
                </a:rPr>
                <a:t> </a:t>
              </a:r>
              <a:r>
                <a:rPr lang="ja-JP" altLang="en-GB" sz="2600" b="1" smtClean="0">
                  <a:solidFill>
                    <a:srgbClr val="FFFFFF"/>
                  </a:solidFill>
                  <a:latin typeface="Arial" charset="0"/>
                  <a:ea typeface="AppleGothic" charset="0"/>
                  <a:cs typeface="AppleGothic" charset="0"/>
                </a:rPr>
                <a:t>주심</a:t>
              </a:r>
              <a:endParaRPr lang="en-GB" sz="2600" b="1" smtClean="0">
                <a:solidFill>
                  <a:srgbClr val="FFFFFF"/>
                </a:solidFill>
                <a:latin typeface="Arial" charset="0"/>
              </a:endParaRPr>
            </a:p>
          </p:txBody>
        </p:sp>
        <p:sp>
          <p:nvSpPr>
            <p:cNvPr id="90120" name="AutoShape 8"/>
            <p:cNvSpPr>
              <a:spLocks noChangeArrowheads="1"/>
            </p:cNvSpPr>
            <p:nvPr/>
          </p:nvSpPr>
          <p:spPr bwMode="auto">
            <a:xfrm rot="2160000">
              <a:off x="3508" y="1380"/>
              <a:ext cx="553" cy="926"/>
            </a:xfrm>
            <a:prstGeom prst="curvedLeftArrow">
              <a:avLst>
                <a:gd name="adj1" fmla="val 32560"/>
                <a:gd name="adj2" fmla="val 66670"/>
                <a:gd name="adj3" fmla="val 66667"/>
              </a:avLst>
            </a:prstGeom>
            <a:solidFill>
              <a:srgbClr val="BBE0E3"/>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90121" name="Group 9"/>
          <p:cNvGrpSpPr>
            <a:grpSpLocks/>
          </p:cNvGrpSpPr>
          <p:nvPr/>
        </p:nvGrpSpPr>
        <p:grpSpPr bwMode="auto">
          <a:xfrm>
            <a:off x="5295900" y="3633788"/>
            <a:ext cx="3616325" cy="1746250"/>
            <a:chOff x="3336" y="2289"/>
            <a:chExt cx="2278" cy="1100"/>
          </a:xfrm>
        </p:grpSpPr>
        <p:sp>
          <p:nvSpPr>
            <p:cNvPr id="90122" name="Text Box 10"/>
            <p:cNvSpPr txBox="1">
              <a:spLocks noChangeArrowheads="1"/>
            </p:cNvSpPr>
            <p:nvPr/>
          </p:nvSpPr>
          <p:spPr bwMode="auto">
            <a:xfrm>
              <a:off x="4017" y="2335"/>
              <a:ext cx="1598" cy="6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하나님께서</a:t>
              </a:r>
              <a:endParaRPr lang="en-GB" sz="2600" b="1" smtClean="0">
                <a:solidFill>
                  <a:srgbClr val="FFFFFF"/>
                </a:solidFill>
                <a:latin typeface="Arial" charset="0"/>
              </a:endParaRPr>
            </a:p>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넘겨</a:t>
              </a:r>
              <a:r>
                <a:rPr lang="en-GB" sz="2600" b="1" smtClean="0">
                  <a:solidFill>
                    <a:srgbClr val="FFFFFF"/>
                  </a:solidFill>
                  <a:latin typeface="Arial" charset="0"/>
                </a:rPr>
                <a:t> </a:t>
              </a:r>
              <a:r>
                <a:rPr lang="ja-JP" altLang="en-GB" sz="2600" b="1" smtClean="0">
                  <a:solidFill>
                    <a:srgbClr val="FFFFFF"/>
                  </a:solidFill>
                  <a:latin typeface="Arial" charset="0"/>
                  <a:ea typeface="AppleGothic" charset="0"/>
                  <a:cs typeface="AppleGothic" charset="0"/>
                </a:rPr>
                <a:t>주심</a:t>
              </a:r>
              <a:endParaRPr lang="en-GB" sz="2600" b="1" smtClean="0">
                <a:solidFill>
                  <a:srgbClr val="FFFFFF"/>
                </a:solidFill>
                <a:latin typeface="Arial" charset="0"/>
              </a:endParaRPr>
            </a:p>
          </p:txBody>
        </p:sp>
        <p:sp>
          <p:nvSpPr>
            <p:cNvPr id="90123" name="AutoShape 11"/>
            <p:cNvSpPr>
              <a:spLocks noChangeArrowheads="1"/>
            </p:cNvSpPr>
            <p:nvPr/>
          </p:nvSpPr>
          <p:spPr bwMode="auto">
            <a:xfrm rot="2160000">
              <a:off x="3566" y="2360"/>
              <a:ext cx="554" cy="959"/>
            </a:xfrm>
            <a:prstGeom prst="curvedLeftArrow">
              <a:avLst>
                <a:gd name="adj1" fmla="val 33659"/>
                <a:gd name="adj2" fmla="val 68921"/>
                <a:gd name="adj3" fmla="val 66667"/>
              </a:avLst>
            </a:prstGeom>
            <a:solidFill>
              <a:srgbClr val="BBE0E3"/>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90124" name="Group 12"/>
          <p:cNvGrpSpPr>
            <a:grpSpLocks/>
          </p:cNvGrpSpPr>
          <p:nvPr/>
        </p:nvGrpSpPr>
        <p:grpSpPr bwMode="auto">
          <a:xfrm>
            <a:off x="5268913" y="4953000"/>
            <a:ext cx="3643312" cy="1884363"/>
            <a:chOff x="3319" y="3120"/>
            <a:chExt cx="2295" cy="1187"/>
          </a:xfrm>
        </p:grpSpPr>
        <p:sp>
          <p:nvSpPr>
            <p:cNvPr id="90125" name="Text Box 13"/>
            <p:cNvSpPr txBox="1">
              <a:spLocks noChangeArrowheads="1"/>
            </p:cNvSpPr>
            <p:nvPr/>
          </p:nvSpPr>
          <p:spPr bwMode="auto">
            <a:xfrm>
              <a:off x="4020" y="3120"/>
              <a:ext cx="1595" cy="6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하나님께서</a:t>
              </a:r>
              <a:endParaRPr lang="en-GB" sz="2600" b="1" smtClean="0">
                <a:solidFill>
                  <a:srgbClr val="FFFFFF"/>
                </a:solidFill>
                <a:latin typeface="Arial" charset="0"/>
              </a:endParaRPr>
            </a:p>
            <a:p>
              <a:pPr algn="ctr">
                <a:lnSpc>
                  <a:spcPct val="100000"/>
                </a:lnSpc>
                <a:spcBef>
                  <a:spcPts val="700"/>
                </a:spcBef>
                <a:buClr>
                  <a:srgbClr val="FFFFFF"/>
                </a:buClr>
                <a:buFont typeface="Arial" charset="0"/>
                <a:buNone/>
                <a:defRPr/>
              </a:pPr>
              <a:r>
                <a:rPr lang="ja-JP" altLang="en-GB" sz="2600" b="1" smtClean="0">
                  <a:solidFill>
                    <a:srgbClr val="FFFFFF"/>
                  </a:solidFill>
                  <a:latin typeface="Arial" charset="0"/>
                  <a:ea typeface="AppleGothic" charset="0"/>
                  <a:cs typeface="AppleGothic" charset="0"/>
                </a:rPr>
                <a:t>넘겨</a:t>
              </a:r>
              <a:r>
                <a:rPr lang="en-GB" sz="2600" b="1" smtClean="0">
                  <a:solidFill>
                    <a:srgbClr val="FFFFFF"/>
                  </a:solidFill>
                  <a:latin typeface="Arial" charset="0"/>
                </a:rPr>
                <a:t> </a:t>
              </a:r>
              <a:r>
                <a:rPr lang="ja-JP" altLang="en-GB" sz="2600" b="1" smtClean="0">
                  <a:solidFill>
                    <a:srgbClr val="FFFFFF"/>
                  </a:solidFill>
                  <a:latin typeface="Arial" charset="0"/>
                  <a:ea typeface="AppleGothic" charset="0"/>
                  <a:cs typeface="AppleGothic" charset="0"/>
                </a:rPr>
                <a:t>주심</a:t>
              </a:r>
              <a:endParaRPr lang="en-GB" sz="2600" b="1" smtClean="0">
                <a:solidFill>
                  <a:srgbClr val="FFFFFF"/>
                </a:solidFill>
                <a:latin typeface="Arial" charset="0"/>
              </a:endParaRPr>
            </a:p>
          </p:txBody>
        </p:sp>
        <p:sp>
          <p:nvSpPr>
            <p:cNvPr id="90126" name="AutoShape 14"/>
            <p:cNvSpPr>
              <a:spLocks noChangeArrowheads="1"/>
            </p:cNvSpPr>
            <p:nvPr/>
          </p:nvSpPr>
          <p:spPr bwMode="auto">
            <a:xfrm rot="2160000">
              <a:off x="3534" y="3322"/>
              <a:ext cx="553" cy="909"/>
            </a:xfrm>
            <a:prstGeom prst="curvedLeftArrow">
              <a:avLst>
                <a:gd name="adj1" fmla="val 31962"/>
                <a:gd name="adj2" fmla="val 65446"/>
                <a:gd name="adj3" fmla="val 66667"/>
              </a:avLst>
            </a:prstGeom>
            <a:solidFill>
              <a:srgbClr val="BBE0E3"/>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90127" name="Text Box 15"/>
          <p:cNvSpPr txBox="1">
            <a:spLocks noChangeArrowheads="1"/>
          </p:cNvSpPr>
          <p:nvPr/>
        </p:nvSpPr>
        <p:spPr bwMode="auto">
          <a:xfrm>
            <a:off x="2368550" y="4235450"/>
            <a:ext cx="3152775"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900"/>
              </a:spcBef>
              <a:buClr>
                <a:srgbClr val="FFFFFF"/>
              </a:buClr>
              <a:buFont typeface="Arial" charset="0"/>
              <a:buNone/>
              <a:defRPr/>
            </a:pPr>
            <a:r>
              <a:rPr lang="ja-JP" altLang="en-GB" sz="3600" b="1" smtClean="0">
                <a:solidFill>
                  <a:srgbClr val="FFFFFF"/>
                </a:solidFill>
                <a:latin typeface="Arial" charset="0"/>
                <a:ea typeface="AppleGothic" charset="0"/>
                <a:cs typeface="AppleGothic" charset="0"/>
              </a:rPr>
              <a:t>동성애</a:t>
            </a:r>
            <a:r>
              <a:rPr lang="en-GB" sz="3600" b="1" smtClean="0">
                <a:solidFill>
                  <a:srgbClr val="FFFFFF"/>
                </a:solidFill>
                <a:latin typeface="Arial" charset="0"/>
              </a:rPr>
              <a:t> (26-27)‏</a:t>
            </a:r>
          </a:p>
        </p:txBody>
      </p:sp>
      <p:sp>
        <p:nvSpPr>
          <p:cNvPr id="90128" name="Text Box 16"/>
          <p:cNvSpPr txBox="1">
            <a:spLocks noChangeArrowheads="1"/>
          </p:cNvSpPr>
          <p:nvPr/>
        </p:nvSpPr>
        <p:spPr bwMode="auto">
          <a:xfrm>
            <a:off x="8504238" y="0"/>
            <a:ext cx="638175" cy="457200"/>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000000"/>
              </a:buClr>
              <a:defRPr/>
            </a:pPr>
            <a:r>
              <a:rPr lang="en-GB" b="1" smtClean="0">
                <a:ea typeface="ＭＳ Ｐゴシック" charset="0"/>
                <a:cs typeface="ＭＳ Ｐゴシック" charset="0"/>
              </a:rPr>
              <a:t>151</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additive="repl">
                                        <p:cTn id="6" dur="1" fill="hold">
                                          <p:stCondLst>
                                            <p:cond delay="0"/>
                                          </p:stCondLst>
                                        </p:cTn>
                                        <p:tgtEl>
                                          <p:spTgt spid="90115">
                                            <p:txEl>
                                              <p:pRg st="0" end="0"/>
                                            </p:txEl>
                                          </p:spTgt>
                                        </p:tgtEl>
                                        <p:attrNameLst>
                                          <p:attrName>style.visibility</p:attrName>
                                        </p:attrNameLst>
                                      </p:cBhvr>
                                      <p:to>
                                        <p:strVal val="visible"/>
                                      </p:to>
                                    </p:set>
                                    <p:animEffect transition="in" filter="checkerboard(across)">
                                      <p:cBhvr additive="repl">
                                        <p:cTn id="7" dur="500"/>
                                        <p:tgtEl>
                                          <p:spTgt spid="901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additive="repl">
                                        <p:cTn id="11" dur="1" fill="hold">
                                          <p:stCondLst>
                                            <p:cond delay="0"/>
                                          </p:stCondLst>
                                        </p:cTn>
                                        <p:tgtEl>
                                          <p:spTgt spid="90118"/>
                                        </p:tgtEl>
                                        <p:attrNameLst>
                                          <p:attrName>style.visibility</p:attrName>
                                        </p:attrNameLst>
                                      </p:cBhvr>
                                      <p:to>
                                        <p:strVal val="visible"/>
                                      </p:to>
                                    </p:set>
                                    <p:animEffect transition="in" filter="checkerboard(across)">
                                      <p:cBhvr additive="repl">
                                        <p:cTn id="12" dur="500"/>
                                        <p:tgtEl>
                                          <p:spTgt spid="901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additive="repl">
                                        <p:cTn id="16" dur="1" fill="hold">
                                          <p:stCondLst>
                                            <p:cond delay="0"/>
                                          </p:stCondLst>
                                        </p:cTn>
                                        <p:tgtEl>
                                          <p:spTgt spid="90116"/>
                                        </p:tgtEl>
                                        <p:attrNameLst>
                                          <p:attrName>style.visibility</p:attrName>
                                        </p:attrNameLst>
                                      </p:cBhvr>
                                      <p:to>
                                        <p:strVal val="visible"/>
                                      </p:to>
                                    </p:set>
                                    <p:animEffect transition="in" filter="checkerboard(across)">
                                      <p:cBhvr additive="repl">
                                        <p:cTn id="17" dur="500"/>
                                        <p:tgtEl>
                                          <p:spTgt spid="9011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additive="repl">
                                        <p:cTn id="21" dur="1" fill="hold">
                                          <p:stCondLst>
                                            <p:cond delay="0"/>
                                          </p:stCondLst>
                                        </p:cTn>
                                        <p:tgtEl>
                                          <p:spTgt spid="90121"/>
                                        </p:tgtEl>
                                        <p:attrNameLst>
                                          <p:attrName>style.visibility</p:attrName>
                                        </p:attrNameLst>
                                      </p:cBhvr>
                                      <p:to>
                                        <p:strVal val="visible"/>
                                      </p:to>
                                    </p:set>
                                    <p:animEffect transition="in" filter="checkerboard(across)">
                                      <p:cBhvr additive="repl">
                                        <p:cTn id="22" dur="500"/>
                                        <p:tgtEl>
                                          <p:spTgt spid="9012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additive="repl">
                                        <p:cTn id="26" dur="1" fill="hold">
                                          <p:stCondLst>
                                            <p:cond delay="0"/>
                                          </p:stCondLst>
                                        </p:cTn>
                                        <p:tgtEl>
                                          <p:spTgt spid="90127"/>
                                        </p:tgtEl>
                                        <p:attrNameLst>
                                          <p:attrName>style.visibility</p:attrName>
                                        </p:attrNameLst>
                                      </p:cBhvr>
                                      <p:to>
                                        <p:strVal val="visible"/>
                                      </p:to>
                                    </p:set>
                                    <p:animEffect transition="in" filter="checkerboard(across)">
                                      <p:cBhvr additive="repl">
                                        <p:cTn id="27" dur="500"/>
                                        <p:tgtEl>
                                          <p:spTgt spid="9012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additive="repl">
                                        <p:cTn id="31" dur="1" fill="hold">
                                          <p:stCondLst>
                                            <p:cond delay="0"/>
                                          </p:stCondLst>
                                        </p:cTn>
                                        <p:tgtEl>
                                          <p:spTgt spid="90124"/>
                                        </p:tgtEl>
                                        <p:attrNameLst>
                                          <p:attrName>style.visibility</p:attrName>
                                        </p:attrNameLst>
                                      </p:cBhvr>
                                      <p:to>
                                        <p:strVal val="visible"/>
                                      </p:to>
                                    </p:set>
                                    <p:animEffect transition="in" filter="checkerboard(across)">
                                      <p:cBhvr additive="repl">
                                        <p:cTn id="32" dur="500"/>
                                        <p:tgtEl>
                                          <p:spTgt spid="9012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nodeType="clickEffect">
                                  <p:stCondLst>
                                    <p:cond delay="0"/>
                                  </p:stCondLst>
                                  <p:childTnLst>
                                    <p:set>
                                      <p:cBhvr additive="repl">
                                        <p:cTn id="36" dur="1" fill="hold">
                                          <p:stCondLst>
                                            <p:cond delay="0"/>
                                          </p:stCondLst>
                                        </p:cTn>
                                        <p:tgtEl>
                                          <p:spTgt spid="90117"/>
                                        </p:tgtEl>
                                        <p:attrNameLst>
                                          <p:attrName>style.visibility</p:attrName>
                                        </p:attrNameLst>
                                      </p:cBhvr>
                                      <p:to>
                                        <p:strVal val="visible"/>
                                      </p:to>
                                    </p:set>
                                    <p:animEffect transition="in" filter="checkerboard(across)">
                                      <p:cBhvr additive="repl">
                                        <p:cTn id="37" dur="500"/>
                                        <p:tgtEl>
                                          <p:spTgt spid="90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1137"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2:1–3:8</a:t>
            </a:r>
          </a:p>
        </p:txBody>
      </p:sp>
      <p:sp>
        <p:nvSpPr>
          <p:cNvPr id="91138" name="Rectangle 2"/>
          <p:cNvSpPr>
            <a:spLocks noGrp="1" noChangeArrowheads="1"/>
          </p:cNvSpPr>
          <p:nvPr>
            <p:ph type="subTitle" idx="4294967295"/>
          </p:nvPr>
        </p:nvSpPr>
        <p:spPr>
          <a:xfrm>
            <a:off x="1371600" y="3886200"/>
            <a:ext cx="64008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하나님은</a:t>
            </a:r>
            <a:r>
              <a:rPr lang="ko-KR" altLang="en-GB" sz="3200" b="1" i="1">
                <a:solidFill>
                  <a:srgbClr val="FFFFFF"/>
                </a:solidFill>
                <a:latin typeface="Arial" charset="0"/>
                <a:ea typeface="Gulim" charset="0"/>
                <a:cs typeface="Gulim" charset="0"/>
              </a:rPr>
              <a:t> </a:t>
            </a:r>
            <a:r>
              <a:rPr lang="ko-KR" altLang="en-US" sz="3200" b="1" i="1">
                <a:solidFill>
                  <a:srgbClr val="FFFFFF"/>
                </a:solidFill>
                <a:latin typeface="Arial" charset="0"/>
                <a:ea typeface="Gulim" charset="0"/>
                <a:cs typeface="Gulim" charset="0"/>
              </a:rPr>
              <a:t>스스로 옳다고 하는 사람들과 유대인에게도 분노 하셨다</a:t>
            </a:r>
            <a:endParaRPr lang="en-GB" sz="3200" b="1" i="1">
              <a:solidFill>
                <a:srgbClr val="FFFFFF"/>
              </a:solidFill>
              <a:latin typeface="Arial" charset="0"/>
              <a:ea typeface="MS Gothic" charset="0"/>
              <a:cs typeface="MS Gothic"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2162" name="AutoShape 2"/>
          <p:cNvSpPr>
            <a:spLocks noChangeArrowheads="1"/>
          </p:cNvSpPr>
          <p:nvPr/>
        </p:nvSpPr>
        <p:spPr bwMode="auto">
          <a:xfrm>
            <a:off x="0" y="2362200"/>
            <a:ext cx="3505200" cy="3276600"/>
          </a:xfrm>
          <a:prstGeom prst="irregularSeal1">
            <a:avLst/>
          </a:prstGeom>
          <a:solidFill>
            <a:srgbClr val="FFFF00"/>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92163" name="Rectangle 3"/>
          <p:cNvSpPr>
            <a:spLocks noGrp="1" noChangeArrowheads="1"/>
          </p:cNvSpPr>
          <p:nvPr>
            <p:ph type="title"/>
          </p:nvPr>
        </p:nvSpPr>
        <p:spPr>
          <a:xfrm>
            <a:off x="533400" y="3200400"/>
            <a:ext cx="2667000" cy="1371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400" b="1" smtClean="0">
                <a:ea typeface="Gulim" charset="0"/>
                <a:cs typeface="Gulim" charset="0"/>
              </a:rPr>
              <a:t>하나님은 사람의 교만함을 경멸 하신다</a:t>
            </a:r>
            <a:r>
              <a:rPr lang="en-US" altLang="ko-KR" sz="2400" b="1" smtClean="0">
                <a:ea typeface="Gulim" charset="0"/>
                <a:cs typeface="Gulim" charset="0"/>
              </a:rPr>
              <a:t>.</a:t>
            </a:r>
            <a:endParaRPr lang="en-GB" sz="2400" b="1" smtClean="0"/>
          </a:p>
        </p:txBody>
      </p:sp>
    </p:spTree>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92162"/>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fill="hold" nodeType="afterEffect">
                                  <p:stCondLst>
                                    <p:cond delay="0"/>
                                  </p:stCondLst>
                                  <p:childTnLst>
                                    <p:set>
                                      <p:cBhvr additive="repl">
                                        <p:cTn id="9" dur="1" fill="hold">
                                          <p:stCondLst>
                                            <p:cond delay="0"/>
                                          </p:stCondLst>
                                        </p:cTn>
                                        <p:tgtEl>
                                          <p:spTgt spid="921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61" name="Picture 2" descr="supreme_decision_qx_m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04" name="Rectangle 4"/>
          <p:cNvSpPr>
            <a:spLocks noGrp="1" noChangeArrowheads="1"/>
          </p:cNvSpPr>
          <p:nvPr>
            <p:ph type="ctrTitle"/>
          </p:nvPr>
        </p:nvSpPr>
        <p:spPr>
          <a:xfrm>
            <a:off x="-228600" y="0"/>
            <a:ext cx="9372600" cy="914400"/>
          </a:xfrm>
          <a:solidFill>
            <a:schemeClr val="tx1"/>
          </a:solidFill>
          <a:effectLst>
            <a:outerShdw blurRad="63500" dist="107763" dir="8100000" algn="ctr" rotWithShape="0">
              <a:schemeClr val="tx2">
                <a:alpha val="74998"/>
              </a:schemeClr>
            </a:outerShdw>
          </a:effectLst>
        </p:spPr>
        <p:txBody>
          <a:bodyPr/>
          <a:lstStyle/>
          <a:p>
            <a:pPr eaLnBrk="1" hangingPunct="1">
              <a:defRPr/>
            </a:pPr>
            <a:r>
              <a:rPr lang="ko-KR" altLang="en-US" b="1" smtClean="0">
                <a:solidFill>
                  <a:schemeClr val="bg1"/>
                </a:solidFill>
                <a:ea typeface="Gulim" charset="0"/>
                <a:cs typeface="Gulim" charset="0"/>
              </a:rPr>
              <a:t>모든것이 하나님앞에 범죄하였다</a:t>
            </a:r>
            <a:endParaRPr lang="en-US" altLang="ko-KR" sz="5400" smtClean="0">
              <a:solidFill>
                <a:schemeClr val="bg1"/>
              </a:solidFill>
              <a:ea typeface="Gulim" charset="0"/>
              <a:cs typeface="Gulim" charset="0"/>
            </a:endParaRPr>
          </a:p>
        </p:txBody>
      </p:sp>
      <p:sp>
        <p:nvSpPr>
          <p:cNvPr id="384003" name="Rectangle 3"/>
          <p:cNvSpPr>
            <a:spLocks noChangeArrowheads="1"/>
          </p:cNvSpPr>
          <p:nvPr/>
        </p:nvSpPr>
        <p:spPr bwMode="auto">
          <a:xfrm>
            <a:off x="0" y="0"/>
            <a:ext cx="9144000" cy="6858000"/>
          </a:xfrm>
          <a:prstGeom prst="rect">
            <a:avLst/>
          </a:prstGeom>
          <a:gradFill rotWithShape="0">
            <a:gsLst>
              <a:gs pos="0">
                <a:schemeClr val="tx2">
                  <a:alpha val="28000"/>
                </a:schemeClr>
              </a:gs>
              <a:gs pos="100000">
                <a:schemeClr val="tx2">
                  <a:gamma/>
                  <a:tint val="90196"/>
                  <a:invGamma/>
                </a:schemeClr>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graphicFrame>
        <p:nvGraphicFramePr>
          <p:cNvPr id="384005" name="Object 5"/>
          <p:cNvGraphicFramePr>
            <a:graphicFrameLocks noChangeAspect="1"/>
          </p:cNvGraphicFramePr>
          <p:nvPr/>
        </p:nvGraphicFramePr>
        <p:xfrm>
          <a:off x="-469900" y="152400"/>
          <a:ext cx="9842500" cy="6896100"/>
        </p:xfrm>
        <a:graphic>
          <a:graphicData uri="http://schemas.openxmlformats.org/presentationml/2006/ole">
            <mc:AlternateContent xmlns:mc="http://schemas.openxmlformats.org/markup-compatibility/2006">
              <mc:Choice xmlns:v="urn:schemas-microsoft-com:vml" Requires="v">
                <p:oleObj spid="_x0000_s860170" name="Document" r:id="rId5" imgW="6057900" imgH="4330700" progId="Word.Document.8">
                  <p:embed/>
                </p:oleObj>
              </mc:Choice>
              <mc:Fallback>
                <p:oleObj name="Document" r:id="rId5" imgW="6057900" imgH="4330700" progId="Word.Document.8">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9900" y="152400"/>
                        <a:ext cx="9842500" cy="6896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4006" name="Text Box 6"/>
          <p:cNvSpPr txBox="1">
            <a:spLocks noChangeArrowheads="1"/>
          </p:cNvSpPr>
          <p:nvPr/>
        </p:nvSpPr>
        <p:spPr bwMode="auto">
          <a:xfrm>
            <a:off x="8502650" y="-76200"/>
            <a:ext cx="641350" cy="4572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100000"/>
              </a:lnSpc>
              <a:buClrTx/>
              <a:buSzTx/>
              <a:buFontTx/>
              <a:buNone/>
              <a:defRPr/>
            </a:pPr>
            <a:r>
              <a:rPr lang="en-US" b="1"/>
              <a:t>152</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384004"/>
                                        </p:tgtEl>
                                        <p:attrNameLst>
                                          <p:attrName>style.visibility</p:attrName>
                                        </p:attrNameLst>
                                      </p:cBhvr>
                                      <p:to>
                                        <p:strVal val="visible"/>
                                      </p:to>
                                    </p:set>
                                    <p:animEffect transition="in" filter="wipe(down)">
                                      <p:cBhvr>
                                        <p:cTn id="7" dur="580">
                                          <p:stCondLst>
                                            <p:cond delay="0"/>
                                          </p:stCondLst>
                                        </p:cTn>
                                        <p:tgtEl>
                                          <p:spTgt spid="384004"/>
                                        </p:tgtEl>
                                      </p:cBhvr>
                                    </p:animEffect>
                                    <p:anim calcmode="lin" valueType="num">
                                      <p:cBhvr>
                                        <p:cTn id="8" dur="1822" tmFilter="0,0; 0.14,0.36; 0.43,0.73; 0.71,0.91; 1.0,1.0">
                                          <p:stCondLst>
                                            <p:cond delay="0"/>
                                          </p:stCondLst>
                                        </p:cTn>
                                        <p:tgtEl>
                                          <p:spTgt spid="38400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8400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8400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8400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84004"/>
                                        </p:tgtEl>
                                        <p:attrNameLst>
                                          <p:attrName>ppt_y</p:attrName>
                                        </p:attrNameLst>
                                      </p:cBhvr>
                                      <p:tavLst>
                                        <p:tav tm="0" fmla="#ppt_y-sin(pi*$)/81">
                                          <p:val>
                                            <p:fltVal val="0"/>
                                          </p:val>
                                        </p:tav>
                                        <p:tav tm="100000">
                                          <p:val>
                                            <p:fltVal val="1"/>
                                          </p:val>
                                        </p:tav>
                                      </p:tavLst>
                                    </p:anim>
                                    <p:animScale>
                                      <p:cBhvr>
                                        <p:cTn id="13" dur="26">
                                          <p:stCondLst>
                                            <p:cond delay="650"/>
                                          </p:stCondLst>
                                        </p:cTn>
                                        <p:tgtEl>
                                          <p:spTgt spid="384004"/>
                                        </p:tgtEl>
                                      </p:cBhvr>
                                      <p:to x="100000" y="60000"/>
                                    </p:animScale>
                                    <p:animScale>
                                      <p:cBhvr>
                                        <p:cTn id="14" dur="166" decel="50000">
                                          <p:stCondLst>
                                            <p:cond delay="676"/>
                                          </p:stCondLst>
                                        </p:cTn>
                                        <p:tgtEl>
                                          <p:spTgt spid="384004"/>
                                        </p:tgtEl>
                                      </p:cBhvr>
                                      <p:to x="100000" y="100000"/>
                                    </p:animScale>
                                    <p:animScale>
                                      <p:cBhvr>
                                        <p:cTn id="15" dur="26">
                                          <p:stCondLst>
                                            <p:cond delay="1312"/>
                                          </p:stCondLst>
                                        </p:cTn>
                                        <p:tgtEl>
                                          <p:spTgt spid="384004"/>
                                        </p:tgtEl>
                                      </p:cBhvr>
                                      <p:to x="100000" y="80000"/>
                                    </p:animScale>
                                    <p:animScale>
                                      <p:cBhvr>
                                        <p:cTn id="16" dur="166" decel="50000">
                                          <p:stCondLst>
                                            <p:cond delay="1338"/>
                                          </p:stCondLst>
                                        </p:cTn>
                                        <p:tgtEl>
                                          <p:spTgt spid="384004"/>
                                        </p:tgtEl>
                                      </p:cBhvr>
                                      <p:to x="100000" y="100000"/>
                                    </p:animScale>
                                    <p:animScale>
                                      <p:cBhvr>
                                        <p:cTn id="17" dur="26">
                                          <p:stCondLst>
                                            <p:cond delay="1642"/>
                                          </p:stCondLst>
                                        </p:cTn>
                                        <p:tgtEl>
                                          <p:spTgt spid="384004"/>
                                        </p:tgtEl>
                                      </p:cBhvr>
                                      <p:to x="100000" y="90000"/>
                                    </p:animScale>
                                    <p:animScale>
                                      <p:cBhvr>
                                        <p:cTn id="18" dur="166" decel="50000">
                                          <p:stCondLst>
                                            <p:cond delay="1668"/>
                                          </p:stCondLst>
                                        </p:cTn>
                                        <p:tgtEl>
                                          <p:spTgt spid="384004"/>
                                        </p:tgtEl>
                                      </p:cBhvr>
                                      <p:to x="100000" y="100000"/>
                                    </p:animScale>
                                    <p:animScale>
                                      <p:cBhvr>
                                        <p:cTn id="19" dur="26">
                                          <p:stCondLst>
                                            <p:cond delay="1808"/>
                                          </p:stCondLst>
                                        </p:cTn>
                                        <p:tgtEl>
                                          <p:spTgt spid="384004"/>
                                        </p:tgtEl>
                                      </p:cBhvr>
                                      <p:to x="100000" y="95000"/>
                                    </p:animScale>
                                    <p:animScale>
                                      <p:cBhvr>
                                        <p:cTn id="20" dur="166" decel="50000">
                                          <p:stCondLst>
                                            <p:cond delay="1834"/>
                                          </p:stCondLst>
                                        </p:cTn>
                                        <p:tgtEl>
                                          <p:spTgt spid="384004"/>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84005"/>
                                        </p:tgtEl>
                                        <p:attrNameLst>
                                          <p:attrName>style.visibility</p:attrName>
                                        </p:attrNameLst>
                                      </p:cBhvr>
                                      <p:to>
                                        <p:strVal val="visible"/>
                                      </p:to>
                                    </p:set>
                                    <p:animEffect transition="in" filter="wipe(down)">
                                      <p:cBhvr>
                                        <p:cTn id="25" dur="580">
                                          <p:stCondLst>
                                            <p:cond delay="0"/>
                                          </p:stCondLst>
                                        </p:cTn>
                                        <p:tgtEl>
                                          <p:spTgt spid="384005"/>
                                        </p:tgtEl>
                                      </p:cBhvr>
                                    </p:animEffect>
                                    <p:anim calcmode="lin" valueType="num">
                                      <p:cBhvr>
                                        <p:cTn id="26" dur="1822" tmFilter="0,0; 0.14,0.36; 0.43,0.73; 0.71,0.91; 1.0,1.0">
                                          <p:stCondLst>
                                            <p:cond delay="0"/>
                                          </p:stCondLst>
                                        </p:cTn>
                                        <p:tgtEl>
                                          <p:spTgt spid="38400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8400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8400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8400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84005"/>
                                        </p:tgtEl>
                                        <p:attrNameLst>
                                          <p:attrName>ppt_y</p:attrName>
                                        </p:attrNameLst>
                                      </p:cBhvr>
                                      <p:tavLst>
                                        <p:tav tm="0" fmla="#ppt_y-sin(pi*$)/81">
                                          <p:val>
                                            <p:fltVal val="0"/>
                                          </p:val>
                                        </p:tav>
                                        <p:tav tm="100000">
                                          <p:val>
                                            <p:fltVal val="1"/>
                                          </p:val>
                                        </p:tav>
                                      </p:tavLst>
                                    </p:anim>
                                    <p:animScale>
                                      <p:cBhvr>
                                        <p:cTn id="31" dur="26">
                                          <p:stCondLst>
                                            <p:cond delay="650"/>
                                          </p:stCondLst>
                                        </p:cTn>
                                        <p:tgtEl>
                                          <p:spTgt spid="384005"/>
                                        </p:tgtEl>
                                      </p:cBhvr>
                                      <p:to x="100000" y="60000"/>
                                    </p:animScale>
                                    <p:animScale>
                                      <p:cBhvr>
                                        <p:cTn id="32" dur="166" decel="50000">
                                          <p:stCondLst>
                                            <p:cond delay="676"/>
                                          </p:stCondLst>
                                        </p:cTn>
                                        <p:tgtEl>
                                          <p:spTgt spid="384005"/>
                                        </p:tgtEl>
                                      </p:cBhvr>
                                      <p:to x="100000" y="100000"/>
                                    </p:animScale>
                                    <p:animScale>
                                      <p:cBhvr>
                                        <p:cTn id="33" dur="26">
                                          <p:stCondLst>
                                            <p:cond delay="1312"/>
                                          </p:stCondLst>
                                        </p:cTn>
                                        <p:tgtEl>
                                          <p:spTgt spid="384005"/>
                                        </p:tgtEl>
                                      </p:cBhvr>
                                      <p:to x="100000" y="80000"/>
                                    </p:animScale>
                                    <p:animScale>
                                      <p:cBhvr>
                                        <p:cTn id="34" dur="166" decel="50000">
                                          <p:stCondLst>
                                            <p:cond delay="1338"/>
                                          </p:stCondLst>
                                        </p:cTn>
                                        <p:tgtEl>
                                          <p:spTgt spid="384005"/>
                                        </p:tgtEl>
                                      </p:cBhvr>
                                      <p:to x="100000" y="100000"/>
                                    </p:animScale>
                                    <p:animScale>
                                      <p:cBhvr>
                                        <p:cTn id="35" dur="26">
                                          <p:stCondLst>
                                            <p:cond delay="1642"/>
                                          </p:stCondLst>
                                        </p:cTn>
                                        <p:tgtEl>
                                          <p:spTgt spid="384005"/>
                                        </p:tgtEl>
                                      </p:cBhvr>
                                      <p:to x="100000" y="90000"/>
                                    </p:animScale>
                                    <p:animScale>
                                      <p:cBhvr>
                                        <p:cTn id="36" dur="166" decel="50000">
                                          <p:stCondLst>
                                            <p:cond delay="1668"/>
                                          </p:stCondLst>
                                        </p:cTn>
                                        <p:tgtEl>
                                          <p:spTgt spid="384005"/>
                                        </p:tgtEl>
                                      </p:cBhvr>
                                      <p:to x="100000" y="100000"/>
                                    </p:animScale>
                                    <p:animScale>
                                      <p:cBhvr>
                                        <p:cTn id="37" dur="26">
                                          <p:stCondLst>
                                            <p:cond delay="1808"/>
                                          </p:stCondLst>
                                        </p:cTn>
                                        <p:tgtEl>
                                          <p:spTgt spid="384005"/>
                                        </p:tgtEl>
                                      </p:cBhvr>
                                      <p:to x="100000" y="95000"/>
                                    </p:animScale>
                                    <p:animScale>
                                      <p:cBhvr>
                                        <p:cTn id="38" dur="166" decel="50000">
                                          <p:stCondLst>
                                            <p:cond delay="1834"/>
                                          </p:stCondLst>
                                        </p:cTn>
                                        <p:tgtEl>
                                          <p:spTgt spid="38400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0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209" name="TextBox 6"/>
          <p:cNvSpPr txBox="1">
            <a:spLocks noChangeArrowheads="1"/>
          </p:cNvSpPr>
          <p:nvPr/>
        </p:nvSpPr>
        <p:spPr bwMode="auto">
          <a:xfrm>
            <a:off x="4495800" y="0"/>
            <a:ext cx="4724400" cy="70881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r>
              <a:rPr lang="ko-KR" altLang="en-US" b="1">
                <a:solidFill>
                  <a:srgbClr val="FFFFFF"/>
                </a:solidFill>
              </a:rPr>
              <a:t>설명</a:t>
            </a:r>
            <a:endParaRPr lang="en-US" altLang="ja-JP" b="1">
              <a:solidFill>
                <a:srgbClr val="FFFFFF"/>
              </a:solidFill>
            </a:endParaRPr>
          </a:p>
          <a:p>
            <a:pPr eaLnBrk="1" hangingPunct="1"/>
            <a:r>
              <a:rPr lang="en-US" b="1">
                <a:solidFill>
                  <a:srgbClr val="FFFFFF"/>
                </a:solidFill>
              </a:rPr>
              <a:t> </a:t>
            </a:r>
          </a:p>
          <a:p>
            <a:pPr eaLnBrk="1" hangingPunct="1"/>
            <a:r>
              <a:rPr lang="ko-KR" altLang="en-US" b="1">
                <a:solidFill>
                  <a:srgbClr val="FFFFFF"/>
                </a:solidFill>
              </a:rPr>
              <a:t>이 구절들은 다른 구절에서 말하고 있는 믿음으로 얻는 구원과 달리 행함으로 얻는 구원을 말하고 있다</a:t>
            </a:r>
            <a:r>
              <a:rPr lang="en-US" altLang="ja-JP" b="1">
                <a:solidFill>
                  <a:srgbClr val="FFFFFF"/>
                </a:solidFill>
              </a:rPr>
              <a:t> (</a:t>
            </a:r>
            <a:r>
              <a:rPr lang="ko-KR" altLang="en-US" b="1">
                <a:solidFill>
                  <a:srgbClr val="FFFFFF"/>
                </a:solidFill>
              </a:rPr>
              <a:t>예</a:t>
            </a:r>
            <a:r>
              <a:rPr lang="en-US" altLang="ja-JP" b="1">
                <a:solidFill>
                  <a:srgbClr val="FFFFFF"/>
                </a:solidFill>
              </a:rPr>
              <a:t>, </a:t>
            </a:r>
            <a:r>
              <a:rPr lang="ko-KR" altLang="en-US" b="1">
                <a:solidFill>
                  <a:srgbClr val="FFFFFF"/>
                </a:solidFill>
              </a:rPr>
              <a:t>롬</a:t>
            </a:r>
            <a:r>
              <a:rPr lang="en-US" altLang="ja-JP" b="1">
                <a:solidFill>
                  <a:srgbClr val="FFFFFF"/>
                </a:solidFill>
              </a:rPr>
              <a:t>3:20).  </a:t>
            </a:r>
            <a:r>
              <a:rPr lang="ko-KR" altLang="en-US" b="1">
                <a:solidFill>
                  <a:srgbClr val="FFFFFF"/>
                </a:solidFill>
              </a:rPr>
              <a:t>바울은 행함으로 얻는 믿음을 가르치고 있는 듯 하나</a:t>
            </a:r>
            <a:r>
              <a:rPr lang="en-US" altLang="ja-JP" b="1">
                <a:solidFill>
                  <a:srgbClr val="FFFFFF"/>
                </a:solidFill>
              </a:rPr>
              <a:t> (cf. </a:t>
            </a:r>
            <a:r>
              <a:rPr lang="ko-KR" altLang="en-US" b="1">
                <a:solidFill>
                  <a:srgbClr val="FFFFFF"/>
                </a:solidFill>
              </a:rPr>
              <a:t>고전</a:t>
            </a:r>
            <a:r>
              <a:rPr lang="en-US" altLang="ja-JP" b="1">
                <a:solidFill>
                  <a:srgbClr val="FFFFFF"/>
                </a:solidFill>
              </a:rPr>
              <a:t> 6:9-11; </a:t>
            </a:r>
            <a:r>
              <a:rPr lang="ko-KR" altLang="en-US" b="1">
                <a:solidFill>
                  <a:srgbClr val="FFFFFF"/>
                </a:solidFill>
              </a:rPr>
              <a:t>고후</a:t>
            </a:r>
            <a:r>
              <a:rPr lang="en-US" altLang="ja-JP" b="1">
                <a:solidFill>
                  <a:srgbClr val="FFFFFF"/>
                </a:solidFill>
              </a:rPr>
              <a:t>. 5:10; </a:t>
            </a:r>
            <a:r>
              <a:rPr lang="ko-KR" altLang="en-US" b="1">
                <a:solidFill>
                  <a:srgbClr val="FFFFFF"/>
                </a:solidFill>
              </a:rPr>
              <a:t>갈</a:t>
            </a:r>
            <a:r>
              <a:rPr lang="en-US" altLang="ja-JP" b="1">
                <a:solidFill>
                  <a:srgbClr val="FFFFFF"/>
                </a:solidFill>
              </a:rPr>
              <a:t> 5:21) </a:t>
            </a:r>
            <a:r>
              <a:rPr lang="ko-KR" altLang="en-US" b="1">
                <a:solidFill>
                  <a:srgbClr val="FFFFFF"/>
                </a:solidFill>
              </a:rPr>
              <a:t>그는 이것이 서로 모순 된다고 여기지 않았다</a:t>
            </a:r>
            <a:r>
              <a:rPr lang="en-US" altLang="ja-JP" b="1">
                <a:solidFill>
                  <a:srgbClr val="FFFFFF"/>
                </a:solidFill>
              </a:rPr>
              <a:t>.  </a:t>
            </a:r>
            <a:r>
              <a:rPr lang="ko-KR" altLang="en-US" b="1">
                <a:solidFill>
                  <a:srgbClr val="FFFFFF"/>
                </a:solidFill>
              </a:rPr>
              <a:t>로마서</a:t>
            </a:r>
            <a:r>
              <a:rPr lang="en-US" altLang="ja-JP" b="1">
                <a:solidFill>
                  <a:srgbClr val="FFFFFF"/>
                </a:solidFill>
              </a:rPr>
              <a:t> 2:7</a:t>
            </a:r>
            <a:r>
              <a:rPr lang="ko-KR" altLang="en-US" b="1">
                <a:solidFill>
                  <a:srgbClr val="FFFFFF"/>
                </a:solidFill>
              </a:rPr>
              <a:t>을 가설에 근거한 것이라고 이해 하면 될것이다</a:t>
            </a:r>
            <a:r>
              <a:rPr lang="en-US" altLang="ja-JP" b="1">
                <a:solidFill>
                  <a:srgbClr val="FFFFFF"/>
                </a:solidFill>
              </a:rPr>
              <a:t>. </a:t>
            </a:r>
            <a:r>
              <a:rPr lang="ko-KR" altLang="en-US" b="1">
                <a:solidFill>
                  <a:srgbClr val="FFFFFF"/>
                </a:solidFill>
              </a:rPr>
              <a:t>바울은 사람이 법률을 완전히 지킬 수 있는 경우에 영원한 생명이 가능할 것이라고 말한다</a:t>
            </a:r>
            <a:r>
              <a:rPr lang="en-AU" altLang="ja-JP" b="1">
                <a:solidFill>
                  <a:srgbClr val="FFFFFF"/>
                </a:solidFill>
              </a:rPr>
              <a:t>, </a:t>
            </a:r>
            <a:r>
              <a:rPr lang="ko-KR" altLang="en-US" b="1">
                <a:solidFill>
                  <a:srgbClr val="FFFFFF"/>
                </a:solidFill>
              </a:rPr>
              <a:t>그러나 아무도가 이것을 할수없기에 모두가 죄 아래 있다고 말한다</a:t>
            </a:r>
            <a:r>
              <a:rPr lang="en-US" altLang="ja-JP" b="1">
                <a:solidFill>
                  <a:srgbClr val="FFFFFF"/>
                </a:solidFill>
              </a:rPr>
              <a:t>.  </a:t>
            </a:r>
            <a:r>
              <a:rPr lang="ko-KR" altLang="en-US" b="1">
                <a:solidFill>
                  <a:srgbClr val="FFFFFF"/>
                </a:solidFill>
              </a:rPr>
              <a:t>이것은 바울이 로마서</a:t>
            </a:r>
            <a:r>
              <a:rPr lang="en-US" altLang="ja-JP" b="1">
                <a:solidFill>
                  <a:srgbClr val="FFFFFF"/>
                </a:solidFill>
              </a:rPr>
              <a:t> 1 – 3</a:t>
            </a:r>
            <a:r>
              <a:rPr lang="ko-KR" altLang="en-US" b="1">
                <a:solidFill>
                  <a:srgbClr val="FFFFFF"/>
                </a:solidFill>
              </a:rPr>
              <a:t>장과</a:t>
            </a:r>
            <a:r>
              <a:rPr lang="en-US" altLang="ja-JP" b="1">
                <a:solidFill>
                  <a:srgbClr val="FFFFFF"/>
                </a:solidFill>
              </a:rPr>
              <a:t> 3:19-20</a:t>
            </a:r>
            <a:r>
              <a:rPr lang="ko-KR" altLang="en-US" b="1">
                <a:solidFill>
                  <a:srgbClr val="FFFFFF"/>
                </a:solidFill>
              </a:rPr>
              <a:t>에 표현된 모두가 심판아래 있다는 논리가 잘 설명되고 있다</a:t>
            </a:r>
            <a:r>
              <a:rPr lang="en-US" altLang="ja-JP" b="1">
                <a:solidFill>
                  <a:srgbClr val="FFFFFF"/>
                </a:solidFill>
              </a:rPr>
              <a:t>.  </a:t>
            </a:r>
          </a:p>
          <a:p>
            <a:pPr eaLnBrk="1" hangingPunct="1"/>
            <a:endParaRPr lang="en-US" b="1">
              <a:solidFill>
                <a:srgbClr val="FFFFFF"/>
              </a:solidFill>
            </a:endParaRPr>
          </a:p>
        </p:txBody>
      </p:sp>
      <p:sp>
        <p:nvSpPr>
          <p:cNvPr id="94209" name="Rectangle 1"/>
          <p:cNvSpPr>
            <a:spLocks noGrp="1" noChangeArrowheads="1"/>
          </p:cNvSpPr>
          <p:nvPr>
            <p:ph type="title"/>
          </p:nvPr>
        </p:nvSpPr>
        <p:spPr>
          <a:xfrm rot="16200000">
            <a:off x="-2857500" y="2857500"/>
            <a:ext cx="6858000" cy="1143000"/>
          </a:xfrm>
          <a:solidFill>
            <a:srgbClr val="000000"/>
          </a:solidFill>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dirty="0" smtClean="0">
                <a:solidFill>
                  <a:schemeClr val="bg1"/>
                </a:solidFill>
                <a:ea typeface="Gulim" charset="0"/>
                <a:cs typeface="Gulim" charset="0"/>
              </a:rPr>
              <a:t>행함으로 얻는 구원</a:t>
            </a:r>
            <a:r>
              <a:rPr lang="en-GB" b="1" dirty="0" smtClean="0">
                <a:solidFill>
                  <a:schemeClr val="bg1"/>
                </a:solidFill>
              </a:rPr>
              <a:t>?</a:t>
            </a:r>
          </a:p>
        </p:txBody>
      </p:sp>
      <p:sp>
        <p:nvSpPr>
          <p:cNvPr id="94211" name="Text Box 3"/>
          <p:cNvSpPr txBox="1">
            <a:spLocks noChangeArrowheads="1"/>
          </p:cNvSpPr>
          <p:nvPr/>
        </p:nvSpPr>
        <p:spPr bwMode="auto">
          <a:xfrm>
            <a:off x="8231188" y="76200"/>
            <a:ext cx="882650" cy="463550"/>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000000"/>
              </a:buClr>
              <a:defRPr/>
            </a:pPr>
            <a:r>
              <a:rPr lang="en-GB" b="1" dirty="0" smtClean="0">
                <a:solidFill>
                  <a:srgbClr val="000000"/>
                </a:solidFill>
                <a:latin typeface="Arial"/>
                <a:ea typeface="ＭＳ Ｐゴシック" charset="0"/>
                <a:cs typeface="Arial"/>
              </a:rPr>
              <a:t>155g</a:t>
            </a:r>
          </a:p>
        </p:txBody>
      </p:sp>
      <p:sp>
        <p:nvSpPr>
          <p:cNvPr id="862212" name="TextBox 1"/>
          <p:cNvSpPr txBox="1">
            <a:spLocks noChangeArrowheads="1"/>
          </p:cNvSpPr>
          <p:nvPr/>
        </p:nvSpPr>
        <p:spPr bwMode="auto">
          <a:xfrm>
            <a:off x="1447800" y="76200"/>
            <a:ext cx="2743200" cy="677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defTabSz="449263"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eaLnBrk="1" hangingPunct="1"/>
            <a:r>
              <a:rPr lang="ko-KR" altLang="en-US" b="1">
                <a:solidFill>
                  <a:schemeClr val="tx1"/>
                </a:solidFill>
              </a:rPr>
              <a:t>행함 구절</a:t>
            </a:r>
          </a:p>
          <a:p>
            <a:pPr eaLnBrk="1" hangingPunct="1"/>
            <a:r>
              <a:rPr lang="ko-KR" altLang="en-US" b="1">
                <a:solidFill>
                  <a:schemeClr val="tx1"/>
                </a:solidFill>
              </a:rPr>
              <a:t> </a:t>
            </a:r>
          </a:p>
          <a:p>
            <a:pPr eaLnBrk="1" hangingPunct="1"/>
            <a:r>
              <a:rPr lang="ko-KR" altLang="en-US" b="1">
                <a:solidFill>
                  <a:schemeClr val="tx1"/>
                </a:solidFill>
              </a:rPr>
              <a:t>롬 </a:t>
            </a:r>
            <a:r>
              <a:rPr lang="en-US" altLang="ko-KR" b="1">
                <a:solidFill>
                  <a:schemeClr val="tx1"/>
                </a:solidFill>
              </a:rPr>
              <a:t>2:6   </a:t>
            </a:r>
            <a:r>
              <a:rPr lang="ko-KR" altLang="en-US" b="1">
                <a:solidFill>
                  <a:schemeClr val="tx1"/>
                </a:solidFill>
              </a:rPr>
              <a:t>하나님께서 각 사람에게 그 행한대로 보응 하시되</a:t>
            </a:r>
          </a:p>
          <a:p>
            <a:pPr eaLnBrk="1" hangingPunct="1"/>
            <a:r>
              <a:rPr lang="ko-KR" altLang="en-US" b="1">
                <a:solidFill>
                  <a:schemeClr val="tx1"/>
                </a:solidFill>
              </a:rPr>
              <a:t> </a:t>
            </a:r>
          </a:p>
          <a:p>
            <a:pPr eaLnBrk="1" hangingPunct="1"/>
            <a:r>
              <a:rPr lang="ko-KR" altLang="en-US" b="1">
                <a:solidFill>
                  <a:schemeClr val="tx1"/>
                </a:solidFill>
              </a:rPr>
              <a:t>롬 </a:t>
            </a:r>
            <a:r>
              <a:rPr lang="en-US" altLang="ko-KR" b="1">
                <a:solidFill>
                  <a:schemeClr val="tx1"/>
                </a:solidFill>
              </a:rPr>
              <a:t>2:7   </a:t>
            </a:r>
            <a:r>
              <a:rPr lang="ko-KR" altLang="en-US" b="1">
                <a:solidFill>
                  <a:schemeClr val="tx1"/>
                </a:solidFill>
              </a:rPr>
              <a:t>참고 선을 행하여 영광과 존귀와 썩지 아니함을 구하는 자에게는 영생으로 하시고 </a:t>
            </a:r>
          </a:p>
          <a:p>
            <a:pPr eaLnBrk="1" hangingPunct="1"/>
            <a:r>
              <a:rPr lang="ko-KR" altLang="en-US" b="1">
                <a:solidFill>
                  <a:schemeClr val="tx1"/>
                </a:solidFill>
              </a:rPr>
              <a:t> </a:t>
            </a:r>
          </a:p>
          <a:p>
            <a:pPr eaLnBrk="1" hangingPunct="1"/>
            <a:r>
              <a:rPr lang="ko-KR" altLang="en-US" b="1">
                <a:solidFill>
                  <a:schemeClr val="tx1"/>
                </a:solidFill>
              </a:rPr>
              <a:t>롬</a:t>
            </a:r>
            <a:r>
              <a:rPr lang="en-US" altLang="ko-KR" b="1">
                <a:solidFill>
                  <a:schemeClr val="tx1"/>
                </a:solidFill>
              </a:rPr>
              <a:t>2:8   </a:t>
            </a:r>
            <a:r>
              <a:rPr lang="ko-KR" altLang="en-US" b="1">
                <a:solidFill>
                  <a:schemeClr val="tx1"/>
                </a:solidFill>
              </a:rPr>
              <a:t>오직 당을 지어 진리를 좇지 아니하고 불의를 좇는 자에게는 노와 분으로 하시리라</a:t>
            </a:r>
            <a:r>
              <a:rPr lang="en-US" altLang="ko-KR" b="1">
                <a:solidFill>
                  <a:schemeClr val="tx1"/>
                </a:solidFill>
              </a:rPr>
              <a:t>.  </a:t>
            </a:r>
          </a:p>
          <a:p>
            <a:pPr eaLnBrk="1" hangingPunct="1"/>
            <a:endParaRPr lang="en-US" b="1">
              <a:solidFill>
                <a:schemeClr val="tx1"/>
              </a:solidFill>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4257" name="Picture 7" descr="jews_with_torah_32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56163"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4258" name="Text Box 5"/>
          <p:cNvSpPr txBox="1">
            <a:spLocks noChangeArrowheads="1"/>
          </p:cNvSpPr>
          <p:nvPr/>
        </p:nvSpPr>
        <p:spPr bwMode="auto">
          <a:xfrm>
            <a:off x="8502650" y="0"/>
            <a:ext cx="64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en-US" b="1">
                <a:solidFill>
                  <a:srgbClr val="FFFFFF"/>
                </a:solidFill>
                <a:ea typeface="ＭＳ Ｐゴシック" charset="0"/>
                <a:cs typeface="ＭＳ Ｐゴシック" charset="0"/>
              </a:rPr>
              <a:t>151</a:t>
            </a:r>
          </a:p>
        </p:txBody>
      </p:sp>
      <p:pic>
        <p:nvPicPr>
          <p:cNvPr id="864259" name="Picture 8" descr="westernwalljew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581400"/>
            <a:ext cx="4940300"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4260" name="Picture 9" descr="menorahatRom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800600" y="882650"/>
            <a:ext cx="4343400" cy="597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2"/>
          <p:cNvSpPr>
            <a:spLocks noGrp="1" noChangeArrowheads="1"/>
          </p:cNvSpPr>
          <p:nvPr>
            <p:ph type="title"/>
          </p:nvPr>
        </p:nvSpPr>
        <p:spPr>
          <a:xfrm>
            <a:off x="0" y="0"/>
            <a:ext cx="9144000" cy="1676400"/>
          </a:xfrm>
          <a:effectLst>
            <a:outerShdw blurRad="63500" dist="35921" dir="2700000" algn="ctr" rotWithShape="0">
              <a:srgbClr val="000000">
                <a:alpha val="75000"/>
              </a:srgbClr>
            </a:outerShdw>
          </a:effectLst>
        </p:spPr>
        <p:txBody>
          <a:bodyPr/>
          <a:lstStyle/>
          <a:p>
            <a:pPr eaLnBrk="1" hangingPunct="1">
              <a:defRPr/>
            </a:pPr>
            <a:r>
              <a:rPr lang="ko-KR" altLang="en-US" sz="4000" dirty="0">
                <a:ea typeface="ＭＳ Ｐゴシック" charset="-128"/>
                <a:cs typeface="ＭＳ Ｐゴシック" charset="-128"/>
              </a:rPr>
              <a:t>왜 유대인 역시 하나님 앞에서 변명할수 없는가 </a:t>
            </a:r>
            <a:r>
              <a:rPr lang="en-US" altLang="ko-KR" sz="4000" dirty="0">
                <a:ea typeface="ＭＳ Ｐゴシック" charset="-128"/>
                <a:cs typeface="ＭＳ Ｐゴシック" charset="-128"/>
              </a:rPr>
              <a:t>(2:17-29)?</a:t>
            </a:r>
            <a:endParaRPr lang="en-US" dirty="0">
              <a:ea typeface="ＭＳ Ｐゴシック" charset="-128"/>
              <a:cs typeface="ＭＳ Ｐゴシック" charset="-128"/>
            </a:endParaRPr>
          </a:p>
        </p:txBody>
      </p:sp>
      <p:pic>
        <p:nvPicPr>
          <p:cNvPr id="864262" name="Picture 10" descr="yemenitejew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616700" y="4838700"/>
            <a:ext cx="252730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1"/>
          <p:cNvSpPr>
            <a:spLocks noGrp="1" noChangeArrowheads="1"/>
          </p:cNvSpPr>
          <p:nvPr>
            <p:ph type="title"/>
          </p:nvPr>
        </p:nvSpPr>
        <p:spPr>
          <a:xfrm>
            <a:off x="-304800" y="-152400"/>
            <a:ext cx="82296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smtClean="0">
                <a:ea typeface="Gulim" charset="0"/>
                <a:cs typeface="Gulim" charset="0"/>
              </a:rPr>
              <a:t>유월절은 유대인에게 이점</a:t>
            </a:r>
            <a:endParaRPr lang="en-US" altLang="ko-KR" sz="4000" smtClean="0">
              <a:ea typeface="Gulim" charset="0"/>
              <a:cs typeface="Gulim" charset="0"/>
            </a:endParaRPr>
          </a:p>
        </p:txBody>
      </p:sp>
      <p:pic>
        <p:nvPicPr>
          <p:cNvPr id="962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38200" y="685800"/>
            <a:ext cx="7010400" cy="58499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6259" name="Oval 3"/>
          <p:cNvSpPr>
            <a:spLocks noChangeArrowheads="1"/>
          </p:cNvSpPr>
          <p:nvPr/>
        </p:nvSpPr>
        <p:spPr bwMode="auto">
          <a:xfrm>
            <a:off x="0" y="5943600"/>
            <a:ext cx="1447800" cy="685800"/>
          </a:xfrm>
          <a:prstGeom prst="ellipse">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96260" name="Text Box 4"/>
          <p:cNvSpPr txBox="1">
            <a:spLocks noChangeArrowheads="1"/>
          </p:cNvSpPr>
          <p:nvPr/>
        </p:nvSpPr>
        <p:spPr bwMode="auto">
          <a:xfrm>
            <a:off x="131763" y="6110288"/>
            <a:ext cx="1628775" cy="366712"/>
          </a:xfrm>
          <a:prstGeom prst="rect">
            <a:avLst/>
          </a:prstGeom>
          <a:solidFill>
            <a:srgbClr val="8C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Tahoma" charset="0"/>
              <a:buNone/>
              <a:defRPr/>
            </a:pPr>
            <a:r>
              <a:rPr lang="ko-KR" altLang="en-US" sz="1800" smtClean="0">
                <a:latin typeface="Tahoma" charset="0"/>
                <a:ea typeface="Gulim" charset="0"/>
                <a:cs typeface="Gulim" charset="0"/>
              </a:rPr>
              <a:t>순례자의 축연</a:t>
            </a:r>
          </a:p>
        </p:txBody>
      </p:sp>
      <p:sp>
        <p:nvSpPr>
          <p:cNvPr id="96261" name="Text Box 5"/>
          <p:cNvSpPr txBox="1">
            <a:spLocks noChangeArrowheads="1"/>
          </p:cNvSpPr>
          <p:nvPr/>
        </p:nvSpPr>
        <p:spPr bwMode="auto">
          <a:xfrm>
            <a:off x="1752600" y="5105400"/>
            <a:ext cx="1704975" cy="3968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336600"/>
              </a:buClr>
              <a:buFont typeface="Arial" charset="0"/>
              <a:buNone/>
              <a:defRPr/>
            </a:pPr>
            <a:r>
              <a:rPr lang="en-US" altLang="ko-KR" sz="2000" b="1" smtClean="0">
                <a:solidFill>
                  <a:srgbClr val="336600"/>
                </a:solidFill>
                <a:latin typeface="Arial" charset="0"/>
                <a:ea typeface="Gulim" charset="0"/>
                <a:cs typeface="Gulim" charset="0"/>
              </a:rPr>
              <a:t>(</a:t>
            </a:r>
            <a:r>
              <a:rPr lang="ko-KR" altLang="en-US" sz="2000" b="1" smtClean="0">
                <a:solidFill>
                  <a:srgbClr val="336600"/>
                </a:solidFill>
                <a:latin typeface="Arial" charset="0"/>
                <a:ea typeface="Gulim" charset="0"/>
                <a:cs typeface="Gulim" charset="0"/>
              </a:rPr>
              <a:t>누룩없는 빵</a:t>
            </a:r>
            <a:r>
              <a:rPr lang="en-US" altLang="ko-KR" sz="2000" b="1" smtClean="0">
                <a:solidFill>
                  <a:srgbClr val="336600"/>
                </a:solidFill>
                <a:latin typeface="Arial" charset="0"/>
                <a:ea typeface="Gulim" charset="0"/>
                <a:cs typeface="Gulim" charset="0"/>
              </a:rPr>
              <a:t>)</a:t>
            </a:r>
            <a:r>
              <a:rPr lang="en-GB" sz="2000" b="1" smtClean="0">
                <a:solidFill>
                  <a:srgbClr val="336600"/>
                </a:solidFill>
                <a:latin typeface="Arial" charset="0"/>
              </a:rPr>
              <a:t>‏</a:t>
            </a:r>
          </a:p>
        </p:txBody>
      </p:sp>
      <p:sp>
        <p:nvSpPr>
          <p:cNvPr id="96262" name="Oval 6"/>
          <p:cNvSpPr>
            <a:spLocks noChangeArrowheads="1"/>
          </p:cNvSpPr>
          <p:nvPr/>
        </p:nvSpPr>
        <p:spPr bwMode="auto">
          <a:xfrm>
            <a:off x="1828800" y="5410200"/>
            <a:ext cx="1447800" cy="381000"/>
          </a:xfrm>
          <a:prstGeom prst="ellipse">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96263" name="Text Box 7"/>
          <p:cNvSpPr txBox="1">
            <a:spLocks noChangeArrowheads="1"/>
          </p:cNvSpPr>
          <p:nvPr/>
        </p:nvSpPr>
        <p:spPr bwMode="auto">
          <a:xfrm>
            <a:off x="2133600" y="4724400"/>
            <a:ext cx="1112838" cy="3968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336600"/>
              </a:buClr>
              <a:buFont typeface="Arial" charset="0"/>
              <a:buNone/>
              <a:defRPr/>
            </a:pPr>
            <a:r>
              <a:rPr lang="en-GB" sz="2000" b="1" smtClean="0">
                <a:solidFill>
                  <a:srgbClr val="336600"/>
                </a:solidFill>
                <a:latin typeface="Arial" charset="0"/>
              </a:rPr>
              <a:t>(</a:t>
            </a:r>
            <a:r>
              <a:rPr lang="ko-KR" altLang="en-US" sz="2000" b="1" smtClean="0">
                <a:solidFill>
                  <a:srgbClr val="336600"/>
                </a:solidFill>
                <a:latin typeface="Arial" charset="0"/>
                <a:ea typeface="Gulim" charset="0"/>
                <a:cs typeface="Gulim" charset="0"/>
              </a:rPr>
              <a:t>첫열매</a:t>
            </a:r>
            <a:r>
              <a:rPr lang="en-GB" sz="2000" b="1" smtClean="0">
                <a:solidFill>
                  <a:srgbClr val="336600"/>
                </a:solidFill>
                <a:latin typeface="Arial" charset="0"/>
              </a:rPr>
              <a:t>)‏</a:t>
            </a:r>
          </a:p>
        </p:txBody>
      </p:sp>
      <p:sp>
        <p:nvSpPr>
          <p:cNvPr id="96264" name="Rectangle 8"/>
          <p:cNvSpPr>
            <a:spLocks noChangeArrowheads="1"/>
          </p:cNvSpPr>
          <p:nvPr/>
        </p:nvSpPr>
        <p:spPr bwMode="auto">
          <a:xfrm>
            <a:off x="76200" y="4648200"/>
            <a:ext cx="4267200" cy="1524000"/>
          </a:xfrm>
          <a:prstGeom prst="rect">
            <a:avLst/>
          </a:prstGeom>
          <a:noFill/>
          <a:ln w="76320">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6261"/>
                                        </p:tgtEl>
                                        <p:attrNameLst>
                                          <p:attrName>style.visibility</p:attrName>
                                        </p:attrNameLst>
                                      </p:cBhvr>
                                      <p:to>
                                        <p:strVal val="visible"/>
                                      </p:to>
                                    </p:set>
                                    <p:animEffect transition="in" filter="dissolve">
                                      <p:cBhvr additive="repl">
                                        <p:cTn id="7" dur="500"/>
                                        <p:tgtEl>
                                          <p:spTgt spid="962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6263"/>
                                        </p:tgtEl>
                                        <p:attrNameLst>
                                          <p:attrName>style.visibility</p:attrName>
                                        </p:attrNameLst>
                                      </p:cBhvr>
                                      <p:to>
                                        <p:strVal val="visible"/>
                                      </p:to>
                                    </p:set>
                                    <p:animEffect transition="in" filter="dissolve">
                                      <p:cBhvr additive="repl">
                                        <p:cTn id="12" dur="500"/>
                                        <p:tgtEl>
                                          <p:spTgt spid="9626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26" fill="hold" grpId="0" nodeType="clickEffect">
                                  <p:stCondLst>
                                    <p:cond delay="0"/>
                                  </p:stCondLst>
                                  <p:childTnLst>
                                    <p:set>
                                      <p:cBhvr additive="repl">
                                        <p:cTn id="16" dur="1" fill="hold">
                                          <p:stCondLst>
                                            <p:cond delay="0"/>
                                          </p:stCondLst>
                                        </p:cTn>
                                        <p:tgtEl>
                                          <p:spTgt spid="96264"/>
                                        </p:tgtEl>
                                        <p:attrNameLst>
                                          <p:attrName>style.visibility</p:attrName>
                                        </p:attrNameLst>
                                      </p:cBhvr>
                                      <p:to>
                                        <p:strVal val="visible"/>
                                      </p:to>
                                    </p:set>
                                    <p:animEffect transition="in" filter="barn(inHorizontal)">
                                      <p:cBhvr additive="repl">
                                        <p:cTn id="17" dur="500"/>
                                        <p:tgtEl>
                                          <p:spTgt spid="96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ffectLst/>
          <a:extLst>
            <a:ext uri="{909E8E84-426E-40dd-AFC4-6F175D3DCCD1}">
              <a14:hiddenFill xmlns:a14="http://schemas.microsoft.com/office/drawing/2010/main">
                <a:blipFill dpi="0" rotWithShape="0">
                  <a:blip/>
                  <a:srcRect t="64839"/>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7282" name="Rectangle 2"/>
          <p:cNvSpPr>
            <a:spLocks noGrp="1" noChangeArrowheads="1"/>
          </p:cNvSpPr>
          <p:nvPr>
            <p:ph type="title"/>
          </p:nvPr>
        </p:nvSpPr>
        <p:spPr>
          <a:xfrm>
            <a:off x="457200" y="-304800"/>
            <a:ext cx="3581400" cy="216058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현대의</a:t>
            </a:r>
            <a:r>
              <a:rPr lang="ko-KR" altLang="en-GB" smtClean="0">
                <a:ea typeface="Gulim" charset="0"/>
                <a:cs typeface="Gulim" charset="0"/>
              </a:rPr>
              <a:t> </a:t>
            </a:r>
            <a:r>
              <a:rPr lang="ko-KR" altLang="en-US" smtClean="0">
                <a:ea typeface="Gulim" charset="0"/>
                <a:cs typeface="Gulim" charset="0"/>
              </a:rPr>
              <a:t>유월절</a:t>
            </a:r>
            <a:endParaRPr lang="en-GB" smtClean="0">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ffectLst/>
          <a:extLst>
            <a:ext uri="{909E8E84-426E-40dd-AFC4-6F175D3DCCD1}">
              <a14:hiddenFill xmlns:a14="http://schemas.microsoft.com/office/drawing/2010/main">
                <a:blipFill dpi="0" rotWithShape="0">
                  <a:blip/>
                  <a:srcRect b="66415"/>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8306" name="Rectangle 2"/>
          <p:cNvSpPr>
            <a:spLocks noGrp="1" noChangeArrowheads="1"/>
          </p:cNvSpPr>
          <p:nvPr>
            <p:ph type="title"/>
          </p:nvPr>
        </p:nvSpPr>
        <p:spPr>
          <a:xfrm>
            <a:off x="457200" y="76200"/>
            <a:ext cx="8229600" cy="78898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퓨림축제</a:t>
            </a:r>
            <a:r>
              <a:rPr lang="en-GB" smtClean="0"/>
              <a:t>: </a:t>
            </a:r>
            <a:r>
              <a:rPr lang="ko-KR" altLang="en-US" smtClean="0">
                <a:ea typeface="Gulim" charset="0"/>
                <a:cs typeface="Gulim" charset="0"/>
              </a:rPr>
              <a:t>유대인의 축제일</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
          <p:cNvSpPr>
            <a:spLocks noGrp="1" noChangeArrowheads="1"/>
          </p:cNvSpPr>
          <p:nvPr>
            <p:ph type="title"/>
          </p:nvPr>
        </p:nvSpPr>
        <p:spPr>
          <a:xfrm>
            <a:off x="685800" y="6096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b="1" smtClean="0">
                <a:ea typeface="AppleGothic" charset="0"/>
                <a:cs typeface="AppleGothic" charset="0"/>
              </a:rPr>
              <a:t>루터는</a:t>
            </a:r>
            <a:r>
              <a:rPr lang="en-GB" b="1" smtClean="0"/>
              <a:t> </a:t>
            </a:r>
            <a:r>
              <a:rPr lang="ja-JP" altLang="en-GB" b="1" smtClean="0">
                <a:ea typeface="AppleGothic" charset="0"/>
                <a:cs typeface="AppleGothic" charset="0"/>
              </a:rPr>
              <a:t>로마서를</a:t>
            </a:r>
            <a:r>
              <a:rPr lang="en-GB" b="1" smtClean="0"/>
              <a:t> </a:t>
            </a:r>
            <a:r>
              <a:rPr lang="ja-JP" altLang="en-GB" b="1" smtClean="0">
                <a:ea typeface="AppleGothic" charset="0"/>
                <a:cs typeface="AppleGothic" charset="0"/>
              </a:rPr>
              <a:t>경멸하였다</a:t>
            </a:r>
            <a:r>
              <a:rPr lang="en-GB" b="1" smtClean="0"/>
              <a:t>.</a:t>
            </a:r>
          </a:p>
        </p:txBody>
      </p:sp>
      <p:pic>
        <p:nvPicPr>
          <p:cNvPr id="6246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53000" y="1828800"/>
            <a:ext cx="3486150" cy="46482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2467" name="Rectangle 3"/>
          <p:cNvSpPr>
            <a:spLocks noChangeArrowheads="1"/>
          </p:cNvSpPr>
          <p:nvPr/>
        </p:nvSpPr>
        <p:spPr bwMode="auto">
          <a:xfrm>
            <a:off x="304800" y="1905000"/>
            <a:ext cx="4572000" cy="441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1313" indent="-341313">
              <a:lnSpc>
                <a:spcPct val="90000"/>
              </a:lnSpc>
              <a:spcBef>
                <a:spcPts val="700"/>
              </a:spcBef>
              <a:buClr>
                <a:srgbClr val="99CCFF"/>
              </a:buClr>
              <a:buSzPct val="110000"/>
              <a:buFont typeface="Georgia" charset="0"/>
              <a:buChar char="•"/>
              <a:tabLst>
                <a:tab pos="341313" algn="l"/>
                <a:tab pos="788988" algn="l"/>
                <a:tab pos="1238250" algn="l"/>
                <a:tab pos="1687513" algn="l"/>
                <a:tab pos="2136775" algn="l"/>
                <a:tab pos="2586038" algn="l"/>
                <a:tab pos="3035300" algn="l"/>
                <a:tab pos="3484563" algn="l"/>
                <a:tab pos="3933825" algn="l"/>
                <a:tab pos="4383088" algn="l"/>
                <a:tab pos="4832350" algn="l"/>
                <a:tab pos="5281613" algn="l"/>
                <a:tab pos="5730875" algn="l"/>
                <a:tab pos="6180138" algn="l"/>
                <a:tab pos="6629400" algn="l"/>
                <a:tab pos="7078663" algn="l"/>
                <a:tab pos="7527925" algn="l"/>
                <a:tab pos="7977188" algn="l"/>
                <a:tab pos="8426450" algn="l"/>
                <a:tab pos="8875713" algn="l"/>
                <a:tab pos="9324975" algn="l"/>
              </a:tabLst>
              <a:defRPr/>
            </a:pPr>
            <a:r>
              <a:rPr lang="ja-JP" altLang="en-GB" sz="2800" b="1">
                <a:solidFill>
                  <a:srgbClr val="EAEAEA"/>
                </a:solidFill>
                <a:latin typeface="Georgia" charset="0"/>
                <a:ea typeface="AppleGothic" charset="0"/>
                <a:cs typeface="AppleGothic" charset="0"/>
              </a:rPr>
              <a:t>마틴루터는</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위튼버그</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대학에서</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강의</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하는</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동안</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하나님의</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의</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라는</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어구로</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인하여</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많은</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고심을</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하였다</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이</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어구는</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자신을</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미움으로</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가득</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채웠다</a:t>
            </a:r>
            <a:r>
              <a:rPr lang="en-GB" sz="2800" b="1">
                <a:solidFill>
                  <a:srgbClr val="EAEAEA"/>
                </a:solidFill>
                <a:latin typeface="Georgia" charset="0"/>
              </a:rPr>
              <a:t>" </a:t>
            </a:r>
            <a:r>
              <a:rPr lang="ja-JP" altLang="en-GB" sz="2800" b="1">
                <a:solidFill>
                  <a:srgbClr val="EAEAEA"/>
                </a:solidFill>
                <a:latin typeface="Georgia" charset="0"/>
                <a:ea typeface="AppleGothic" charset="0"/>
                <a:cs typeface="AppleGothic" charset="0"/>
              </a:rPr>
              <a:t>라고</a:t>
            </a:r>
            <a:r>
              <a:rPr lang="en-GB" sz="2800" b="1">
                <a:solidFill>
                  <a:srgbClr val="EAEAEA"/>
                </a:solidFill>
                <a:latin typeface="Georgia" charset="0"/>
              </a:rPr>
              <a:t> </a:t>
            </a:r>
            <a:r>
              <a:rPr lang="ko-KR" altLang="en-US" sz="2800" b="1">
                <a:solidFill>
                  <a:srgbClr val="EAEAEA"/>
                </a:solidFill>
                <a:latin typeface="Georgia" charset="0"/>
                <a:ea typeface="Gulim" charset="0"/>
                <a:cs typeface="Gulim" charset="0"/>
              </a:rPr>
              <a:t>그는 </a:t>
            </a:r>
            <a:r>
              <a:rPr lang="ko-KR" altLang="en-GB" sz="2800" b="1">
                <a:solidFill>
                  <a:srgbClr val="EAEAEA"/>
                </a:solidFill>
                <a:latin typeface="Georgia" charset="0"/>
                <a:ea typeface="Gulim" charset="0"/>
                <a:cs typeface="Gulim" charset="0"/>
              </a:rPr>
              <a:t>표현하고 있다</a:t>
            </a:r>
            <a:r>
              <a:rPr lang="en-GB" sz="2800" b="1">
                <a:solidFill>
                  <a:srgbClr val="EAEAEA"/>
                </a:solidFill>
                <a:latin typeface="Georgia" charset="0"/>
              </a:rPr>
              <a:t>.</a:t>
            </a:r>
          </a:p>
        </p:txBody>
      </p:sp>
      <p:pic>
        <p:nvPicPr>
          <p:cNvPr id="62469" name="Picture 5"/>
          <p:cNvPicPr>
            <a:picLocks noGrp="1" noChangeAspect="1" noChangeArrowheads="1"/>
          </p:cNvPicPr>
          <p:nvPr>
            <p:ph type="clipArt" sz="half" idx="2"/>
          </p:nvPr>
        </p:nvPicPr>
        <p:blipFill>
          <a:blip r:embed="rId4">
            <a:extLst>
              <a:ext uri="{28A0092B-C50C-407E-A947-70E740481C1C}">
                <a14:useLocalDpi xmlns:a14="http://schemas.microsoft.com/office/drawing/2010/main"/>
              </a:ext>
            </a:extLst>
          </a:blip>
          <a:srcRect/>
          <a:stretch>
            <a:fillRect/>
          </a:stretch>
        </p:blipFill>
        <p:spPr>
          <a:xfrm>
            <a:off x="5105400" y="1981200"/>
            <a:ext cx="3486150" cy="46482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29" name="Picture 1">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5167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9330" name="Rectangle 2"/>
          <p:cNvSpPr>
            <a:spLocks noGrp="1" noChangeArrowheads="1"/>
          </p:cNvSpPr>
          <p:nvPr>
            <p:ph type="title"/>
          </p:nvPr>
        </p:nvSpPr>
        <p:spPr>
          <a:xfrm>
            <a:off x="0" y="5181600"/>
            <a:ext cx="9144000" cy="1676400"/>
          </a:xfrm>
          <a:solidFill>
            <a:srgbClr val="060400"/>
          </a:solidFill>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ffectLst>
                  <a:outerShdw blurRad="38100" dist="38100" dir="2700000" algn="tl">
                    <a:srgbClr val="FFFFFF"/>
                  </a:outerShdw>
                </a:effectLst>
                <a:ea typeface="Gulim" charset="0"/>
                <a:cs typeface="Gulim" charset="0"/>
              </a:rPr>
              <a:t>안식일</a:t>
            </a:r>
          </a:p>
        </p:txBody>
      </p:sp>
      <p:pic>
        <p:nvPicPr>
          <p:cNvPr id="99331" name="Picture 3">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096000" y="5253038"/>
            <a:ext cx="1600200" cy="11096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99332" name="Picture 4">
            <a:hlinkClick r:id="rId7"/>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485900" y="4800600"/>
            <a:ext cx="1485900" cy="1666875"/>
          </a:xfrm>
          <a:prstGeom prst="rect">
            <a:avLst/>
          </a:prstGeom>
          <a:noFill/>
          <a:ln>
            <a:noFill/>
          </a:ln>
          <a:effectLst/>
          <a:extLst>
            <a:ext uri="{909E8E84-426E-40dd-AFC4-6F175D3DCCD1}">
              <a14:hiddenFill xmlns:a14="http://schemas.microsoft.com/office/drawing/2010/main">
                <a:blipFill dpi="0" rotWithShape="0">
                  <a:blip/>
                  <a:srcRect r="4872"/>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0354" name="Rectangle 2"/>
          <p:cNvSpPr>
            <a:spLocks noChangeArrowheads="1"/>
          </p:cNvSpPr>
          <p:nvPr/>
        </p:nvSpPr>
        <p:spPr bwMode="auto">
          <a:xfrm>
            <a:off x="7467600" y="0"/>
            <a:ext cx="1905000" cy="7086600"/>
          </a:xfrm>
          <a:prstGeom prst="rect">
            <a:avLst/>
          </a:prstGeom>
          <a:solidFill>
            <a:srgbClr val="0604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0355" name="Rectangle 3"/>
          <p:cNvSpPr>
            <a:spLocks noGrp="1" noChangeArrowheads="1"/>
          </p:cNvSpPr>
          <p:nvPr>
            <p:ph type="title"/>
          </p:nvPr>
        </p:nvSpPr>
        <p:spPr>
          <a:xfrm>
            <a:off x="1143000" y="5691188"/>
            <a:ext cx="8229600" cy="1190625"/>
          </a:xfrm>
          <a:solidFill>
            <a:srgbClr val="336600"/>
          </a:solidFill>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800" smtClean="0">
                <a:ea typeface="Gulim" charset="0"/>
                <a:cs typeface="Gulim" charset="0"/>
              </a:rPr>
              <a:t>유대인의 생활은 </a:t>
            </a:r>
            <a:r>
              <a:rPr lang="en-US" altLang="ko-KR" sz="2800" smtClean="0">
                <a:ea typeface="Gulim" charset="0"/>
                <a:cs typeface="Gulim" charset="0"/>
              </a:rPr>
              <a:t>400</a:t>
            </a:r>
            <a:r>
              <a:rPr lang="ko-KR" altLang="en-US" sz="2800" smtClean="0">
                <a:ea typeface="Gulim" charset="0"/>
                <a:cs typeface="Gulim" charset="0"/>
              </a:rPr>
              <a:t>년동안 솔로몬의 성전을 중심으로 이루어 졌다</a:t>
            </a:r>
            <a:r>
              <a:rPr lang="en-US" altLang="ko-KR" sz="2800" smtClean="0">
                <a:ea typeface="Gulim" charset="0"/>
                <a:cs typeface="Gulim" charset="0"/>
              </a:rPr>
              <a:t>.</a:t>
            </a:r>
            <a:r>
              <a:rPr lang="en-GB" sz="2800" smtClean="0"/>
              <a:t> (</a:t>
            </a:r>
            <a:r>
              <a:rPr lang="ko-KR" altLang="en-US" sz="2800" smtClean="0">
                <a:ea typeface="Gulim" charset="0"/>
                <a:cs typeface="Gulim" charset="0"/>
              </a:rPr>
              <a:t>주전 </a:t>
            </a:r>
            <a:r>
              <a:rPr lang="en-GB" sz="2800" smtClean="0"/>
              <a:t>959-586)‏</a:t>
            </a:r>
          </a:p>
        </p:txBody>
      </p:sp>
      <p:sp>
        <p:nvSpPr>
          <p:cNvPr id="100356" name="Text Box 4"/>
          <p:cNvSpPr txBox="1">
            <a:spLocks noChangeArrowheads="1"/>
          </p:cNvSpPr>
          <p:nvPr/>
        </p:nvSpPr>
        <p:spPr bwMode="auto">
          <a:xfrm>
            <a:off x="77788" y="76200"/>
            <a:ext cx="3533775"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060400"/>
              </a:buClr>
              <a:buFont typeface="Tahoma" charset="0"/>
              <a:buNone/>
              <a:defRPr/>
            </a:pPr>
            <a:r>
              <a:rPr lang="ko-KR" altLang="en-US" sz="1800" b="1" smtClean="0">
                <a:solidFill>
                  <a:srgbClr val="060400"/>
                </a:solidFill>
                <a:latin typeface="Tahoma" charset="0"/>
                <a:ea typeface="Gulim" charset="0"/>
                <a:cs typeface="Gulim" charset="0"/>
              </a:rPr>
              <a:t>이스라엘과 디아스포라의 유대교</a:t>
            </a:r>
            <a:endParaRPr lang="en-GB" sz="1800" b="1" smtClean="0">
              <a:solidFill>
                <a:srgbClr val="060400"/>
              </a:solidFill>
              <a:latin typeface="Tahoma"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0"/>
            <a:ext cx="9906000" cy="69580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1378" name="Rectangle 2"/>
          <p:cNvSpPr>
            <a:spLocks noGrp="1" noChangeArrowheads="1"/>
          </p:cNvSpPr>
          <p:nvPr>
            <p:ph type="title"/>
          </p:nvPr>
        </p:nvSpPr>
        <p:spPr>
          <a:xfrm>
            <a:off x="-152400" y="0"/>
            <a:ext cx="3733800" cy="1371600"/>
          </a:xfrm>
          <a:gradFill rotWithShape="0">
            <a:gsLst>
              <a:gs pos="0">
                <a:srgbClr val="002F00"/>
              </a:gs>
              <a:gs pos="100000">
                <a:srgbClr val="006600">
                  <a:alpha val="65999"/>
                </a:srgbClr>
              </a:gs>
            </a:gsLst>
            <a:lin ang="5400000" scaled="1"/>
          </a:gradFill>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smtClean="0">
                <a:ea typeface="Gulim" charset="0"/>
                <a:cs typeface="Gulim" charset="0"/>
              </a:rPr>
              <a:t>세번째 성전을 위한 기도</a:t>
            </a:r>
            <a:endParaRPr lang="en-GB" sz="4000" smtClean="0"/>
          </a:p>
        </p:txBody>
      </p:sp>
      <p:pic>
        <p:nvPicPr>
          <p:cNvPr id="10137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358900"/>
            <a:ext cx="3846513" cy="55753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1380" name="Text Box 4"/>
          <p:cNvSpPr txBox="1">
            <a:spLocks noChangeArrowheads="1"/>
          </p:cNvSpPr>
          <p:nvPr/>
        </p:nvSpPr>
        <p:spPr bwMode="auto">
          <a:xfrm>
            <a:off x="2041525" y="4191000"/>
            <a:ext cx="4664075" cy="2647950"/>
          </a:xfrm>
          <a:prstGeom prst="rect">
            <a:avLst/>
          </a:prstGeom>
          <a:blipFill dpi="0" rotWithShape="0">
            <a:blip r:embed="rId5"/>
            <a:srcRect/>
            <a:tile tx="0" ty="0" sx="100000" sy="100000" flip="none" algn="tl"/>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CC66"/>
              </a:buClr>
              <a:buFont typeface="Tahoma" charset="0"/>
              <a:buNone/>
              <a:defRPr/>
            </a:pP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성전 재건을 위하여 기도하던 중 유대인들은 자신들이 같이 </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시</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모일 장소가 필요 하였다</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a:t>
            </a:r>
            <a:r>
              <a:rPr lang="en-GB" b="1" smtClean="0">
                <a:solidFill>
                  <a:srgbClr val="FFCC66"/>
                </a:solidFill>
                <a:effectLst>
                  <a:outerShdw blurRad="38100" dist="38100" dir="2700000" algn="tl">
                    <a:srgbClr val="DDDDDD"/>
                  </a:outerShdw>
                </a:effectLst>
                <a:latin typeface="Tahoma" charset="0"/>
              </a:rPr>
              <a:t> </a:t>
            </a:r>
            <a:r>
              <a:rPr lang="en-GB" altLang="ko-KR" b="1" smtClean="0">
                <a:solidFill>
                  <a:srgbClr val="FFCC66"/>
                </a:solidFill>
                <a:effectLst>
                  <a:outerShdw blurRad="38100" dist="38100" dir="2700000" algn="tl">
                    <a:srgbClr val="DDDDDD"/>
                  </a:outerShdw>
                </a:effectLst>
                <a:latin typeface="Tahoma" charset="0"/>
                <a:ea typeface="Gulim" charset="0"/>
                <a:cs typeface="Gulim"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이것은 그들의 삶을 </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나고그</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보존 하기위하여서 였다</a:t>
            </a:r>
            <a:r>
              <a:rPr lang="en-US" altLang="ko-KR" b="1" smtClean="0">
                <a:solidFill>
                  <a:srgbClr val="FFCC66"/>
                </a:solidFill>
                <a:effectLst>
                  <a:outerShdw blurRad="38100" dist="38100" dir="2700000" algn="tl">
                    <a:srgbClr val="DDDDDD"/>
                  </a:outerShdw>
                </a:effectLst>
                <a:latin typeface="Tahoma" charset="0"/>
                <a:ea typeface="Gulim" charset="0"/>
                <a:cs typeface="Gulim" charset="0"/>
              </a:rPr>
              <a:t>.</a:t>
            </a:r>
            <a:r>
              <a:rPr lang="en-GB" b="1" smtClean="0">
                <a:solidFill>
                  <a:srgbClr val="FFCC66"/>
                </a:solidFill>
                <a:effectLst>
                  <a:outerShdw blurRad="38100" dist="38100" dir="2700000" algn="tl">
                    <a:srgbClr val="DDDDDD"/>
                  </a:outerShdw>
                </a:effectLst>
                <a:latin typeface="Tahoma"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그리하여</a:t>
            </a:r>
            <a:r>
              <a:rPr lang="ko-KR" altLang="en-GB" b="1" smtClean="0">
                <a:solidFill>
                  <a:srgbClr val="FFCC66"/>
                </a:solidFill>
                <a:effectLst>
                  <a:outerShdw blurRad="38100" dist="38100" dir="2700000" algn="tl">
                    <a:srgbClr val="DDDDDD"/>
                  </a:outerShdw>
                </a:effectLst>
                <a:latin typeface="Tahoma" charset="0"/>
                <a:ea typeface="Gulim" charset="0"/>
                <a:cs typeface="Gulim"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시나고그</a:t>
            </a:r>
            <a:r>
              <a:rPr lang="ko-KR" altLang="en-GB" b="1" smtClean="0">
                <a:solidFill>
                  <a:srgbClr val="FFCC66"/>
                </a:solidFill>
                <a:effectLst>
                  <a:outerShdw blurRad="38100" dist="38100" dir="2700000" algn="tl">
                    <a:srgbClr val="DDDDDD"/>
                  </a:outerShdw>
                </a:effectLst>
                <a:latin typeface="Tahoma" charset="0"/>
                <a:ea typeface="Gulim" charset="0"/>
                <a:cs typeface="Gulim" charset="0"/>
              </a:rPr>
              <a:t>” </a:t>
            </a:r>
            <a:r>
              <a:rPr lang="ko-KR" altLang="en-US" b="1" smtClean="0">
                <a:solidFill>
                  <a:srgbClr val="FFCC66"/>
                </a:solidFill>
                <a:effectLst>
                  <a:outerShdw blurRad="38100" dist="38100" dir="2700000" algn="tl">
                    <a:srgbClr val="DDDDDD"/>
                  </a:outerShdw>
                </a:effectLst>
                <a:latin typeface="Tahoma" charset="0"/>
                <a:ea typeface="Gulim" charset="0"/>
                <a:cs typeface="Gulim" charset="0"/>
              </a:rPr>
              <a:t>라는 말이 탄생 하였다</a:t>
            </a:r>
            <a:r>
              <a:rPr lang="en-GB" b="1" smtClean="0">
                <a:solidFill>
                  <a:srgbClr val="FFCC66"/>
                </a:solidFill>
                <a:effectLst>
                  <a:outerShdw blurRad="38100" dist="38100" dir="2700000" algn="tl">
                    <a:srgbClr val="DDDDDD"/>
                  </a:outerShdw>
                </a:effectLst>
                <a:latin typeface="Tahoma" charset="0"/>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01378"/>
                                        </p:tgtEl>
                                        <p:attrNameLst>
                                          <p:attrName>style.visibility</p:attrName>
                                        </p:attrNameLst>
                                      </p:cBhvr>
                                      <p:to>
                                        <p:strVal val="visible"/>
                                      </p:to>
                                    </p:set>
                                    <p:animEffect transition="in" filter="dissolve">
                                      <p:cBhvr additive="repl">
                                        <p:cTn id="7" dur="500"/>
                                        <p:tgtEl>
                                          <p:spTgt spid="1013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01379"/>
                                        </p:tgtEl>
                                        <p:attrNameLst>
                                          <p:attrName>style.visibility</p:attrName>
                                        </p:attrNameLst>
                                      </p:cBhvr>
                                      <p:to>
                                        <p:strVal val="visible"/>
                                      </p:to>
                                    </p:set>
                                    <p:animEffect transition="in" filter="dissolve">
                                      <p:cBhvr additive="repl">
                                        <p:cTn id="12" dur="500"/>
                                        <p:tgtEl>
                                          <p:spTgt spid="10137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101380"/>
                                        </p:tgtEl>
                                        <p:attrNameLst>
                                          <p:attrName>style.visibility</p:attrName>
                                        </p:attrNameLst>
                                      </p:cBhvr>
                                      <p:to>
                                        <p:strVal val="visible"/>
                                      </p:to>
                                    </p:set>
                                    <p:animEffect transition="in" filter="dissolve">
                                      <p:cBhvr additive="repl">
                                        <p:cTn id="17" dur="500"/>
                                        <p:tgtEl>
                                          <p:spTgt spid="1013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90800" y="1752600"/>
            <a:ext cx="6553200" cy="53498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2402" name="Rectangle 2"/>
          <p:cNvSpPr>
            <a:spLocks noChangeArrowheads="1"/>
          </p:cNvSpPr>
          <p:nvPr/>
        </p:nvSpPr>
        <p:spPr bwMode="auto">
          <a:xfrm>
            <a:off x="-76200" y="3657600"/>
            <a:ext cx="3200400" cy="3200400"/>
          </a:xfrm>
          <a:prstGeom prst="rect">
            <a:avLst/>
          </a:prstGeom>
          <a:solidFill>
            <a:srgbClr val="0604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604838" indent="-604838">
              <a:lnSpc>
                <a:spcPct val="100000"/>
              </a:lnSpc>
              <a:spcBef>
                <a:spcPts val="800"/>
              </a:spcBef>
              <a:buClr>
                <a:srgbClr val="FFCC66"/>
              </a:buClr>
              <a:buFont typeface="Wingdings"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3200">
                <a:solidFill>
                  <a:srgbClr val="EAEAEA"/>
                </a:solidFill>
                <a:latin typeface="Tahoma" charset="0"/>
                <a:ea typeface="Gulim" charset="0"/>
                <a:cs typeface="Gulim" charset="0"/>
              </a:rPr>
              <a:t>수납함</a:t>
            </a:r>
            <a:r>
              <a:rPr lang="ko-KR" altLang="en-GB" sz="3200">
                <a:solidFill>
                  <a:srgbClr val="EAEAEA"/>
                </a:solidFill>
                <a:latin typeface="Tahoma" charset="0"/>
                <a:ea typeface="Gulim" charset="0"/>
                <a:cs typeface="Gulim" charset="0"/>
              </a:rPr>
              <a:t> </a:t>
            </a:r>
            <a:r>
              <a:rPr lang="en-US" altLang="ko-KR" sz="3200">
                <a:solidFill>
                  <a:srgbClr val="EAEAEA"/>
                </a:solidFill>
                <a:latin typeface="Tahoma" charset="0"/>
                <a:ea typeface="Gulim" charset="0"/>
                <a:cs typeface="Gulim" charset="0"/>
              </a:rPr>
              <a:t>(</a:t>
            </a:r>
            <a:r>
              <a:rPr lang="ko-KR" altLang="en-US" sz="3200">
                <a:solidFill>
                  <a:srgbClr val="EAEAEA"/>
                </a:solidFill>
                <a:latin typeface="Tahoma" charset="0"/>
                <a:ea typeface="Gulim" charset="0"/>
                <a:cs typeface="Gulim" charset="0"/>
              </a:rPr>
              <a:t>궤</a:t>
            </a:r>
            <a:r>
              <a:rPr lang="en-US" altLang="ko-KR" sz="3200">
                <a:solidFill>
                  <a:srgbClr val="EAEAEA"/>
                </a:solidFill>
                <a:latin typeface="Tahoma" charset="0"/>
                <a:ea typeface="Gulim" charset="0"/>
                <a:cs typeface="Gulim" charset="0"/>
              </a:rPr>
              <a:t>)</a:t>
            </a:r>
            <a:r>
              <a:rPr lang="en-GB" sz="3200">
                <a:solidFill>
                  <a:srgbClr val="EAEAEA"/>
                </a:solidFill>
                <a:latin typeface="Tahoma" charset="0"/>
              </a:rPr>
              <a:t>‏</a:t>
            </a:r>
          </a:p>
          <a:p>
            <a:pPr marL="604838" indent="-604838">
              <a:lnSpc>
                <a:spcPct val="100000"/>
              </a:lnSpc>
              <a:spcBef>
                <a:spcPts val="800"/>
              </a:spcBef>
              <a:buClr>
                <a:srgbClr val="FFCC66"/>
              </a:buClr>
              <a:buFont typeface="Wingdings"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3200">
                <a:solidFill>
                  <a:srgbClr val="EAEAEA"/>
                </a:solidFill>
                <a:latin typeface="Tahoma" charset="0"/>
                <a:ea typeface="Gulim" charset="0"/>
                <a:cs typeface="Gulim" charset="0"/>
              </a:rPr>
              <a:t>베마</a:t>
            </a:r>
            <a:r>
              <a:rPr lang="ko-KR" altLang="en-GB" sz="3200">
                <a:solidFill>
                  <a:srgbClr val="EAEAEA"/>
                </a:solidFill>
                <a:latin typeface="Tahoma" charset="0"/>
                <a:ea typeface="Gulim" charset="0"/>
                <a:cs typeface="Gulim" charset="0"/>
              </a:rPr>
              <a:t> </a:t>
            </a:r>
            <a:r>
              <a:rPr lang="en-GB" sz="3200">
                <a:solidFill>
                  <a:srgbClr val="EAEAEA"/>
                </a:solidFill>
                <a:latin typeface="Tahoma" charset="0"/>
              </a:rPr>
              <a:t>(</a:t>
            </a:r>
            <a:r>
              <a:rPr lang="ko-KR" altLang="en-US" sz="3200">
                <a:solidFill>
                  <a:srgbClr val="EAEAEA"/>
                </a:solidFill>
                <a:latin typeface="Tahoma" charset="0"/>
                <a:ea typeface="Gulim" charset="0"/>
                <a:cs typeface="Gulim" charset="0"/>
              </a:rPr>
              <a:t>책상</a:t>
            </a:r>
            <a:r>
              <a:rPr lang="en-GB" sz="3200">
                <a:solidFill>
                  <a:srgbClr val="EAEAEA"/>
                </a:solidFill>
                <a:latin typeface="Tahoma" charset="0"/>
              </a:rPr>
              <a:t>)‏</a:t>
            </a:r>
          </a:p>
          <a:p>
            <a:pPr marL="604838" indent="-604838">
              <a:lnSpc>
                <a:spcPct val="100000"/>
              </a:lnSpc>
              <a:spcBef>
                <a:spcPts val="800"/>
              </a:spcBef>
              <a:buClr>
                <a:srgbClr val="FFCC66"/>
              </a:buClr>
              <a:buFont typeface="Wingdings"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3200">
                <a:solidFill>
                  <a:srgbClr val="EAEAEA"/>
                </a:solidFill>
                <a:latin typeface="Tahoma" charset="0"/>
                <a:ea typeface="Gulim" charset="0"/>
                <a:cs typeface="Gulim" charset="0"/>
              </a:rPr>
              <a:t>긴 의자</a:t>
            </a:r>
          </a:p>
          <a:p>
            <a:pPr marL="604838" indent="-604838">
              <a:lnSpc>
                <a:spcPct val="100000"/>
              </a:lnSpc>
              <a:spcBef>
                <a:spcPts val="800"/>
              </a:spcBef>
              <a:buClr>
                <a:srgbClr val="FFCC66"/>
              </a:buClr>
              <a:buFont typeface="Wingdings"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3200">
                <a:solidFill>
                  <a:srgbClr val="EAEAEA"/>
                </a:solidFill>
                <a:latin typeface="Tahoma" charset="0"/>
                <a:ea typeface="Gulim" charset="0"/>
                <a:cs typeface="Gulim" charset="0"/>
              </a:rPr>
              <a:t>램프</a:t>
            </a:r>
          </a:p>
          <a:p>
            <a:pPr marL="604838" indent="-604838">
              <a:lnSpc>
                <a:spcPct val="100000"/>
              </a:lnSpc>
              <a:spcBef>
                <a:spcPts val="800"/>
              </a:spcBef>
              <a:buClr>
                <a:srgbClr val="FFCC66"/>
              </a:buClr>
              <a:buFont typeface="Wingdings" charset="0"/>
              <a:buChar char=""/>
              <a:tabLst>
                <a:tab pos="604838" algn="l"/>
                <a:tab pos="1052513" algn="l"/>
                <a:tab pos="1501775" algn="l"/>
                <a:tab pos="1951038" algn="l"/>
                <a:tab pos="2400300" algn="l"/>
                <a:tab pos="2849563" algn="l"/>
                <a:tab pos="3298825" algn="l"/>
                <a:tab pos="3748088" algn="l"/>
                <a:tab pos="4197350" algn="l"/>
                <a:tab pos="4646613" algn="l"/>
                <a:tab pos="5095875" algn="l"/>
                <a:tab pos="5545138" algn="l"/>
                <a:tab pos="5994400" algn="l"/>
                <a:tab pos="6443663" algn="l"/>
                <a:tab pos="6892925" algn="l"/>
                <a:tab pos="7342188" algn="l"/>
                <a:tab pos="7791450" algn="l"/>
                <a:tab pos="8240713" algn="l"/>
                <a:tab pos="8689975" algn="l"/>
                <a:tab pos="9139238" algn="l"/>
                <a:tab pos="9588500" algn="l"/>
              </a:tabLst>
              <a:defRPr/>
            </a:pPr>
            <a:r>
              <a:rPr lang="ko-KR" altLang="en-US" sz="3200">
                <a:solidFill>
                  <a:srgbClr val="EAEAEA"/>
                </a:solidFill>
                <a:latin typeface="Tahoma" charset="0"/>
                <a:ea typeface="Gulim" charset="0"/>
                <a:cs typeface="Gulim" charset="0"/>
              </a:rPr>
              <a:t>여인들</a:t>
            </a:r>
          </a:p>
        </p:txBody>
      </p:sp>
      <p:sp>
        <p:nvSpPr>
          <p:cNvPr id="102403" name="Rectangle 3"/>
          <p:cNvSpPr>
            <a:spLocks noGrp="1" noChangeArrowheads="1"/>
          </p:cNvSpPr>
          <p:nvPr>
            <p:ph type="title"/>
          </p:nvPr>
        </p:nvSpPr>
        <p:spPr>
          <a:xfrm>
            <a:off x="4114800" y="127000"/>
            <a:ext cx="4572000" cy="131286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smtClean="0">
                <a:ea typeface="Gulim" charset="0"/>
                <a:cs typeface="Gulim" charset="0"/>
              </a:rPr>
              <a:t>시나고그 가구와 디자인</a:t>
            </a:r>
          </a:p>
        </p:txBody>
      </p:sp>
      <p:pic>
        <p:nvPicPr>
          <p:cNvPr id="102404"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114800" cy="36591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2405" name="AutoShape 5"/>
          <p:cNvSpPr>
            <a:spLocks noChangeArrowheads="1"/>
          </p:cNvSpPr>
          <p:nvPr/>
        </p:nvSpPr>
        <p:spPr bwMode="auto">
          <a:xfrm>
            <a:off x="4876800" y="1905000"/>
            <a:ext cx="1219200" cy="1905000"/>
          </a:xfrm>
          <a:prstGeom prst="wedgeRoundRectCallout">
            <a:avLst>
              <a:gd name="adj1" fmla="val -215106"/>
              <a:gd name="adj2" fmla="val 54917"/>
              <a:gd name="adj3" fmla="val 16667"/>
            </a:avLst>
          </a:prstGeom>
          <a:noFill/>
          <a:ln w="5724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406" name="AutoShape 6"/>
          <p:cNvSpPr>
            <a:spLocks noChangeArrowheads="1"/>
          </p:cNvSpPr>
          <p:nvPr/>
        </p:nvSpPr>
        <p:spPr bwMode="auto">
          <a:xfrm>
            <a:off x="3962400" y="3886200"/>
            <a:ext cx="3200400" cy="2971800"/>
          </a:xfrm>
          <a:prstGeom prst="wedgeRoundRectCallout">
            <a:avLst>
              <a:gd name="adj1" fmla="val -77181"/>
              <a:gd name="adj2" fmla="val -26333"/>
              <a:gd name="adj3" fmla="val 16667"/>
            </a:avLst>
          </a:prstGeom>
          <a:noFill/>
          <a:ln w="5724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407" name="AutoShape 7"/>
          <p:cNvSpPr>
            <a:spLocks noChangeArrowheads="1"/>
          </p:cNvSpPr>
          <p:nvPr/>
        </p:nvSpPr>
        <p:spPr bwMode="auto">
          <a:xfrm>
            <a:off x="7772400" y="2514600"/>
            <a:ext cx="990600" cy="2057400"/>
          </a:xfrm>
          <a:prstGeom prst="flowChartAlternateProcess">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102408" name="Group 8"/>
          <p:cNvGrpSpPr>
            <a:grpSpLocks/>
          </p:cNvGrpSpPr>
          <p:nvPr/>
        </p:nvGrpSpPr>
        <p:grpSpPr bwMode="auto">
          <a:xfrm>
            <a:off x="838200" y="152400"/>
            <a:ext cx="2359025" cy="2816225"/>
            <a:chOff x="528" y="96"/>
            <a:chExt cx="1486" cy="1774"/>
          </a:xfrm>
        </p:grpSpPr>
        <p:sp>
          <p:nvSpPr>
            <p:cNvPr id="102409" name="AutoShape 9"/>
            <p:cNvSpPr>
              <a:spLocks noChangeArrowheads="1"/>
            </p:cNvSpPr>
            <p:nvPr/>
          </p:nvSpPr>
          <p:spPr bwMode="auto">
            <a:xfrm>
              <a:off x="528" y="96"/>
              <a:ext cx="336" cy="1775"/>
            </a:xfrm>
            <a:prstGeom prst="flowChartAlternateProcess">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410" name="AutoShape 10"/>
            <p:cNvSpPr>
              <a:spLocks noChangeArrowheads="1"/>
            </p:cNvSpPr>
            <p:nvPr/>
          </p:nvSpPr>
          <p:spPr bwMode="auto">
            <a:xfrm>
              <a:off x="1679" y="96"/>
              <a:ext cx="336" cy="1775"/>
            </a:xfrm>
            <a:prstGeom prst="flowChartAlternateProcess">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102411" name="Group 11"/>
          <p:cNvGrpSpPr>
            <a:grpSpLocks/>
          </p:cNvGrpSpPr>
          <p:nvPr/>
        </p:nvGrpSpPr>
        <p:grpSpPr bwMode="auto">
          <a:xfrm>
            <a:off x="3200400" y="3581400"/>
            <a:ext cx="4949825" cy="2130425"/>
            <a:chOff x="2016" y="2256"/>
            <a:chExt cx="3118" cy="1342"/>
          </a:xfrm>
        </p:grpSpPr>
        <p:sp>
          <p:nvSpPr>
            <p:cNvPr id="102412" name="AutoShape 12"/>
            <p:cNvSpPr>
              <a:spLocks noChangeArrowheads="1"/>
            </p:cNvSpPr>
            <p:nvPr/>
          </p:nvSpPr>
          <p:spPr bwMode="auto">
            <a:xfrm>
              <a:off x="4559" y="2304"/>
              <a:ext cx="576" cy="1295"/>
            </a:xfrm>
            <a:prstGeom prst="flowChartAlternateProcess">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02413" name="AutoShape 13"/>
            <p:cNvSpPr>
              <a:spLocks noChangeArrowheads="1"/>
            </p:cNvSpPr>
            <p:nvPr/>
          </p:nvSpPr>
          <p:spPr bwMode="auto">
            <a:xfrm>
              <a:off x="2016" y="2256"/>
              <a:ext cx="576" cy="1295"/>
            </a:xfrm>
            <a:prstGeom prst="flowChartAlternateProcess">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additive="repl">
                                        <p:cTn id="6" dur="1" fill="hold">
                                          <p:stCondLst>
                                            <p:cond delay="0"/>
                                          </p:stCondLst>
                                        </p:cTn>
                                        <p:tgtEl>
                                          <p:spTgt spid="102405"/>
                                        </p:tgtEl>
                                        <p:attrNameLst>
                                          <p:attrName>style.visibility</p:attrName>
                                        </p:attrNameLst>
                                      </p:cBhvr>
                                      <p:to>
                                        <p:strVal val="visible"/>
                                      </p:to>
                                    </p:set>
                                    <p:anim calcmode="lin" valueType="num">
                                      <p:cBhvr additive="repl">
                                        <p:cTn id="7" dur="500" fill="hold"/>
                                        <p:tgtEl>
                                          <p:spTgt spid="102405"/>
                                        </p:tgtEl>
                                        <p:attrNameLst>
                                          <p:attrName>ppt_w</p:attrName>
                                        </p:attrNameLst>
                                      </p:cBhvr>
                                      <p:tavLst>
                                        <p:tav>
                                          <p:val>
                                            <p:fltVal val="0"/>
                                          </p:val>
                                        </p:tav>
                                        <p:tav>
                                          <p:val>
                                            <p:strVal val="#ppt_w"/>
                                          </p:val>
                                        </p:tav>
                                      </p:tavLst>
                                    </p:anim>
                                    <p:anim calcmode="lin" valueType="num">
                                      <p:cBhvr additive="repl">
                                        <p:cTn id="8" dur="500" fill="hold"/>
                                        <p:tgtEl>
                                          <p:spTgt spid="102405"/>
                                        </p:tgtEl>
                                        <p:attrNameLst>
                                          <p:attrName>ppt_h</p:attrName>
                                        </p:attrNameLst>
                                      </p:cBhvr>
                                      <p:tavLst>
                                        <p:tav>
                                          <p:val>
                                            <p:strVal val="#ppt_h"/>
                                          </p:val>
                                        </p:tav>
                                        <p:tav>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additive="repl">
                                        <p:cTn id="12" dur="1" fill="hold">
                                          <p:stCondLst>
                                            <p:cond delay="0"/>
                                          </p:stCondLst>
                                        </p:cTn>
                                        <p:tgtEl>
                                          <p:spTgt spid="102406"/>
                                        </p:tgtEl>
                                        <p:attrNameLst>
                                          <p:attrName>style.visibility</p:attrName>
                                        </p:attrNameLst>
                                      </p:cBhvr>
                                      <p:to>
                                        <p:strVal val="visible"/>
                                      </p:to>
                                    </p:set>
                                    <p:anim calcmode="lin" valueType="num">
                                      <p:cBhvr additive="repl">
                                        <p:cTn id="13" dur="500" fill="hold"/>
                                        <p:tgtEl>
                                          <p:spTgt spid="102406"/>
                                        </p:tgtEl>
                                        <p:attrNameLst>
                                          <p:attrName>ppt_w</p:attrName>
                                        </p:attrNameLst>
                                      </p:cBhvr>
                                      <p:tavLst>
                                        <p:tav>
                                          <p:val>
                                            <p:fltVal val="0"/>
                                          </p:val>
                                        </p:tav>
                                        <p:tav>
                                          <p:val>
                                            <p:strVal val="#ppt_w"/>
                                          </p:val>
                                        </p:tav>
                                      </p:tavLst>
                                    </p:anim>
                                    <p:anim calcmode="lin" valueType="num">
                                      <p:cBhvr additive="repl">
                                        <p:cTn id="14" dur="500" fill="hold"/>
                                        <p:tgtEl>
                                          <p:spTgt spid="102406"/>
                                        </p:tgtEl>
                                        <p:attrNameLst>
                                          <p:attrName>ppt_h</p:attrName>
                                        </p:attrNameLst>
                                      </p:cBhvr>
                                      <p:tavLst>
                                        <p:tav>
                                          <p:val>
                                            <p:strVal val="#ppt_h"/>
                                          </p:val>
                                        </p:tav>
                                        <p:tav>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nodeType="clickEffect">
                                  <p:stCondLst>
                                    <p:cond delay="0"/>
                                  </p:stCondLst>
                                  <p:childTnLst>
                                    <p:set>
                                      <p:cBhvr additive="repl">
                                        <p:cTn id="18" dur="1" fill="hold">
                                          <p:stCondLst>
                                            <p:cond delay="0"/>
                                          </p:stCondLst>
                                        </p:cTn>
                                        <p:tgtEl>
                                          <p:spTgt spid="102411"/>
                                        </p:tgtEl>
                                        <p:attrNameLst>
                                          <p:attrName>style.visibility</p:attrName>
                                        </p:attrNameLst>
                                      </p:cBhvr>
                                      <p:to>
                                        <p:strVal val="visible"/>
                                      </p:to>
                                    </p:set>
                                    <p:anim calcmode="lin" valueType="num">
                                      <p:cBhvr additive="repl">
                                        <p:cTn id="19" dur="500" fill="hold"/>
                                        <p:tgtEl>
                                          <p:spTgt spid="102411"/>
                                        </p:tgtEl>
                                        <p:attrNameLst>
                                          <p:attrName>ppt_w</p:attrName>
                                        </p:attrNameLst>
                                      </p:cBhvr>
                                      <p:tavLst>
                                        <p:tav>
                                          <p:val>
                                            <p:fltVal val="0"/>
                                          </p:val>
                                        </p:tav>
                                        <p:tav>
                                          <p:val>
                                            <p:strVal val="#ppt_w"/>
                                          </p:val>
                                        </p:tav>
                                      </p:tavLst>
                                    </p:anim>
                                    <p:anim calcmode="lin" valueType="num">
                                      <p:cBhvr additive="repl">
                                        <p:cTn id="20" dur="500" fill="hold"/>
                                        <p:tgtEl>
                                          <p:spTgt spid="102411"/>
                                        </p:tgtEl>
                                        <p:attrNameLst>
                                          <p:attrName>ppt_h</p:attrName>
                                        </p:attrNameLst>
                                      </p:cBhvr>
                                      <p:tavLst>
                                        <p:tav>
                                          <p:val>
                                            <p:strVal val="#ppt_h"/>
                                          </p:val>
                                        </p:tav>
                                        <p:tav>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grpId="0" nodeType="clickEffect">
                                  <p:stCondLst>
                                    <p:cond delay="0"/>
                                  </p:stCondLst>
                                  <p:childTnLst>
                                    <p:set>
                                      <p:cBhvr additive="repl">
                                        <p:cTn id="24" dur="1" fill="hold">
                                          <p:stCondLst>
                                            <p:cond delay="0"/>
                                          </p:stCondLst>
                                        </p:cTn>
                                        <p:tgtEl>
                                          <p:spTgt spid="102407"/>
                                        </p:tgtEl>
                                        <p:attrNameLst>
                                          <p:attrName>style.visibility</p:attrName>
                                        </p:attrNameLst>
                                      </p:cBhvr>
                                      <p:to>
                                        <p:strVal val="visible"/>
                                      </p:to>
                                    </p:set>
                                    <p:anim calcmode="lin" valueType="num">
                                      <p:cBhvr additive="repl">
                                        <p:cTn id="25" dur="500" fill="hold"/>
                                        <p:tgtEl>
                                          <p:spTgt spid="102407"/>
                                        </p:tgtEl>
                                        <p:attrNameLst>
                                          <p:attrName>ppt_w</p:attrName>
                                        </p:attrNameLst>
                                      </p:cBhvr>
                                      <p:tavLst>
                                        <p:tav>
                                          <p:val>
                                            <p:fltVal val="0"/>
                                          </p:val>
                                        </p:tav>
                                        <p:tav>
                                          <p:val>
                                            <p:strVal val="#ppt_w"/>
                                          </p:val>
                                        </p:tav>
                                      </p:tavLst>
                                    </p:anim>
                                    <p:anim calcmode="lin" valueType="num">
                                      <p:cBhvr additive="repl">
                                        <p:cTn id="26" dur="500" fill="hold"/>
                                        <p:tgtEl>
                                          <p:spTgt spid="102407"/>
                                        </p:tgtEl>
                                        <p:attrNameLst>
                                          <p:attrName>ppt_h</p:attrName>
                                        </p:attrNameLst>
                                      </p:cBhvr>
                                      <p:tavLst>
                                        <p:tav>
                                          <p:val>
                                            <p:strVal val="#ppt_h"/>
                                          </p:val>
                                        </p:tav>
                                        <p:tav>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additive="repl">
                                        <p:cTn id="30" dur="1" fill="hold">
                                          <p:stCondLst>
                                            <p:cond delay="0"/>
                                          </p:stCondLst>
                                        </p:cTn>
                                        <p:tgtEl>
                                          <p:spTgt spid="102408"/>
                                        </p:tgtEl>
                                        <p:attrNameLst>
                                          <p:attrName>style.visibility</p:attrName>
                                        </p:attrNameLst>
                                      </p:cBhvr>
                                      <p:to>
                                        <p:strVal val="visible"/>
                                      </p:to>
                                    </p:set>
                                    <p:anim calcmode="lin" valueType="num">
                                      <p:cBhvr additive="repl">
                                        <p:cTn id="31" dur="500" fill="hold"/>
                                        <p:tgtEl>
                                          <p:spTgt spid="102408"/>
                                        </p:tgtEl>
                                        <p:attrNameLst>
                                          <p:attrName>ppt_w</p:attrName>
                                        </p:attrNameLst>
                                      </p:cBhvr>
                                      <p:tavLst>
                                        <p:tav>
                                          <p:val>
                                            <p:fltVal val="0"/>
                                          </p:val>
                                        </p:tav>
                                        <p:tav>
                                          <p:val>
                                            <p:strVal val="#ppt_w"/>
                                          </p:val>
                                        </p:tav>
                                      </p:tavLst>
                                    </p:anim>
                                    <p:anim calcmode="lin" valueType="num">
                                      <p:cBhvr additive="repl">
                                        <p:cTn id="32" dur="500" fill="hold"/>
                                        <p:tgtEl>
                                          <p:spTgt spid="102408"/>
                                        </p:tgtEl>
                                        <p:attrNameLst>
                                          <p:attrName>ppt_h</p:attrName>
                                        </p:attrNameLst>
                                      </p:cBhvr>
                                      <p:tavLst>
                                        <p:tav>
                                          <p:val>
                                            <p:strVal val="#ppt_h"/>
                                          </p:val>
                                        </p:tav>
                                        <p:tav>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additive="repl">
                                        <p:cTn id="36" dur="1" fill="hold">
                                          <p:stCondLst>
                                            <p:cond delay="0"/>
                                          </p:stCondLst>
                                        </p:cTn>
                                        <p:tgtEl>
                                          <p:spTgt spid="102402"/>
                                        </p:tgtEl>
                                        <p:attrNameLst>
                                          <p:attrName>style.visibility</p:attrName>
                                        </p:attrNameLst>
                                      </p:cBhvr>
                                      <p:to>
                                        <p:strVal val="visible"/>
                                      </p:to>
                                    </p:set>
                                    <p:anim calcmode="lin" valueType="num">
                                      <p:cBhvr additive="repl">
                                        <p:cTn id="37" dur="500" fill="hold"/>
                                        <p:tgtEl>
                                          <p:spTgt spid="102402"/>
                                        </p:tgtEl>
                                        <p:attrNameLst>
                                          <p:attrName>ppt_x</p:attrName>
                                        </p:attrNameLst>
                                      </p:cBhvr>
                                      <p:tavLst>
                                        <p:tav>
                                          <p:val>
                                            <p:strVal val="#ppt_x"/>
                                          </p:val>
                                        </p:tav>
                                        <p:tav>
                                          <p:val>
                                            <p:strVal val="#ppt_x"/>
                                          </p:val>
                                        </p:tav>
                                      </p:tavLst>
                                    </p:anim>
                                    <p:anim calcmode="lin" valueType="num">
                                      <p:cBhvr additive="repl">
                                        <p:cTn id="38" dur="500" fill="hold"/>
                                        <p:tgtEl>
                                          <p:spTgt spid="102402"/>
                                        </p:tgtEl>
                                        <p:attrNameLst>
                                          <p:attrName>ppt_y</p:attrName>
                                        </p:attrNameLst>
                                      </p:cBhvr>
                                      <p:tavLst>
                                        <p:tav>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5" grpId="0" animBg="1"/>
      <p:bldP spid="102406" grpId="0" animBg="1"/>
      <p:bldP spid="10240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8329613"/>
          </a:xfrm>
          <a:prstGeom prst="rect">
            <a:avLst/>
          </a:prstGeom>
          <a:noFill/>
          <a:ln>
            <a:noFill/>
          </a:ln>
          <a:effectLst/>
          <a:extLst>
            <a:ext uri="{909E8E84-426E-40dd-AFC4-6F175D3DCCD1}">
              <a14:hiddenFill xmlns:a14="http://schemas.microsoft.com/office/drawing/2010/main">
                <a:blipFill dpi="0" rotWithShape="0">
                  <a:blip/>
                  <a:srcRect l="13724"/>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3426" name="Rectangle 2"/>
          <p:cNvSpPr>
            <a:spLocks noGrp="1" noChangeArrowheads="1"/>
          </p:cNvSpPr>
          <p:nvPr>
            <p:ph type="title"/>
          </p:nvPr>
        </p:nvSpPr>
        <p:spPr>
          <a:xfrm>
            <a:off x="0" y="76200"/>
            <a:ext cx="6324600" cy="9144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ea typeface="Gulim" charset="0"/>
                <a:cs typeface="Gulim" charset="0"/>
              </a:rPr>
              <a:t>시나고그 리너쉽</a:t>
            </a:r>
          </a:p>
        </p:txBody>
      </p:sp>
      <p:sp>
        <p:nvSpPr>
          <p:cNvPr id="103427" name="Text Box 3"/>
          <p:cNvSpPr txBox="1">
            <a:spLocks noChangeArrowheads="1"/>
          </p:cNvSpPr>
          <p:nvPr/>
        </p:nvSpPr>
        <p:spPr bwMode="auto">
          <a:xfrm>
            <a:off x="333375" y="4876800"/>
            <a:ext cx="2033588" cy="173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marL="338138" indent="-338138">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1pPr>
            <a:lvl2pP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2pPr>
            <a:lvl3pP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3pPr>
            <a:lvl4pP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4pPr>
            <a:lvl5pP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buFont typeface="Times New Roman" charset="0"/>
              <a:buChar char="•"/>
              <a:defRPr/>
            </a:pPr>
            <a:r>
              <a:rPr lang="en-GB" sz="3600" smtClean="0">
                <a:latin typeface="Tahoma" charset="0"/>
              </a:rPr>
              <a:t> </a:t>
            </a:r>
            <a:r>
              <a:rPr lang="ko-KR" altLang="en-US" sz="3600" smtClean="0">
                <a:latin typeface="Tahoma" charset="0"/>
                <a:ea typeface="Gulim" charset="0"/>
                <a:cs typeface="Gulim" charset="0"/>
              </a:rPr>
              <a:t>장로</a:t>
            </a:r>
          </a:p>
          <a:p>
            <a:pPr eaLnBrk="0" hangingPunct="0">
              <a:lnSpc>
                <a:spcPct val="100000"/>
              </a:lnSpc>
              <a:buClr>
                <a:srgbClr val="FFFFFF"/>
              </a:buClr>
              <a:buFont typeface="Times New Roman" charset="0"/>
              <a:buChar char="•"/>
              <a:defRPr/>
            </a:pPr>
            <a:r>
              <a:rPr lang="en-GB" sz="3600" smtClean="0">
                <a:latin typeface="Tahoma" charset="0"/>
              </a:rPr>
              <a:t> </a:t>
            </a:r>
            <a:r>
              <a:rPr lang="ko-KR" altLang="en-US" sz="3600" smtClean="0">
                <a:latin typeface="Tahoma" charset="0"/>
                <a:ea typeface="Gulim" charset="0"/>
                <a:cs typeface="Gulim" charset="0"/>
              </a:rPr>
              <a:t>통치자</a:t>
            </a:r>
          </a:p>
          <a:p>
            <a:pPr eaLnBrk="0" hangingPunct="0">
              <a:lnSpc>
                <a:spcPct val="100000"/>
              </a:lnSpc>
              <a:buClr>
                <a:srgbClr val="FFFFFF"/>
              </a:buClr>
              <a:buFont typeface="Times New Roman" charset="0"/>
              <a:buChar char="•"/>
              <a:defRPr/>
            </a:pPr>
            <a:r>
              <a:rPr lang="en-GB" sz="3600" smtClean="0">
                <a:latin typeface="Tahoma" charset="0"/>
              </a:rPr>
              <a:t> </a:t>
            </a:r>
            <a:r>
              <a:rPr lang="ko-KR" altLang="en-US" sz="3600" smtClean="0">
                <a:latin typeface="Tahoma" charset="0"/>
                <a:ea typeface="Gulim" charset="0"/>
                <a:cs typeface="Gulim" charset="0"/>
              </a:rPr>
              <a:t>수행자</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fill="hold" nodeType="clickEffect">
                                  <p:stCondLst>
                                    <p:cond delay="0"/>
                                  </p:stCondLst>
                                  <p:childTnLst>
                                    <p:set>
                                      <p:cBhvr additive="repl">
                                        <p:cTn id="6" dur="1" fill="hold">
                                          <p:stCondLst>
                                            <p:cond delay="0"/>
                                          </p:stCondLst>
                                        </p:cTn>
                                        <p:tgtEl>
                                          <p:spTgt spid="103427">
                                            <p:txEl>
                                              <p:pRg st="0" end="0"/>
                                            </p:txEl>
                                          </p:spTgt>
                                        </p:tgtEl>
                                        <p:attrNameLst>
                                          <p:attrName>style.visibility</p:attrName>
                                        </p:attrNameLst>
                                      </p:cBhvr>
                                      <p:to>
                                        <p:strVal val="visible"/>
                                      </p:to>
                                    </p:set>
                                    <p:animEffect transition="in" filter="fade">
                                      <p:cBhvr additive="repl">
                                        <p:cTn id="7" dur="770" decel="100000"/>
                                        <p:tgtEl>
                                          <p:spTgt spid="103427">
                                            <p:txEl>
                                              <p:pRg st="0" end="0"/>
                                            </p:txEl>
                                          </p:spTgt>
                                        </p:tgtEl>
                                      </p:cBhvr>
                                    </p:animEffect>
                                    <p:animScale>
                                      <p:cBhvr additive="repl">
                                        <p:cTn id="8" dur="770" decel="100000" fill="hold"/>
                                        <p:tgtEl>
                                          <p:spTgt spid="103427">
                                            <p:txEl>
                                              <p:pRg st="0" end="0"/>
                                            </p:txEl>
                                          </p:spTgt>
                                        </p:tgtEl>
                                      </p:cBhvr>
                                      <p:from x="10000" y="10000"/>
                                      <p:to x="200000" y="450000"/>
                                    </p:animScale>
                                    <p:animScale>
                                      <p:cBhvr additive="repl">
                                        <p:cTn id="9" dur="1230" accel="100000" fill="hold">
                                          <p:stCondLst>
                                            <p:cond delay="0"/>
                                          </p:stCondLst>
                                        </p:cTn>
                                        <p:tgtEl>
                                          <p:spTgt spid="103427">
                                            <p:txEl>
                                              <p:pRg st="0" end="0"/>
                                            </p:txEl>
                                          </p:spTgt>
                                        </p:tgtEl>
                                      </p:cBhvr>
                                      <p:from x="200000" y="450000"/>
                                      <p:to x="100000" y="100000"/>
                                    </p:animScale>
                                    <p:set>
                                      <p:cBhvr additive="repl">
                                        <p:cTn id="10" dur="770" fill="hold"/>
                                        <p:tgtEl>
                                          <p:spTgt spid="103427">
                                            <p:txEl>
                                              <p:pRg st="0" end="0"/>
                                            </p:txEl>
                                          </p:spTgt>
                                        </p:tgtEl>
                                        <p:attrNameLst>
                                          <p:attrName>ppt_x</p:attrName>
                                        </p:attrNameLst>
                                      </p:cBhvr>
                                      <p:to>
                                        <p:strVal val="(0.5)"/>
                                      </p:to>
                                    </p:set>
                                    <p:anim from="(0.5)" to="(#ppt_x)" calcmode="lin" valueType="num">
                                      <p:cBhvr additive="repl">
                                        <p:cTn id="11" dur="1230" accel="100000" fill="hold">
                                          <p:stCondLst>
                                            <p:cond delay="770"/>
                                          </p:stCondLst>
                                        </p:cTn>
                                        <p:tgtEl>
                                          <p:spTgt spid="103427">
                                            <p:txEl>
                                              <p:pRg st="0" end="0"/>
                                            </p:txEl>
                                          </p:spTgt>
                                        </p:tgtEl>
                                        <p:attrNameLst>
                                          <p:attrName>ppt_x</p:attrName>
                                        </p:attrNameLst>
                                      </p:cBhvr>
                                    </p:anim>
                                    <p:set>
                                      <p:cBhvr additive="repl">
                                        <p:cTn id="12" dur="770" fill="hold"/>
                                        <p:tgtEl>
                                          <p:spTgt spid="103427">
                                            <p:txEl>
                                              <p:pRg st="0" end="0"/>
                                            </p:txEl>
                                          </p:spTgt>
                                        </p:tgtEl>
                                        <p:attrNameLst>
                                          <p:attrName>ppt_y</p:attrName>
                                        </p:attrNameLst>
                                      </p:cBhvr>
                                      <p:to>
                                        <p:strVal val="(#ppt_y+0.4)"/>
                                      </p:to>
                                    </p:set>
                                    <p:anim from="(#ppt_y+0.4)" to="(#ppt_y)" calcmode="lin" valueType="num">
                                      <p:cBhvr additive="repl">
                                        <p:cTn id="13" dur="1230" accel="100000" fill="hold">
                                          <p:stCondLst>
                                            <p:cond delay="770"/>
                                          </p:stCondLst>
                                        </p:cTn>
                                        <p:tgtEl>
                                          <p:spTgt spid="103427">
                                            <p:txEl>
                                              <p:pRg st="0" end="0"/>
                                            </p:txEl>
                                          </p:spTgt>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fill="hold" nodeType="clickEffect">
                                  <p:stCondLst>
                                    <p:cond delay="0"/>
                                  </p:stCondLst>
                                  <p:childTnLst>
                                    <p:set>
                                      <p:cBhvr additive="repl">
                                        <p:cTn id="17" dur="1" fill="hold">
                                          <p:stCondLst>
                                            <p:cond delay="0"/>
                                          </p:stCondLst>
                                        </p:cTn>
                                        <p:tgtEl>
                                          <p:spTgt spid="103427">
                                            <p:txEl>
                                              <p:pRg st="1" end="1"/>
                                            </p:txEl>
                                          </p:spTgt>
                                        </p:tgtEl>
                                        <p:attrNameLst>
                                          <p:attrName>style.visibility</p:attrName>
                                        </p:attrNameLst>
                                      </p:cBhvr>
                                      <p:to>
                                        <p:strVal val="visible"/>
                                      </p:to>
                                    </p:set>
                                    <p:animEffect transition="in" filter="fade">
                                      <p:cBhvr additive="repl">
                                        <p:cTn id="18" dur="770" decel="100000"/>
                                        <p:tgtEl>
                                          <p:spTgt spid="103427">
                                            <p:txEl>
                                              <p:pRg st="1" end="1"/>
                                            </p:txEl>
                                          </p:spTgt>
                                        </p:tgtEl>
                                      </p:cBhvr>
                                    </p:animEffect>
                                    <p:animScale>
                                      <p:cBhvr additive="repl">
                                        <p:cTn id="19" dur="770" decel="100000" fill="hold"/>
                                        <p:tgtEl>
                                          <p:spTgt spid="103427">
                                            <p:txEl>
                                              <p:pRg st="1" end="1"/>
                                            </p:txEl>
                                          </p:spTgt>
                                        </p:tgtEl>
                                      </p:cBhvr>
                                      <p:from x="10000" y="10000"/>
                                      <p:to x="200000" y="450000"/>
                                    </p:animScale>
                                    <p:animScale>
                                      <p:cBhvr additive="repl">
                                        <p:cTn id="20" dur="1230" accel="100000" fill="hold">
                                          <p:stCondLst>
                                            <p:cond delay="0"/>
                                          </p:stCondLst>
                                        </p:cTn>
                                        <p:tgtEl>
                                          <p:spTgt spid="103427">
                                            <p:txEl>
                                              <p:pRg st="1" end="1"/>
                                            </p:txEl>
                                          </p:spTgt>
                                        </p:tgtEl>
                                      </p:cBhvr>
                                      <p:from x="200000" y="450000"/>
                                      <p:to x="100000" y="100000"/>
                                    </p:animScale>
                                    <p:set>
                                      <p:cBhvr additive="repl">
                                        <p:cTn id="21" dur="770" fill="hold"/>
                                        <p:tgtEl>
                                          <p:spTgt spid="103427">
                                            <p:txEl>
                                              <p:pRg st="1" end="1"/>
                                            </p:txEl>
                                          </p:spTgt>
                                        </p:tgtEl>
                                        <p:attrNameLst>
                                          <p:attrName>ppt_x</p:attrName>
                                        </p:attrNameLst>
                                      </p:cBhvr>
                                      <p:to>
                                        <p:strVal val="(0.5)"/>
                                      </p:to>
                                    </p:set>
                                    <p:anim from="(0.5)" to="(#ppt_x)" calcmode="lin" valueType="num">
                                      <p:cBhvr additive="repl">
                                        <p:cTn id="22" dur="1230" accel="100000" fill="hold">
                                          <p:stCondLst>
                                            <p:cond delay="770"/>
                                          </p:stCondLst>
                                        </p:cTn>
                                        <p:tgtEl>
                                          <p:spTgt spid="103427">
                                            <p:txEl>
                                              <p:pRg st="1" end="1"/>
                                            </p:txEl>
                                          </p:spTgt>
                                        </p:tgtEl>
                                        <p:attrNameLst>
                                          <p:attrName>ppt_x</p:attrName>
                                        </p:attrNameLst>
                                      </p:cBhvr>
                                    </p:anim>
                                    <p:set>
                                      <p:cBhvr additive="repl">
                                        <p:cTn id="23" dur="770" fill="hold"/>
                                        <p:tgtEl>
                                          <p:spTgt spid="103427">
                                            <p:txEl>
                                              <p:pRg st="1" end="1"/>
                                            </p:txEl>
                                          </p:spTgt>
                                        </p:tgtEl>
                                        <p:attrNameLst>
                                          <p:attrName>ppt_y</p:attrName>
                                        </p:attrNameLst>
                                      </p:cBhvr>
                                      <p:to>
                                        <p:strVal val="(#ppt_y+0.4)"/>
                                      </p:to>
                                    </p:set>
                                    <p:anim from="(#ppt_y+0.4)" to="(#ppt_y)" calcmode="lin" valueType="num">
                                      <p:cBhvr additive="repl">
                                        <p:cTn id="24" dur="1230" accel="100000" fill="hold">
                                          <p:stCondLst>
                                            <p:cond delay="770"/>
                                          </p:stCondLst>
                                        </p:cTn>
                                        <p:tgtEl>
                                          <p:spTgt spid="103427">
                                            <p:txEl>
                                              <p:pRg st="1" end="1"/>
                                            </p:txEl>
                                          </p:spTgt>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fill="hold" nodeType="clickEffect">
                                  <p:stCondLst>
                                    <p:cond delay="0"/>
                                  </p:stCondLst>
                                  <p:childTnLst>
                                    <p:set>
                                      <p:cBhvr additive="repl">
                                        <p:cTn id="28" dur="1" fill="hold">
                                          <p:stCondLst>
                                            <p:cond delay="0"/>
                                          </p:stCondLst>
                                        </p:cTn>
                                        <p:tgtEl>
                                          <p:spTgt spid="103427">
                                            <p:txEl>
                                              <p:pRg st="2" end="2"/>
                                            </p:txEl>
                                          </p:spTgt>
                                        </p:tgtEl>
                                        <p:attrNameLst>
                                          <p:attrName>style.visibility</p:attrName>
                                        </p:attrNameLst>
                                      </p:cBhvr>
                                      <p:to>
                                        <p:strVal val="visible"/>
                                      </p:to>
                                    </p:set>
                                    <p:animEffect transition="in" filter="fade">
                                      <p:cBhvr additive="repl">
                                        <p:cTn id="29" dur="770" decel="100000"/>
                                        <p:tgtEl>
                                          <p:spTgt spid="103427">
                                            <p:txEl>
                                              <p:pRg st="2" end="2"/>
                                            </p:txEl>
                                          </p:spTgt>
                                        </p:tgtEl>
                                      </p:cBhvr>
                                    </p:animEffect>
                                    <p:animScale>
                                      <p:cBhvr additive="repl">
                                        <p:cTn id="30" dur="770" decel="100000" fill="hold"/>
                                        <p:tgtEl>
                                          <p:spTgt spid="103427">
                                            <p:txEl>
                                              <p:pRg st="2" end="2"/>
                                            </p:txEl>
                                          </p:spTgt>
                                        </p:tgtEl>
                                      </p:cBhvr>
                                      <p:from x="10000" y="10000"/>
                                      <p:to x="200000" y="450000"/>
                                    </p:animScale>
                                    <p:animScale>
                                      <p:cBhvr additive="repl">
                                        <p:cTn id="31" dur="1230" accel="100000" fill="hold">
                                          <p:stCondLst>
                                            <p:cond delay="0"/>
                                          </p:stCondLst>
                                        </p:cTn>
                                        <p:tgtEl>
                                          <p:spTgt spid="103427">
                                            <p:txEl>
                                              <p:pRg st="2" end="2"/>
                                            </p:txEl>
                                          </p:spTgt>
                                        </p:tgtEl>
                                      </p:cBhvr>
                                      <p:from x="200000" y="450000"/>
                                      <p:to x="100000" y="100000"/>
                                    </p:animScale>
                                    <p:set>
                                      <p:cBhvr additive="repl">
                                        <p:cTn id="32" dur="770" fill="hold"/>
                                        <p:tgtEl>
                                          <p:spTgt spid="103427">
                                            <p:txEl>
                                              <p:pRg st="2" end="2"/>
                                            </p:txEl>
                                          </p:spTgt>
                                        </p:tgtEl>
                                        <p:attrNameLst>
                                          <p:attrName>ppt_x</p:attrName>
                                        </p:attrNameLst>
                                      </p:cBhvr>
                                      <p:to>
                                        <p:strVal val="(0.5)"/>
                                      </p:to>
                                    </p:set>
                                    <p:anim from="(0.5)" to="(#ppt_x)" calcmode="lin" valueType="num">
                                      <p:cBhvr additive="repl">
                                        <p:cTn id="33" dur="1230" accel="100000" fill="hold">
                                          <p:stCondLst>
                                            <p:cond delay="770"/>
                                          </p:stCondLst>
                                        </p:cTn>
                                        <p:tgtEl>
                                          <p:spTgt spid="103427">
                                            <p:txEl>
                                              <p:pRg st="2" end="2"/>
                                            </p:txEl>
                                          </p:spTgt>
                                        </p:tgtEl>
                                        <p:attrNameLst>
                                          <p:attrName>ppt_x</p:attrName>
                                        </p:attrNameLst>
                                      </p:cBhvr>
                                    </p:anim>
                                    <p:set>
                                      <p:cBhvr additive="repl">
                                        <p:cTn id="34" dur="770" fill="hold"/>
                                        <p:tgtEl>
                                          <p:spTgt spid="103427">
                                            <p:txEl>
                                              <p:pRg st="2" end="2"/>
                                            </p:txEl>
                                          </p:spTgt>
                                        </p:tgtEl>
                                        <p:attrNameLst>
                                          <p:attrName>ppt_y</p:attrName>
                                        </p:attrNameLst>
                                      </p:cBhvr>
                                      <p:to>
                                        <p:strVal val="(#ppt_y+0.4)"/>
                                      </p:to>
                                    </p:set>
                                    <p:anim from="(#ppt_y+0.4)" to="(#ppt_y)" calcmode="lin" valueType="num">
                                      <p:cBhvr additive="repl">
                                        <p:cTn id="35" dur="1230" accel="100000" fill="hold">
                                          <p:stCondLst>
                                            <p:cond delay="770"/>
                                          </p:stCondLst>
                                        </p:cTn>
                                        <p:tgtEl>
                                          <p:spTgt spid="103427">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4449"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3:9-20</a:t>
            </a:r>
          </a:p>
        </p:txBody>
      </p:sp>
      <p:sp>
        <p:nvSpPr>
          <p:cNvPr id="104450" name="Rectangle 2"/>
          <p:cNvSpPr>
            <a:spLocks noGrp="1" noChangeArrowheads="1"/>
          </p:cNvSpPr>
          <p:nvPr>
            <p:ph type="subTitle" idx="4294967295"/>
          </p:nvPr>
        </p:nvSpPr>
        <p:spPr>
          <a:xfrm>
            <a:off x="990600" y="3886200"/>
            <a:ext cx="73914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모든사람들이 범죄하였기에 믿음으로 구원에 이르는 길이 필요 하였다</a:t>
            </a:r>
            <a:endParaRPr lang="en-GB" sz="3200" b="1" i="1">
              <a:solidFill>
                <a:srgbClr val="FFFFFF"/>
              </a:solidFill>
              <a:latin typeface="Arial" charset="0"/>
              <a:ea typeface="MS Gothic" charset="0"/>
              <a:cs typeface="MS Gothic"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7" name="Picture 2" descr="supreme_decision_qx_m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6051" name="Rectangle 3"/>
          <p:cNvSpPr>
            <a:spLocks noChangeArrowheads="1"/>
          </p:cNvSpPr>
          <p:nvPr/>
        </p:nvSpPr>
        <p:spPr bwMode="auto">
          <a:xfrm>
            <a:off x="0" y="0"/>
            <a:ext cx="9144000" cy="6858000"/>
          </a:xfrm>
          <a:prstGeom prst="rect">
            <a:avLst/>
          </a:prstGeom>
          <a:gradFill rotWithShape="0">
            <a:gsLst>
              <a:gs pos="0">
                <a:schemeClr val="tx2">
                  <a:alpha val="28000"/>
                </a:schemeClr>
              </a:gs>
              <a:gs pos="100000">
                <a:schemeClr val="tx2">
                  <a:gamma/>
                  <a:tint val="90196"/>
                  <a:invGamma/>
                </a:schemeClr>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386052" name="Rectangle 4"/>
          <p:cNvSpPr>
            <a:spLocks noGrp="1" noChangeArrowheads="1"/>
          </p:cNvSpPr>
          <p:nvPr>
            <p:ph type="ctrTitle"/>
          </p:nvPr>
        </p:nvSpPr>
        <p:spPr>
          <a:xfrm>
            <a:off x="-228600" y="0"/>
            <a:ext cx="9372600" cy="914400"/>
          </a:xfrm>
          <a:solidFill>
            <a:schemeClr val="tx1"/>
          </a:solidFill>
          <a:effectLst>
            <a:outerShdw blurRad="63500" dist="107763" dir="8100000" algn="ctr" rotWithShape="0">
              <a:schemeClr val="tx2">
                <a:alpha val="74998"/>
              </a:schemeClr>
            </a:outerShdw>
          </a:effectLst>
        </p:spPr>
        <p:txBody>
          <a:bodyPr/>
          <a:lstStyle/>
          <a:p>
            <a:pPr eaLnBrk="1" hangingPunct="1">
              <a:defRPr/>
            </a:pPr>
            <a:r>
              <a:rPr lang="ko-KR" altLang="en-US" b="1" smtClean="0">
                <a:solidFill>
                  <a:schemeClr val="bg1"/>
                </a:solidFill>
                <a:ea typeface="Gulim" charset="0"/>
                <a:cs typeface="Gulim" charset="0"/>
              </a:rPr>
              <a:t>모든것이 하나님앞에 범죄하였다</a:t>
            </a:r>
            <a:endParaRPr lang="en-US" altLang="ko-KR" sz="5400" smtClean="0">
              <a:solidFill>
                <a:schemeClr val="bg1"/>
              </a:solidFill>
              <a:ea typeface="Gulim" charset="0"/>
              <a:cs typeface="Gulim" charset="0"/>
            </a:endParaRPr>
          </a:p>
        </p:txBody>
      </p:sp>
      <p:graphicFrame>
        <p:nvGraphicFramePr>
          <p:cNvPr id="386053" name="Object 5"/>
          <p:cNvGraphicFramePr>
            <a:graphicFrameLocks noChangeAspect="1"/>
          </p:cNvGraphicFramePr>
          <p:nvPr/>
        </p:nvGraphicFramePr>
        <p:xfrm>
          <a:off x="-381000" y="152400"/>
          <a:ext cx="9637713" cy="6896100"/>
        </p:xfrm>
        <a:graphic>
          <a:graphicData uri="http://schemas.openxmlformats.org/presentationml/2006/ole">
            <mc:AlternateContent xmlns:mc="http://schemas.openxmlformats.org/markup-compatibility/2006">
              <mc:Choice xmlns:v="urn:schemas-microsoft-com:vml" Requires="v">
                <p:oleObj spid="_x0000_s884746" name="Document" r:id="rId5" imgW="6057900" imgH="4330700" progId="Word.Document.8">
                  <p:embed/>
                </p:oleObj>
              </mc:Choice>
              <mc:Fallback>
                <p:oleObj name="Document" r:id="rId5" imgW="6057900" imgH="4330700" progId="Word.Document.8">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152400"/>
                        <a:ext cx="9637713" cy="6896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6054" name="Text Box 6"/>
          <p:cNvSpPr txBox="1">
            <a:spLocks noChangeArrowheads="1"/>
          </p:cNvSpPr>
          <p:nvPr/>
        </p:nvSpPr>
        <p:spPr bwMode="auto">
          <a:xfrm>
            <a:off x="8502650" y="-76200"/>
            <a:ext cx="641350" cy="457200"/>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100000"/>
              </a:lnSpc>
              <a:buClrTx/>
              <a:buSzTx/>
              <a:buFontTx/>
              <a:buNone/>
              <a:defRPr/>
            </a:pPr>
            <a:r>
              <a:rPr lang="en-US" b="1"/>
              <a:t>152</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386052"/>
                                        </p:tgtEl>
                                        <p:attrNameLst>
                                          <p:attrName>style.visibility</p:attrName>
                                        </p:attrNameLst>
                                      </p:cBhvr>
                                      <p:to>
                                        <p:strVal val="visible"/>
                                      </p:to>
                                    </p:set>
                                    <p:animEffect transition="in" filter="wipe(down)">
                                      <p:cBhvr>
                                        <p:cTn id="7" dur="580">
                                          <p:stCondLst>
                                            <p:cond delay="0"/>
                                          </p:stCondLst>
                                        </p:cTn>
                                        <p:tgtEl>
                                          <p:spTgt spid="386052"/>
                                        </p:tgtEl>
                                      </p:cBhvr>
                                    </p:animEffect>
                                    <p:anim calcmode="lin" valueType="num">
                                      <p:cBhvr>
                                        <p:cTn id="8" dur="1822" tmFilter="0,0; 0.14,0.36; 0.43,0.73; 0.71,0.91; 1.0,1.0">
                                          <p:stCondLst>
                                            <p:cond delay="0"/>
                                          </p:stCondLst>
                                        </p:cTn>
                                        <p:tgtEl>
                                          <p:spTgt spid="38605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8605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8605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8605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86052"/>
                                        </p:tgtEl>
                                        <p:attrNameLst>
                                          <p:attrName>ppt_y</p:attrName>
                                        </p:attrNameLst>
                                      </p:cBhvr>
                                      <p:tavLst>
                                        <p:tav tm="0" fmla="#ppt_y-sin(pi*$)/81">
                                          <p:val>
                                            <p:fltVal val="0"/>
                                          </p:val>
                                        </p:tav>
                                        <p:tav tm="100000">
                                          <p:val>
                                            <p:fltVal val="1"/>
                                          </p:val>
                                        </p:tav>
                                      </p:tavLst>
                                    </p:anim>
                                    <p:animScale>
                                      <p:cBhvr>
                                        <p:cTn id="13" dur="26">
                                          <p:stCondLst>
                                            <p:cond delay="650"/>
                                          </p:stCondLst>
                                        </p:cTn>
                                        <p:tgtEl>
                                          <p:spTgt spid="386052"/>
                                        </p:tgtEl>
                                      </p:cBhvr>
                                      <p:to x="100000" y="60000"/>
                                    </p:animScale>
                                    <p:animScale>
                                      <p:cBhvr>
                                        <p:cTn id="14" dur="166" decel="50000">
                                          <p:stCondLst>
                                            <p:cond delay="676"/>
                                          </p:stCondLst>
                                        </p:cTn>
                                        <p:tgtEl>
                                          <p:spTgt spid="386052"/>
                                        </p:tgtEl>
                                      </p:cBhvr>
                                      <p:to x="100000" y="100000"/>
                                    </p:animScale>
                                    <p:animScale>
                                      <p:cBhvr>
                                        <p:cTn id="15" dur="26">
                                          <p:stCondLst>
                                            <p:cond delay="1312"/>
                                          </p:stCondLst>
                                        </p:cTn>
                                        <p:tgtEl>
                                          <p:spTgt spid="386052"/>
                                        </p:tgtEl>
                                      </p:cBhvr>
                                      <p:to x="100000" y="80000"/>
                                    </p:animScale>
                                    <p:animScale>
                                      <p:cBhvr>
                                        <p:cTn id="16" dur="166" decel="50000">
                                          <p:stCondLst>
                                            <p:cond delay="1338"/>
                                          </p:stCondLst>
                                        </p:cTn>
                                        <p:tgtEl>
                                          <p:spTgt spid="386052"/>
                                        </p:tgtEl>
                                      </p:cBhvr>
                                      <p:to x="100000" y="100000"/>
                                    </p:animScale>
                                    <p:animScale>
                                      <p:cBhvr>
                                        <p:cTn id="17" dur="26">
                                          <p:stCondLst>
                                            <p:cond delay="1642"/>
                                          </p:stCondLst>
                                        </p:cTn>
                                        <p:tgtEl>
                                          <p:spTgt spid="386052"/>
                                        </p:tgtEl>
                                      </p:cBhvr>
                                      <p:to x="100000" y="90000"/>
                                    </p:animScale>
                                    <p:animScale>
                                      <p:cBhvr>
                                        <p:cTn id="18" dur="166" decel="50000">
                                          <p:stCondLst>
                                            <p:cond delay="1668"/>
                                          </p:stCondLst>
                                        </p:cTn>
                                        <p:tgtEl>
                                          <p:spTgt spid="386052"/>
                                        </p:tgtEl>
                                      </p:cBhvr>
                                      <p:to x="100000" y="100000"/>
                                    </p:animScale>
                                    <p:animScale>
                                      <p:cBhvr>
                                        <p:cTn id="19" dur="26">
                                          <p:stCondLst>
                                            <p:cond delay="1808"/>
                                          </p:stCondLst>
                                        </p:cTn>
                                        <p:tgtEl>
                                          <p:spTgt spid="386052"/>
                                        </p:tgtEl>
                                      </p:cBhvr>
                                      <p:to x="100000" y="95000"/>
                                    </p:animScale>
                                    <p:animScale>
                                      <p:cBhvr>
                                        <p:cTn id="20" dur="166" decel="50000">
                                          <p:stCondLst>
                                            <p:cond delay="1834"/>
                                          </p:stCondLst>
                                        </p:cTn>
                                        <p:tgtEl>
                                          <p:spTgt spid="386052"/>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86053"/>
                                        </p:tgtEl>
                                        <p:attrNameLst>
                                          <p:attrName>style.visibility</p:attrName>
                                        </p:attrNameLst>
                                      </p:cBhvr>
                                      <p:to>
                                        <p:strVal val="visible"/>
                                      </p:to>
                                    </p:set>
                                    <p:animEffect transition="in" filter="wipe(down)">
                                      <p:cBhvr>
                                        <p:cTn id="25" dur="580">
                                          <p:stCondLst>
                                            <p:cond delay="0"/>
                                          </p:stCondLst>
                                        </p:cTn>
                                        <p:tgtEl>
                                          <p:spTgt spid="386053"/>
                                        </p:tgtEl>
                                      </p:cBhvr>
                                    </p:animEffect>
                                    <p:anim calcmode="lin" valueType="num">
                                      <p:cBhvr>
                                        <p:cTn id="26" dur="1822" tmFilter="0,0; 0.14,0.36; 0.43,0.73; 0.71,0.91; 1.0,1.0">
                                          <p:stCondLst>
                                            <p:cond delay="0"/>
                                          </p:stCondLst>
                                        </p:cTn>
                                        <p:tgtEl>
                                          <p:spTgt spid="38605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8605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8605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8605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86053"/>
                                        </p:tgtEl>
                                        <p:attrNameLst>
                                          <p:attrName>ppt_y</p:attrName>
                                        </p:attrNameLst>
                                      </p:cBhvr>
                                      <p:tavLst>
                                        <p:tav tm="0" fmla="#ppt_y-sin(pi*$)/81">
                                          <p:val>
                                            <p:fltVal val="0"/>
                                          </p:val>
                                        </p:tav>
                                        <p:tav tm="100000">
                                          <p:val>
                                            <p:fltVal val="1"/>
                                          </p:val>
                                        </p:tav>
                                      </p:tavLst>
                                    </p:anim>
                                    <p:animScale>
                                      <p:cBhvr>
                                        <p:cTn id="31" dur="26">
                                          <p:stCondLst>
                                            <p:cond delay="650"/>
                                          </p:stCondLst>
                                        </p:cTn>
                                        <p:tgtEl>
                                          <p:spTgt spid="386053"/>
                                        </p:tgtEl>
                                      </p:cBhvr>
                                      <p:to x="100000" y="60000"/>
                                    </p:animScale>
                                    <p:animScale>
                                      <p:cBhvr>
                                        <p:cTn id="32" dur="166" decel="50000">
                                          <p:stCondLst>
                                            <p:cond delay="676"/>
                                          </p:stCondLst>
                                        </p:cTn>
                                        <p:tgtEl>
                                          <p:spTgt spid="386053"/>
                                        </p:tgtEl>
                                      </p:cBhvr>
                                      <p:to x="100000" y="100000"/>
                                    </p:animScale>
                                    <p:animScale>
                                      <p:cBhvr>
                                        <p:cTn id="33" dur="26">
                                          <p:stCondLst>
                                            <p:cond delay="1312"/>
                                          </p:stCondLst>
                                        </p:cTn>
                                        <p:tgtEl>
                                          <p:spTgt spid="386053"/>
                                        </p:tgtEl>
                                      </p:cBhvr>
                                      <p:to x="100000" y="80000"/>
                                    </p:animScale>
                                    <p:animScale>
                                      <p:cBhvr>
                                        <p:cTn id="34" dur="166" decel="50000">
                                          <p:stCondLst>
                                            <p:cond delay="1338"/>
                                          </p:stCondLst>
                                        </p:cTn>
                                        <p:tgtEl>
                                          <p:spTgt spid="386053"/>
                                        </p:tgtEl>
                                      </p:cBhvr>
                                      <p:to x="100000" y="100000"/>
                                    </p:animScale>
                                    <p:animScale>
                                      <p:cBhvr>
                                        <p:cTn id="35" dur="26">
                                          <p:stCondLst>
                                            <p:cond delay="1642"/>
                                          </p:stCondLst>
                                        </p:cTn>
                                        <p:tgtEl>
                                          <p:spTgt spid="386053"/>
                                        </p:tgtEl>
                                      </p:cBhvr>
                                      <p:to x="100000" y="90000"/>
                                    </p:animScale>
                                    <p:animScale>
                                      <p:cBhvr>
                                        <p:cTn id="36" dur="166" decel="50000">
                                          <p:stCondLst>
                                            <p:cond delay="1668"/>
                                          </p:stCondLst>
                                        </p:cTn>
                                        <p:tgtEl>
                                          <p:spTgt spid="386053"/>
                                        </p:tgtEl>
                                      </p:cBhvr>
                                      <p:to x="100000" y="100000"/>
                                    </p:animScale>
                                    <p:animScale>
                                      <p:cBhvr>
                                        <p:cTn id="37" dur="26">
                                          <p:stCondLst>
                                            <p:cond delay="1808"/>
                                          </p:stCondLst>
                                        </p:cTn>
                                        <p:tgtEl>
                                          <p:spTgt spid="386053"/>
                                        </p:tgtEl>
                                      </p:cBhvr>
                                      <p:to x="100000" y="95000"/>
                                    </p:animScale>
                                    <p:animScale>
                                      <p:cBhvr>
                                        <p:cTn id="38" dur="166" decel="50000">
                                          <p:stCondLst>
                                            <p:cond delay="1834"/>
                                          </p:stCondLst>
                                        </p:cTn>
                                        <p:tgtEl>
                                          <p:spTgt spid="38605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05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7" name="Rectangle 1"/>
          <p:cNvSpPr>
            <a:spLocks noGrp="1" noChangeArrowheads="1"/>
          </p:cNvSpPr>
          <p:nvPr>
            <p:ph type="title"/>
          </p:nvPr>
        </p:nvSpPr>
        <p:spPr>
          <a:xfrm>
            <a:off x="0" y="304800"/>
            <a:ext cx="91440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106498"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886788" name="Group 3"/>
          <p:cNvGrpSpPr>
            <a:grpSpLocks/>
          </p:cNvGrpSpPr>
          <p:nvPr/>
        </p:nvGrpSpPr>
        <p:grpSpPr bwMode="auto">
          <a:xfrm>
            <a:off x="76200" y="1473200"/>
            <a:ext cx="8990013" cy="5230813"/>
            <a:chOff x="48" y="928"/>
            <a:chExt cx="5663" cy="3295"/>
          </a:xfrm>
        </p:grpSpPr>
        <p:sp>
          <p:nvSpPr>
            <p:cNvPr id="106500" name="Rectangle 4"/>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보냄</a:t>
              </a:r>
            </a:p>
          </p:txBody>
        </p:sp>
        <p:sp>
          <p:nvSpPr>
            <p:cNvPr id="106501" name="Rectangle 5"/>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봉사</a:t>
              </a:r>
            </a:p>
          </p:txBody>
        </p:sp>
        <p:sp>
          <p:nvSpPr>
            <p:cNvPr id="106502"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106503"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106504" name="Rectangle 8"/>
            <p:cNvSpPr>
              <a:spLocks noChangeArrowheads="1"/>
            </p:cNvSpPr>
            <p:nvPr/>
          </p:nvSpPr>
          <p:spPr bwMode="auto">
            <a:xfrm>
              <a:off x="1666"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구속</a:t>
              </a:r>
            </a:p>
          </p:txBody>
        </p:sp>
        <p:sp>
          <p:nvSpPr>
            <p:cNvPr id="106505" name="Rectangle 9"/>
            <p:cNvSpPr>
              <a:spLocks noChangeArrowheads="1"/>
            </p:cNvSpPr>
            <p:nvPr/>
          </p:nvSpPr>
          <p:spPr bwMode="auto">
            <a:xfrm>
              <a:off x="768" y="3125"/>
              <a:ext cx="898"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죄</a:t>
              </a:r>
            </a:p>
          </p:txBody>
        </p:sp>
        <p:sp>
          <p:nvSpPr>
            <p:cNvPr id="106506" name="Rectangle 10"/>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106507" name="Rectangle 11"/>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106508" name="Rectangle 12"/>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106509"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106510"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106511" name="Rectangle 15"/>
            <p:cNvSpPr>
              <a:spLocks noChangeArrowheads="1"/>
            </p:cNvSpPr>
            <p:nvPr/>
          </p:nvSpPr>
          <p:spPr bwMode="auto">
            <a:xfrm>
              <a:off x="1666"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3:21–</a:t>
              </a:r>
              <a:br>
                <a:rPr lang="en-GB" sz="2000" b="1">
                  <a:solidFill>
                    <a:srgbClr val="FFFFFF"/>
                  </a:solidFill>
                  <a:latin typeface="Arial" charset="0"/>
                </a:rPr>
              </a:br>
              <a:r>
                <a:rPr lang="en-GB" sz="2000" b="1">
                  <a:solidFill>
                    <a:srgbClr val="FFFFFF"/>
                  </a:solidFill>
                  <a:latin typeface="Arial" charset="0"/>
                </a:rPr>
                <a:t>5:21</a:t>
              </a:r>
            </a:p>
          </p:txBody>
        </p:sp>
        <p:sp>
          <p:nvSpPr>
            <p:cNvPr id="106512" name="Rectangle 16"/>
            <p:cNvSpPr>
              <a:spLocks noChangeArrowheads="1"/>
            </p:cNvSpPr>
            <p:nvPr/>
          </p:nvSpPr>
          <p:spPr bwMode="auto">
            <a:xfrm>
              <a:off x="768" y="2026"/>
              <a:ext cx="898"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1:18–</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3:20</a:t>
              </a:r>
            </a:p>
          </p:txBody>
        </p:sp>
        <p:sp>
          <p:nvSpPr>
            <p:cNvPr id="106513" name="Rectangle 17"/>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106514" name="Rectangle 18"/>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보급</a:t>
              </a:r>
            </a:p>
          </p:txBody>
        </p:sp>
        <p:sp>
          <p:nvSpPr>
            <p:cNvPr id="106515" name="Rectangle 19"/>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적용</a:t>
              </a:r>
            </a:p>
          </p:txBody>
        </p:sp>
        <p:sp>
          <p:nvSpPr>
            <p:cNvPr id="106516"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106517"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106518" name="Rectangle 22"/>
            <p:cNvSpPr>
              <a:spLocks noChangeArrowheads="1"/>
            </p:cNvSpPr>
            <p:nvPr/>
          </p:nvSpPr>
          <p:spPr bwMode="auto">
            <a:xfrm>
              <a:off x="1666"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공급</a:t>
              </a:r>
            </a:p>
          </p:txBody>
        </p:sp>
        <p:sp>
          <p:nvSpPr>
            <p:cNvPr id="106519" name="Rectangle 23"/>
            <p:cNvSpPr>
              <a:spLocks noChangeArrowheads="1"/>
            </p:cNvSpPr>
            <p:nvPr/>
          </p:nvSpPr>
          <p:spPr bwMode="auto">
            <a:xfrm>
              <a:off x="768" y="928"/>
              <a:ext cx="898"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필요</a:t>
              </a:r>
            </a:p>
          </p:txBody>
        </p:sp>
        <p:sp>
          <p:nvSpPr>
            <p:cNvPr id="106520" name="Rectangle 24"/>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106521"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2"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3"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4"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5"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6"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7"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8"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29"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30"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31"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6532"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1"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3:21-31</a:t>
            </a:r>
          </a:p>
        </p:txBody>
      </p:sp>
      <p:sp>
        <p:nvSpPr>
          <p:cNvPr id="107522" name="Rectangle 2"/>
          <p:cNvSpPr>
            <a:spLocks noGrp="1" noChangeArrowheads="1"/>
          </p:cNvSpPr>
          <p:nvPr>
            <p:ph type="subTitle" idx="4294967295"/>
          </p:nvPr>
        </p:nvSpPr>
        <p:spPr>
          <a:xfrm>
            <a:off x="800100" y="3886200"/>
            <a:ext cx="75438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pPr>
            <a:r>
              <a:rPr lang="ko-KR" altLang="en-US" sz="3200" b="1" i="1">
                <a:solidFill>
                  <a:srgbClr val="FFFFFF"/>
                </a:solidFill>
                <a:latin typeface="Arial" charset="0"/>
                <a:ea typeface="Gulim" charset="0"/>
                <a:cs typeface="Gulim" charset="0"/>
              </a:rPr>
              <a:t>하나님의 의는 믿음으로 얻는 구원을 통해 이루어 졌다</a:t>
            </a:r>
            <a:endParaRPr lang="en-GB" sz="3200" b="1" i="1">
              <a:solidFill>
                <a:srgbClr val="FFFFFF"/>
              </a:solidFill>
              <a:latin typeface="Arial" charset="0"/>
              <a:ea typeface="MS Gothic" charset="0"/>
              <a:cs typeface="MS Gothic"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8545" name="Rectangle 1"/>
          <p:cNvSpPr>
            <a:spLocks noGrp="1" noChangeArrowheads="1"/>
          </p:cNvSpPr>
          <p:nvPr>
            <p:ph type="title"/>
          </p:nvPr>
        </p:nvSpPr>
        <p:spPr>
          <a:xfrm>
            <a:off x="0" y="304800"/>
            <a:ext cx="91440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108546"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890884" name="Group 3"/>
          <p:cNvGrpSpPr>
            <a:grpSpLocks/>
          </p:cNvGrpSpPr>
          <p:nvPr/>
        </p:nvGrpSpPr>
        <p:grpSpPr bwMode="auto">
          <a:xfrm>
            <a:off x="76200" y="1473200"/>
            <a:ext cx="8990013" cy="5230813"/>
            <a:chOff x="48" y="928"/>
            <a:chExt cx="5663" cy="3295"/>
          </a:xfrm>
        </p:grpSpPr>
        <p:sp>
          <p:nvSpPr>
            <p:cNvPr id="108548" name="Rectangle 4"/>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보냄</a:t>
              </a:r>
            </a:p>
          </p:txBody>
        </p:sp>
        <p:sp>
          <p:nvSpPr>
            <p:cNvPr id="108549" name="Rectangle 5"/>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봉사</a:t>
              </a:r>
            </a:p>
          </p:txBody>
        </p:sp>
        <p:sp>
          <p:nvSpPr>
            <p:cNvPr id="108550"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108551"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108552" name="Rectangle 8"/>
            <p:cNvSpPr>
              <a:spLocks noChangeArrowheads="1"/>
            </p:cNvSpPr>
            <p:nvPr/>
          </p:nvSpPr>
          <p:spPr bwMode="auto">
            <a:xfrm>
              <a:off x="1666" y="3125"/>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구속</a:t>
              </a:r>
            </a:p>
          </p:txBody>
        </p:sp>
        <p:sp>
          <p:nvSpPr>
            <p:cNvPr id="108553" name="Rectangle 9"/>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죄</a:t>
              </a:r>
            </a:p>
          </p:txBody>
        </p:sp>
        <p:sp>
          <p:nvSpPr>
            <p:cNvPr id="108554" name="Rectangle 10"/>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108555" name="Rectangle 11"/>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108556" name="Rectangle 12"/>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108557"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108558"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108559" name="Rectangle 15"/>
            <p:cNvSpPr>
              <a:spLocks noChangeArrowheads="1"/>
            </p:cNvSpPr>
            <p:nvPr/>
          </p:nvSpPr>
          <p:spPr bwMode="auto">
            <a:xfrm>
              <a:off x="1666" y="2026"/>
              <a:ext cx="809"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3:21–</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5:21</a:t>
              </a:r>
            </a:p>
          </p:txBody>
        </p:sp>
        <p:sp>
          <p:nvSpPr>
            <p:cNvPr id="108560" name="Rectangle 16"/>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108561" name="Rectangle 17"/>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108562" name="Rectangle 18"/>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보급</a:t>
              </a:r>
            </a:p>
          </p:txBody>
        </p:sp>
        <p:sp>
          <p:nvSpPr>
            <p:cNvPr id="108563" name="Rectangle 19"/>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적용</a:t>
              </a:r>
            </a:p>
          </p:txBody>
        </p:sp>
        <p:sp>
          <p:nvSpPr>
            <p:cNvPr id="108564"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108565"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108566" name="Rectangle 22"/>
            <p:cNvSpPr>
              <a:spLocks noChangeArrowheads="1"/>
            </p:cNvSpPr>
            <p:nvPr/>
          </p:nvSpPr>
          <p:spPr bwMode="auto">
            <a:xfrm>
              <a:off x="1666" y="928"/>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공급</a:t>
              </a:r>
            </a:p>
          </p:txBody>
        </p:sp>
        <p:sp>
          <p:nvSpPr>
            <p:cNvPr id="108567" name="Rectangle 23"/>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필요</a:t>
              </a:r>
            </a:p>
          </p:txBody>
        </p:sp>
        <p:sp>
          <p:nvSpPr>
            <p:cNvPr id="108568" name="Rectangle 24"/>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108569"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0"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1"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2"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3"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4"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5"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6"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7"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8"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79"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08580"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1"/>
          <p:cNvSpPr>
            <a:spLocks noGrp="1" noChangeArrowheads="1"/>
          </p:cNvSpPr>
          <p:nvPr>
            <p:ph type="title"/>
          </p:nvPr>
        </p:nvSpPr>
        <p:spPr>
          <a:xfrm>
            <a:off x="685800" y="6096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000" smtClean="0">
                <a:ea typeface="Gulim" charset="0"/>
                <a:cs typeface="Gulim" charset="0"/>
              </a:rPr>
              <a:t>로마서를</a:t>
            </a:r>
            <a:r>
              <a:rPr lang="en-GB" sz="4000" smtClean="0">
                <a:ea typeface="Gulim" charset="0"/>
                <a:cs typeface="Gulim" charset="0"/>
              </a:rPr>
              <a:t> </a:t>
            </a:r>
            <a:r>
              <a:rPr lang="ja-JP" altLang="en-GB" sz="4000" smtClean="0">
                <a:ea typeface="Gulim" charset="0"/>
                <a:cs typeface="Gulim" charset="0"/>
              </a:rPr>
              <a:t>통해</a:t>
            </a:r>
            <a:r>
              <a:rPr lang="en-GB" sz="4000" smtClean="0">
                <a:ea typeface="Gulim" charset="0"/>
                <a:cs typeface="Gulim" charset="0"/>
              </a:rPr>
              <a:t> </a:t>
            </a:r>
            <a:r>
              <a:rPr lang="ja-JP" altLang="en-GB" sz="4000" smtClean="0">
                <a:ea typeface="Gulim" charset="0"/>
                <a:cs typeface="Gulim" charset="0"/>
              </a:rPr>
              <a:t>다시</a:t>
            </a:r>
            <a:r>
              <a:rPr lang="en-GB" sz="4000" smtClean="0">
                <a:ea typeface="Gulim" charset="0"/>
                <a:cs typeface="Gulim" charset="0"/>
              </a:rPr>
              <a:t> </a:t>
            </a:r>
            <a:r>
              <a:rPr lang="ja-JP" altLang="en-GB" sz="4000" smtClean="0">
                <a:ea typeface="Gulim" charset="0"/>
                <a:cs typeface="Gulim" charset="0"/>
              </a:rPr>
              <a:t>태어난</a:t>
            </a:r>
            <a:r>
              <a:rPr lang="en-GB" sz="4000" smtClean="0">
                <a:ea typeface="Gulim" charset="0"/>
                <a:cs typeface="Gulim" charset="0"/>
              </a:rPr>
              <a:t> </a:t>
            </a:r>
            <a:r>
              <a:rPr lang="ja-JP" altLang="en-GB" sz="4000" smtClean="0">
                <a:ea typeface="Gulim" charset="0"/>
                <a:cs typeface="Gulim" charset="0"/>
              </a:rPr>
              <a:t>루터</a:t>
            </a:r>
            <a:endParaRPr lang="en-GB" sz="4000" smtClean="0">
              <a:ea typeface="Gulim" charset="0"/>
              <a:cs typeface="Gulim" charset="0"/>
            </a:endParaRPr>
          </a:p>
        </p:txBody>
      </p:sp>
      <p:pic>
        <p:nvPicPr>
          <p:cNvPr id="634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r="52000" b="4745"/>
          <a:stretch>
            <a:fillRect/>
          </a:stretch>
        </p:blipFill>
        <p:spPr bwMode="auto">
          <a:xfrm>
            <a:off x="5778500" y="1676400"/>
            <a:ext cx="3060700" cy="4889500"/>
          </a:xfrm>
          <a:prstGeom prst="rect">
            <a:avLst/>
          </a:prstGeom>
          <a:noFill/>
          <a:ln>
            <a:noFill/>
          </a:ln>
          <a:effectLst/>
          <a:extLst>
            <a:ext uri="{909E8E84-426E-40dd-AFC4-6F175D3DCCD1}">
              <a14:hiddenFill xmlns:a14="http://schemas.microsoft.com/office/drawing/2010/main">
                <a:blipFill dpi="0" rotWithShape="0">
                  <a:blip/>
                  <a:srcRect r="52000" b="4745"/>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3491" name="Rectangle 3"/>
          <p:cNvSpPr>
            <a:spLocks noChangeArrowheads="1"/>
          </p:cNvSpPr>
          <p:nvPr/>
        </p:nvSpPr>
        <p:spPr bwMode="auto">
          <a:xfrm>
            <a:off x="228600" y="1828800"/>
            <a:ext cx="5410200" cy="5029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38138" indent="-338138">
              <a:lnSpc>
                <a:spcPct val="90000"/>
              </a:lnSpc>
              <a:spcBef>
                <a:spcPts val="600"/>
              </a:spcBef>
              <a:buClr>
                <a:srgbClr val="99CCFF"/>
              </a:buClr>
              <a:buFont typeface="Georgia" charset="0"/>
              <a:buChar char="•"/>
              <a:tabLst>
                <a:tab pos="338138" algn="l"/>
                <a:tab pos="785813" algn="l"/>
                <a:tab pos="1235075" algn="l"/>
                <a:tab pos="1684338" algn="l"/>
                <a:tab pos="2133600" algn="l"/>
                <a:tab pos="2582863" algn="l"/>
                <a:tab pos="3032125" algn="l"/>
                <a:tab pos="3481388" algn="l"/>
                <a:tab pos="3930650" algn="l"/>
                <a:tab pos="4379913" algn="l"/>
                <a:tab pos="4829175" algn="l"/>
                <a:tab pos="5278438" algn="l"/>
                <a:tab pos="5727700" algn="l"/>
                <a:tab pos="6176963" algn="l"/>
                <a:tab pos="6626225" algn="l"/>
                <a:tab pos="7075488" algn="l"/>
                <a:tab pos="7524750" algn="l"/>
                <a:tab pos="7974013" algn="l"/>
                <a:tab pos="8423275" algn="l"/>
                <a:tab pos="8872538" algn="l"/>
                <a:tab pos="9321800" algn="l"/>
              </a:tabLst>
              <a:defRPr/>
            </a:pPr>
            <a:r>
              <a:rPr lang="ja-JP" altLang="en-GB" b="1">
                <a:solidFill>
                  <a:srgbClr val="EAEAEA"/>
                </a:solidFill>
                <a:latin typeface="Georgia" charset="0"/>
                <a:ea typeface="Gulim" charset="0"/>
                <a:cs typeface="Gulim" charset="0"/>
              </a:rPr>
              <a:t>루터는</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로마서</a:t>
            </a:r>
            <a:r>
              <a:rPr lang="en-GB" b="1">
                <a:solidFill>
                  <a:srgbClr val="EAEAEA"/>
                </a:solidFill>
                <a:latin typeface="Georgia" charset="0"/>
                <a:ea typeface="Gulim" charset="0"/>
                <a:cs typeface="Gulim" charset="0"/>
              </a:rPr>
              <a:t> 1:17</a:t>
            </a:r>
            <a:r>
              <a:rPr lang="ja-JP" altLang="en-GB" b="1">
                <a:solidFill>
                  <a:srgbClr val="EAEAEA"/>
                </a:solidFill>
                <a:latin typeface="Georgia" charset="0"/>
                <a:ea typeface="Gulim" charset="0"/>
                <a:cs typeface="Gulim" charset="0"/>
              </a:rPr>
              <a:t>의</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영적</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진실을</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놓고</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밤낮으로</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고민</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하던중</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하나님의</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음성을</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듣게</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되었다</a:t>
            </a:r>
            <a:r>
              <a:rPr lang="en-GB" b="1">
                <a:solidFill>
                  <a:srgbClr val="EAEAEA"/>
                </a:solidFill>
                <a:latin typeface="Georgia" charset="0"/>
                <a:ea typeface="Gulim" charset="0"/>
                <a:cs typeface="Gulim" charset="0"/>
              </a:rPr>
              <a:t>.</a:t>
            </a:r>
            <a:r>
              <a:rPr lang="en-GB" b="1">
                <a:solidFill>
                  <a:srgbClr val="EAEAEA"/>
                </a:solidFill>
                <a:latin typeface="Georgia" charset="0"/>
              </a:rPr>
              <a:t> </a:t>
            </a:r>
            <a:r>
              <a:rPr lang="ja-JP" altLang="en-GB" b="1">
                <a:solidFill>
                  <a:srgbClr val="EAEAEA"/>
                </a:solidFill>
                <a:latin typeface="Georgia" charset="0"/>
                <a:ea typeface="Gulim" charset="0"/>
                <a:cs typeface="Gulim" charset="0"/>
              </a:rPr>
              <a:t>루터는</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말하기를</a:t>
            </a:r>
            <a:r>
              <a:rPr lang="en-GB" b="1">
                <a:solidFill>
                  <a:srgbClr val="EAEAEA"/>
                </a:solidFill>
                <a:latin typeface="Georgia" charset="0"/>
              </a:rPr>
              <a:t>, "</a:t>
            </a:r>
            <a:r>
              <a:rPr lang="ja-JP" altLang="en-GB" b="1">
                <a:solidFill>
                  <a:srgbClr val="EAEAEA"/>
                </a:solidFill>
                <a:latin typeface="Georgia" charset="0"/>
                <a:ea typeface="Gulim" charset="0"/>
                <a:cs typeface="Gulim" charset="0"/>
              </a:rPr>
              <a:t>나는</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다시</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태어난</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기분을</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느꼈다</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그리고</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큰문을</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통하여</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낙원으로</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들어가는</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기분이었다</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바로그때</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성경이</a:t>
            </a:r>
            <a:r>
              <a:rPr lang="en-GB" b="1">
                <a:solidFill>
                  <a:srgbClr val="EAEAEA"/>
                </a:solidFill>
                <a:latin typeface="Georgia" charset="0"/>
                <a:ea typeface="Gulim" charset="0"/>
                <a:cs typeface="Gulim" charset="0"/>
              </a:rPr>
              <a:t> </a:t>
            </a:r>
            <a:r>
              <a:rPr lang="ja-JP" altLang="en-GB" b="1">
                <a:solidFill>
                  <a:srgbClr val="EAEAEA"/>
                </a:solidFill>
                <a:latin typeface="Georgia" charset="0"/>
                <a:ea typeface="Gulim" charset="0"/>
                <a:cs typeface="Gulim" charset="0"/>
              </a:rPr>
              <a:t>나에</a:t>
            </a:r>
            <a:r>
              <a:rPr lang="ko-KR" altLang="en-US" b="1">
                <a:solidFill>
                  <a:srgbClr val="EAEAEA"/>
                </a:solidFill>
                <a:latin typeface="Georgia" charset="0"/>
                <a:ea typeface="Gulim" charset="0"/>
                <a:cs typeface="Gulim" charset="0"/>
              </a:rPr>
              <a:t>게</a:t>
            </a:r>
            <a:r>
              <a:rPr lang="ko-KR" altLang="en-GB" b="1">
                <a:solidFill>
                  <a:srgbClr val="EAEAEA"/>
                </a:solidFill>
                <a:latin typeface="Georgia" charset="0"/>
                <a:ea typeface="Gulim" charset="0"/>
                <a:cs typeface="Gulim" charset="0"/>
              </a:rPr>
              <a:t> 새롭게 보이기 시작 하였다</a:t>
            </a:r>
            <a:r>
              <a:rPr lang="en-GB" b="1">
                <a:solidFill>
                  <a:srgbClr val="EAEAEA"/>
                </a:solidFill>
                <a:latin typeface="Georgia" charset="0"/>
                <a:ea typeface="Gulim" charset="0"/>
                <a:cs typeface="Gulim" charset="0"/>
              </a:rPr>
              <a:t>.</a:t>
            </a:r>
            <a:r>
              <a:rPr lang="en-GB" b="1" i="1">
                <a:solidFill>
                  <a:srgbClr val="EAEAEA"/>
                </a:solidFill>
                <a:latin typeface="Arial" charset="0"/>
              </a:rPr>
              <a:t> . . </a:t>
            </a:r>
            <a:r>
              <a:rPr lang="ja-JP" altLang="en-GB" b="1" i="1">
                <a:solidFill>
                  <a:srgbClr val="EAEAEA"/>
                </a:solidFill>
                <a:latin typeface="Arial"/>
                <a:ea typeface="Gulim" charset="0"/>
                <a:cs typeface="Gulim" charset="0"/>
              </a:rPr>
              <a:t>“</a:t>
            </a:r>
            <a:r>
              <a:rPr lang="ja-JP" altLang="en-GB" b="1" i="1">
                <a:solidFill>
                  <a:srgbClr val="EAEAEA"/>
                </a:solidFill>
                <a:latin typeface="Arial" charset="0"/>
                <a:ea typeface="Gulim" charset="0"/>
                <a:cs typeface="Gulim" charset="0"/>
              </a:rPr>
              <a:t>나는</a:t>
            </a:r>
            <a:r>
              <a:rPr lang="en-GB" b="1" i="1">
                <a:solidFill>
                  <a:srgbClr val="EAEAEA"/>
                </a:solidFill>
                <a:latin typeface="Arial" charset="0"/>
                <a:ea typeface="Gulim" charset="0"/>
                <a:cs typeface="Gulim" charset="0"/>
              </a:rPr>
              <a:t> </a:t>
            </a:r>
            <a:r>
              <a:rPr lang="ja-JP" altLang="en-GB" b="1" i="1">
                <a:solidFill>
                  <a:srgbClr val="EAEAEA"/>
                </a:solidFill>
                <a:latin typeface="Arial"/>
                <a:ea typeface="Gulim" charset="0"/>
                <a:cs typeface="Gulim" charset="0"/>
              </a:rPr>
              <a:t>‘</a:t>
            </a:r>
            <a:r>
              <a:rPr lang="ja-JP" altLang="en-GB" b="1" i="1">
                <a:solidFill>
                  <a:srgbClr val="EAEAEA"/>
                </a:solidFill>
                <a:latin typeface="Arial" charset="0"/>
                <a:ea typeface="Gulim" charset="0"/>
                <a:cs typeface="Gulim" charset="0"/>
              </a:rPr>
              <a:t>하나님의</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의로우심</a:t>
            </a:r>
            <a:r>
              <a:rPr lang="ja-JP" altLang="en-GB" b="1" i="1">
                <a:solidFill>
                  <a:srgbClr val="EAEAEA"/>
                </a:solidFill>
                <a:latin typeface="Arial"/>
                <a:ea typeface="Gulim" charset="0"/>
                <a:cs typeface="Gulim" charset="0"/>
              </a:rPr>
              <a:t>’</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이라는</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말을</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정말로</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싫어</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하였었다</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그러나</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지금은</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가장</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사랑하는</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그리고</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찬양하는</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표현이</a:t>
            </a:r>
            <a:r>
              <a:rPr lang="en-GB" b="1" i="1">
                <a:solidFill>
                  <a:srgbClr val="EAEAEA"/>
                </a:solidFill>
                <a:latin typeface="Arial" charset="0"/>
                <a:ea typeface="Gulim" charset="0"/>
                <a:cs typeface="Gulim" charset="0"/>
              </a:rPr>
              <a:t> </a:t>
            </a:r>
            <a:r>
              <a:rPr lang="ja-JP" altLang="en-GB" b="1" i="1">
                <a:solidFill>
                  <a:srgbClr val="EAEAEA"/>
                </a:solidFill>
                <a:latin typeface="Arial" charset="0"/>
                <a:ea typeface="Gulim" charset="0"/>
                <a:cs typeface="Gulim" charset="0"/>
              </a:rPr>
              <a:t>되었다</a:t>
            </a:r>
            <a:r>
              <a:rPr lang="en-GB" b="1" i="1">
                <a:solidFill>
                  <a:srgbClr val="EAEAEA"/>
                </a:solidFill>
                <a:latin typeface="Arial" charset="0"/>
                <a:ea typeface="Gulim" charset="0"/>
                <a:cs typeface="Gulim" charset="0"/>
              </a:rPr>
              <a:t>.</a:t>
            </a:r>
            <a:r>
              <a:rPr lang="ja-JP" altLang="en-GB" b="1" i="1">
                <a:solidFill>
                  <a:srgbClr val="EAEAEA"/>
                </a:solidFill>
                <a:latin typeface="Arial"/>
                <a:ea typeface="Gulim" charset="0"/>
                <a:cs typeface="Gulim" charset="0"/>
              </a:rPr>
              <a:t>”</a:t>
            </a:r>
            <a:endParaRPr lang="en-GB" b="1" i="1">
              <a:solidFill>
                <a:srgbClr val="EAEAEA"/>
              </a:solidFill>
              <a:latin typeface="Arial" charset="0"/>
              <a:ea typeface="Gulim" charset="0"/>
              <a:cs typeface="Gulim" charset="0"/>
            </a:endParaRPr>
          </a:p>
        </p:txBody>
      </p:sp>
      <p:pic>
        <p:nvPicPr>
          <p:cNvPr id="63493" name="Picture 5"/>
          <p:cNvPicPr>
            <a:picLocks noGrp="1" noChangeAspect="1" noChangeArrowheads="1"/>
          </p:cNvPicPr>
          <p:nvPr>
            <p:ph type="clipArt" sz="half" idx="2"/>
          </p:nvPr>
        </p:nvPicPr>
        <p:blipFill>
          <a:blip r:embed="rId4" cstate="screen">
            <a:extLst>
              <a:ext uri="{28A0092B-C50C-407E-A947-70E740481C1C}">
                <a14:useLocalDpi xmlns:a14="http://schemas.microsoft.com/office/drawing/2010/main"/>
              </a:ext>
            </a:extLst>
          </a:blip>
          <a:srcRect/>
          <a:stretch>
            <a:fillRect/>
          </a:stretch>
        </p:blipFill>
        <p:spPr>
          <a:xfrm>
            <a:off x="5930900" y="1828800"/>
            <a:ext cx="3060700" cy="48895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
          <p:cNvSpPr>
            <a:spLocks noGrp="1" noChangeArrowheads="1"/>
          </p:cNvSpPr>
          <p:nvPr>
            <p:ph type="title"/>
          </p:nvPr>
        </p:nvSpPr>
        <p:spPr>
          <a:xfrm>
            <a:off x="1676400" y="914400"/>
            <a:ext cx="7010400" cy="12954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mtClean="0"/>
              <a:t>The Roman Road</a:t>
            </a:r>
          </a:p>
        </p:txBody>
      </p:sp>
      <p:grpSp>
        <p:nvGrpSpPr>
          <p:cNvPr id="892930" name="Group 2"/>
          <p:cNvGrpSpPr>
            <a:grpSpLocks/>
          </p:cNvGrpSpPr>
          <p:nvPr/>
        </p:nvGrpSpPr>
        <p:grpSpPr bwMode="auto">
          <a:xfrm>
            <a:off x="457200" y="1143000"/>
            <a:ext cx="8683625" cy="4662488"/>
            <a:chOff x="288" y="720"/>
            <a:chExt cx="5470" cy="2937"/>
          </a:xfrm>
        </p:grpSpPr>
        <p:grpSp>
          <p:nvGrpSpPr>
            <p:cNvPr id="892936" name="Group 3"/>
            <p:cNvGrpSpPr>
              <a:grpSpLocks/>
            </p:cNvGrpSpPr>
            <p:nvPr/>
          </p:nvGrpSpPr>
          <p:grpSpPr bwMode="auto">
            <a:xfrm>
              <a:off x="294" y="724"/>
              <a:ext cx="5455" cy="2927"/>
              <a:chOff x="294" y="724"/>
              <a:chExt cx="5455" cy="2927"/>
            </a:xfrm>
          </p:grpSpPr>
          <p:grpSp>
            <p:nvGrpSpPr>
              <p:cNvPr id="892938" name="Group 4"/>
              <p:cNvGrpSpPr>
                <a:grpSpLocks/>
              </p:cNvGrpSpPr>
              <p:nvPr/>
            </p:nvGrpSpPr>
            <p:grpSpPr bwMode="auto">
              <a:xfrm>
                <a:off x="294" y="724"/>
                <a:ext cx="5455" cy="573"/>
                <a:chOff x="294" y="724"/>
                <a:chExt cx="5455" cy="573"/>
              </a:xfrm>
            </p:grpSpPr>
            <p:sp>
              <p:nvSpPr>
                <p:cNvPr id="109573" name="Rectangle 5"/>
                <p:cNvSpPr>
                  <a:spLocks noChangeArrowheads="1"/>
                </p:cNvSpPr>
                <p:nvPr/>
              </p:nvSpPr>
              <p:spPr bwMode="auto">
                <a:xfrm>
                  <a:off x="294" y="724"/>
                  <a:ext cx="5456" cy="574"/>
                </a:xfrm>
                <a:prstGeom prst="rect">
                  <a:avLst/>
                </a:pr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nvGrpSpPr>
                <p:cNvPr id="892964" name="Group 6"/>
                <p:cNvGrpSpPr>
                  <a:grpSpLocks/>
                </p:cNvGrpSpPr>
                <p:nvPr/>
              </p:nvGrpSpPr>
              <p:grpSpPr bwMode="auto">
                <a:xfrm>
                  <a:off x="294" y="724"/>
                  <a:ext cx="5453" cy="572"/>
                  <a:chOff x="294" y="724"/>
                  <a:chExt cx="5453" cy="572"/>
                </a:xfrm>
              </p:grpSpPr>
              <p:sp>
                <p:nvSpPr>
                  <p:cNvPr id="109575" name="Rectangle 7"/>
                  <p:cNvSpPr>
                    <a:spLocks noChangeArrowheads="1"/>
                  </p:cNvSpPr>
                  <p:nvPr/>
                </p:nvSpPr>
                <p:spPr bwMode="auto">
                  <a:xfrm>
                    <a:off x="388" y="724"/>
                    <a:ext cx="5268" cy="573"/>
                  </a:xfrm>
                  <a:prstGeom prst="rect">
                    <a:avLst/>
                  </a:prstGeom>
                  <a:solidFill>
                    <a:srgbClr val="00008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ct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400" b="1">
                        <a:solidFill>
                          <a:srgbClr val="FFFFFF"/>
                        </a:solidFill>
                        <a:latin typeface="Arial" charset="0"/>
                        <a:ea typeface="Gulim" charset="0"/>
                        <a:cs typeface="Gulim" charset="0"/>
                      </a:rPr>
                      <a:t>로마서 안내</a:t>
                    </a:r>
                  </a:p>
                </p:txBody>
              </p:sp>
              <p:sp>
                <p:nvSpPr>
                  <p:cNvPr id="109576" name="Rectangle 8"/>
                  <p:cNvSpPr>
                    <a:spLocks noChangeArrowheads="1"/>
                  </p:cNvSpPr>
                  <p:nvPr/>
                </p:nvSpPr>
                <p:spPr bwMode="auto">
                  <a:xfrm>
                    <a:off x="294" y="724"/>
                    <a:ext cx="5454" cy="573"/>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grpSp>
            <p:nvGrpSpPr>
              <p:cNvPr id="892939" name="Group 9"/>
              <p:cNvGrpSpPr>
                <a:grpSpLocks/>
              </p:cNvGrpSpPr>
              <p:nvPr/>
            </p:nvGrpSpPr>
            <p:grpSpPr bwMode="auto">
              <a:xfrm>
                <a:off x="294" y="1298"/>
                <a:ext cx="1759" cy="521"/>
                <a:chOff x="294" y="1298"/>
                <a:chExt cx="1759" cy="521"/>
              </a:xfrm>
            </p:grpSpPr>
            <p:sp>
              <p:nvSpPr>
                <p:cNvPr id="109578" name="Rectangle 10"/>
                <p:cNvSpPr>
                  <a:spLocks noChangeArrowheads="1"/>
                </p:cNvSpPr>
                <p:nvPr/>
              </p:nvSpPr>
              <p:spPr bwMode="auto">
                <a:xfrm>
                  <a:off x="388" y="1298"/>
                  <a:ext cx="1573"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롬</a:t>
                  </a:r>
                  <a:r>
                    <a:rPr lang="ko-KR" altLang="en-GB" b="1">
                      <a:solidFill>
                        <a:srgbClr val="EAEAEA"/>
                      </a:solidFill>
                      <a:latin typeface="Arial" charset="0"/>
                      <a:ea typeface="Gulim" charset="0"/>
                      <a:cs typeface="Gulim" charset="0"/>
                    </a:rPr>
                    <a:t> </a:t>
                  </a:r>
                  <a:r>
                    <a:rPr lang="en-GB" b="1">
                      <a:solidFill>
                        <a:srgbClr val="EAEAEA"/>
                      </a:solidFill>
                      <a:latin typeface="Arial" charset="0"/>
                      <a:ea typeface="Gulim" charset="0"/>
                      <a:cs typeface="Gulim" charset="0"/>
                    </a:rPr>
                    <a:t>3:23</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b="1">
                    <a:solidFill>
                      <a:srgbClr val="EAEAEA"/>
                    </a:solidFill>
                    <a:latin typeface="Arial" charset="0"/>
                    <a:ea typeface="Gulim" charset="0"/>
                    <a:cs typeface="Gulim" charset="0"/>
                  </a:endParaRPr>
                </a:p>
              </p:txBody>
            </p:sp>
            <p:sp>
              <p:nvSpPr>
                <p:cNvPr id="109579" name="Rectangle 11"/>
                <p:cNvSpPr>
                  <a:spLocks noChangeArrowheads="1"/>
                </p:cNvSpPr>
                <p:nvPr/>
              </p:nvSpPr>
              <p:spPr bwMode="auto">
                <a:xfrm>
                  <a:off x="294" y="1298"/>
                  <a:ext cx="1760"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0" name="Group 12"/>
              <p:cNvGrpSpPr>
                <a:grpSpLocks/>
              </p:cNvGrpSpPr>
              <p:nvPr/>
            </p:nvGrpSpPr>
            <p:grpSpPr bwMode="auto">
              <a:xfrm>
                <a:off x="2055" y="1298"/>
                <a:ext cx="3693" cy="521"/>
                <a:chOff x="2055" y="1298"/>
                <a:chExt cx="3693" cy="521"/>
              </a:xfrm>
            </p:grpSpPr>
            <p:sp>
              <p:nvSpPr>
                <p:cNvPr id="109581" name="Rectangle 13"/>
                <p:cNvSpPr>
                  <a:spLocks noChangeArrowheads="1"/>
                </p:cNvSpPr>
                <p:nvPr/>
              </p:nvSpPr>
              <p:spPr bwMode="auto">
                <a:xfrm>
                  <a:off x="2148" y="1298"/>
                  <a:ext cx="3508"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모두가 죄를 지었다</a:t>
                  </a:r>
                  <a:r>
                    <a:rPr lang="en-GB" b="1">
                      <a:solidFill>
                        <a:srgbClr val="EAEAEA"/>
                      </a:solidFill>
                      <a:latin typeface="Arial" charset="0"/>
                      <a:ea typeface="Gulim" charset="0"/>
                      <a:cs typeface="Gulim" charset="0"/>
                    </a:rPr>
                    <a:t>.</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b="1">
                    <a:solidFill>
                      <a:srgbClr val="EAEAEA"/>
                    </a:solidFill>
                    <a:latin typeface="Arial" charset="0"/>
                    <a:ea typeface="Gulim" charset="0"/>
                    <a:cs typeface="Gulim" charset="0"/>
                  </a:endParaRPr>
                </a:p>
              </p:txBody>
            </p:sp>
            <p:sp>
              <p:nvSpPr>
                <p:cNvPr id="109582" name="Rectangle 14"/>
                <p:cNvSpPr>
                  <a:spLocks noChangeArrowheads="1"/>
                </p:cNvSpPr>
                <p:nvPr/>
              </p:nvSpPr>
              <p:spPr bwMode="auto">
                <a:xfrm>
                  <a:off x="2055" y="1298"/>
                  <a:ext cx="3694"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1" name="Group 15"/>
              <p:cNvGrpSpPr>
                <a:grpSpLocks/>
              </p:cNvGrpSpPr>
              <p:nvPr/>
            </p:nvGrpSpPr>
            <p:grpSpPr bwMode="auto">
              <a:xfrm>
                <a:off x="294" y="1821"/>
                <a:ext cx="1759" cy="521"/>
                <a:chOff x="294" y="1821"/>
                <a:chExt cx="1759" cy="521"/>
              </a:xfrm>
            </p:grpSpPr>
            <p:sp>
              <p:nvSpPr>
                <p:cNvPr id="109584" name="Rectangle 16"/>
                <p:cNvSpPr>
                  <a:spLocks noChangeArrowheads="1"/>
                </p:cNvSpPr>
                <p:nvPr/>
              </p:nvSpPr>
              <p:spPr bwMode="auto">
                <a:xfrm>
                  <a:off x="388" y="1821"/>
                  <a:ext cx="1573"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롬</a:t>
                  </a:r>
                  <a:r>
                    <a:rPr lang="en-GB" b="1">
                      <a:solidFill>
                        <a:srgbClr val="EAEAEA"/>
                      </a:solidFill>
                      <a:latin typeface="Arial" charset="0"/>
                      <a:ea typeface="Gulim" charset="0"/>
                      <a:cs typeface="Gulim" charset="0"/>
                    </a:rPr>
                    <a:t> 6:23</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b="1">
                    <a:solidFill>
                      <a:srgbClr val="EAEAEA"/>
                    </a:solidFill>
                    <a:latin typeface="Arial" charset="0"/>
                    <a:ea typeface="Gulim" charset="0"/>
                    <a:cs typeface="Gulim" charset="0"/>
                  </a:endParaRPr>
                </a:p>
              </p:txBody>
            </p:sp>
            <p:sp>
              <p:nvSpPr>
                <p:cNvPr id="109585" name="Rectangle 17"/>
                <p:cNvSpPr>
                  <a:spLocks noChangeArrowheads="1"/>
                </p:cNvSpPr>
                <p:nvPr/>
              </p:nvSpPr>
              <p:spPr bwMode="auto">
                <a:xfrm>
                  <a:off x="294" y="1821"/>
                  <a:ext cx="1760"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2" name="Group 18"/>
              <p:cNvGrpSpPr>
                <a:grpSpLocks/>
              </p:cNvGrpSpPr>
              <p:nvPr/>
            </p:nvGrpSpPr>
            <p:grpSpPr bwMode="auto">
              <a:xfrm>
                <a:off x="2055" y="1821"/>
                <a:ext cx="3693" cy="521"/>
                <a:chOff x="2055" y="1821"/>
                <a:chExt cx="3693" cy="521"/>
              </a:xfrm>
            </p:grpSpPr>
            <p:sp>
              <p:nvSpPr>
                <p:cNvPr id="109587" name="Rectangle 19"/>
                <p:cNvSpPr>
                  <a:spLocks noChangeArrowheads="1"/>
                </p:cNvSpPr>
                <p:nvPr/>
              </p:nvSpPr>
              <p:spPr bwMode="auto">
                <a:xfrm>
                  <a:off x="2148" y="1821"/>
                  <a:ext cx="3508"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죄의 삯은 사망이다</a:t>
                  </a:r>
                  <a:r>
                    <a:rPr lang="en-GB" b="1">
                      <a:solidFill>
                        <a:srgbClr val="EAEAEA"/>
                      </a:solidFill>
                      <a:latin typeface="Arial" charset="0"/>
                      <a:ea typeface="Gulim" charset="0"/>
                      <a:cs typeface="Gulim" charset="0"/>
                    </a:rPr>
                    <a:t>.</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b="1">
                    <a:solidFill>
                      <a:srgbClr val="EAEAEA"/>
                    </a:solidFill>
                    <a:latin typeface="Arial" charset="0"/>
                    <a:ea typeface="Gulim" charset="0"/>
                    <a:cs typeface="Gulim" charset="0"/>
                  </a:endParaRPr>
                </a:p>
              </p:txBody>
            </p:sp>
            <p:sp>
              <p:nvSpPr>
                <p:cNvPr id="109588" name="Rectangle 20"/>
                <p:cNvSpPr>
                  <a:spLocks noChangeArrowheads="1"/>
                </p:cNvSpPr>
                <p:nvPr/>
              </p:nvSpPr>
              <p:spPr bwMode="auto">
                <a:xfrm>
                  <a:off x="2055" y="1821"/>
                  <a:ext cx="3694"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3" name="Group 21"/>
              <p:cNvGrpSpPr>
                <a:grpSpLocks/>
              </p:cNvGrpSpPr>
              <p:nvPr/>
            </p:nvGrpSpPr>
            <p:grpSpPr bwMode="auto">
              <a:xfrm>
                <a:off x="294" y="2345"/>
                <a:ext cx="1759" cy="521"/>
                <a:chOff x="294" y="2345"/>
                <a:chExt cx="1759" cy="521"/>
              </a:xfrm>
            </p:grpSpPr>
            <p:sp>
              <p:nvSpPr>
                <p:cNvPr id="109590" name="Rectangle 22"/>
                <p:cNvSpPr>
                  <a:spLocks noChangeArrowheads="1"/>
                </p:cNvSpPr>
                <p:nvPr/>
              </p:nvSpPr>
              <p:spPr bwMode="auto">
                <a:xfrm>
                  <a:off x="388" y="2345"/>
                  <a:ext cx="1573"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롬</a:t>
                  </a:r>
                  <a:r>
                    <a:rPr lang="ko-KR" altLang="en-GB" b="1">
                      <a:solidFill>
                        <a:srgbClr val="EAEAEA"/>
                      </a:solidFill>
                      <a:latin typeface="Arial" charset="0"/>
                      <a:ea typeface="Gulim" charset="0"/>
                      <a:cs typeface="Gulim" charset="0"/>
                    </a:rPr>
                    <a:t> </a:t>
                  </a:r>
                  <a:r>
                    <a:rPr lang="en-GB" b="1">
                      <a:solidFill>
                        <a:srgbClr val="EAEAEA"/>
                      </a:solidFill>
                      <a:latin typeface="Arial" charset="0"/>
                      <a:ea typeface="Gulim" charset="0"/>
                      <a:cs typeface="Gulim" charset="0"/>
                    </a:rPr>
                    <a:t>5:8</a:t>
                  </a:r>
                </a:p>
              </p:txBody>
            </p:sp>
            <p:sp>
              <p:nvSpPr>
                <p:cNvPr id="109591" name="Rectangle 23"/>
                <p:cNvSpPr>
                  <a:spLocks noChangeArrowheads="1"/>
                </p:cNvSpPr>
                <p:nvPr/>
              </p:nvSpPr>
              <p:spPr bwMode="auto">
                <a:xfrm>
                  <a:off x="294" y="2345"/>
                  <a:ext cx="1760"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4" name="Group 24"/>
              <p:cNvGrpSpPr>
                <a:grpSpLocks/>
              </p:cNvGrpSpPr>
              <p:nvPr/>
            </p:nvGrpSpPr>
            <p:grpSpPr bwMode="auto">
              <a:xfrm>
                <a:off x="2055" y="2345"/>
                <a:ext cx="3693" cy="521"/>
                <a:chOff x="2055" y="2345"/>
                <a:chExt cx="3693" cy="521"/>
              </a:xfrm>
            </p:grpSpPr>
            <p:sp>
              <p:nvSpPr>
                <p:cNvPr id="109593" name="Rectangle 25"/>
                <p:cNvSpPr>
                  <a:spLocks noChangeArrowheads="1"/>
                </p:cNvSpPr>
                <p:nvPr/>
              </p:nvSpPr>
              <p:spPr bwMode="auto">
                <a:xfrm>
                  <a:off x="2148" y="2345"/>
                  <a:ext cx="3508" cy="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예수그리스도는 우리의 </a:t>
                  </a:r>
                </a:p>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죄를 위하여 죽으셨다</a:t>
                  </a:r>
                  <a:r>
                    <a:rPr lang="en-GB" b="1">
                      <a:solidFill>
                        <a:srgbClr val="EAEAEA"/>
                      </a:solidFill>
                      <a:latin typeface="Arial" charset="0"/>
                      <a:ea typeface="Gulim" charset="0"/>
                      <a:cs typeface="Gulim" charset="0"/>
                    </a:rPr>
                    <a:t>.</a:t>
                  </a:r>
                </a:p>
              </p:txBody>
            </p:sp>
            <p:sp>
              <p:nvSpPr>
                <p:cNvPr id="109594" name="Rectangle 26"/>
                <p:cNvSpPr>
                  <a:spLocks noChangeArrowheads="1"/>
                </p:cNvSpPr>
                <p:nvPr/>
              </p:nvSpPr>
              <p:spPr bwMode="auto">
                <a:xfrm>
                  <a:off x="2055" y="2345"/>
                  <a:ext cx="3694" cy="522"/>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5" name="Group 27"/>
              <p:cNvGrpSpPr>
                <a:grpSpLocks/>
              </p:cNvGrpSpPr>
              <p:nvPr/>
            </p:nvGrpSpPr>
            <p:grpSpPr bwMode="auto">
              <a:xfrm>
                <a:off x="294" y="2868"/>
                <a:ext cx="1759" cy="783"/>
                <a:chOff x="294" y="2868"/>
                <a:chExt cx="1759" cy="783"/>
              </a:xfrm>
            </p:grpSpPr>
            <p:sp>
              <p:nvSpPr>
                <p:cNvPr id="109596" name="Rectangle 28"/>
                <p:cNvSpPr>
                  <a:spLocks noChangeArrowheads="1"/>
                </p:cNvSpPr>
                <p:nvPr/>
              </p:nvSpPr>
              <p:spPr bwMode="auto">
                <a:xfrm>
                  <a:off x="388" y="2868"/>
                  <a:ext cx="1573" cy="7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롬</a:t>
                  </a:r>
                  <a:r>
                    <a:rPr lang="ko-KR" altLang="en-GB" b="1">
                      <a:solidFill>
                        <a:srgbClr val="EAEAEA"/>
                      </a:solidFill>
                      <a:latin typeface="Arial" charset="0"/>
                      <a:ea typeface="Gulim" charset="0"/>
                      <a:cs typeface="Gulim" charset="0"/>
                    </a:rPr>
                    <a:t> </a:t>
                  </a:r>
                  <a:r>
                    <a:rPr lang="en-GB" b="1">
                      <a:solidFill>
                        <a:srgbClr val="EAEAEA"/>
                      </a:solidFill>
                      <a:latin typeface="Arial" charset="0"/>
                      <a:ea typeface="Gulim" charset="0"/>
                      <a:cs typeface="Gulim" charset="0"/>
                    </a:rPr>
                    <a:t>10:8-10 </a:t>
                  </a:r>
                </a:p>
                <a:p>
                  <a:pPr eaLnBrk="0" hangingPunct="0">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endParaRPr lang="en-GB" b="1">
                    <a:solidFill>
                      <a:srgbClr val="EAEAEA"/>
                    </a:solidFill>
                    <a:latin typeface="Arial" charset="0"/>
                    <a:ea typeface="Gulim" charset="0"/>
                    <a:cs typeface="Gulim" charset="0"/>
                  </a:endParaRPr>
                </a:p>
              </p:txBody>
            </p:sp>
            <p:sp>
              <p:nvSpPr>
                <p:cNvPr id="109597" name="Rectangle 29"/>
                <p:cNvSpPr>
                  <a:spLocks noChangeArrowheads="1"/>
                </p:cNvSpPr>
                <p:nvPr/>
              </p:nvSpPr>
              <p:spPr bwMode="auto">
                <a:xfrm>
                  <a:off x="294" y="2868"/>
                  <a:ext cx="1760" cy="78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nvGrpSpPr>
              <p:cNvPr id="892946" name="Group 30"/>
              <p:cNvGrpSpPr>
                <a:grpSpLocks/>
              </p:cNvGrpSpPr>
              <p:nvPr/>
            </p:nvGrpSpPr>
            <p:grpSpPr bwMode="auto">
              <a:xfrm>
                <a:off x="2055" y="2868"/>
                <a:ext cx="3693" cy="783"/>
                <a:chOff x="2055" y="2868"/>
                <a:chExt cx="3693" cy="783"/>
              </a:xfrm>
            </p:grpSpPr>
            <p:sp>
              <p:nvSpPr>
                <p:cNvPr id="109599" name="Rectangle 31"/>
                <p:cNvSpPr>
                  <a:spLocks noChangeArrowheads="1"/>
                </p:cNvSpPr>
                <p:nvPr/>
              </p:nvSpPr>
              <p:spPr bwMode="auto">
                <a:xfrm>
                  <a:off x="2148" y="2868"/>
                  <a:ext cx="3508" cy="7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nSpc>
                      <a:spcPct val="100000"/>
                    </a:lnSpc>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b="1">
                      <a:solidFill>
                        <a:srgbClr val="EAEAEA"/>
                      </a:solidFill>
                      <a:latin typeface="Arial" charset="0"/>
                      <a:ea typeface="Gulim" charset="0"/>
                      <a:cs typeface="Gulim" charset="0"/>
                    </a:rPr>
                    <a:t>우리의 죄를 용서하기 위하여</a:t>
                  </a:r>
                  <a:r>
                    <a:rPr lang="en-US" altLang="ko-KR" b="1">
                      <a:solidFill>
                        <a:srgbClr val="EAEAEA"/>
                      </a:solidFill>
                      <a:latin typeface="Arial" charset="0"/>
                      <a:ea typeface="Gulim" charset="0"/>
                      <a:cs typeface="Gulim" charset="0"/>
                    </a:rPr>
                    <a:t>, </a:t>
                  </a:r>
                  <a:r>
                    <a:rPr lang="ko-KR" altLang="en-US" b="1">
                      <a:solidFill>
                        <a:srgbClr val="EAEAEA"/>
                      </a:solidFill>
                      <a:latin typeface="Arial" charset="0"/>
                      <a:ea typeface="Gulim" charset="0"/>
                      <a:cs typeface="Gulim" charset="0"/>
                    </a:rPr>
                    <a:t>예수 그리스도가 우리의 주 되심을 믿고 고백하여야 한다</a:t>
                  </a:r>
                  <a:r>
                    <a:rPr lang="en-US" altLang="ko-KR" b="1">
                      <a:solidFill>
                        <a:srgbClr val="EAEAEA"/>
                      </a:solidFill>
                      <a:latin typeface="Arial" charset="0"/>
                      <a:ea typeface="Gulim" charset="0"/>
                      <a:cs typeface="Gulim" charset="0"/>
                    </a:rPr>
                    <a:t>.</a:t>
                  </a:r>
                  <a:r>
                    <a:rPr lang="en-GB" b="1">
                      <a:solidFill>
                        <a:srgbClr val="EAEAEA"/>
                      </a:solidFill>
                      <a:latin typeface="Arial" charset="0"/>
                      <a:ea typeface="Gulim" charset="0"/>
                      <a:cs typeface="Gulim" charset="0"/>
                    </a:rPr>
                    <a:t> </a:t>
                  </a:r>
                </a:p>
              </p:txBody>
            </p:sp>
            <p:sp>
              <p:nvSpPr>
                <p:cNvPr id="109600" name="Rectangle 32"/>
                <p:cNvSpPr>
                  <a:spLocks noChangeArrowheads="1"/>
                </p:cNvSpPr>
                <p:nvPr/>
              </p:nvSpPr>
              <p:spPr bwMode="auto">
                <a:xfrm>
                  <a:off x="2055" y="2868"/>
                  <a:ext cx="3694" cy="784"/>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grpSp>
        <p:sp>
          <p:nvSpPr>
            <p:cNvPr id="109601" name="Rectangle 33"/>
            <p:cNvSpPr>
              <a:spLocks noChangeArrowheads="1"/>
            </p:cNvSpPr>
            <p:nvPr/>
          </p:nvSpPr>
          <p:spPr bwMode="auto">
            <a:xfrm>
              <a:off x="288" y="720"/>
              <a:ext cx="5471" cy="2938"/>
            </a:xfrm>
            <a:prstGeom prst="rect">
              <a:avLst/>
            </a:prstGeom>
            <a:noFill/>
            <a:ln w="9360">
              <a:solidFill>
                <a:srgbClr val="A0A0A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grpSp>
      <p:sp>
        <p:nvSpPr>
          <p:cNvPr id="109602" name="Rectangle 34"/>
          <p:cNvSpPr>
            <a:spLocks noChangeArrowheads="1"/>
          </p:cNvSpPr>
          <p:nvPr/>
        </p:nvSpPr>
        <p:spPr bwMode="auto">
          <a:xfrm>
            <a:off x="4029075" y="3048000"/>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pic>
        <p:nvPicPr>
          <p:cNvPr id="109603" name="Picture 3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24750" y="3716338"/>
            <a:ext cx="1162050" cy="8159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09606" name="Text Box 38"/>
          <p:cNvSpPr txBox="1">
            <a:spLocks noChangeArrowheads="1"/>
          </p:cNvSpPr>
          <p:nvPr/>
        </p:nvSpPr>
        <p:spPr bwMode="auto">
          <a:xfrm>
            <a:off x="8382000" y="76200"/>
            <a:ext cx="781050" cy="463550"/>
          </a:xfrm>
          <a:prstGeom prst="rect">
            <a:avLst/>
          </a:prstGeom>
          <a:solidFill>
            <a:srgbClr val="0000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FFFF"/>
              </a:buClr>
              <a:defRPr/>
            </a:pPr>
            <a:r>
              <a:rPr lang="en-GB" b="1" smtClean="0">
                <a:latin typeface="Arial"/>
                <a:cs typeface="Arial"/>
              </a:rPr>
              <a:t>155i</a:t>
            </a:r>
          </a:p>
        </p:txBody>
      </p:sp>
      <p:pic>
        <p:nvPicPr>
          <p:cNvPr id="892934" name="Picture 36" descr="BD09145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05613" y="1676400"/>
            <a:ext cx="1804987" cy="127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2935" name="Picture 37" descr="BD08237_"/>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14400" y="4953000"/>
            <a:ext cx="731838" cy="129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9829800" cy="68738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0594" name="Rectangle 2"/>
          <p:cNvSpPr>
            <a:spLocks noGrp="1" noChangeArrowheads="1"/>
          </p:cNvSpPr>
          <p:nvPr>
            <p:ph type="title"/>
          </p:nvPr>
        </p:nvSpPr>
        <p:spPr>
          <a:xfrm>
            <a:off x="76200" y="0"/>
            <a:ext cx="9144000" cy="1600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800" b="1" smtClean="0">
                <a:ea typeface="Gulim" charset="0"/>
                <a:cs typeface="Gulim" charset="0"/>
              </a:rPr>
              <a:t>예수님의 죽음은 우리의 죄값을 위한 것이었다</a:t>
            </a:r>
            <a:endParaRPr lang="en-GB" sz="4800" b="1" smtClean="0"/>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2"/>
          <p:cNvSpPr txBox="1">
            <a:spLocks noChangeArrowheads="1"/>
          </p:cNvSpPr>
          <p:nvPr/>
        </p:nvSpPr>
        <p:spPr bwMode="auto">
          <a:xfrm>
            <a:off x="8258175" y="76200"/>
            <a:ext cx="806450" cy="460375"/>
          </a:xfrm>
          <a:prstGeom prst="rect">
            <a:avLst/>
          </a:prstGeom>
          <a:solidFill>
            <a:srgbClr val="0000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155h</a:t>
            </a:r>
          </a:p>
        </p:txBody>
      </p:sp>
      <p:sp>
        <p:nvSpPr>
          <p:cNvPr id="111619" name="Rectangle 3"/>
          <p:cNvSpPr>
            <a:spLocks noGrp="1" noChangeArrowheads="1"/>
          </p:cNvSpPr>
          <p:nvPr>
            <p:ph type="title"/>
          </p:nvPr>
        </p:nvSpPr>
        <p:spPr>
          <a:xfrm>
            <a:off x="1822450" y="381000"/>
            <a:ext cx="7010400" cy="12954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FFFFCC"/>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3100" smtClean="0">
                <a:solidFill>
                  <a:srgbClr val="FFFFCC"/>
                </a:solidFill>
                <a:ea typeface="Gulim" charset="0"/>
                <a:cs typeface="Gulim" charset="0"/>
              </a:rPr>
              <a:t>로마서에 나타난 몇몇 낱말들</a:t>
            </a:r>
          </a:p>
        </p:txBody>
      </p:sp>
      <p:sp>
        <p:nvSpPr>
          <p:cNvPr id="111620" name="Text Box 4"/>
          <p:cNvSpPr txBox="1">
            <a:spLocks noChangeArrowheads="1"/>
          </p:cNvSpPr>
          <p:nvPr/>
        </p:nvSpPr>
        <p:spPr bwMode="auto">
          <a:xfrm>
            <a:off x="2576513" y="3641725"/>
            <a:ext cx="5502275" cy="1373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2800" b="1" smtClean="0">
                <a:latin typeface="Arial" charset="0"/>
                <a:ea typeface="Gulim" charset="0"/>
                <a:cs typeface="Gulim" charset="0"/>
              </a:rPr>
              <a:t>거룩함 혹은 완전함은 하나님에게 본래 주어 졌지만 그리스도 안에 거룩함은 우리를 정죄 하였다</a:t>
            </a:r>
            <a:r>
              <a:rPr lang="en-US" altLang="ko-KR" sz="2800" b="1" smtClean="0">
                <a:latin typeface="Arial" charset="0"/>
                <a:ea typeface="Gulim" charset="0"/>
                <a:cs typeface="Gulim" charset="0"/>
              </a:rPr>
              <a:t>.</a:t>
            </a:r>
            <a:endParaRPr lang="en-GB" sz="2800" b="1" smtClean="0">
              <a:latin typeface="Arial" charset="0"/>
              <a:ea typeface="Gulim" charset="0"/>
              <a:cs typeface="Gulim" charset="0"/>
            </a:endParaRPr>
          </a:p>
        </p:txBody>
      </p:sp>
      <p:sp>
        <p:nvSpPr>
          <p:cNvPr id="111621" name="Text Box 5"/>
          <p:cNvSpPr txBox="1">
            <a:spLocks noChangeArrowheads="1"/>
          </p:cNvSpPr>
          <p:nvPr/>
        </p:nvSpPr>
        <p:spPr bwMode="auto">
          <a:xfrm>
            <a:off x="3194050" y="1981200"/>
            <a:ext cx="4267200" cy="1201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FF"/>
              </a:buClr>
              <a:buFont typeface="Arial" charset="0"/>
              <a:buNone/>
              <a:defRPr/>
            </a:pPr>
            <a:r>
              <a:rPr lang="ko-KR" altLang="en-US" sz="3600" b="1" dirty="0" smtClean="0">
                <a:latin typeface="Arial" charset="0"/>
                <a:ea typeface="Gulim" charset="0"/>
                <a:cs typeface="Gulim" charset="0"/>
              </a:rPr>
              <a:t>의로움</a:t>
            </a:r>
            <a:r>
              <a:rPr lang="ko-KR" altLang="en-GB" sz="3600" b="1" dirty="0" smtClean="0">
                <a:latin typeface="Arial" charset="0"/>
                <a:ea typeface="Gulim" charset="0"/>
                <a:cs typeface="Gulim" charset="0"/>
              </a:rPr>
              <a:t/>
            </a:r>
            <a:br>
              <a:rPr lang="ko-KR" altLang="en-GB" sz="3600" b="1" dirty="0" smtClean="0">
                <a:latin typeface="Arial" charset="0"/>
                <a:ea typeface="Gulim" charset="0"/>
                <a:cs typeface="Gulim" charset="0"/>
              </a:rPr>
            </a:br>
            <a:r>
              <a:rPr lang="en-GB" sz="3600" b="1" dirty="0" smtClean="0">
                <a:latin typeface="Arial" charset="0"/>
                <a:ea typeface="Gulim" charset="0"/>
                <a:cs typeface="Gulim" charset="0"/>
              </a:rPr>
              <a:t>(3:21)</a:t>
            </a:r>
          </a:p>
        </p:txBody>
      </p:sp>
      <p:pic>
        <p:nvPicPr>
          <p:cNvPr id="897029" name="Picture 64" descr="PE01984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38200" y="1752600"/>
            <a:ext cx="1828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fill="hold" nodeType="clickEffect">
                                  <p:stCondLst>
                                    <p:cond delay="0"/>
                                  </p:stCondLst>
                                  <p:childTnLst>
                                    <p:set>
                                      <p:cBhvr additive="repl">
                                        <p:cTn id="6" dur="1" fill="hold">
                                          <p:stCondLst>
                                            <p:cond delay="0"/>
                                          </p:stCondLst>
                                        </p:cTn>
                                        <p:tgtEl>
                                          <p:spTgt spid="111621"/>
                                        </p:tgtEl>
                                        <p:attrNameLst>
                                          <p:attrName>style.visibility</p:attrName>
                                        </p:attrNameLst>
                                      </p:cBhvr>
                                      <p:to>
                                        <p:strVal val="visible"/>
                                      </p:to>
                                    </p:set>
                                    <p:animEffect transition="in" filter="fade">
                                      <p:cBhvr additive="repl">
                                        <p:cTn id="7" dur="770" decel="100000"/>
                                        <p:tgtEl>
                                          <p:spTgt spid="111621"/>
                                        </p:tgtEl>
                                      </p:cBhvr>
                                    </p:animEffect>
                                    <p:animScale>
                                      <p:cBhvr additive="repl">
                                        <p:cTn id="8" dur="770" decel="100000" fill="hold"/>
                                        <p:tgtEl>
                                          <p:spTgt spid="111621"/>
                                        </p:tgtEl>
                                      </p:cBhvr>
                                      <p:from x="10000" y="10000"/>
                                      <p:to x="200000" y="450000"/>
                                    </p:animScale>
                                    <p:animScale>
                                      <p:cBhvr additive="repl">
                                        <p:cTn id="9" dur="1230" accel="100000" fill="hold">
                                          <p:stCondLst>
                                            <p:cond delay="0"/>
                                          </p:stCondLst>
                                        </p:cTn>
                                        <p:tgtEl>
                                          <p:spTgt spid="111621"/>
                                        </p:tgtEl>
                                      </p:cBhvr>
                                      <p:from x="200000" y="450000"/>
                                      <p:to x="100000" y="100000"/>
                                    </p:animScale>
                                    <p:set>
                                      <p:cBhvr additive="repl">
                                        <p:cTn id="10" dur="770" fill="hold"/>
                                        <p:tgtEl>
                                          <p:spTgt spid="111621"/>
                                        </p:tgtEl>
                                        <p:attrNameLst>
                                          <p:attrName>ppt_x</p:attrName>
                                        </p:attrNameLst>
                                      </p:cBhvr>
                                      <p:to>
                                        <p:strVal val="(0.5)"/>
                                      </p:to>
                                    </p:set>
                                    <p:anim from="(0.5)" to="(#ppt_x)" calcmode="lin" valueType="num">
                                      <p:cBhvr additive="repl">
                                        <p:cTn id="11" dur="1230" accel="100000" fill="hold">
                                          <p:stCondLst>
                                            <p:cond delay="770"/>
                                          </p:stCondLst>
                                        </p:cTn>
                                        <p:tgtEl>
                                          <p:spTgt spid="111621"/>
                                        </p:tgtEl>
                                        <p:attrNameLst>
                                          <p:attrName>ppt_x</p:attrName>
                                        </p:attrNameLst>
                                      </p:cBhvr>
                                    </p:anim>
                                    <p:set>
                                      <p:cBhvr additive="repl">
                                        <p:cTn id="12" dur="770" fill="hold"/>
                                        <p:tgtEl>
                                          <p:spTgt spid="111621"/>
                                        </p:tgtEl>
                                        <p:attrNameLst>
                                          <p:attrName>ppt_y</p:attrName>
                                        </p:attrNameLst>
                                      </p:cBhvr>
                                      <p:to>
                                        <p:strVal val="(#ppt_y+0.4)"/>
                                      </p:to>
                                    </p:set>
                                    <p:anim from="(#ppt_y+0.4)" to="(#ppt_y)" calcmode="lin" valueType="num">
                                      <p:cBhvr additive="repl">
                                        <p:cTn id="13" dur="1230" accel="100000" fill="hold">
                                          <p:stCondLst>
                                            <p:cond delay="770"/>
                                          </p:stCondLst>
                                        </p:cTn>
                                        <p:tgtEl>
                                          <p:spTgt spid="111621"/>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fill="hold" nodeType="clickEffect">
                                  <p:stCondLst>
                                    <p:cond delay="0"/>
                                  </p:stCondLst>
                                  <p:childTnLst>
                                    <p:set>
                                      <p:cBhvr additive="repl">
                                        <p:cTn id="17" dur="1" fill="hold">
                                          <p:stCondLst>
                                            <p:cond delay="0"/>
                                          </p:stCondLst>
                                        </p:cTn>
                                        <p:tgtEl>
                                          <p:spTgt spid="111620"/>
                                        </p:tgtEl>
                                        <p:attrNameLst>
                                          <p:attrName>style.visibility</p:attrName>
                                        </p:attrNameLst>
                                      </p:cBhvr>
                                      <p:to>
                                        <p:strVal val="visible"/>
                                      </p:to>
                                    </p:set>
                                    <p:animEffect transition="in" filter="fade">
                                      <p:cBhvr additive="repl">
                                        <p:cTn id="18" dur="770" decel="100000"/>
                                        <p:tgtEl>
                                          <p:spTgt spid="111620"/>
                                        </p:tgtEl>
                                      </p:cBhvr>
                                    </p:animEffect>
                                    <p:animScale>
                                      <p:cBhvr additive="repl">
                                        <p:cTn id="19" dur="770" decel="100000" fill="hold"/>
                                        <p:tgtEl>
                                          <p:spTgt spid="111620"/>
                                        </p:tgtEl>
                                      </p:cBhvr>
                                      <p:from x="10000" y="10000"/>
                                      <p:to x="200000" y="450000"/>
                                    </p:animScale>
                                    <p:animScale>
                                      <p:cBhvr additive="repl">
                                        <p:cTn id="20" dur="1230" accel="100000" fill="hold">
                                          <p:stCondLst>
                                            <p:cond delay="0"/>
                                          </p:stCondLst>
                                        </p:cTn>
                                        <p:tgtEl>
                                          <p:spTgt spid="111620"/>
                                        </p:tgtEl>
                                      </p:cBhvr>
                                      <p:from x="200000" y="450000"/>
                                      <p:to x="100000" y="100000"/>
                                    </p:animScale>
                                    <p:set>
                                      <p:cBhvr additive="repl">
                                        <p:cTn id="21" dur="770" fill="hold"/>
                                        <p:tgtEl>
                                          <p:spTgt spid="111620"/>
                                        </p:tgtEl>
                                        <p:attrNameLst>
                                          <p:attrName>ppt_x</p:attrName>
                                        </p:attrNameLst>
                                      </p:cBhvr>
                                      <p:to>
                                        <p:strVal val="(0.5)"/>
                                      </p:to>
                                    </p:set>
                                    <p:anim from="(0.5)" to="(#ppt_x)" calcmode="lin" valueType="num">
                                      <p:cBhvr additive="repl">
                                        <p:cTn id="22" dur="1230" accel="100000" fill="hold">
                                          <p:stCondLst>
                                            <p:cond delay="770"/>
                                          </p:stCondLst>
                                        </p:cTn>
                                        <p:tgtEl>
                                          <p:spTgt spid="111620"/>
                                        </p:tgtEl>
                                        <p:attrNameLst>
                                          <p:attrName>ppt_x</p:attrName>
                                        </p:attrNameLst>
                                      </p:cBhvr>
                                    </p:anim>
                                    <p:set>
                                      <p:cBhvr additive="repl">
                                        <p:cTn id="23" dur="770" fill="hold"/>
                                        <p:tgtEl>
                                          <p:spTgt spid="111620"/>
                                        </p:tgtEl>
                                        <p:attrNameLst>
                                          <p:attrName>ppt_y</p:attrName>
                                        </p:attrNameLst>
                                      </p:cBhvr>
                                      <p:to>
                                        <p:strVal val="(#ppt_y+0.4)"/>
                                      </p:to>
                                    </p:set>
                                    <p:anim from="(#ppt_y+0.4)" to="(#ppt_y)" calcmode="lin" valueType="num">
                                      <p:cBhvr additive="repl">
                                        <p:cTn id="24" dur="1230" accel="100000" fill="hold">
                                          <p:stCondLst>
                                            <p:cond delay="770"/>
                                          </p:stCondLst>
                                        </p:cTn>
                                        <p:tgtEl>
                                          <p:spTgt spid="11162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42150"/>
          </a:xfrm>
          <a:prstGeom prst="rect">
            <a:avLst/>
          </a:prstGeom>
          <a:noFill/>
          <a:ln>
            <a:noFill/>
          </a:ln>
          <a:effectLst/>
          <a:extLst>
            <a:ext uri="{909E8E84-426E-40dd-AFC4-6F175D3DCCD1}">
              <a14:hiddenFill xmlns:a14="http://schemas.microsoft.com/office/drawing/2010/main">
                <a:blipFill dpi="0" rotWithShape="0">
                  <a:blip/>
                  <a:srcRect b="44949"/>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2642" name="Rectangle 2"/>
          <p:cNvSpPr>
            <a:spLocks noGrp="1" noChangeArrowheads="1"/>
          </p:cNvSpPr>
          <p:nvPr>
            <p:ph type="title"/>
          </p:nvPr>
        </p:nvSpPr>
        <p:spPr>
          <a:xfrm>
            <a:off x="457200" y="76200"/>
            <a:ext cx="8229600" cy="9144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rgbClr val="000000"/>
                </a:solidFill>
                <a:effectLst>
                  <a:outerShdw blurRad="38100" dist="38100" dir="2700000" algn="tl">
                    <a:srgbClr val="FFFFFF"/>
                  </a:outerShdw>
                </a:effectLst>
                <a:ea typeface="Gulim" charset="0"/>
                <a:cs typeface="Gulim" charset="0"/>
              </a:rPr>
              <a:t>믿음</a:t>
            </a:r>
            <a:r>
              <a:rPr lang="ko-KR" altLang="en-GB" sz="4000" b="1" smtClean="0">
                <a:solidFill>
                  <a:srgbClr val="000000"/>
                </a:solidFill>
                <a:effectLst>
                  <a:outerShdw blurRad="38100" dist="38100" dir="2700000" algn="tl">
                    <a:srgbClr val="FFFFFF"/>
                  </a:outerShdw>
                </a:effectLst>
                <a:ea typeface="Gulim" charset="0"/>
                <a:cs typeface="Gulim" charset="0"/>
              </a:rPr>
              <a:t> </a:t>
            </a:r>
            <a:r>
              <a:rPr lang="en-GB" sz="4000" b="1" smtClean="0">
                <a:solidFill>
                  <a:srgbClr val="000000"/>
                </a:solidFill>
                <a:effectLst>
                  <a:outerShdw blurRad="38100" dist="38100" dir="2700000" algn="tl">
                    <a:srgbClr val="FFFFFF"/>
                  </a:outerShdw>
                </a:effectLst>
              </a:rPr>
              <a:t>(3:22)‏</a:t>
            </a:r>
          </a:p>
        </p:txBody>
      </p:sp>
      <p:sp>
        <p:nvSpPr>
          <p:cNvPr id="112643" name="Text Box 3"/>
          <p:cNvSpPr txBox="1">
            <a:spLocks noChangeArrowheads="1"/>
          </p:cNvSpPr>
          <p:nvPr/>
        </p:nvSpPr>
        <p:spPr bwMode="auto">
          <a:xfrm>
            <a:off x="8334375" y="0"/>
            <a:ext cx="806450" cy="460375"/>
          </a:xfrm>
          <a:prstGeom prst="rect">
            <a:avLst/>
          </a:prstGeom>
          <a:solidFill>
            <a:srgbClr val="72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155h</a:t>
            </a:r>
          </a:p>
        </p:txBody>
      </p:sp>
      <p:sp>
        <p:nvSpPr>
          <p:cNvPr id="112644" name="Rectangle 4"/>
          <p:cNvSpPr>
            <a:spLocks noChangeArrowheads="1"/>
          </p:cNvSpPr>
          <p:nvPr/>
        </p:nvSpPr>
        <p:spPr bwMode="auto">
          <a:xfrm>
            <a:off x="0" y="990600"/>
            <a:ext cx="9144000" cy="18748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ctr">
              <a:lnSpc>
                <a:spcPct val="100000"/>
              </a:lnSpc>
              <a:buClr>
                <a:srgbClr val="000000"/>
              </a:buClr>
              <a:buFont typeface="Wingdings"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GB" sz="4000" b="1">
                <a:solidFill>
                  <a:schemeClr val="tx1"/>
                </a:solidFill>
                <a:ea typeface="Gulim" charset="0"/>
                <a:cs typeface="Gulim" charset="0"/>
              </a:rPr>
              <a:t>예수 그리스도가 십자가의 죽으심으로 우리의 죄값을 치루신것을 신뢰하며 의지하는 것이다</a:t>
            </a:r>
            <a:r>
              <a:rPr lang="en-GB" altLang="ko-KR" sz="4000" b="1">
                <a:solidFill>
                  <a:schemeClr val="tx1"/>
                </a:solidFill>
                <a:ea typeface="Gulim" charset="0"/>
                <a:cs typeface="Gulim" charset="0"/>
              </a:rPr>
              <a:t>.</a:t>
            </a:r>
            <a:endParaRPr lang="en-GB" sz="4000" b="1">
              <a:solidFill>
                <a:schemeClr val="tx1"/>
              </a:solidFill>
              <a:ea typeface="Gulim" charset="0"/>
              <a:cs typeface="Gulim"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afterEffect">
                                  <p:stCondLst>
                                    <p:cond delay="0"/>
                                  </p:stCondLst>
                                  <p:childTnLst>
                                    <p:set>
                                      <p:cBhvr additive="repl">
                                        <p:cTn id="6" dur="1" fill="hold">
                                          <p:stCondLst>
                                            <p:cond delay="0"/>
                                          </p:stCondLst>
                                        </p:cTn>
                                        <p:tgtEl>
                                          <p:spTgt spid="112642"/>
                                        </p:tgtEl>
                                        <p:attrNameLst>
                                          <p:attrName>style.visibility</p:attrName>
                                        </p:attrNameLst>
                                      </p:cBhvr>
                                      <p:to>
                                        <p:strVal val="visible"/>
                                      </p:to>
                                    </p:set>
                                    <p:animEffect transition="in" filter="fade">
                                      <p:cBhvr additive="repl">
                                        <p:cTn id="7" dur="500"/>
                                        <p:tgtEl>
                                          <p:spTgt spid="112642"/>
                                        </p:tgtEl>
                                      </p:cBhvr>
                                    </p:animEffect>
                                  </p:childTnLst>
                                </p:cTn>
                              </p:par>
                            </p:childTnLst>
                          </p:cTn>
                        </p:par>
                        <p:par>
                          <p:cTn id="8" fill="hold" nodeType="afterGroup">
                            <p:stCondLst>
                              <p:cond delay="500"/>
                            </p:stCondLst>
                            <p:childTnLst>
                              <p:par>
                                <p:cTn id="9" presetID="10" presetClass="entr" fill="hold" nodeType="afterEffect">
                                  <p:stCondLst>
                                    <p:cond delay="0"/>
                                  </p:stCondLst>
                                  <p:childTnLst>
                                    <p:set>
                                      <p:cBhvr additive="repl">
                                        <p:cTn id="10" dur="1" fill="hold">
                                          <p:stCondLst>
                                            <p:cond delay="0"/>
                                          </p:stCondLst>
                                        </p:cTn>
                                        <p:tgtEl>
                                          <p:spTgt spid="112644">
                                            <p:txEl>
                                              <p:pRg st="0" end="0"/>
                                            </p:txEl>
                                          </p:spTgt>
                                        </p:tgtEl>
                                        <p:attrNameLst>
                                          <p:attrName>style.visibility</p:attrName>
                                        </p:attrNameLst>
                                      </p:cBhvr>
                                      <p:to>
                                        <p:strVal val="visible"/>
                                      </p:to>
                                    </p:set>
                                    <p:animEffect transition="in" filter="fade">
                                      <p:cBhvr additive="repl">
                                        <p:cTn id="11" dur="500"/>
                                        <p:tgtEl>
                                          <p:spTgt spid="1126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95250"/>
            <a:ext cx="5092700" cy="70485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3666" name="Rectangle 2"/>
          <p:cNvSpPr>
            <a:spLocks noGrp="1" noChangeArrowheads="1"/>
          </p:cNvSpPr>
          <p:nvPr>
            <p:ph type="body"/>
          </p:nvPr>
        </p:nvSpPr>
        <p:spPr>
          <a:xfrm rot="19740000">
            <a:off x="3119438" y="3508375"/>
            <a:ext cx="3124200" cy="28194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chor="t"/>
          <a:lstStyle/>
          <a:p>
            <a:pPr marL="338138" indent="-338138" eaLnBrk="1" hangingPunct="1">
              <a:lnSpc>
                <a:spcPct val="100000"/>
              </a:lnSpc>
              <a:spcBef>
                <a:spcPts val="1800"/>
              </a:spcBef>
              <a:buClr>
                <a:srgbClr val="FFCC66"/>
              </a:buClr>
              <a:buSzPct val="80000"/>
              <a:buFont typeface="Wingdings" charset="0"/>
              <a:buNone/>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ko-KR" altLang="en-US" sz="7200" smtClean="0">
                <a:solidFill>
                  <a:srgbClr val="FF0000"/>
                </a:solidFill>
                <a:latin typeface="Impact" charset="0"/>
                <a:ea typeface="Gulim" charset="0"/>
                <a:cs typeface="Gulim" charset="0"/>
              </a:rPr>
              <a:t>전체 지불</a:t>
            </a:r>
          </a:p>
        </p:txBody>
      </p:sp>
      <p:pic>
        <p:nvPicPr>
          <p:cNvPr id="113667"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76400" y="2438400"/>
            <a:ext cx="1447800" cy="323850"/>
          </a:xfrm>
          <a:prstGeom prst="rect">
            <a:avLst/>
          </a:prstGeom>
          <a:noFill/>
          <a:ln>
            <a:noFill/>
          </a:ln>
          <a:effectLst/>
          <a:extLst>
            <a:ext uri="{909E8E84-426E-40dd-AFC4-6F175D3DCCD1}">
              <a14:hiddenFill xmlns:a14="http://schemas.microsoft.com/office/drawing/2010/main">
                <a:blipFill dpi="0" rotWithShape="0">
                  <a:blip/>
                  <a:srcRect r="71576" b="95416"/>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3668" name="Rectangle 4"/>
          <p:cNvSpPr>
            <a:spLocks noGrp="1" noChangeArrowheads="1"/>
          </p:cNvSpPr>
          <p:nvPr>
            <p:ph type="title" idx="1"/>
          </p:nvPr>
        </p:nvSpPr>
        <p:spPr>
          <a:xfrm>
            <a:off x="0" y="1447800"/>
            <a:ext cx="5105400" cy="1066800"/>
          </a:xfrm>
          <a:solidFill>
            <a:srgbClr val="000000"/>
          </a:solidFill>
          <a:effectLst>
            <a:outerShdw blurRad="63500" dist="17819" dir="2700000" algn="ctr" rotWithShape="0">
              <a:srgbClr val="FF0000"/>
            </a:outerShdw>
          </a:effectLst>
        </p:spPr>
        <p:txBody>
          <a:bodyPr anchor="ctr"/>
          <a:lstStyle/>
          <a:p>
            <a:pPr marL="0" indent="0" algn="ctr" eaLnBrk="1" hangingPunct="1">
              <a:lnSpc>
                <a:spcPct val="100000"/>
              </a:lnSpc>
              <a:spcBef>
                <a:spcPct val="0"/>
              </a:spcBef>
              <a:buClr>
                <a:srgbClr val="FFFFCC"/>
              </a:buClr>
              <a:buSzPct val="100000"/>
              <a:buFont typeface="Tahoma"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400" smtClean="0">
                <a:solidFill>
                  <a:srgbClr val="FFFFCC"/>
                </a:solidFill>
                <a:effectLst>
                  <a:outerShdw blurRad="38100" dist="38100" dir="2700000" algn="tl">
                    <a:srgbClr val="FFFFFF"/>
                  </a:outerShdw>
                </a:effectLst>
                <a:latin typeface="Arial"/>
              </a:rPr>
              <a:t>“</a:t>
            </a:r>
            <a:r>
              <a:rPr lang="ko-KR" altLang="en-US" sz="4400" smtClean="0">
                <a:solidFill>
                  <a:srgbClr val="FFFFCC"/>
                </a:solidFill>
                <a:effectLst>
                  <a:outerShdw blurRad="38100" dist="38100" dir="2700000" algn="tl">
                    <a:srgbClr val="FFFFFF"/>
                  </a:outerShdw>
                </a:effectLst>
                <a:ea typeface="Gulim" charset="0"/>
                <a:cs typeface="Gulim" charset="0"/>
              </a:rPr>
              <a:t>다 이루었다</a:t>
            </a:r>
            <a:r>
              <a:rPr lang="ko-KR" altLang="en-GB" sz="4400" smtClean="0">
                <a:solidFill>
                  <a:srgbClr val="FFFFCC"/>
                </a:solidFill>
                <a:effectLst>
                  <a:outerShdw blurRad="38100" dist="38100" dir="2700000" algn="tl">
                    <a:srgbClr val="FFFFFF"/>
                  </a:outerShdw>
                </a:effectLst>
                <a:latin typeface="Times New Roman"/>
                <a:ea typeface="Gulim" charset="0"/>
                <a:cs typeface="Gulim" charset="0"/>
              </a:rPr>
              <a:t>”</a:t>
            </a:r>
            <a:endParaRPr lang="ko-KR" altLang="en-GB" sz="4400" smtClean="0">
              <a:solidFill>
                <a:srgbClr val="FFFFCC"/>
              </a:solidFill>
              <a:effectLst>
                <a:outerShdw blurRad="38100" dist="38100" dir="2700000" algn="tl">
                  <a:srgbClr val="FFFFFF"/>
                </a:outerShdw>
              </a:effectLst>
              <a:ea typeface="Gulim" charset="0"/>
              <a:cs typeface="Gulim" charset="0"/>
            </a:endParaRPr>
          </a:p>
        </p:txBody>
      </p:sp>
      <p:sp>
        <p:nvSpPr>
          <p:cNvPr id="113669" name="Text Box 5"/>
          <p:cNvSpPr txBox="1">
            <a:spLocks noChangeArrowheads="1"/>
          </p:cNvSpPr>
          <p:nvPr/>
        </p:nvSpPr>
        <p:spPr bwMode="auto">
          <a:xfrm rot="19920000">
            <a:off x="-155575" y="2063750"/>
            <a:ext cx="4953000" cy="187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0000"/>
              </a:buClr>
              <a:buFont typeface="Impact" charset="0"/>
              <a:buNone/>
              <a:defRPr/>
            </a:pPr>
            <a:r>
              <a:rPr lang="ko-KR" altLang="en-US" sz="11700" smtClean="0">
                <a:solidFill>
                  <a:srgbClr val="FF0000"/>
                </a:solidFill>
                <a:latin typeface="Impact" charset="0"/>
                <a:ea typeface="Gulim" charset="0"/>
                <a:cs typeface="Gulim" charset="0"/>
              </a:rPr>
              <a:t>율법</a:t>
            </a:r>
          </a:p>
        </p:txBody>
      </p:sp>
      <p:sp>
        <p:nvSpPr>
          <p:cNvPr id="113670" name="Text Box 6"/>
          <p:cNvSpPr txBox="1">
            <a:spLocks noChangeArrowheads="1"/>
          </p:cNvSpPr>
          <p:nvPr/>
        </p:nvSpPr>
        <p:spPr bwMode="auto">
          <a:xfrm>
            <a:off x="5292725" y="3429000"/>
            <a:ext cx="36576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r">
              <a:lnSpc>
                <a:spcPct val="100000"/>
              </a:lnSpc>
              <a:buClr>
                <a:srgbClr val="FFFFFF"/>
              </a:buClr>
              <a:buFont typeface="Arial" charset="0"/>
              <a:buNone/>
              <a:defRPr/>
            </a:pPr>
            <a:r>
              <a:rPr lang="ko-KR" altLang="en-US" sz="2800" b="1" u="sng" smtClean="0">
                <a:latin typeface="Arial" charset="0"/>
                <a:ea typeface="Gulim" charset="0"/>
                <a:cs typeface="Gulim" charset="0"/>
              </a:rPr>
              <a:t>공의</a:t>
            </a:r>
            <a:r>
              <a:rPr lang="ko-KR" altLang="en-GB" sz="2800" b="1" u="sng" smtClean="0">
                <a:latin typeface="Arial" charset="0"/>
                <a:ea typeface="Gulim" charset="0"/>
                <a:cs typeface="Gulim" charset="0"/>
              </a:rPr>
              <a:t> </a:t>
            </a:r>
            <a:r>
              <a:rPr lang="en-GB" sz="2800" b="1" u="sng" smtClean="0">
                <a:latin typeface="Arial" charset="0"/>
                <a:ea typeface="Gulim" charset="0"/>
                <a:cs typeface="Gulim" charset="0"/>
              </a:rPr>
              <a:t>(3:25-26)‏</a:t>
            </a:r>
          </a:p>
          <a:p>
            <a:pPr algn="r">
              <a:lnSpc>
                <a:spcPct val="100000"/>
              </a:lnSpc>
              <a:buClr>
                <a:srgbClr val="FFFFFF"/>
              </a:buClr>
              <a:buFont typeface="Arial" charset="0"/>
              <a:buNone/>
              <a:defRPr/>
            </a:pPr>
            <a:r>
              <a:rPr lang="ko-KR" altLang="en-GB" sz="2800" b="1" smtClean="0">
                <a:solidFill>
                  <a:schemeClr val="bg1"/>
                </a:solidFill>
                <a:ea typeface="Gulim" charset="0"/>
                <a:cs typeface="Gulim" charset="0"/>
              </a:rPr>
              <a:t>하나님 자신</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또는</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결백한</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예수 그리스도를 이용하여 죄악을</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처벌하는</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하나님의</a:t>
            </a:r>
            <a:r>
              <a:rPr lang="ko-KR" altLang="en-AU" sz="2800" b="1" smtClean="0">
                <a:solidFill>
                  <a:schemeClr val="bg1"/>
                </a:solidFill>
                <a:ea typeface="Gulim" charset="0"/>
                <a:cs typeface="Gulim" charset="0"/>
              </a:rPr>
              <a:t> </a:t>
            </a:r>
            <a:r>
              <a:rPr lang="ko-KR" altLang="en-GB" sz="2800" b="1" smtClean="0">
                <a:solidFill>
                  <a:schemeClr val="bg1"/>
                </a:solidFill>
                <a:ea typeface="Gulim" charset="0"/>
                <a:cs typeface="Gulim" charset="0"/>
              </a:rPr>
              <a:t>공정성</a:t>
            </a:r>
            <a:r>
              <a:rPr lang="en-GB" altLang="ko-KR" sz="2800" b="1" smtClean="0">
                <a:solidFill>
                  <a:schemeClr val="bg1"/>
                </a:solidFill>
                <a:ea typeface="Gulim" charset="0"/>
                <a:cs typeface="Gulim" charset="0"/>
              </a:rPr>
              <a:t>.</a:t>
            </a:r>
            <a:endParaRPr lang="en-GB" sz="2800" b="1" smtClean="0">
              <a:solidFill>
                <a:schemeClr val="bg1"/>
              </a:solidFill>
              <a:ea typeface="Gulim" charset="0"/>
              <a:cs typeface="Gulim" charset="0"/>
            </a:endParaRPr>
          </a:p>
        </p:txBody>
      </p:sp>
      <p:sp>
        <p:nvSpPr>
          <p:cNvPr id="113671" name="Text Box 7"/>
          <p:cNvSpPr txBox="1">
            <a:spLocks noChangeArrowheads="1"/>
          </p:cNvSpPr>
          <p:nvPr/>
        </p:nvSpPr>
        <p:spPr bwMode="auto">
          <a:xfrm>
            <a:off x="5083175" y="76200"/>
            <a:ext cx="3832225"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r">
              <a:lnSpc>
                <a:spcPct val="100000"/>
              </a:lnSpc>
              <a:buClr>
                <a:srgbClr val="FFFFFF"/>
              </a:buClr>
              <a:buFont typeface="Arial" charset="0"/>
              <a:buNone/>
              <a:defRPr/>
            </a:pPr>
            <a:r>
              <a:rPr lang="ko-KR" altLang="en-US" sz="2800" b="1" u="sng" smtClean="0">
                <a:latin typeface="Arial" charset="0"/>
                <a:ea typeface="Gulim" charset="0"/>
                <a:cs typeface="Gulim" charset="0"/>
              </a:rPr>
              <a:t>의롭다 하심</a:t>
            </a:r>
            <a:r>
              <a:rPr lang="ko-KR" altLang="en-GB" sz="2800" b="1" u="sng" smtClean="0">
                <a:latin typeface="Arial" charset="0"/>
                <a:ea typeface="Gulim" charset="0"/>
                <a:cs typeface="Gulim" charset="0"/>
              </a:rPr>
              <a:t> </a:t>
            </a:r>
            <a:r>
              <a:rPr lang="en-GB" sz="2800" b="1" u="sng" smtClean="0">
                <a:latin typeface="Arial" charset="0"/>
                <a:ea typeface="Gulim" charset="0"/>
                <a:cs typeface="Gulim" charset="0"/>
              </a:rPr>
              <a:t>(3:24)‏</a:t>
            </a:r>
          </a:p>
          <a:p>
            <a:pPr algn="r">
              <a:lnSpc>
                <a:spcPct val="100000"/>
              </a:lnSpc>
              <a:buClr>
                <a:srgbClr val="FFFFFF"/>
              </a:buClr>
              <a:buFont typeface="Arial" charset="0"/>
              <a:buNone/>
              <a:defRPr/>
            </a:pPr>
            <a:r>
              <a:rPr lang="ko-KR" altLang="en-US" sz="2800" b="1" smtClean="0">
                <a:latin typeface="Arial" charset="0"/>
                <a:ea typeface="Gulim" charset="0"/>
                <a:cs typeface="Gulim" charset="0"/>
              </a:rPr>
              <a:t>우리의 죄로인해 유죄였던 우리들을 무죄로 선언하시고 하나님과 바른관계를 이루신 하나님의 행위</a:t>
            </a:r>
            <a:endParaRPr lang="en-GB" sz="2800" b="1" smtClean="0">
              <a:latin typeface="Arial" charset="0"/>
              <a:ea typeface="Gulim" charset="0"/>
              <a:cs typeface="Gulim" charset="0"/>
            </a:endParaRPr>
          </a:p>
        </p:txBody>
      </p:sp>
      <p:sp>
        <p:nvSpPr>
          <p:cNvPr id="113672" name="Text Box 8"/>
          <p:cNvSpPr txBox="1">
            <a:spLocks noChangeArrowheads="1"/>
          </p:cNvSpPr>
          <p:nvPr/>
        </p:nvSpPr>
        <p:spPr bwMode="auto">
          <a:xfrm>
            <a:off x="-47625" y="-76200"/>
            <a:ext cx="8064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720000"/>
              </a:buClr>
              <a:defRPr/>
            </a:pPr>
            <a:r>
              <a:rPr lang="en-GB" b="1" smtClean="0">
                <a:solidFill>
                  <a:srgbClr val="720000"/>
                </a:solidFill>
              </a:rPr>
              <a:t>155h</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113668"/>
                                        </p:tgtEl>
                                        <p:attrNameLst>
                                          <p:attrName>style.visibility</p:attrName>
                                        </p:attrNameLst>
                                      </p:cBhvr>
                                      <p:to>
                                        <p:strVal val="visible"/>
                                      </p:to>
                                    </p:set>
                                    <p:animEffect transition="in" filter="dissolve">
                                      <p:cBhvr additive="repl">
                                        <p:cTn id="7" dur="500"/>
                                        <p:tgtEl>
                                          <p:spTgt spid="113668"/>
                                        </p:tgtEl>
                                      </p:cBhvr>
                                    </p:animEffect>
                                  </p:childTnLst>
                                </p:cTn>
                              </p:par>
                            </p:childTnLst>
                          </p:cTn>
                        </p:par>
                        <p:par>
                          <p:cTn id="8" fill="hold" nodeType="afterGroup">
                            <p:stCondLst>
                              <p:cond delay="3500"/>
                            </p:stCondLst>
                            <p:childTnLst>
                              <p:par>
                                <p:cTn id="9" presetID="1" presetClass="entr" fill="hold" nodeType="afterEffect">
                                  <p:stCondLst>
                                    <p:cond delay="0"/>
                                  </p:stCondLst>
                                  <p:childTnLst>
                                    <p:set>
                                      <p:cBhvr additive="repl">
                                        <p:cTn id="10" dur="1" fill="hold">
                                          <p:stCondLst>
                                            <p:cond delay="0"/>
                                          </p:stCondLst>
                                        </p:cTn>
                                        <p:tgtEl>
                                          <p:spTgt spid="113666">
                                            <p:txEl>
                                              <p:pRg st="0" end="0"/>
                                            </p:txEl>
                                          </p:spTgt>
                                        </p:tgtEl>
                                        <p:attrNameLst>
                                          <p:attrName>style.visibility</p:attrName>
                                        </p:attrNameLst>
                                      </p:cBhvr>
                                      <p:to>
                                        <p:strVal val="visible"/>
                                      </p:to>
                                    </p:set>
                                  </p:childTnLst>
                                </p:cTn>
                              </p:par>
                            </p:childTnLst>
                          </p:cTn>
                        </p:par>
                        <p:par>
                          <p:cTn id="11" fill="hold" nodeType="afterGroup">
                            <p:stCondLst>
                              <p:cond delay="3500"/>
                            </p:stCondLst>
                            <p:childTnLst>
                              <p:par>
                                <p:cTn id="12" presetID="1" presetClass="entr" fill="hold" nodeType="afterEffect">
                                  <p:stCondLst>
                                    <p:cond delay="0"/>
                                  </p:stCondLst>
                                  <p:childTnLst>
                                    <p:set>
                                      <p:cBhvr additive="repl">
                                        <p:cTn id="13" dur="1" fill="hold">
                                          <p:stCondLst>
                                            <p:cond delay="0"/>
                                          </p:stCondLst>
                                        </p:cTn>
                                        <p:tgtEl>
                                          <p:spTgt spid="1136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4689" name="Text Box 1"/>
          <p:cNvSpPr txBox="1">
            <a:spLocks noChangeArrowheads="1"/>
          </p:cNvSpPr>
          <p:nvPr/>
        </p:nvSpPr>
        <p:spPr bwMode="auto">
          <a:xfrm>
            <a:off x="609600" y="160338"/>
            <a:ext cx="7848600" cy="1431925"/>
          </a:xfrm>
          <a:prstGeom prst="rect">
            <a:avLst/>
          </a:prstGeom>
          <a:solidFill>
            <a:srgbClr val="BBE0E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0000"/>
              </a:buClr>
              <a:buFont typeface="Arial" charset="0"/>
              <a:buNone/>
              <a:defRPr/>
            </a:pPr>
            <a:r>
              <a:rPr lang="ko-KR" altLang="en-US" sz="4400" b="1" smtClean="0">
                <a:solidFill>
                  <a:srgbClr val="FF0000"/>
                </a:solidFill>
                <a:latin typeface="Arial" charset="0"/>
                <a:ea typeface="Gulim" charset="0"/>
                <a:cs typeface="Gulim" charset="0"/>
              </a:rPr>
              <a:t>구속</a:t>
            </a:r>
            <a:r>
              <a:rPr lang="ko-KR" altLang="en-GB" sz="4400" b="1" smtClean="0">
                <a:solidFill>
                  <a:srgbClr val="FF0000"/>
                </a:solidFill>
                <a:latin typeface="Arial" charset="0"/>
                <a:ea typeface="Gulim" charset="0"/>
                <a:cs typeface="Gulim" charset="0"/>
              </a:rPr>
              <a:t> </a:t>
            </a:r>
            <a:r>
              <a:rPr lang="en-GB" sz="4400" b="1" smtClean="0">
                <a:solidFill>
                  <a:srgbClr val="FF0000"/>
                </a:solidFill>
                <a:latin typeface="Arial" charset="0"/>
              </a:rPr>
              <a:t>(3:24): </a:t>
            </a:r>
            <a:br>
              <a:rPr lang="en-GB" sz="4400" b="1" smtClean="0">
                <a:solidFill>
                  <a:srgbClr val="FF0000"/>
                </a:solidFill>
                <a:latin typeface="Arial" charset="0"/>
              </a:rPr>
            </a:br>
            <a:r>
              <a:rPr lang="ja-JP" altLang="en-GB" sz="4400" b="1" smtClean="0">
                <a:solidFill>
                  <a:srgbClr val="FF0000"/>
                </a:solidFill>
                <a:latin typeface="Arial"/>
              </a:rPr>
              <a:t>“</a:t>
            </a:r>
            <a:r>
              <a:rPr lang="ko-KR" altLang="en-US" sz="4400" b="1" smtClean="0">
                <a:solidFill>
                  <a:srgbClr val="FF0000"/>
                </a:solidFill>
                <a:latin typeface="Arial" charset="0"/>
                <a:ea typeface="Gulim" charset="0"/>
                <a:cs typeface="Gulim" charset="0"/>
              </a:rPr>
              <a:t>몸값의 지불</a:t>
            </a:r>
            <a:r>
              <a:rPr lang="ko-KR" altLang="en-GB" sz="4400" b="1" smtClean="0">
                <a:solidFill>
                  <a:srgbClr val="FF0000"/>
                </a:solidFill>
                <a:latin typeface="Arial" charset="0"/>
                <a:ea typeface="Gulim" charset="0"/>
                <a:cs typeface="Gulim" charset="0"/>
              </a:rPr>
              <a:t>” </a:t>
            </a:r>
            <a:r>
              <a:rPr lang="en-US" altLang="ko-KR" sz="4400" b="1" smtClean="0">
                <a:solidFill>
                  <a:srgbClr val="FF0000"/>
                </a:solidFill>
                <a:latin typeface="Arial" charset="0"/>
                <a:ea typeface="Gulim" charset="0"/>
                <a:cs typeface="Gulim" charset="0"/>
              </a:rPr>
              <a:t>(</a:t>
            </a:r>
            <a:r>
              <a:rPr lang="ko-KR" altLang="en-US" sz="4400" b="1" smtClean="0">
                <a:solidFill>
                  <a:srgbClr val="FF0000"/>
                </a:solidFill>
                <a:latin typeface="Arial" charset="0"/>
                <a:ea typeface="Gulim" charset="0"/>
                <a:cs typeface="Gulim" charset="0"/>
              </a:rPr>
              <a:t>헬라어</a:t>
            </a:r>
            <a:r>
              <a:rPr lang="en-US" altLang="ko-KR" sz="4400" b="1" smtClean="0">
                <a:solidFill>
                  <a:srgbClr val="FF0000"/>
                </a:solidFill>
                <a:latin typeface="Arial" charset="0"/>
                <a:ea typeface="Gulim" charset="0"/>
                <a:cs typeface="Gulim" charset="0"/>
              </a:rPr>
              <a:t>)</a:t>
            </a:r>
            <a:r>
              <a:rPr lang="en-GB" sz="4400" b="1" smtClean="0">
                <a:solidFill>
                  <a:srgbClr val="FF0000"/>
                </a:solidFill>
                <a:latin typeface="Arial" charset="0"/>
              </a:rPr>
              <a:t>‏</a:t>
            </a:r>
          </a:p>
        </p:txBody>
      </p:sp>
      <p:sp>
        <p:nvSpPr>
          <p:cNvPr id="114690" name="AutoShape 2"/>
          <p:cNvSpPr>
            <a:spLocks noChangeArrowheads="1"/>
          </p:cNvSpPr>
          <p:nvPr/>
        </p:nvSpPr>
        <p:spPr bwMode="auto">
          <a:xfrm>
            <a:off x="304800" y="3429000"/>
            <a:ext cx="3352800" cy="3276600"/>
          </a:xfrm>
          <a:prstGeom prst="cube">
            <a:avLst>
              <a:gd name="adj" fmla="val 25000"/>
            </a:avLst>
          </a:prstGeom>
          <a:blipFill dpi="0" rotWithShape="0">
            <a:blip r:embed="rId4"/>
            <a:srcRect/>
            <a:tile tx="0" ty="0" sx="100000" sy="100000" flip="none" algn="tl"/>
          </a:blip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4691" name="Text Box 3"/>
          <p:cNvSpPr txBox="1">
            <a:spLocks noChangeArrowheads="1"/>
          </p:cNvSpPr>
          <p:nvPr/>
        </p:nvSpPr>
        <p:spPr bwMode="auto">
          <a:xfrm>
            <a:off x="457200" y="4427538"/>
            <a:ext cx="2286000" cy="1920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2500"/>
              </a:spcBef>
              <a:buClr>
                <a:srgbClr val="000000"/>
              </a:buClr>
              <a:buFont typeface="Alan Den" charset="0"/>
              <a:buNone/>
              <a:defRPr/>
            </a:pPr>
            <a:r>
              <a:rPr lang="ko-KR" altLang="en-US" sz="4000" b="1" smtClean="0">
                <a:solidFill>
                  <a:schemeClr val="tx1"/>
                </a:solidFill>
                <a:latin typeface="Alan Den" charset="0"/>
                <a:ea typeface="Gulim" charset="0"/>
                <a:cs typeface="Gulim" charset="0"/>
              </a:rPr>
              <a:t>죄의 노예 시장</a:t>
            </a:r>
          </a:p>
        </p:txBody>
      </p:sp>
      <p:pic>
        <p:nvPicPr>
          <p:cNvPr id="114692"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43600" y="3810000"/>
            <a:ext cx="1654175" cy="20955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14693" name="Picture 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71600" y="2971800"/>
            <a:ext cx="1181100" cy="1231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4694" name="Text Box 6"/>
          <p:cNvSpPr txBox="1">
            <a:spLocks noChangeArrowheads="1"/>
          </p:cNvSpPr>
          <p:nvPr/>
        </p:nvSpPr>
        <p:spPr bwMode="auto">
          <a:xfrm>
            <a:off x="1295400" y="1676400"/>
            <a:ext cx="6477000" cy="1311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2500"/>
              </a:spcBef>
              <a:buClr>
                <a:srgbClr val="FFFFFF"/>
              </a:buClr>
              <a:defRPr/>
            </a:pPr>
            <a:r>
              <a:rPr lang="ko-KR" altLang="en-US" sz="4000" b="1" smtClean="0">
                <a:solidFill>
                  <a:srgbClr val="FFFFFF"/>
                </a:solidFill>
                <a:ea typeface="Gulim" charset="0"/>
                <a:cs typeface="Gulim" charset="0"/>
              </a:rPr>
              <a:t>그리스도의 피가 우리의 죄값을 치루었다</a:t>
            </a:r>
            <a:r>
              <a:rPr lang="en-US" altLang="ko-KR" sz="4000" b="1" smtClean="0">
                <a:solidFill>
                  <a:srgbClr val="FFFFFF"/>
                </a:solidFill>
                <a:ea typeface="Gulim" charset="0"/>
                <a:cs typeface="Gulim" charset="0"/>
              </a:rPr>
              <a:t>.</a:t>
            </a:r>
            <a:r>
              <a:rPr lang="en-GB" sz="4000" b="1" smtClean="0">
                <a:solidFill>
                  <a:srgbClr val="FFFFFF"/>
                </a:solidFill>
              </a:rPr>
              <a:t> (</a:t>
            </a:r>
            <a:r>
              <a:rPr lang="ko-KR" altLang="en-US" sz="4000" b="1" smtClean="0">
                <a:solidFill>
                  <a:srgbClr val="FFFFFF"/>
                </a:solidFill>
                <a:ea typeface="Gulim" charset="0"/>
                <a:cs typeface="Gulim" charset="0"/>
              </a:rPr>
              <a:t>벧전</a:t>
            </a:r>
            <a:r>
              <a:rPr lang="ko-KR" altLang="en-GB" sz="4000" b="1" smtClean="0">
                <a:solidFill>
                  <a:srgbClr val="FFFFFF"/>
                </a:solidFill>
                <a:ea typeface="Gulim" charset="0"/>
                <a:cs typeface="Gulim" charset="0"/>
              </a:rPr>
              <a:t> </a:t>
            </a:r>
            <a:r>
              <a:rPr lang="en-GB" sz="4000" b="1" smtClean="0">
                <a:solidFill>
                  <a:srgbClr val="FFFFFF"/>
                </a:solidFill>
              </a:rPr>
              <a:t>1:18)‏</a:t>
            </a:r>
          </a:p>
        </p:txBody>
      </p:sp>
      <p:sp>
        <p:nvSpPr>
          <p:cNvPr id="114695" name="Text Box 7"/>
          <p:cNvSpPr txBox="1">
            <a:spLocks noChangeArrowheads="1"/>
          </p:cNvSpPr>
          <p:nvPr/>
        </p:nvSpPr>
        <p:spPr bwMode="auto">
          <a:xfrm>
            <a:off x="5791200" y="2743200"/>
            <a:ext cx="2073275" cy="3933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eaLnBrk="0" hangingPunct="0">
              <a:lnSpc>
                <a:spcPct val="100000"/>
              </a:lnSpc>
              <a:buClr>
                <a:srgbClr val="FF0000"/>
              </a:buClr>
              <a:buFont typeface="Alan Den" charset="0"/>
              <a:buNone/>
              <a:defRPr/>
            </a:pPr>
            <a:r>
              <a:rPr lang="en-GB" sz="25200" smtClean="0">
                <a:solidFill>
                  <a:srgbClr val="FF0000"/>
                </a:solidFill>
                <a:latin typeface="Alan Den" charset="0"/>
              </a:rPr>
              <a:t>X</a:t>
            </a:r>
          </a:p>
        </p:txBody>
      </p:sp>
      <p:pic>
        <p:nvPicPr>
          <p:cNvPr id="114696" name="Picture 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359400" y="3352800"/>
            <a:ext cx="2641600" cy="33782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4697" name="AutoShape 9"/>
          <p:cNvSpPr>
            <a:spLocks noChangeArrowheads="1"/>
          </p:cNvSpPr>
          <p:nvPr/>
        </p:nvSpPr>
        <p:spPr bwMode="auto">
          <a:xfrm>
            <a:off x="2590800" y="3429000"/>
            <a:ext cx="3352800" cy="10668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BBE0E3"/>
          </a:solidFill>
          <a:ln w="936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4698" name="Text Box 10"/>
          <p:cNvSpPr txBox="1">
            <a:spLocks noChangeArrowheads="1"/>
          </p:cNvSpPr>
          <p:nvPr/>
        </p:nvSpPr>
        <p:spPr bwMode="auto">
          <a:xfrm>
            <a:off x="8334375" y="0"/>
            <a:ext cx="806450" cy="460375"/>
          </a:xfrm>
          <a:prstGeom prst="rect">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155h</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additive="repl">
                                        <p:cTn id="6" dur="1" fill="hold">
                                          <p:stCondLst>
                                            <p:cond delay="0"/>
                                          </p:stCondLst>
                                        </p:cTn>
                                        <p:tgtEl>
                                          <p:spTgt spid="114690"/>
                                        </p:tgtEl>
                                        <p:attrNameLst>
                                          <p:attrName>style.visibility</p:attrName>
                                        </p:attrNameLst>
                                      </p:cBhvr>
                                      <p:to>
                                        <p:strVal val="visible"/>
                                      </p:to>
                                    </p:set>
                                    <p:animEffect transition="in" filter="wipe(down)">
                                      <p:cBhvr additive="repl">
                                        <p:cTn id="7" dur="500"/>
                                        <p:tgtEl>
                                          <p:spTgt spid="1146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7" presetClass="entr" fill="hold" nodeType="clickEffect">
                                  <p:stCondLst>
                                    <p:cond delay="0"/>
                                  </p:stCondLst>
                                  <p:childTnLst>
                                    <p:set>
                                      <p:cBhvr additive="repl">
                                        <p:cTn id="11" dur="1" fill="hold">
                                          <p:stCondLst>
                                            <p:cond delay="0"/>
                                          </p:stCondLst>
                                        </p:cTn>
                                        <p:tgtEl>
                                          <p:spTgt spid="114691"/>
                                        </p:tgtEl>
                                        <p:attrNameLst>
                                          <p:attrName>style.visibility</p:attrName>
                                        </p:attrNameLst>
                                      </p:cBhvr>
                                      <p:to>
                                        <p:strVal val="visible"/>
                                      </p:to>
                                    </p:set>
                                    <p:animEffect transition="in" filter="fade">
                                      <p:cBhvr additive="repl">
                                        <p:cTn id="12" dur="1000"/>
                                        <p:tgtEl>
                                          <p:spTgt spid="114691"/>
                                        </p:tgtEl>
                                      </p:cBhvr>
                                    </p:animEffect>
                                    <p:anim calcmode="lin" valueType="num">
                                      <p:cBhvr additive="repl">
                                        <p:cTn id="13" dur="1000" fill="hold"/>
                                        <p:tgtEl>
                                          <p:spTgt spid="114691"/>
                                        </p:tgtEl>
                                        <p:attrNameLst>
                                          <p:attrName>ppt_x</p:attrName>
                                        </p:attrNameLst>
                                      </p:cBhvr>
                                      <p:tavLst>
                                        <p:tav>
                                          <p:val>
                                            <p:strVal val="#ppt_x"/>
                                          </p:val>
                                        </p:tav>
                                        <p:tav>
                                          <p:val>
                                            <p:strVal val="#ppt_x"/>
                                          </p:val>
                                        </p:tav>
                                      </p:tavLst>
                                    </p:anim>
                                    <p:anim calcmode="lin" valueType="num">
                                      <p:cBhvr additive="repl">
                                        <p:cTn id="14" dur="900" decel="100000" fill="hold"/>
                                        <p:tgtEl>
                                          <p:spTgt spid="114691"/>
                                        </p:tgtEl>
                                        <p:attrNameLst>
                                          <p:attrName>ppt_y</p:attrName>
                                        </p:attrNameLst>
                                      </p:cBhvr>
                                      <p:tavLst>
                                        <p:tav>
                                          <p:val>
                                            <p:strVal val="#ppt_y+1"/>
                                          </p:val>
                                        </p:tav>
                                        <p:tav>
                                          <p:val>
                                            <p:strVal val="#ppt_y-.03"/>
                                          </p:val>
                                        </p:tav>
                                      </p:tavLst>
                                    </p:anim>
                                    <p:anim calcmode="lin" valueType="num">
                                      <p:cBhvr additive="repl">
                                        <p:cTn id="15" dur="100" accel="100000" fill="hold">
                                          <p:stCondLst>
                                            <p:cond delay="900"/>
                                          </p:stCondLst>
                                        </p:cTn>
                                        <p:tgtEl>
                                          <p:spTgt spid="114691"/>
                                        </p:tgtEl>
                                        <p:attrNameLst>
                                          <p:attrName>ppt_y</p:attrName>
                                        </p:attrNameLst>
                                      </p:cBhvr>
                                      <p:tavLst>
                                        <p:tav>
                                          <p:val>
                                            <p:strVal val="#ppt_y-.03"/>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fill="hold" nodeType="clickEffect">
                                  <p:stCondLst>
                                    <p:cond delay="0"/>
                                  </p:stCondLst>
                                  <p:childTnLst>
                                    <p:set>
                                      <p:cBhvr additive="repl">
                                        <p:cTn id="19" dur="1" fill="hold">
                                          <p:stCondLst>
                                            <p:cond delay="0"/>
                                          </p:stCondLst>
                                        </p:cTn>
                                        <p:tgtEl>
                                          <p:spTgt spid="114693"/>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fill="hold" nodeType="clickEffect">
                                  <p:stCondLst>
                                    <p:cond delay="0"/>
                                  </p:stCondLst>
                                  <p:childTnLst>
                                    <p:set>
                                      <p:cBhvr additive="repl">
                                        <p:cTn id="23" dur="1" fill="hold">
                                          <p:stCondLst>
                                            <p:cond delay="0"/>
                                          </p:stCondLst>
                                        </p:cTn>
                                        <p:tgtEl>
                                          <p:spTgt spid="114692"/>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48" presetClass="entr" accel="50000" fill="hold" nodeType="clickEffect">
                                  <p:stCondLst>
                                    <p:cond delay="0"/>
                                  </p:stCondLst>
                                  <p:childTnLst>
                                    <p:set>
                                      <p:cBhvr additive="repl">
                                        <p:cTn id="27" dur="1" fill="hold">
                                          <p:stCondLst>
                                            <p:cond delay="0"/>
                                          </p:stCondLst>
                                        </p:cTn>
                                        <p:tgtEl>
                                          <p:spTgt spid="114695"/>
                                        </p:tgtEl>
                                        <p:attrNameLst>
                                          <p:attrName>style.visibility</p:attrName>
                                        </p:attrNameLst>
                                      </p:cBhvr>
                                      <p:to>
                                        <p:strVal val="visible"/>
                                      </p:to>
                                    </p:set>
                                    <p:anim calcmode="lin" valueType="num">
                                      <p:cBhvr additive="repl">
                                        <p:cTn id="28" dur="1000" fill="hold"/>
                                        <p:tgtEl>
                                          <p:spTgt spid="114695"/>
                                        </p:tgtEl>
                                        <p:attrNameLst>
                                          <p:attrName>r</p:attrName>
                                        </p:attrNameLst>
                                      </p:cBhvr>
                                      <p:tavLst>
                                        <p:tav tm="80000">
                                          <p:val>
                                            <p:strVal val="90"/>
                                          </p:val>
                                        </p:tav>
                                        <p:tav tm="100000">
                                          <p:val>
                                            <p:strVal val="90"/>
                                          </p:val>
                                        </p:tav>
                                        <p:tav>
                                          <p:val>
                                            <p:strVal val="90"/>
                                          </p:val>
                                        </p:tav>
                                        <p:tav>
                                          <p:val>
                                            <p:strVal val="0"/>
                                          </p:val>
                                        </p:tav>
                                      </p:tavLst>
                                    </p:anim>
                                    <p:anim calcmode="lin" valueType="num">
                                      <p:cBhvr additive="repl">
                                        <p:cTn id="29" dur="1000" fill="hold"/>
                                        <p:tgtEl>
                                          <p:spTgt spid="114695"/>
                                        </p:tgtEl>
                                        <p:attrNameLst>
                                          <p:attrName>ppt_x</p:attrName>
                                        </p:attrNameLst>
                                      </p:cBhvr>
                                      <p:tavLst>
                                        <p:tav tm="100000">
                                          <p:val>
                                            <p:fltVal val="-1"/>
                                          </p:val>
                                        </p:tav>
                                        <p:tav>
                                          <p:val>
                                            <p:fltVal val="0.95"/>
                                          </p:val>
                                        </p:tav>
                                        <p:tav>
                                          <p:val>
                                            <p:strVal val="#ppt_x"/>
                                          </p:val>
                                        </p:tav>
                                      </p:tavLst>
                                    </p:anim>
                                    <p:anim calcmode="lin" valueType="num">
                                      <p:cBhvr additive="repl">
                                        <p:cTn id="30" dur="1000" fill="hold"/>
                                        <p:tgtEl>
                                          <p:spTgt spid="114695"/>
                                        </p:tgtEl>
                                        <p:attrNameLst>
                                          <p:attrName>ppt_y</p:attrName>
                                        </p:attrNameLst>
                                      </p:cBhvr>
                                      <p:tavLst>
                                        <p:tav>
                                          <p:val>
                                            <p:strVal val="#ppt_y"/>
                                          </p:val>
                                        </p:tav>
                                        <p:tav>
                                          <p:val>
                                            <p:strVal val="#ppt_y"/>
                                          </p:val>
                                        </p:tav>
                                      </p:tavLst>
                                    </p:anim>
                                    <p:animEffect transition="in" filter="fade">
                                      <p:cBhvr additive="repl">
                                        <p:cTn id="31" dur="1000"/>
                                        <p:tgtEl>
                                          <p:spTgt spid="11469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fill="hold" nodeType="clickEffect">
                                  <p:stCondLst>
                                    <p:cond delay="0"/>
                                  </p:stCondLst>
                                  <p:childTnLst>
                                    <p:set>
                                      <p:cBhvr additive="repl">
                                        <p:cTn id="35" dur="1" fill="hold">
                                          <p:stCondLst>
                                            <p:cond delay="0"/>
                                          </p:stCondLst>
                                        </p:cTn>
                                        <p:tgtEl>
                                          <p:spTgt spid="114696"/>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additive="repl">
                                        <p:cTn id="39" dur="1" fill="hold">
                                          <p:stCondLst>
                                            <p:cond delay="0"/>
                                          </p:stCondLst>
                                        </p:cTn>
                                        <p:tgtEl>
                                          <p:spTgt spid="114697"/>
                                        </p:tgtEl>
                                        <p:attrNameLst>
                                          <p:attrName>style.visibility</p:attrName>
                                        </p:attrNameLst>
                                      </p:cBhvr>
                                      <p:to>
                                        <p:strVal val="visible"/>
                                      </p:to>
                                    </p:set>
                                    <p:animEffect transition="in" filter="wipe(left)">
                                      <p:cBhvr additive="repl">
                                        <p:cTn id="40" dur="2000"/>
                                        <p:tgtEl>
                                          <p:spTgt spid="11469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fill="hold" nodeType="clickEffect">
                                  <p:stCondLst>
                                    <p:cond delay="0"/>
                                  </p:stCondLst>
                                  <p:childTnLst>
                                    <p:set>
                                      <p:cBhvr additive="repl">
                                        <p:cTn id="44" dur="1" fill="hold">
                                          <p:stCondLst>
                                            <p:cond delay="0"/>
                                          </p:stCondLst>
                                        </p:cTn>
                                        <p:tgtEl>
                                          <p:spTgt spid="1146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5714" name="Rectangle 2"/>
          <p:cNvSpPr>
            <a:spLocks noGrp="1" noChangeArrowheads="1"/>
          </p:cNvSpPr>
          <p:nvPr>
            <p:ph type="title"/>
          </p:nvPr>
        </p:nvSpPr>
        <p:spPr>
          <a:xfrm>
            <a:off x="152400" y="1630363"/>
            <a:ext cx="9372600" cy="1920875"/>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6000" b="1" smtClean="0">
                <a:ea typeface="Gulim" charset="0"/>
                <a:cs typeface="Gulim" charset="0"/>
              </a:rPr>
              <a:t>속죄</a:t>
            </a:r>
            <a:r>
              <a:rPr lang="ko-KR" altLang="en-GB" sz="6000" b="1" smtClean="0">
                <a:ea typeface="Gulim" charset="0"/>
                <a:cs typeface="Gulim" charset="0"/>
              </a:rPr>
              <a:t> </a:t>
            </a:r>
            <a:r>
              <a:rPr lang="en-GB" sz="6000" b="1" smtClean="0"/>
              <a:t>(3:25)</a:t>
            </a:r>
            <a:br>
              <a:rPr lang="en-GB" sz="6000" b="1" smtClean="0"/>
            </a:br>
            <a:r>
              <a:rPr lang="ja-JP" altLang="en-GB" sz="6000" b="1" smtClean="0">
                <a:latin typeface="Arial"/>
              </a:rPr>
              <a:t>“</a:t>
            </a:r>
            <a:r>
              <a:rPr lang="ko-KR" altLang="en-US" sz="6000" b="1" smtClean="0">
                <a:ea typeface="Gulim" charset="0"/>
                <a:cs typeface="Gulim" charset="0"/>
              </a:rPr>
              <a:t>속죄의 희생</a:t>
            </a:r>
            <a:r>
              <a:rPr lang="ko-KR" altLang="en-GB" sz="6000" b="1" smtClean="0">
                <a:ea typeface="Gulim" charset="0"/>
                <a:cs typeface="Gulim" charset="0"/>
              </a:rPr>
              <a:t>”</a:t>
            </a:r>
          </a:p>
        </p:txBody>
      </p:sp>
      <p:sp>
        <p:nvSpPr>
          <p:cNvPr id="115715" name="Rectangle 3"/>
          <p:cNvSpPr>
            <a:spLocks noGrp="1" noChangeArrowheads="1"/>
          </p:cNvSpPr>
          <p:nvPr>
            <p:ph type="subTitle" idx="4294967295"/>
          </p:nvPr>
        </p:nvSpPr>
        <p:spPr>
          <a:xfrm>
            <a:off x="1371600" y="4114800"/>
            <a:ext cx="6400800" cy="1920875"/>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2160" tIns="46080" rIns="92160" bIns="46080"/>
          <a:lstStyle/>
          <a:p>
            <a:pPr marL="457200" lvl="1" indent="0" algn="ctr">
              <a:lnSpc>
                <a:spcPct val="100000"/>
              </a:lnSpc>
              <a:spcBef>
                <a:spcPts val="1000"/>
              </a:spcBef>
              <a:buSzPct val="100000"/>
              <a:buFont typeface="Times New Roman"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GB" sz="3200" b="1" smtClean="0">
                <a:ea typeface="Gulim" charset="0"/>
                <a:cs typeface="Gulim" charset="0"/>
              </a:rPr>
              <a:t>피</a:t>
            </a:r>
            <a:r>
              <a:rPr lang="ko-KR" altLang="en-AU" sz="3200" b="1" smtClean="0">
                <a:ea typeface="Gulim" charset="0"/>
                <a:cs typeface="Gulim" charset="0"/>
              </a:rPr>
              <a:t> </a:t>
            </a:r>
            <a:r>
              <a:rPr lang="ko-KR" altLang="en-GB" sz="3200" b="1" smtClean="0">
                <a:ea typeface="Gulim" charset="0"/>
                <a:cs typeface="Gulim" charset="0"/>
              </a:rPr>
              <a:t>흘리기까지 필요하였던</a:t>
            </a:r>
            <a:r>
              <a:rPr lang="ko-KR" altLang="en-AU" sz="3200" b="1" smtClean="0">
                <a:ea typeface="Gulim" charset="0"/>
                <a:cs typeface="Gulim" charset="0"/>
              </a:rPr>
              <a:t> </a:t>
            </a:r>
            <a:r>
              <a:rPr lang="ko-KR" altLang="en-GB" sz="3200" b="1" smtClean="0">
                <a:ea typeface="Gulim" charset="0"/>
                <a:cs typeface="Gulim" charset="0"/>
              </a:rPr>
              <a:t>하나님의</a:t>
            </a:r>
            <a:r>
              <a:rPr lang="ko-KR" altLang="en-AU" sz="3200" b="1" smtClean="0">
                <a:ea typeface="Gulim" charset="0"/>
                <a:cs typeface="Gulim" charset="0"/>
              </a:rPr>
              <a:t> </a:t>
            </a:r>
            <a:r>
              <a:rPr lang="ko-KR" altLang="en-GB" sz="3200" b="1" smtClean="0">
                <a:ea typeface="Gulim" charset="0"/>
                <a:cs typeface="Gulim" charset="0"/>
              </a:rPr>
              <a:t>정당한</a:t>
            </a:r>
            <a:r>
              <a:rPr lang="ko-KR" altLang="en-AU" sz="3200" b="1" smtClean="0">
                <a:ea typeface="Gulim" charset="0"/>
                <a:cs typeface="Gulim" charset="0"/>
              </a:rPr>
              <a:t> </a:t>
            </a:r>
            <a:r>
              <a:rPr lang="ko-KR" altLang="en-GB" sz="3200" b="1" smtClean="0">
                <a:ea typeface="Gulim" charset="0"/>
                <a:cs typeface="Gulim" charset="0"/>
              </a:rPr>
              <a:t>분노</a:t>
            </a:r>
            <a:endParaRPr lang="en-GB" sz="3200" b="1" smtClean="0">
              <a:ea typeface="Gulim" charset="0"/>
              <a:cs typeface="Gulim" charset="0"/>
            </a:endParaRPr>
          </a:p>
        </p:txBody>
      </p:sp>
      <p:sp>
        <p:nvSpPr>
          <p:cNvPr id="115716" name="Text Box 4"/>
          <p:cNvSpPr txBox="1">
            <a:spLocks noChangeArrowheads="1"/>
          </p:cNvSpPr>
          <p:nvPr/>
        </p:nvSpPr>
        <p:spPr bwMode="auto">
          <a:xfrm>
            <a:off x="8258175" y="76200"/>
            <a:ext cx="80645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155h</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16737"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4</a:t>
            </a:r>
            <a:r>
              <a:rPr lang="ko-KR" altLang="en-US" smtClean="0">
                <a:solidFill>
                  <a:schemeClr val="bg1"/>
                </a:solidFill>
                <a:ea typeface="Gulim" charset="0"/>
                <a:cs typeface="Gulim" charset="0"/>
              </a:rPr>
              <a:t>장</a:t>
            </a:r>
            <a:endParaRPr lang="ko-KR" altLang="en-GB" smtClean="0">
              <a:solidFill>
                <a:schemeClr val="bg1"/>
              </a:solidFill>
              <a:ea typeface="Gulim" charset="0"/>
              <a:cs typeface="Gulim" charset="0"/>
            </a:endParaRPr>
          </a:p>
        </p:txBody>
      </p:sp>
      <p:sp>
        <p:nvSpPr>
          <p:cNvPr id="116738" name="Rectangle 2"/>
          <p:cNvSpPr>
            <a:spLocks noGrp="1" noChangeArrowheads="1"/>
          </p:cNvSpPr>
          <p:nvPr>
            <p:ph type="subTitle" idx="4294967295"/>
          </p:nvPr>
        </p:nvSpPr>
        <p:spPr>
          <a:xfrm>
            <a:off x="1371600" y="3886200"/>
            <a:ext cx="64008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3200" b="1" i="1" smtClean="0">
                <a:solidFill>
                  <a:srgbClr val="FFFFFF"/>
                </a:solidFill>
                <a:ea typeface="Gulim" charset="0"/>
                <a:cs typeface="Gulim" charset="0"/>
              </a:rPr>
              <a:t>믿음으로 의롭다 하심의</a:t>
            </a:r>
            <a:r>
              <a:rPr lang="ko-KR" altLang="en-GB" sz="3200" b="1" i="1" smtClean="0">
                <a:solidFill>
                  <a:srgbClr val="FFFFFF"/>
                </a:solidFill>
                <a:ea typeface="Gulim" charset="0"/>
                <a:cs typeface="Gulim" charset="0"/>
              </a:rPr>
              <a:t> </a:t>
            </a:r>
            <a:br>
              <a:rPr lang="ko-KR" altLang="en-GB" sz="3200" b="1" i="1" smtClean="0">
                <a:solidFill>
                  <a:srgbClr val="FFFFFF"/>
                </a:solidFill>
                <a:ea typeface="Gulim" charset="0"/>
                <a:cs typeface="Gulim" charset="0"/>
              </a:rPr>
            </a:br>
            <a:r>
              <a:rPr lang="ko-KR" altLang="en-US" sz="3200" b="1" i="1" smtClean="0">
                <a:solidFill>
                  <a:srgbClr val="FFFFFF"/>
                </a:solidFill>
                <a:ea typeface="Gulim" charset="0"/>
                <a:cs typeface="Gulim" charset="0"/>
              </a:rPr>
              <a:t>설명</a:t>
            </a:r>
            <a:endParaRPr lang="ko-KR" altLang="en-GB" sz="3200" b="1" i="1" smtClean="0">
              <a:solidFill>
                <a:srgbClr val="FFFFFF"/>
              </a:solidFill>
              <a:ea typeface="Gulim" charset="0"/>
              <a:cs typeface="Gulim" charset="0"/>
            </a:endParaRPr>
          </a:p>
        </p:txBody>
      </p:sp>
      <p:sp>
        <p:nvSpPr>
          <p:cNvPr id="116739" name="Text Box 3"/>
          <p:cNvSpPr txBox="1">
            <a:spLocks noChangeArrowheads="1"/>
          </p:cNvSpPr>
          <p:nvPr/>
        </p:nvSpPr>
        <p:spPr bwMode="auto">
          <a:xfrm>
            <a:off x="8383588" y="76200"/>
            <a:ext cx="6381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153</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1" name="Rectangle 1"/>
          <p:cNvSpPr>
            <a:spLocks noGrp="1" noChangeArrowheads="1"/>
          </p:cNvSpPr>
          <p:nvPr>
            <p:ph type="title"/>
          </p:nvPr>
        </p:nvSpPr>
        <p:spPr>
          <a:xfrm>
            <a:off x="0" y="304800"/>
            <a:ext cx="9144000" cy="8382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117762" name="Text Box 2"/>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909316" name="Group 3"/>
          <p:cNvGrpSpPr>
            <a:grpSpLocks/>
          </p:cNvGrpSpPr>
          <p:nvPr/>
        </p:nvGrpSpPr>
        <p:grpSpPr bwMode="auto">
          <a:xfrm>
            <a:off x="76200" y="1473200"/>
            <a:ext cx="8990013" cy="5230813"/>
            <a:chOff x="48" y="928"/>
            <a:chExt cx="5663" cy="3295"/>
          </a:xfrm>
        </p:grpSpPr>
        <p:sp>
          <p:nvSpPr>
            <p:cNvPr id="117764" name="Rectangle 4"/>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보냄</a:t>
              </a:r>
            </a:p>
          </p:txBody>
        </p:sp>
        <p:sp>
          <p:nvSpPr>
            <p:cNvPr id="117765" name="Rectangle 5"/>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봉사</a:t>
              </a:r>
            </a:p>
          </p:txBody>
        </p:sp>
        <p:sp>
          <p:nvSpPr>
            <p:cNvPr id="117766" name="Rectangle 6"/>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117767" name="Rectangle 7"/>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117768" name="Rectangle 8"/>
            <p:cNvSpPr>
              <a:spLocks noChangeArrowheads="1"/>
            </p:cNvSpPr>
            <p:nvPr/>
          </p:nvSpPr>
          <p:spPr bwMode="auto">
            <a:xfrm>
              <a:off x="1666" y="3125"/>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구속</a:t>
              </a:r>
            </a:p>
          </p:txBody>
        </p:sp>
        <p:sp>
          <p:nvSpPr>
            <p:cNvPr id="117769" name="Rectangle 9"/>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죄</a:t>
              </a:r>
            </a:p>
          </p:txBody>
        </p:sp>
        <p:sp>
          <p:nvSpPr>
            <p:cNvPr id="117770" name="Rectangle 10"/>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117771" name="Rectangle 11"/>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117772" name="Rectangle 12"/>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117773" name="Rectangle 13"/>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117774" name="Rectangle 14"/>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117775" name="Rectangle 15"/>
            <p:cNvSpPr>
              <a:spLocks noChangeArrowheads="1"/>
            </p:cNvSpPr>
            <p:nvPr/>
          </p:nvSpPr>
          <p:spPr bwMode="auto">
            <a:xfrm>
              <a:off x="1666" y="2026"/>
              <a:ext cx="809"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3:21–</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5:21</a:t>
              </a:r>
            </a:p>
          </p:txBody>
        </p:sp>
        <p:sp>
          <p:nvSpPr>
            <p:cNvPr id="117776" name="Rectangle 16"/>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117777" name="Rectangle 17"/>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117778" name="Rectangle 18"/>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보급</a:t>
              </a:r>
            </a:p>
          </p:txBody>
        </p:sp>
        <p:sp>
          <p:nvSpPr>
            <p:cNvPr id="117779" name="Rectangle 19"/>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적용</a:t>
              </a:r>
            </a:p>
          </p:txBody>
        </p:sp>
        <p:sp>
          <p:nvSpPr>
            <p:cNvPr id="117780" name="Rectangle 20"/>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117781" name="Rectangle 21"/>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117782" name="Rectangle 22"/>
            <p:cNvSpPr>
              <a:spLocks noChangeArrowheads="1"/>
            </p:cNvSpPr>
            <p:nvPr/>
          </p:nvSpPr>
          <p:spPr bwMode="auto">
            <a:xfrm>
              <a:off x="1666" y="928"/>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공급</a:t>
              </a:r>
            </a:p>
          </p:txBody>
        </p:sp>
        <p:sp>
          <p:nvSpPr>
            <p:cNvPr id="117783" name="Rectangle 23"/>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필요</a:t>
              </a:r>
            </a:p>
          </p:txBody>
        </p:sp>
        <p:sp>
          <p:nvSpPr>
            <p:cNvPr id="117784" name="Rectangle 24"/>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117785" name="Line 25"/>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86" name="Line 26"/>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87" name="Line 27"/>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88" name="Line 28"/>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89" name="Line 29"/>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0" name="Line 30"/>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1" name="Line 31"/>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2" name="Line 32"/>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3" name="Line 33"/>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4" name="Line 34"/>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5" name="Line 35"/>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117796" name="Line 36"/>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5" name="Picture 1"/>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lum bright="-2400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8786" name="Text Box 2"/>
          <p:cNvSpPr txBox="1">
            <a:spLocks noChangeArrowheads="1"/>
          </p:cNvSpPr>
          <p:nvPr/>
        </p:nvSpPr>
        <p:spPr bwMode="auto">
          <a:xfrm>
            <a:off x="457200" y="379413"/>
            <a:ext cx="762000"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spcBef>
                <a:spcPts val="750"/>
              </a:spcBef>
              <a:buClr>
                <a:srgbClr val="000000"/>
              </a:buClr>
              <a:defRPr/>
            </a:pPr>
            <a:r>
              <a:rPr lang="en-GB" sz="1200" b="1" smtClean="0">
                <a:solidFill>
                  <a:srgbClr val="000000"/>
                </a:solidFill>
              </a:rPr>
              <a:t>Creation</a:t>
            </a:r>
          </a:p>
        </p:txBody>
      </p:sp>
      <p:sp>
        <p:nvSpPr>
          <p:cNvPr id="118787" name="Text Box 3"/>
          <p:cNvSpPr txBox="1">
            <a:spLocks noChangeArrowheads="1"/>
          </p:cNvSpPr>
          <p:nvPr/>
        </p:nvSpPr>
        <p:spPr bwMode="auto">
          <a:xfrm>
            <a:off x="76200" y="1066800"/>
            <a:ext cx="8991600" cy="2838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2250"/>
              </a:spcBef>
              <a:buClr>
                <a:srgbClr val="FFFFFF"/>
              </a:buClr>
              <a:buFont typeface="Papyrus" charset="0"/>
              <a:buNone/>
              <a:defRPr/>
            </a:pPr>
            <a:r>
              <a:rPr lang="en-GB" sz="3600" b="1" smtClean="0">
                <a:latin typeface="Papyrus" charset="0"/>
              </a:rPr>
              <a:t>[</a:t>
            </a:r>
            <a:r>
              <a:rPr lang="ko-KR" altLang="en-US" sz="3600" b="1" smtClean="0">
                <a:latin typeface="Papyrus" charset="0"/>
                <a:ea typeface="Gulim" charset="0"/>
                <a:cs typeface="Gulim" charset="0"/>
              </a:rPr>
              <a:t>하나님이 아브라함을</a:t>
            </a:r>
            <a:r>
              <a:rPr lang="en-GB" sz="3600" b="1" smtClean="0">
                <a:latin typeface="Papyrus" charset="0"/>
              </a:rPr>
              <a:t>] </a:t>
            </a:r>
            <a:r>
              <a:rPr lang="ko-KR" altLang="en-US" sz="3600" b="1" smtClean="0">
                <a:latin typeface="Papyrus" charset="0"/>
                <a:ea typeface="Gulim" charset="0"/>
                <a:cs typeface="Gulim" charset="0"/>
              </a:rPr>
              <a:t>밖으로 데리고 나가셔서 말씀 하셨다</a:t>
            </a:r>
            <a:r>
              <a:rPr lang="en-US" altLang="ko-KR" sz="3600" b="1" smtClean="0">
                <a:latin typeface="Papyrus" charset="0"/>
                <a:ea typeface="Gulim" charset="0"/>
                <a:cs typeface="Gulim" charset="0"/>
              </a:rPr>
              <a:t>.</a:t>
            </a:r>
            <a:r>
              <a:rPr lang="en-GB" sz="3600" b="1" smtClean="0">
                <a:latin typeface="Papyrus" charset="0"/>
              </a:rPr>
              <a:t> </a:t>
            </a:r>
            <a:r>
              <a:rPr lang="ja-JP" altLang="en-GB" sz="3600" b="1" smtClean="0">
                <a:latin typeface="Arial"/>
              </a:rPr>
              <a:t>“</a:t>
            </a:r>
            <a:r>
              <a:rPr lang="ko-KR" altLang="en-US" sz="3600" b="1" smtClean="0">
                <a:latin typeface="Papyrus" charset="0"/>
                <a:ea typeface="Gulim" charset="0"/>
                <a:cs typeface="Gulim" charset="0"/>
              </a:rPr>
              <a:t>하늘위에 별들을 세어볼수 있다면 한번 세어 보아라</a:t>
            </a:r>
            <a:r>
              <a:rPr lang="en-US" altLang="ko-KR" sz="3600" b="1" smtClean="0">
                <a:latin typeface="Papyrus" charset="0"/>
                <a:ea typeface="Gulim" charset="0"/>
                <a:cs typeface="Gulim" charset="0"/>
              </a:rPr>
              <a:t>”</a:t>
            </a:r>
            <a:r>
              <a:rPr lang="en-GB" sz="3600" b="1" smtClean="0">
                <a:latin typeface="Papyrus" charset="0"/>
              </a:rPr>
              <a:t> </a:t>
            </a:r>
            <a:r>
              <a:rPr lang="ko-KR" altLang="en-US" sz="3600" b="1" smtClean="0">
                <a:latin typeface="Papyrus" charset="0"/>
                <a:ea typeface="Gulim" charset="0"/>
                <a:cs typeface="Gulim" charset="0"/>
              </a:rPr>
              <a:t>그리고 말씀 하셨다</a:t>
            </a:r>
            <a:r>
              <a:rPr lang="en-US" altLang="ko-KR" sz="3600" b="1" smtClean="0">
                <a:latin typeface="Papyrus" charset="0"/>
                <a:ea typeface="Gulim" charset="0"/>
                <a:cs typeface="Gulim" charset="0"/>
              </a:rPr>
              <a:t>. “</a:t>
            </a:r>
            <a:r>
              <a:rPr lang="ko-KR" altLang="en-US" sz="3600" b="1" smtClean="0">
                <a:latin typeface="Papyrus" charset="0"/>
                <a:ea typeface="Gulim" charset="0"/>
                <a:cs typeface="Gulim" charset="0"/>
              </a:rPr>
              <a:t>너의 자손들이 저 별들과 같이 많을 것이다</a:t>
            </a:r>
            <a:r>
              <a:rPr lang="en-US" altLang="ko-KR" sz="3600" b="1" smtClean="0">
                <a:latin typeface="Papyrus" charset="0"/>
                <a:ea typeface="Gulim" charset="0"/>
                <a:cs typeface="Gulim" charset="0"/>
              </a:rPr>
              <a:t>.”</a:t>
            </a:r>
          </a:p>
        </p:txBody>
      </p:sp>
      <p:sp>
        <p:nvSpPr>
          <p:cNvPr id="118788" name="Text Box 4"/>
          <p:cNvSpPr txBox="1">
            <a:spLocks noChangeArrowheads="1"/>
          </p:cNvSpPr>
          <p:nvPr/>
        </p:nvSpPr>
        <p:spPr bwMode="auto">
          <a:xfrm>
            <a:off x="0" y="-23813"/>
            <a:ext cx="3429000" cy="5810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buClr>
                <a:srgbClr val="FFFFCC"/>
              </a:buClr>
              <a:buFont typeface="Tahoma" charset="0"/>
              <a:buNone/>
              <a:defRPr/>
            </a:pPr>
            <a:r>
              <a:rPr lang="ko-KR" altLang="en-US" sz="3200" smtClean="0">
                <a:solidFill>
                  <a:srgbClr val="FFFFCC"/>
                </a:solidFill>
                <a:effectLst>
                  <a:outerShdw blurRad="38100" dist="38100" dir="2700000" algn="tl">
                    <a:srgbClr val="000000"/>
                  </a:outerShdw>
                </a:effectLst>
                <a:latin typeface="Tahoma" charset="0"/>
                <a:ea typeface="Gulim" charset="0"/>
                <a:cs typeface="Gulim" charset="0"/>
              </a:rPr>
              <a:t>창세기</a:t>
            </a:r>
            <a:r>
              <a:rPr lang="ko-KR" altLang="en-GB" sz="3200" smtClean="0">
                <a:solidFill>
                  <a:srgbClr val="FFFFCC"/>
                </a:solidFill>
                <a:effectLst>
                  <a:outerShdw blurRad="38100" dist="38100" dir="2700000" algn="tl">
                    <a:srgbClr val="000000"/>
                  </a:outerShdw>
                </a:effectLst>
                <a:latin typeface="Tahoma" charset="0"/>
                <a:ea typeface="Gulim" charset="0"/>
                <a:cs typeface="Gulim" charset="0"/>
              </a:rPr>
              <a:t> </a:t>
            </a:r>
            <a:r>
              <a:rPr lang="en-GB" sz="3200" smtClean="0">
                <a:solidFill>
                  <a:srgbClr val="FFFFCC"/>
                </a:solidFill>
                <a:effectLst>
                  <a:outerShdw blurRad="38100" dist="38100" dir="2700000" algn="tl">
                    <a:srgbClr val="000000"/>
                  </a:outerShdw>
                </a:effectLst>
                <a:latin typeface="Tahoma" charset="0"/>
              </a:rPr>
              <a:t>15:5-6</a:t>
            </a:r>
          </a:p>
        </p:txBody>
      </p:sp>
      <p:sp>
        <p:nvSpPr>
          <p:cNvPr id="118789" name="Text Box 5"/>
          <p:cNvSpPr txBox="1">
            <a:spLocks noChangeArrowheads="1"/>
          </p:cNvSpPr>
          <p:nvPr/>
        </p:nvSpPr>
        <p:spPr bwMode="auto">
          <a:xfrm>
            <a:off x="76200" y="4743450"/>
            <a:ext cx="8991600" cy="119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gn="ctr">
              <a:lnSpc>
                <a:spcPct val="100000"/>
              </a:lnSpc>
              <a:spcBef>
                <a:spcPts val="2250"/>
              </a:spcBef>
              <a:buClr>
                <a:srgbClr val="FFFFFF"/>
              </a:buClr>
              <a:buFont typeface="Papyrus" charset="0"/>
              <a:buNone/>
              <a:defRPr/>
            </a:pPr>
            <a:r>
              <a:rPr lang="ko-KR" altLang="en-US" sz="3600" b="1" smtClean="0">
                <a:latin typeface="Papyrus" charset="0"/>
                <a:ea typeface="Gulim" charset="0"/>
                <a:cs typeface="Gulim" charset="0"/>
              </a:rPr>
              <a:t>아브라함이 이 말씀을 믿었기에 하나님은 그를 의롭다 하셨다</a:t>
            </a:r>
            <a:r>
              <a:rPr lang="en-US" altLang="ko-KR" sz="3600" b="1" smtClean="0">
                <a:latin typeface="Papyrus" charset="0"/>
                <a:ea typeface="Gulim" charset="0"/>
                <a:cs typeface="Gulim" charset="0"/>
              </a:rPr>
              <a:t>.</a:t>
            </a:r>
            <a:endParaRPr lang="en-GB" sz="3600" b="1" smtClean="0">
              <a:latin typeface="Papyrus" charset="0"/>
            </a:endParaRPr>
          </a:p>
        </p:txBody>
      </p:sp>
      <p:sp>
        <p:nvSpPr>
          <p:cNvPr id="118790" name="Text Box 6"/>
          <p:cNvSpPr txBox="1">
            <a:spLocks noChangeArrowheads="1"/>
          </p:cNvSpPr>
          <p:nvPr/>
        </p:nvSpPr>
        <p:spPr bwMode="auto">
          <a:xfrm>
            <a:off x="8383588" y="76200"/>
            <a:ext cx="6381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153</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18787"/>
                                        </p:tgtEl>
                                        <p:attrNameLst>
                                          <p:attrName>style.visibility</p:attrName>
                                        </p:attrNameLst>
                                      </p:cBhvr>
                                      <p:to>
                                        <p:strVal val="visible"/>
                                      </p:to>
                                    </p:set>
                                    <p:animEffect transition="in" filter="dissolve">
                                      <p:cBhvr additive="repl">
                                        <p:cTn id="7" dur="500"/>
                                        <p:tgtEl>
                                          <p:spTgt spid="118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18789"/>
                                        </p:tgtEl>
                                        <p:attrNameLst>
                                          <p:attrName>style.visibility</p:attrName>
                                        </p:attrNameLst>
                                      </p:cBhvr>
                                      <p:to>
                                        <p:strVal val="visible"/>
                                      </p:to>
                                    </p:set>
                                    <p:animEffect transition="in" filter="dissolve">
                                      <p:cBhvr additive="repl">
                                        <p:cTn id="12" dur="500"/>
                                        <p:tgtEl>
                                          <p:spTgt spid="118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p:cNvSpPr>
            <a:spLocks noChangeArrowheads="1"/>
          </p:cNvSpPr>
          <p:nvPr/>
        </p:nvSpPr>
        <p:spPr bwMode="auto">
          <a:xfrm>
            <a:off x="0" y="0"/>
            <a:ext cx="9144000" cy="6858000"/>
          </a:xfrm>
          <a:prstGeom prst="rect">
            <a:avLst/>
          </a:prstGeom>
          <a:solidFill>
            <a:srgbClr val="80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4514" name="Rectangle 2"/>
          <p:cNvSpPr>
            <a:spLocks noGrp="1" noChangeArrowheads="1"/>
          </p:cNvSpPr>
          <p:nvPr>
            <p:ph type="title"/>
          </p:nvPr>
        </p:nvSpPr>
        <p:spPr>
          <a:xfrm>
            <a:off x="914400" y="762000"/>
            <a:ext cx="80010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78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mtClean="0"/>
              <a:t>Walk Thru the Pauline Epistles</a:t>
            </a:r>
          </a:p>
        </p:txBody>
      </p:sp>
      <p:sp>
        <p:nvSpPr>
          <p:cNvPr id="64515" name="Rectangle 3"/>
          <p:cNvSpPr>
            <a:spLocks noGrp="1" noChangeArrowheads="1"/>
          </p:cNvSpPr>
          <p:nvPr>
            <p:ph type="body" idx="1"/>
          </p:nvPr>
        </p:nvSpPr>
        <p:spPr>
          <a:xfrm>
            <a:off x="914400" y="2362200"/>
            <a:ext cx="8001000" cy="37338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eaLnBrk="1" hangingPunct="1">
              <a:defRPr/>
            </a:pPr>
            <a:endParaRPr lang="en-AU" smtClean="0"/>
          </a:p>
        </p:txBody>
      </p:sp>
      <p:pic>
        <p:nvPicPr>
          <p:cNvPr id="6451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0350"/>
            <a:ext cx="8851900" cy="6400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4517" name="Text Box 5"/>
          <p:cNvSpPr txBox="1">
            <a:spLocks noChangeArrowheads="1"/>
          </p:cNvSpPr>
          <p:nvPr/>
        </p:nvSpPr>
        <p:spPr bwMode="auto">
          <a:xfrm>
            <a:off x="8504238" y="0"/>
            <a:ext cx="638175" cy="457200"/>
          </a:xfrm>
          <a:prstGeom prst="rect">
            <a:avLst/>
          </a:prstGeom>
          <a:solidFill>
            <a:srgbClr val="00336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143</a:t>
            </a:r>
          </a:p>
        </p:txBody>
      </p:sp>
      <p:grpSp>
        <p:nvGrpSpPr>
          <p:cNvPr id="64518" name="Group 6"/>
          <p:cNvGrpSpPr>
            <a:grpSpLocks/>
          </p:cNvGrpSpPr>
          <p:nvPr/>
        </p:nvGrpSpPr>
        <p:grpSpPr bwMode="auto">
          <a:xfrm>
            <a:off x="107950" y="3767138"/>
            <a:ext cx="4038600" cy="2328862"/>
            <a:chOff x="68" y="2373"/>
            <a:chExt cx="2544" cy="1467"/>
          </a:xfrm>
        </p:grpSpPr>
        <p:sp>
          <p:nvSpPr>
            <p:cNvPr id="64519" name="Rectangle 7"/>
            <p:cNvSpPr>
              <a:spLocks noChangeArrowheads="1"/>
            </p:cNvSpPr>
            <p:nvPr/>
          </p:nvSpPr>
          <p:spPr bwMode="auto">
            <a:xfrm>
              <a:off x="68" y="2736"/>
              <a:ext cx="2544" cy="1104"/>
            </a:xfrm>
            <a:prstGeom prst="rect">
              <a:avLst/>
            </a:prstGeom>
            <a:noFill/>
            <a:ln w="57240">
              <a:solidFill>
                <a:srgbClr val="003366"/>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4520" name="Text Box 8"/>
            <p:cNvSpPr txBox="1">
              <a:spLocks noChangeArrowheads="1"/>
            </p:cNvSpPr>
            <p:nvPr/>
          </p:nvSpPr>
          <p:spPr bwMode="auto">
            <a:xfrm>
              <a:off x="787" y="2373"/>
              <a:ext cx="49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003366"/>
                </a:buClr>
                <a:buFont typeface="Tahoma" charset="0"/>
                <a:buNone/>
                <a:defRPr/>
              </a:pPr>
              <a:r>
                <a:rPr lang="ja-JP" altLang="en-GB" b="1" smtClean="0">
                  <a:solidFill>
                    <a:srgbClr val="1D1E7B"/>
                  </a:solidFill>
                  <a:latin typeface="Tahoma" charset="0"/>
                  <a:ea typeface="Gulim" charset="0"/>
                  <a:cs typeface="Gulim" charset="0"/>
                </a:rPr>
                <a:t>선교</a:t>
              </a:r>
              <a:endParaRPr lang="en-GB" b="1" smtClean="0">
                <a:latin typeface="Tahoma" charset="0"/>
                <a:ea typeface="Gulim" charset="0"/>
                <a:cs typeface="Gulim" charset="0"/>
              </a:endParaRPr>
            </a:p>
          </p:txBody>
        </p:sp>
      </p:grpSp>
      <p:grpSp>
        <p:nvGrpSpPr>
          <p:cNvPr id="64521" name="Group 9"/>
          <p:cNvGrpSpPr>
            <a:grpSpLocks/>
          </p:cNvGrpSpPr>
          <p:nvPr/>
        </p:nvGrpSpPr>
        <p:grpSpPr bwMode="auto">
          <a:xfrm>
            <a:off x="4718050" y="3767138"/>
            <a:ext cx="1073150" cy="2786062"/>
            <a:chOff x="2972" y="2373"/>
            <a:chExt cx="676" cy="1755"/>
          </a:xfrm>
        </p:grpSpPr>
        <p:sp>
          <p:nvSpPr>
            <p:cNvPr id="64522" name="Rectangle 10"/>
            <p:cNvSpPr>
              <a:spLocks noChangeArrowheads="1"/>
            </p:cNvSpPr>
            <p:nvPr/>
          </p:nvSpPr>
          <p:spPr bwMode="auto">
            <a:xfrm>
              <a:off x="3072" y="2736"/>
              <a:ext cx="576" cy="1392"/>
            </a:xfrm>
            <a:prstGeom prst="rect">
              <a:avLst/>
            </a:prstGeom>
            <a:noFill/>
            <a:ln w="57240">
              <a:solidFill>
                <a:srgbClr val="FF99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4523" name="Text Box 11"/>
            <p:cNvSpPr txBox="1">
              <a:spLocks noChangeArrowheads="1"/>
            </p:cNvSpPr>
            <p:nvPr/>
          </p:nvSpPr>
          <p:spPr bwMode="auto">
            <a:xfrm>
              <a:off x="2972" y="2373"/>
              <a:ext cx="49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9900"/>
                </a:buClr>
                <a:buFont typeface="Tahoma" charset="0"/>
                <a:buNone/>
                <a:defRPr/>
              </a:pPr>
              <a:r>
                <a:rPr lang="ja-JP" altLang="en-GB" b="1" smtClean="0">
                  <a:solidFill>
                    <a:srgbClr val="FF9900"/>
                  </a:solidFill>
                  <a:latin typeface="Tahoma" charset="0"/>
                  <a:ea typeface="Gulim" charset="0"/>
                  <a:cs typeface="Gulim" charset="0"/>
                </a:rPr>
                <a:t>감옥</a:t>
              </a:r>
              <a:endParaRPr lang="en-GB" b="1" smtClean="0">
                <a:solidFill>
                  <a:srgbClr val="FF9900"/>
                </a:solidFill>
                <a:latin typeface="Tahoma" charset="0"/>
                <a:ea typeface="Gulim" charset="0"/>
                <a:cs typeface="Gulim" charset="0"/>
              </a:endParaRPr>
            </a:p>
          </p:txBody>
        </p:sp>
      </p:grpSp>
      <p:grpSp>
        <p:nvGrpSpPr>
          <p:cNvPr id="64524" name="Group 12"/>
          <p:cNvGrpSpPr>
            <a:grpSpLocks/>
          </p:cNvGrpSpPr>
          <p:nvPr/>
        </p:nvGrpSpPr>
        <p:grpSpPr bwMode="auto">
          <a:xfrm>
            <a:off x="5795963" y="3767138"/>
            <a:ext cx="1981200" cy="1719262"/>
            <a:chOff x="3651" y="2373"/>
            <a:chExt cx="1248" cy="1083"/>
          </a:xfrm>
        </p:grpSpPr>
        <p:sp>
          <p:nvSpPr>
            <p:cNvPr id="64525" name="Rectangle 13"/>
            <p:cNvSpPr>
              <a:spLocks noChangeArrowheads="1"/>
            </p:cNvSpPr>
            <p:nvPr/>
          </p:nvSpPr>
          <p:spPr bwMode="auto">
            <a:xfrm>
              <a:off x="3651" y="2736"/>
              <a:ext cx="1248" cy="720"/>
            </a:xfrm>
            <a:prstGeom prst="rect">
              <a:avLst/>
            </a:prstGeom>
            <a:noFill/>
            <a:ln w="57240">
              <a:solidFill>
                <a:srgbClr val="8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4526" name="Text Box 14"/>
            <p:cNvSpPr txBox="1">
              <a:spLocks noChangeArrowheads="1"/>
            </p:cNvSpPr>
            <p:nvPr/>
          </p:nvSpPr>
          <p:spPr bwMode="auto">
            <a:xfrm>
              <a:off x="3794" y="2373"/>
              <a:ext cx="49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800000"/>
                </a:buClr>
                <a:buFont typeface="Tahoma" charset="0"/>
                <a:buNone/>
                <a:defRPr/>
              </a:pPr>
              <a:r>
                <a:rPr lang="ja-JP" altLang="en-GB" b="1" smtClean="0">
                  <a:solidFill>
                    <a:srgbClr val="800000"/>
                  </a:solidFill>
                  <a:latin typeface="Tahoma" charset="0"/>
                  <a:ea typeface="Gulim" charset="0"/>
                  <a:cs typeface="Gulim" charset="0"/>
                </a:rPr>
                <a:t>목회</a:t>
              </a:r>
              <a:endParaRPr lang="en-GB" b="1" smtClean="0">
                <a:solidFill>
                  <a:srgbClr val="800000"/>
                </a:solidFill>
                <a:latin typeface="Tahoma" charset="0"/>
                <a:ea typeface="Gulim" charset="0"/>
                <a:cs typeface="Gulim" charset="0"/>
              </a:endParaRPr>
            </a:p>
          </p:txBody>
        </p:sp>
      </p:grpSp>
      <p:sp>
        <p:nvSpPr>
          <p:cNvPr id="64527" name="Text Box 15"/>
          <p:cNvSpPr txBox="1">
            <a:spLocks noChangeArrowheads="1"/>
          </p:cNvSpPr>
          <p:nvPr/>
        </p:nvSpPr>
        <p:spPr bwMode="auto">
          <a:xfrm rot="20520000">
            <a:off x="1508125" y="1219200"/>
            <a:ext cx="5730875" cy="1739900"/>
          </a:xfrm>
          <a:prstGeom prst="rect">
            <a:avLst/>
          </a:prstGeom>
          <a:solidFill>
            <a:srgbClr val="666699"/>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ja-JP" altLang="en-GB" sz="3600" smtClean="0">
                <a:solidFill>
                  <a:srgbClr val="FFFFFF"/>
                </a:solidFill>
                <a:ea typeface="Gulim" charset="0"/>
                <a:cs typeface="Gulim" charset="0"/>
              </a:rPr>
              <a:t>로마서는</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마지막</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선교</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서신이다</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그러나</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신약의</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첫번째</a:t>
            </a:r>
            <a:r>
              <a:rPr lang="en-GB" sz="3600" smtClean="0">
                <a:solidFill>
                  <a:srgbClr val="FFFFFF"/>
                </a:solidFill>
                <a:ea typeface="Gulim" charset="0"/>
                <a:cs typeface="Gulim" charset="0"/>
              </a:rPr>
              <a:t> </a:t>
            </a:r>
            <a:r>
              <a:rPr lang="ja-JP" altLang="en-GB" sz="3600" smtClean="0">
                <a:solidFill>
                  <a:srgbClr val="FFFFFF"/>
                </a:solidFill>
                <a:ea typeface="Gulim" charset="0"/>
                <a:cs typeface="Gulim" charset="0"/>
              </a:rPr>
              <a:t>서신이다</a:t>
            </a:r>
            <a:r>
              <a:rPr lang="en-GB" sz="3600" smtClean="0">
                <a:solidFill>
                  <a:srgbClr val="FFFFFF"/>
                </a:solidFill>
                <a:ea typeface="Gulim" charset="0"/>
                <a:cs typeface="Gulim" charset="0"/>
              </a:rPr>
              <a:t>.</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4518"/>
                                        </p:tgtEl>
                                        <p:attrNameLst>
                                          <p:attrName>style.visibility</p:attrName>
                                        </p:attrNameLst>
                                      </p:cBhvr>
                                      <p:to>
                                        <p:strVal val="visible"/>
                                      </p:to>
                                    </p:set>
                                    <p:animEffect transition="in" filter="dissolve">
                                      <p:cBhvr additive="repl">
                                        <p:cTn id="7" dur="500"/>
                                        <p:tgtEl>
                                          <p:spTgt spid="64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4521"/>
                                        </p:tgtEl>
                                        <p:attrNameLst>
                                          <p:attrName>style.visibility</p:attrName>
                                        </p:attrNameLst>
                                      </p:cBhvr>
                                      <p:to>
                                        <p:strVal val="visible"/>
                                      </p:to>
                                    </p:set>
                                    <p:animEffect transition="in" filter="dissolve">
                                      <p:cBhvr additive="repl">
                                        <p:cTn id="12" dur="500"/>
                                        <p:tgtEl>
                                          <p:spTgt spid="645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4524"/>
                                        </p:tgtEl>
                                        <p:attrNameLst>
                                          <p:attrName>style.visibility</p:attrName>
                                        </p:attrNameLst>
                                      </p:cBhvr>
                                      <p:to>
                                        <p:strVal val="visible"/>
                                      </p:to>
                                    </p:set>
                                    <p:animEffect transition="in" filter="dissolve">
                                      <p:cBhvr additive="repl">
                                        <p:cTn id="17" dur="500"/>
                                        <p:tgtEl>
                                          <p:spTgt spid="645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1" presetClass="entr" fill="hold" nodeType="clickEffect">
                                  <p:stCondLst>
                                    <p:cond delay="0"/>
                                  </p:stCondLst>
                                  <p:iterate type="lt">
                                    <p:tmPct val="5000"/>
                                  </p:iterate>
                                  <p:childTnLst>
                                    <p:set>
                                      <p:cBhvr additive="repl">
                                        <p:cTn id="21" dur="1" fill="hold">
                                          <p:stCondLst>
                                            <p:cond delay="0"/>
                                          </p:stCondLst>
                                        </p:cTn>
                                        <p:tgtEl>
                                          <p:spTgt spid="64527"/>
                                        </p:tgtEl>
                                        <p:attrNameLst>
                                          <p:attrName>style.visibility</p:attrName>
                                        </p:attrNameLst>
                                      </p:cBhvr>
                                      <p:to>
                                        <p:strVal val="visible"/>
                                      </p:to>
                                    </p:set>
                                    <p:anim calcmode="lin" valueType="num">
                                      <p:cBhvr additive="repl">
                                        <p:cTn id="22" dur="1000" fill="hold"/>
                                        <p:tgtEl>
                                          <p:spTgt spid="64527"/>
                                        </p:tgtEl>
                                        <p:attrNameLst>
                                          <p:attrName>ppt_w</p:attrName>
                                        </p:attrNameLst>
                                      </p:cBhvr>
                                      <p:tavLst>
                                        <p:tav>
                                          <p:val>
                                            <p:fltVal val="0"/>
                                          </p:val>
                                        </p:tav>
                                        <p:tav>
                                          <p:val>
                                            <p:strVal val="#ppt_w"/>
                                          </p:val>
                                        </p:tav>
                                      </p:tavLst>
                                    </p:anim>
                                    <p:anim calcmode="lin" valueType="num">
                                      <p:cBhvr additive="repl">
                                        <p:cTn id="23" dur="1000" fill="hold"/>
                                        <p:tgtEl>
                                          <p:spTgt spid="64527"/>
                                        </p:tgtEl>
                                        <p:attrNameLst>
                                          <p:attrName>ppt_h</p:attrName>
                                        </p:attrNameLst>
                                      </p:cBhvr>
                                      <p:tavLst>
                                        <p:tav>
                                          <p:val>
                                            <p:fltVal val="0"/>
                                          </p:val>
                                        </p:tav>
                                        <p:tav>
                                          <p:val>
                                            <p:strVal val="#ppt_h"/>
                                          </p:val>
                                        </p:tav>
                                      </p:tavLst>
                                    </p:anim>
                                    <p:anim calcmode="lin" valueType="num">
                                      <p:cBhvr additive="repl">
                                        <p:cTn id="24" dur="1000" fill="hold"/>
                                        <p:tgtEl>
                                          <p:spTgt spid="64527"/>
                                        </p:tgtEl>
                                        <p:attrNameLst>
                                          <p:attrName>r</p:attrName>
                                        </p:attrNameLst>
                                      </p:cBhvr>
                                      <p:tavLst>
                                        <p:tav>
                                          <p:val>
                                            <p:strVal val="90"/>
                                          </p:val>
                                        </p:tav>
                                        <p:tav>
                                          <p:val>
                                            <p:strVal val="0"/>
                                          </p:val>
                                        </p:tav>
                                      </p:tavLst>
                                    </p:anim>
                                    <p:animEffect transition="in" filter="fade">
                                      <p:cBhvr additive="repl">
                                        <p:cTn id="25" dur="1000"/>
                                        <p:tgtEl>
                                          <p:spTgt spid="64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
          <p:cNvSpPr>
            <a:spLocks noChangeArrowheads="1"/>
          </p:cNvSpPr>
          <p:nvPr/>
        </p:nvSpPr>
        <p:spPr bwMode="auto">
          <a:xfrm>
            <a:off x="5715000" y="0"/>
            <a:ext cx="3429000" cy="6858000"/>
          </a:xfrm>
          <a:prstGeom prst="rect">
            <a:avLst/>
          </a:prstGeom>
          <a:gradFill rotWithShape="0">
            <a:gsLst>
              <a:gs pos="0">
                <a:srgbClr val="663300"/>
              </a:gs>
              <a:gs pos="100000">
                <a:srgbClr val="2F1700"/>
              </a:gs>
            </a:gsLst>
            <a:path path="rect">
              <a:fillToRect l="100000" t="10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119810" name="Rectangle 2"/>
          <p:cNvSpPr>
            <a:spLocks noGrp="1" noChangeArrowheads="1"/>
          </p:cNvSpPr>
          <p:nvPr>
            <p:ph type="body"/>
          </p:nvPr>
        </p:nvSpPr>
        <p:spPr>
          <a:xfrm>
            <a:off x="5638800" y="3470275"/>
            <a:ext cx="3352800" cy="3235325"/>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chor="t"/>
          <a:lstStyle/>
          <a:p>
            <a:pPr marL="338138" indent="-338138" eaLnBrk="1" hangingPunct="1">
              <a:lnSpc>
                <a:spcPct val="100000"/>
              </a:lnSpc>
              <a:spcBef>
                <a:spcPts val="700"/>
              </a:spcBef>
              <a:buClr>
                <a:srgbClr val="FFCC66"/>
              </a:buClr>
              <a:buSzPct val="65000"/>
              <a:buFont typeface="Wingdings" charset="0"/>
              <a:buNone/>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ko-KR" altLang="en-US" sz="2800" i="1" smtClean="0">
                <a:solidFill>
                  <a:srgbClr val="FFFFFF"/>
                </a:solidFill>
                <a:latin typeface="Tahoma" charset="0"/>
                <a:ea typeface="Gulim" charset="0"/>
                <a:cs typeface="Gulim" charset="0"/>
              </a:rPr>
              <a:t>이 그림은 정확하지는 않지만 아브람이 토지를 걷는 모습이 보여지고 있다</a:t>
            </a:r>
            <a:r>
              <a:rPr lang="en-US" altLang="ko-KR" sz="2800" i="1" smtClean="0">
                <a:solidFill>
                  <a:srgbClr val="FFFFFF"/>
                </a:solidFill>
                <a:latin typeface="Tahoma" charset="0"/>
                <a:ea typeface="Gulim" charset="0"/>
                <a:cs typeface="Gulim" charset="0"/>
              </a:rPr>
              <a:t>.</a:t>
            </a:r>
            <a:endParaRPr lang="en-GB" sz="2800" i="1" smtClean="0">
              <a:solidFill>
                <a:srgbClr val="FFFFFF"/>
              </a:solidFill>
              <a:latin typeface="Tahoma" charset="0"/>
            </a:endParaRPr>
          </a:p>
        </p:txBody>
      </p:sp>
      <p:pic>
        <p:nvPicPr>
          <p:cNvPr id="119811"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0163"/>
            <a:ext cx="5708650" cy="68881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9812" name="Rectangle 4"/>
          <p:cNvSpPr>
            <a:spLocks noChangeArrowheads="1"/>
          </p:cNvSpPr>
          <p:nvPr/>
        </p:nvSpPr>
        <p:spPr bwMode="auto">
          <a:xfrm>
            <a:off x="5867400" y="1368425"/>
            <a:ext cx="3048000" cy="1282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spAutoFit/>
          </a:bodyPr>
          <a:lstStyle/>
          <a:p>
            <a:pPr algn="ctr">
              <a:lnSpc>
                <a:spcPct val="100000"/>
              </a:lnSpc>
              <a:buClr>
                <a:srgbClr val="FFFFFF"/>
              </a:buClr>
              <a:buFont typeface="Georgia"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600" b="1">
                <a:solidFill>
                  <a:srgbClr val="EAEAEA"/>
                </a:solidFill>
                <a:latin typeface="Georgia" charset="0"/>
                <a:ea typeface="Gulim" charset="0"/>
                <a:cs typeface="Gulim" charset="0"/>
              </a:rPr>
              <a:t>아브라함과의 언약을 바탕으로 한 왕국의 토지</a:t>
            </a:r>
            <a:endParaRPr lang="en-GB" sz="2600" b="1">
              <a:solidFill>
                <a:srgbClr val="EAEAEA"/>
              </a:solidFill>
              <a:latin typeface="Georgia" charset="0"/>
            </a:endParaRPr>
          </a:p>
        </p:txBody>
      </p:sp>
      <p:pic>
        <p:nvPicPr>
          <p:cNvPr id="119813"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67163" y="2949575"/>
            <a:ext cx="590550" cy="590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9814" name="Rectangle 6"/>
          <p:cNvSpPr>
            <a:spLocks noGrp="1" noChangeArrowheads="1"/>
          </p:cNvSpPr>
          <p:nvPr>
            <p:ph type="title" idx="1"/>
          </p:nvPr>
        </p:nvSpPr>
        <p:spPr>
          <a:xfrm>
            <a:off x="0" y="0"/>
            <a:ext cx="5486400" cy="71278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chor="ctr"/>
          <a:lstStyle/>
          <a:p>
            <a:pPr marL="0" indent="0" algn="ctr" eaLnBrk="1" hangingPunct="1">
              <a:lnSpc>
                <a:spcPct val="100000"/>
              </a:lnSpc>
              <a:spcBef>
                <a:spcPct val="0"/>
              </a:spcBef>
              <a:buClr>
                <a:srgbClr val="DBBD71"/>
              </a:buClr>
              <a:buSzPct val="100000"/>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rgbClr val="DBBD71"/>
                </a:solidFill>
                <a:latin typeface="Arial" charset="0"/>
                <a:ea typeface="Gulim" charset="0"/>
                <a:cs typeface="Gulim" charset="0"/>
              </a:rPr>
              <a:t>창세기</a:t>
            </a:r>
            <a:r>
              <a:rPr lang="ko-KR" altLang="en-GB" smtClean="0">
                <a:solidFill>
                  <a:srgbClr val="DBBD71"/>
                </a:solidFill>
                <a:latin typeface="Arial" charset="0"/>
                <a:ea typeface="Gulim" charset="0"/>
                <a:cs typeface="Gulim" charset="0"/>
              </a:rPr>
              <a:t> </a:t>
            </a:r>
            <a:r>
              <a:rPr lang="en-GB" smtClean="0">
                <a:solidFill>
                  <a:srgbClr val="DBBD71"/>
                </a:solidFill>
                <a:latin typeface="Arial" charset="0"/>
              </a:rPr>
              <a:t>15 </a:t>
            </a:r>
            <a:r>
              <a:rPr lang="ko-KR" altLang="en-US" smtClean="0">
                <a:solidFill>
                  <a:srgbClr val="DBBD71"/>
                </a:solidFill>
                <a:latin typeface="Arial" charset="0"/>
                <a:ea typeface="Gulim" charset="0"/>
                <a:cs typeface="Gulim" charset="0"/>
              </a:rPr>
              <a:t>승인 </a:t>
            </a:r>
            <a:r>
              <a:rPr lang="en-US" altLang="ko-KR" smtClean="0">
                <a:solidFill>
                  <a:srgbClr val="DBBD71"/>
                </a:solidFill>
                <a:latin typeface="Arial" charset="0"/>
                <a:ea typeface="Gulim" charset="0"/>
                <a:cs typeface="Gulim" charset="0"/>
              </a:rPr>
              <a:t>(Ratification)</a:t>
            </a:r>
            <a:endParaRPr lang="ko-KR" altLang="en-US" smtClean="0">
              <a:solidFill>
                <a:srgbClr val="DBBD71"/>
              </a:solidFill>
              <a:latin typeface="Arial" charset="0"/>
              <a:ea typeface="Gulim" charset="0"/>
              <a:cs typeface="Gulim" charset="0"/>
            </a:endParaRPr>
          </a:p>
        </p:txBody>
      </p:sp>
      <p:sp>
        <p:nvSpPr>
          <p:cNvPr id="119815" name="Text Box 7"/>
          <p:cNvSpPr txBox="1">
            <a:spLocks noChangeArrowheads="1"/>
          </p:cNvSpPr>
          <p:nvPr/>
        </p:nvSpPr>
        <p:spPr bwMode="auto">
          <a:xfrm>
            <a:off x="8383588" y="76200"/>
            <a:ext cx="6381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153</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additive="repl">
                                        <p:cTn id="6" dur="1" fill="hold">
                                          <p:stCondLst>
                                            <p:cond delay="0"/>
                                          </p:stCondLst>
                                        </p:cTn>
                                        <p:tgtEl>
                                          <p:spTgt spid="119812"/>
                                        </p:tgtEl>
                                        <p:attrNameLst>
                                          <p:attrName>style.visibility</p:attrName>
                                        </p:attrNameLst>
                                      </p:cBhvr>
                                      <p:to>
                                        <p:strVal val="visible"/>
                                      </p:to>
                                    </p:set>
                                    <p:animEffect transition="in" filter="blinds(horizontal)">
                                      <p:cBhvr additive="repl">
                                        <p:cTn id="7" dur="500"/>
                                        <p:tgtEl>
                                          <p:spTgt spid="1198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7" presetClass="entr" fill="hold" nodeType="clickEffect">
                                  <p:stCondLst>
                                    <p:cond delay="0"/>
                                  </p:stCondLst>
                                  <p:iterate type="lt">
                                    <p:tmPct val="50000"/>
                                  </p:iterate>
                                  <p:childTnLst>
                                    <p:set>
                                      <p:cBhvr additive="repl">
                                        <p:cTn id="11" dur="1" fill="hold">
                                          <p:stCondLst>
                                            <p:cond delay="0"/>
                                          </p:stCondLst>
                                        </p:cTn>
                                        <p:tgtEl>
                                          <p:spTgt spid="119810">
                                            <p:txEl>
                                              <p:pRg st="0" end="0"/>
                                            </p:txEl>
                                          </p:spTgt>
                                        </p:tgtEl>
                                        <p:attrNameLst>
                                          <p:attrName>style.visibility</p:attrName>
                                        </p:attrNameLst>
                                      </p:cBhvr>
                                      <p:to>
                                        <p:strVal val="visible"/>
                                      </p:to>
                                    </p:set>
                                    <p:anim calcmode="discrete" valueType="clr">
                                      <p:cBhvr additive="repl">
                                        <p:cTn id="12" dur="80" fill="hold"/>
                                        <p:tgtEl>
                                          <p:spTgt spid="119810">
                                            <p:txEl>
                                              <p:pRg st="0" end="0"/>
                                            </p:txEl>
                                          </p:spTgt>
                                        </p:tgtEl>
                                        <p:attrNameLst>
                                          <p:attrName>style.color</p:attrName>
                                        </p:attrNameLst>
                                      </p:cBhvr>
                                      <p:tavLst>
                                        <p:tav>
                                          <p:val>
                                            <p:strVal val="rgb(0,-128,-128)"/>
                                          </p:val>
                                        </p:tav>
                                        <p:tav>
                                          <p:val>
                                            <p:strVal val="rgb(0,-52,-1)"/>
                                          </p:val>
                                        </p:tav>
                                      </p:tavLst>
                                    </p:anim>
                                    <p:anim calcmode="discrete" valueType="clr">
                                      <p:cBhvr additive="repl">
                                        <p:cTn id="13" dur="80" fill="hold"/>
                                        <p:tgtEl>
                                          <p:spTgt spid="119810">
                                            <p:txEl>
                                              <p:pRg st="0" end="0"/>
                                            </p:txEl>
                                          </p:spTgt>
                                        </p:tgtEl>
                                        <p:attrNameLst>
                                          <p:attrName>fillColor</p:attrName>
                                        </p:attrNameLst>
                                      </p:cBhvr>
                                      <p:tavLst>
                                        <p:tav>
                                          <p:val>
                                            <p:strVal val="rgb(0,-128,-128)"/>
                                          </p:val>
                                        </p:tav>
                                        <p:tav>
                                          <p:val>
                                            <p:strVal val="rgb(0,-52,-1)"/>
                                          </p:val>
                                        </p:tav>
                                      </p:tavLst>
                                    </p:anim>
                                    <p:set>
                                      <p:cBhvr additive="repl">
                                        <p:cTn id="14" dur="80" fill="hold"/>
                                        <p:tgtEl>
                                          <p:spTgt spid="119810">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1"/>
          <p:cNvPicPr>
            <a:picLocks noChangeAspect="1" noChangeArrowheads="1"/>
          </p:cNvPicPr>
          <p:nvPr/>
        </p:nvPicPr>
        <p:blipFill>
          <a:blip r:embed="rId3" cstate="screen">
            <a:lum bright="6000" contrast="24000"/>
            <a:extLst>
              <a:ext uri="{28A0092B-C50C-407E-A947-70E740481C1C}">
                <a14:useLocalDpi xmlns:a14="http://schemas.microsoft.com/office/drawing/2010/main"/>
              </a:ext>
            </a:extLst>
          </a:blip>
          <a:srcRect/>
          <a:stretch>
            <a:fillRect/>
          </a:stretch>
        </p:blipFill>
        <p:spPr bwMode="auto">
          <a:xfrm>
            <a:off x="4763" y="0"/>
            <a:ext cx="9144000" cy="6858000"/>
          </a:xfrm>
          <a:prstGeom prst="rect">
            <a:avLst/>
          </a:prstGeom>
          <a:noFill/>
          <a:ln>
            <a:noFill/>
          </a:ln>
          <a:effectLst/>
          <a:extLst>
            <a:ext uri="{909E8E84-426E-40dd-AFC4-6F175D3DCCD1}">
              <a14:hiddenFill xmlns:a14="http://schemas.microsoft.com/office/drawing/2010/main">
                <a:blipFill dpi="0" rotWithShape="0">
                  <a:blip>
                    <a:lum bright="6000" contrast="24000"/>
                  </a:blip>
                  <a:srcRect t="1797" r="10837" b="9132"/>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20834" name="Rectangle 2"/>
          <p:cNvSpPr>
            <a:spLocks noGrp="1" noChangeArrowheads="1"/>
          </p:cNvSpPr>
          <p:nvPr>
            <p:ph type="title"/>
          </p:nvPr>
        </p:nvSpPr>
        <p:spPr>
          <a:xfrm>
            <a:off x="0" y="-76200"/>
            <a:ext cx="9144000" cy="185896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020009"/>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000" b="1" smtClean="0">
                <a:solidFill>
                  <a:schemeClr val="tx1"/>
                </a:solidFill>
                <a:latin typeface="Arial"/>
              </a:rPr>
              <a:t>“</a:t>
            </a:r>
            <a:r>
              <a:rPr lang="ko-KR" altLang="en-US" sz="4000" b="1" smtClean="0">
                <a:solidFill>
                  <a:schemeClr val="tx1"/>
                </a:solidFill>
                <a:ea typeface="Gulim" charset="0"/>
                <a:cs typeface="Gulim" charset="0"/>
              </a:rPr>
              <a:t>의로 여기심을 받을 우리도</a:t>
            </a:r>
            <a:r>
              <a:rPr lang="en-GB" sz="4000" b="1" smtClean="0">
                <a:solidFill>
                  <a:schemeClr val="tx1"/>
                </a:solidFill>
              </a:rPr>
              <a:t>—</a:t>
            </a:r>
            <a:r>
              <a:rPr lang="ko-KR" altLang="en-US" sz="4000" b="1" smtClean="0">
                <a:solidFill>
                  <a:schemeClr val="tx1"/>
                </a:solidFill>
                <a:ea typeface="Gulim" charset="0"/>
                <a:cs typeface="Gulim" charset="0"/>
              </a:rPr>
              <a:t>이를 믿는 자니라</a:t>
            </a:r>
            <a:r>
              <a:rPr lang="en-GB" sz="4000" b="1" smtClean="0">
                <a:solidFill>
                  <a:schemeClr val="tx1"/>
                </a:solidFill>
              </a:rPr>
              <a:t>… </a:t>
            </a:r>
            <a:r>
              <a:rPr lang="ko-KR" altLang="en-US" sz="4000" b="1" smtClean="0">
                <a:solidFill>
                  <a:schemeClr val="tx1"/>
                </a:solidFill>
                <a:ea typeface="Gulim" charset="0"/>
                <a:cs typeface="Gulim" charset="0"/>
              </a:rPr>
              <a:t>우리 범죄함을 위하여</a:t>
            </a:r>
            <a:r>
              <a:rPr lang="en-GB" sz="4000" b="1" smtClean="0">
                <a:solidFill>
                  <a:schemeClr val="tx1"/>
                </a:solidFill>
              </a:rPr>
              <a:t>…</a:t>
            </a:r>
            <a:r>
              <a:rPr lang="ja-JP" altLang="en-GB" sz="4000" b="1" smtClean="0">
                <a:solidFill>
                  <a:schemeClr val="tx1"/>
                </a:solidFill>
                <a:latin typeface="Arial"/>
              </a:rPr>
              <a:t>”</a:t>
            </a:r>
            <a:r>
              <a:rPr lang="en-GB" sz="4000" b="1" smtClean="0">
                <a:solidFill>
                  <a:schemeClr val="tx1"/>
                </a:solidFill>
              </a:rPr>
              <a:t> (</a:t>
            </a:r>
            <a:r>
              <a:rPr lang="ko-KR" altLang="en-US" sz="4000" b="1" smtClean="0">
                <a:solidFill>
                  <a:schemeClr val="tx1"/>
                </a:solidFill>
                <a:ea typeface="Gulim" charset="0"/>
                <a:cs typeface="Gulim" charset="0"/>
              </a:rPr>
              <a:t>롬</a:t>
            </a:r>
            <a:r>
              <a:rPr lang="ko-KR" altLang="en-GB" sz="4000" b="1" smtClean="0">
                <a:solidFill>
                  <a:schemeClr val="tx1"/>
                </a:solidFill>
                <a:ea typeface="Gulim" charset="0"/>
                <a:cs typeface="Gulim" charset="0"/>
              </a:rPr>
              <a:t> </a:t>
            </a:r>
            <a:r>
              <a:rPr lang="en-GB" sz="4000" b="1" smtClean="0">
                <a:solidFill>
                  <a:schemeClr val="tx1"/>
                </a:solidFill>
              </a:rPr>
              <a:t>4:24-25)‏</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59163" y="0"/>
            <a:ext cx="5684837"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21858" name="Rectangle 2"/>
          <p:cNvSpPr>
            <a:spLocks noGrp="1" noChangeArrowheads="1"/>
          </p:cNvSpPr>
          <p:nvPr>
            <p:ph type="title"/>
          </p:nvPr>
        </p:nvSpPr>
        <p:spPr>
          <a:xfrm>
            <a:off x="228600" y="2971800"/>
            <a:ext cx="8458200" cy="2925763"/>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40" tIns="45720" rIns="91440" bIns="45720"/>
          <a:lstStyle/>
          <a:p>
            <a:pPr algn="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4800" b="1" smtClean="0">
                <a:latin typeface="Arial"/>
                <a:ea typeface="SimSun" charset="0"/>
                <a:cs typeface="SimSun" charset="0"/>
              </a:rPr>
              <a:t>“</a:t>
            </a:r>
            <a:r>
              <a:rPr lang="en-GB" sz="4800" b="1" smtClean="0">
                <a:ea typeface="SimSun" charset="0"/>
                <a:cs typeface="SimSun" charset="0"/>
              </a:rPr>
              <a:t>…</a:t>
            </a:r>
            <a:r>
              <a:rPr lang="ko-KR" altLang="en-US" sz="4800" b="1" smtClean="0">
                <a:ea typeface="Gulim" charset="0"/>
                <a:cs typeface="Gulim" charset="0"/>
              </a:rPr>
              <a:t>또한 우리를 의롭다 하심을 위하여 살아나셨느니라</a:t>
            </a:r>
            <a:r>
              <a:rPr lang="en-US" altLang="ko-KR" sz="4800" b="1" smtClean="0">
                <a:ea typeface="Gulim" charset="0"/>
                <a:cs typeface="Gulim" charset="0"/>
              </a:rPr>
              <a:t>.</a:t>
            </a:r>
            <a:r>
              <a:rPr lang="en-GB" altLang="ko-KR" sz="4800" b="1" smtClean="0">
                <a:latin typeface="Times New Roman"/>
                <a:ea typeface="Gulim" charset="0"/>
                <a:cs typeface="Gulim" charset="0"/>
              </a:rPr>
              <a:t>”</a:t>
            </a:r>
            <a:r>
              <a:rPr lang="en-GB" altLang="ko-KR" sz="4800" b="1" smtClean="0">
                <a:ea typeface="Gulim" charset="0"/>
                <a:cs typeface="Gulim" charset="0"/>
              </a:rPr>
              <a:t> </a:t>
            </a:r>
            <a:br>
              <a:rPr lang="en-GB" altLang="ko-KR" sz="4800" b="1" smtClean="0">
                <a:ea typeface="Gulim" charset="0"/>
                <a:cs typeface="Gulim" charset="0"/>
              </a:rPr>
            </a:br>
            <a:r>
              <a:rPr lang="en-GB" sz="4800" b="1" smtClean="0">
                <a:ea typeface="SimSun" charset="0"/>
                <a:cs typeface="SimSun" charset="0"/>
              </a:rPr>
              <a:t>(</a:t>
            </a:r>
            <a:r>
              <a:rPr lang="ko-KR" altLang="en-US" sz="4800" b="1" smtClean="0">
                <a:ea typeface="Gulim" charset="0"/>
                <a:cs typeface="Gulim" charset="0"/>
              </a:rPr>
              <a:t>롬</a:t>
            </a:r>
            <a:r>
              <a:rPr lang="ko-KR" altLang="en-GB" sz="4800" b="1" smtClean="0">
                <a:ea typeface="Gulim" charset="0"/>
                <a:cs typeface="Gulim" charset="0"/>
              </a:rPr>
              <a:t> </a:t>
            </a:r>
            <a:r>
              <a:rPr lang="en-GB" sz="4800" b="1" smtClean="0">
                <a:ea typeface="SimSun" charset="0"/>
                <a:cs typeface="SimSun" charset="0"/>
              </a:rPr>
              <a:t>4:25)</a:t>
            </a:r>
            <a:r>
              <a:rPr lang="en-GB" sz="5000" b="1" smtClean="0"/>
              <a:t>‏</a:t>
            </a:r>
            <a:endParaRPr lang="en-GB" sz="5000" b="1" smtClean="0">
              <a:ea typeface="SimSun" charset="0"/>
              <a:cs typeface="SimSun" charset="0"/>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22881" name="Rectangle 1"/>
          <p:cNvSpPr>
            <a:spLocks noGrp="1" noChangeArrowheads="1"/>
          </p:cNvSpPr>
          <p:nvPr>
            <p:ph type="title"/>
          </p:nvPr>
        </p:nvSpPr>
        <p:spPr>
          <a:xfrm>
            <a:off x="685800" y="2286000"/>
            <a:ext cx="7772400" cy="1143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mtClean="0">
                <a:solidFill>
                  <a:schemeClr val="bg1"/>
                </a:solidFill>
                <a:ea typeface="Gulim" charset="0"/>
                <a:cs typeface="Gulim" charset="0"/>
              </a:rPr>
              <a:t>로마서</a:t>
            </a:r>
            <a:r>
              <a:rPr lang="ko-KR" altLang="en-GB" smtClean="0">
                <a:solidFill>
                  <a:schemeClr val="bg1"/>
                </a:solidFill>
                <a:ea typeface="Gulim" charset="0"/>
                <a:cs typeface="Gulim" charset="0"/>
              </a:rPr>
              <a:t> </a:t>
            </a:r>
            <a:r>
              <a:rPr lang="en-GB" smtClean="0">
                <a:solidFill>
                  <a:schemeClr val="bg1"/>
                </a:solidFill>
              </a:rPr>
              <a:t>5</a:t>
            </a:r>
            <a:r>
              <a:rPr lang="en-GB" altLang="ko-KR" smtClean="0">
                <a:solidFill>
                  <a:schemeClr val="bg1"/>
                </a:solidFill>
                <a:ea typeface="Gulim" charset="0"/>
                <a:cs typeface="Gulim" charset="0"/>
              </a:rPr>
              <a:t> </a:t>
            </a:r>
            <a:r>
              <a:rPr lang="ko-KR" altLang="en-US" smtClean="0">
                <a:solidFill>
                  <a:schemeClr val="bg1"/>
                </a:solidFill>
                <a:ea typeface="Gulim" charset="0"/>
                <a:cs typeface="Gulim" charset="0"/>
              </a:rPr>
              <a:t>장</a:t>
            </a:r>
            <a:endParaRPr lang="ko-KR" altLang="en-GB" smtClean="0">
              <a:solidFill>
                <a:schemeClr val="bg1"/>
              </a:solidFill>
              <a:ea typeface="Gulim" charset="0"/>
              <a:cs typeface="Gulim" charset="0"/>
            </a:endParaRPr>
          </a:p>
        </p:txBody>
      </p:sp>
      <p:sp>
        <p:nvSpPr>
          <p:cNvPr id="122882" name="Rectangle 2"/>
          <p:cNvSpPr>
            <a:spLocks noGrp="1" noChangeArrowheads="1"/>
          </p:cNvSpPr>
          <p:nvPr>
            <p:ph type="subTitle" idx="4294967295"/>
          </p:nvPr>
        </p:nvSpPr>
        <p:spPr>
          <a:xfrm>
            <a:off x="1371600" y="3886200"/>
            <a:ext cx="6400800" cy="17526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457200" lvl="1" indent="0" algn="ctr" eaLnBrk="1" hangingPunct="1">
              <a:lnSpc>
                <a:spcPct val="100000"/>
              </a:lnSpc>
              <a:spcBef>
                <a:spcPts val="800"/>
              </a:spcBef>
              <a:buSzPct val="100000"/>
              <a:buFont typeface="Arial" charset="0"/>
              <a:buNone/>
              <a:tabLst>
                <a:tab pos="457200" algn="l"/>
                <a:tab pos="904875" algn="l"/>
                <a:tab pos="1354138" algn="l"/>
                <a:tab pos="1803400" algn="l"/>
                <a:tab pos="2252663" algn="l"/>
                <a:tab pos="2701925" algn="l"/>
                <a:tab pos="3151188" algn="l"/>
                <a:tab pos="3600450" algn="l"/>
                <a:tab pos="4049713" algn="l"/>
                <a:tab pos="4498975" algn="l"/>
                <a:tab pos="4948238" algn="l"/>
                <a:tab pos="5397500" algn="l"/>
                <a:tab pos="5846763" algn="l"/>
                <a:tab pos="6296025" algn="l"/>
                <a:tab pos="6745288" algn="l"/>
                <a:tab pos="7194550" algn="l"/>
                <a:tab pos="7643813" algn="l"/>
                <a:tab pos="8093075" algn="l"/>
                <a:tab pos="8542338" algn="l"/>
                <a:tab pos="8991600" algn="l"/>
                <a:tab pos="9440863" algn="l"/>
              </a:tabLst>
              <a:defRPr/>
            </a:pPr>
            <a:r>
              <a:rPr lang="ko-KR" altLang="en-US" sz="3200" b="1" i="1" smtClean="0">
                <a:solidFill>
                  <a:srgbClr val="FFFFFF"/>
                </a:solidFill>
                <a:ea typeface="Gulim" charset="0"/>
                <a:cs typeface="Gulim" charset="0"/>
              </a:rPr>
              <a:t>보증과 문책</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6290" name="Rectangle 2"/>
          <p:cNvSpPr>
            <a:spLocks noGrp="1" noChangeArrowheads="1"/>
          </p:cNvSpPr>
          <p:nvPr>
            <p:ph type="title"/>
          </p:nvPr>
        </p:nvSpPr>
        <p:spPr>
          <a:xfrm>
            <a:off x="0" y="304800"/>
            <a:ext cx="9144000" cy="838200"/>
          </a:xfrm>
        </p:spPr>
        <p:txBody>
          <a:bodyPr/>
          <a:lstStyle/>
          <a:p>
            <a:pPr eaLnBrk="1" hangingPunct="1">
              <a:lnSpc>
                <a:spcPct val="100000"/>
              </a:lnSpc>
              <a:buFont typeface="Copperplate Gothic Light"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4000" b="1" smtClean="0">
                <a:solidFill>
                  <a:schemeClr val="bg1"/>
                </a:solidFill>
                <a:latin typeface="Copperplate Gothic Light" charset="0"/>
                <a:ea typeface="Gulim" charset="0"/>
                <a:cs typeface="Gulim" charset="0"/>
              </a:rPr>
              <a:t>로마서의 의로움</a:t>
            </a:r>
            <a:endParaRPr lang="ko-KR" altLang="en-US" sz="4000" b="1" smtClean="0">
              <a:latin typeface="Copperplate Gothic Light" charset="0"/>
              <a:ea typeface="Gulim" charset="0"/>
              <a:cs typeface="Gulim" charset="0"/>
            </a:endParaRPr>
          </a:p>
        </p:txBody>
      </p:sp>
      <p:sp>
        <p:nvSpPr>
          <p:cNvPr id="396291" name="Text Box 3"/>
          <p:cNvSpPr txBox="1">
            <a:spLocks noChangeArrowheads="1"/>
          </p:cNvSpPr>
          <p:nvPr/>
        </p:nvSpPr>
        <p:spPr bwMode="auto">
          <a:xfrm>
            <a:off x="838358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FFFFFF"/>
              </a:buClr>
              <a:defRPr/>
            </a:pPr>
            <a:r>
              <a:rPr lang="en-GB" b="1" smtClean="0">
                <a:solidFill>
                  <a:srgbClr val="FFFFFF"/>
                </a:solidFill>
              </a:rPr>
              <a:t>145</a:t>
            </a:r>
          </a:p>
        </p:txBody>
      </p:sp>
      <p:grpSp>
        <p:nvGrpSpPr>
          <p:cNvPr id="921604" name="Group 4"/>
          <p:cNvGrpSpPr>
            <a:grpSpLocks/>
          </p:cNvGrpSpPr>
          <p:nvPr/>
        </p:nvGrpSpPr>
        <p:grpSpPr bwMode="auto">
          <a:xfrm>
            <a:off x="76200" y="1473200"/>
            <a:ext cx="8990013" cy="5230813"/>
            <a:chOff x="48" y="928"/>
            <a:chExt cx="5663" cy="3295"/>
          </a:xfrm>
        </p:grpSpPr>
        <p:sp>
          <p:nvSpPr>
            <p:cNvPr id="396293" name="Rectangle 5"/>
            <p:cNvSpPr>
              <a:spLocks noChangeArrowheads="1"/>
            </p:cNvSpPr>
            <p:nvPr/>
          </p:nvSpPr>
          <p:spPr bwMode="auto">
            <a:xfrm>
              <a:off x="4902"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보냄</a:t>
              </a:r>
            </a:p>
          </p:txBody>
        </p:sp>
        <p:sp>
          <p:nvSpPr>
            <p:cNvPr id="396294" name="Rectangle 6"/>
            <p:cNvSpPr>
              <a:spLocks noChangeArrowheads="1"/>
            </p:cNvSpPr>
            <p:nvPr/>
          </p:nvSpPr>
          <p:spPr bwMode="auto">
            <a:xfrm>
              <a:off x="4093"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봉사</a:t>
              </a:r>
            </a:p>
          </p:txBody>
        </p:sp>
        <p:sp>
          <p:nvSpPr>
            <p:cNvPr id="396295" name="Rectangle 7"/>
            <p:cNvSpPr>
              <a:spLocks noChangeArrowheads="1"/>
            </p:cNvSpPr>
            <p:nvPr/>
          </p:nvSpPr>
          <p:spPr bwMode="auto">
            <a:xfrm>
              <a:off x="3284" y="3125"/>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주권</a:t>
              </a:r>
            </a:p>
          </p:txBody>
        </p:sp>
        <p:sp>
          <p:nvSpPr>
            <p:cNvPr id="396296" name="Rectangle 8"/>
            <p:cNvSpPr>
              <a:spLocks noChangeArrowheads="1"/>
            </p:cNvSpPr>
            <p:nvPr/>
          </p:nvSpPr>
          <p:spPr bwMode="auto">
            <a:xfrm>
              <a:off x="2474" y="3125"/>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구별됨</a:t>
              </a:r>
            </a:p>
          </p:txBody>
        </p:sp>
        <p:sp>
          <p:nvSpPr>
            <p:cNvPr id="396297" name="Rectangle 9"/>
            <p:cNvSpPr>
              <a:spLocks noChangeArrowheads="1"/>
            </p:cNvSpPr>
            <p:nvPr/>
          </p:nvSpPr>
          <p:spPr bwMode="auto">
            <a:xfrm>
              <a:off x="1666" y="3125"/>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구속</a:t>
              </a:r>
            </a:p>
          </p:txBody>
        </p:sp>
        <p:sp>
          <p:nvSpPr>
            <p:cNvPr id="396298" name="Rectangle 10"/>
            <p:cNvSpPr>
              <a:spLocks noChangeArrowheads="1"/>
            </p:cNvSpPr>
            <p:nvPr/>
          </p:nvSpPr>
          <p:spPr bwMode="auto">
            <a:xfrm>
              <a:off x="768" y="3125"/>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죄</a:t>
              </a:r>
            </a:p>
          </p:txBody>
        </p:sp>
        <p:sp>
          <p:nvSpPr>
            <p:cNvPr id="396299" name="Rectangle 11"/>
            <p:cNvSpPr>
              <a:spLocks noChangeArrowheads="1"/>
            </p:cNvSpPr>
            <p:nvPr/>
          </p:nvSpPr>
          <p:spPr bwMode="auto">
            <a:xfrm>
              <a:off x="48" y="3125"/>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시작</a:t>
              </a:r>
            </a:p>
          </p:txBody>
        </p:sp>
        <p:sp>
          <p:nvSpPr>
            <p:cNvPr id="396300" name="Rectangle 12"/>
            <p:cNvSpPr>
              <a:spLocks noChangeArrowheads="1"/>
            </p:cNvSpPr>
            <p:nvPr/>
          </p:nvSpPr>
          <p:spPr bwMode="auto">
            <a:xfrm>
              <a:off x="4902"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확장</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15:14–</a:t>
              </a:r>
              <a:br>
                <a:rPr lang="en-GB" sz="2000" b="1">
                  <a:solidFill>
                    <a:srgbClr val="FFFFFF"/>
                  </a:solidFill>
                  <a:latin typeface="Arial" charset="0"/>
                </a:rPr>
              </a:br>
              <a:r>
                <a:rPr lang="en-GB" sz="2000" b="1">
                  <a:solidFill>
                    <a:srgbClr val="FFFFFF"/>
                  </a:solidFill>
                  <a:latin typeface="Arial" charset="0"/>
                </a:rPr>
                <a:t>16:27</a:t>
              </a:r>
            </a:p>
          </p:txBody>
        </p:sp>
        <p:sp>
          <p:nvSpPr>
            <p:cNvPr id="396301" name="Rectangle 13"/>
            <p:cNvSpPr>
              <a:spLocks noChangeArrowheads="1"/>
            </p:cNvSpPr>
            <p:nvPr/>
          </p:nvSpPr>
          <p:spPr bwMode="auto">
            <a:xfrm>
              <a:off x="4093"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변화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12:1–</a:t>
              </a:r>
              <a:br>
                <a:rPr lang="en-GB" sz="2000" b="1">
                  <a:solidFill>
                    <a:srgbClr val="FFFFFF"/>
                  </a:solidFill>
                  <a:latin typeface="Arial" charset="0"/>
                </a:rPr>
              </a:br>
              <a:r>
                <a:rPr lang="en-GB" sz="2000" b="1">
                  <a:solidFill>
                    <a:srgbClr val="FFFFFF"/>
                  </a:solidFill>
                  <a:latin typeface="Arial" charset="0"/>
                </a:rPr>
                <a:t>15:13</a:t>
              </a:r>
            </a:p>
          </p:txBody>
        </p:sp>
        <p:sp>
          <p:nvSpPr>
            <p:cNvPr id="396302" name="Rectangle 14"/>
            <p:cNvSpPr>
              <a:spLocks noChangeArrowheads="1"/>
            </p:cNvSpPr>
            <p:nvPr/>
          </p:nvSpPr>
          <p:spPr bwMode="auto">
            <a:xfrm>
              <a:off x="3284" y="2026"/>
              <a:ext cx="809"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선임</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9–11</a:t>
              </a:r>
            </a:p>
          </p:txBody>
        </p:sp>
        <p:sp>
          <p:nvSpPr>
            <p:cNvPr id="396303" name="Rectangle 15"/>
            <p:cNvSpPr>
              <a:spLocks noChangeArrowheads="1"/>
            </p:cNvSpPr>
            <p:nvPr/>
          </p:nvSpPr>
          <p:spPr bwMode="auto">
            <a:xfrm>
              <a:off x="2474" y="2026"/>
              <a:ext cx="81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성화</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6–8</a:t>
              </a:r>
            </a:p>
          </p:txBody>
        </p:sp>
        <p:sp>
          <p:nvSpPr>
            <p:cNvPr id="396304" name="Rectangle 16"/>
            <p:cNvSpPr>
              <a:spLocks noChangeArrowheads="1"/>
            </p:cNvSpPr>
            <p:nvPr/>
          </p:nvSpPr>
          <p:spPr bwMode="auto">
            <a:xfrm>
              <a:off x="1666" y="2026"/>
              <a:ext cx="809" cy="1100"/>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의로움</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effectLst>
                    <a:outerShdw blurRad="38100" dist="38100" dir="2700000" algn="tl">
                      <a:srgbClr val="000000"/>
                    </a:outerShdw>
                  </a:effectLst>
                  <a:latin typeface="Arial" charset="0"/>
                </a:rPr>
                <a:t>3:21–</a:t>
              </a:r>
              <a:br>
                <a:rPr lang="en-GB" sz="2000" b="1">
                  <a:solidFill>
                    <a:srgbClr val="FFFFFF"/>
                  </a:solidFill>
                  <a:effectLst>
                    <a:outerShdw blurRad="38100" dist="38100" dir="2700000" algn="tl">
                      <a:srgbClr val="000000"/>
                    </a:outerShdw>
                  </a:effectLst>
                  <a:latin typeface="Arial" charset="0"/>
                </a:rPr>
              </a:br>
              <a:r>
                <a:rPr lang="en-GB" sz="2000" b="1">
                  <a:solidFill>
                    <a:srgbClr val="FFFFFF"/>
                  </a:solidFill>
                  <a:effectLst>
                    <a:outerShdw blurRad="38100" dist="38100" dir="2700000" algn="tl">
                      <a:srgbClr val="000000"/>
                    </a:outerShdw>
                  </a:effectLst>
                  <a:latin typeface="Arial" charset="0"/>
                </a:rPr>
                <a:t>5:21</a:t>
              </a:r>
            </a:p>
          </p:txBody>
        </p:sp>
        <p:sp>
          <p:nvSpPr>
            <p:cNvPr id="396305" name="Rectangle 17"/>
            <p:cNvSpPr>
              <a:spLocks noChangeArrowheads="1"/>
            </p:cNvSpPr>
            <p:nvPr/>
          </p:nvSpPr>
          <p:spPr bwMode="auto">
            <a:xfrm>
              <a:off x="768" y="2026"/>
              <a:ext cx="898"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비난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1:18–</a:t>
              </a:r>
              <a:br>
                <a:rPr lang="en-GB" sz="2000" b="1">
                  <a:solidFill>
                    <a:srgbClr val="FFFFFF"/>
                  </a:solidFill>
                  <a:latin typeface="Arial" charset="0"/>
                </a:rPr>
              </a:br>
              <a:r>
                <a:rPr lang="en-GB" sz="2000" b="1">
                  <a:solidFill>
                    <a:srgbClr val="FFFFFF"/>
                  </a:solidFill>
                  <a:latin typeface="Arial" charset="0"/>
                </a:rPr>
                <a:t>3:20</a:t>
              </a:r>
            </a:p>
          </p:txBody>
        </p:sp>
        <p:sp>
          <p:nvSpPr>
            <p:cNvPr id="396306" name="Rectangle 18"/>
            <p:cNvSpPr>
              <a:spLocks noChangeArrowheads="1"/>
            </p:cNvSpPr>
            <p:nvPr/>
          </p:nvSpPr>
          <p:spPr bwMode="auto">
            <a:xfrm>
              <a:off x="48" y="2026"/>
              <a:ext cx="720" cy="1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소개</a:t>
              </a:r>
            </a:p>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z="2000" b="1">
                  <a:solidFill>
                    <a:srgbClr val="FFFFFF"/>
                  </a:solidFill>
                  <a:latin typeface="Arial" charset="0"/>
                </a:rPr>
                <a:t>1:1-17</a:t>
              </a:r>
            </a:p>
          </p:txBody>
        </p:sp>
        <p:sp>
          <p:nvSpPr>
            <p:cNvPr id="396307" name="Rectangle 19"/>
            <p:cNvSpPr>
              <a:spLocks noChangeArrowheads="1"/>
            </p:cNvSpPr>
            <p:nvPr/>
          </p:nvSpPr>
          <p:spPr bwMode="auto">
            <a:xfrm>
              <a:off x="4902"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보급</a:t>
              </a:r>
            </a:p>
          </p:txBody>
        </p:sp>
        <p:sp>
          <p:nvSpPr>
            <p:cNvPr id="396308" name="Rectangle 20"/>
            <p:cNvSpPr>
              <a:spLocks noChangeArrowheads="1"/>
            </p:cNvSpPr>
            <p:nvPr/>
          </p:nvSpPr>
          <p:spPr bwMode="auto">
            <a:xfrm>
              <a:off x="4093"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적용</a:t>
              </a:r>
            </a:p>
          </p:txBody>
        </p:sp>
        <p:sp>
          <p:nvSpPr>
            <p:cNvPr id="396309" name="Rectangle 21"/>
            <p:cNvSpPr>
              <a:spLocks noChangeArrowheads="1"/>
            </p:cNvSpPr>
            <p:nvPr/>
          </p:nvSpPr>
          <p:spPr bwMode="auto">
            <a:xfrm>
              <a:off x="3284" y="928"/>
              <a:ext cx="809"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정당화</a:t>
              </a:r>
            </a:p>
          </p:txBody>
        </p:sp>
        <p:sp>
          <p:nvSpPr>
            <p:cNvPr id="396310" name="Rectangle 22"/>
            <p:cNvSpPr>
              <a:spLocks noChangeArrowheads="1"/>
            </p:cNvSpPr>
            <p:nvPr/>
          </p:nvSpPr>
          <p:spPr bwMode="auto">
            <a:xfrm>
              <a:off x="2474" y="928"/>
              <a:ext cx="81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부여함</a:t>
              </a:r>
            </a:p>
          </p:txBody>
        </p:sp>
        <p:sp>
          <p:nvSpPr>
            <p:cNvPr id="396311" name="Rectangle 23"/>
            <p:cNvSpPr>
              <a:spLocks noChangeArrowheads="1"/>
            </p:cNvSpPr>
            <p:nvPr/>
          </p:nvSpPr>
          <p:spPr bwMode="auto">
            <a:xfrm>
              <a:off x="1666" y="928"/>
              <a:ext cx="809" cy="1098"/>
            </a:xfrm>
            <a:prstGeom prst="rect">
              <a:avLst/>
            </a:prstGeom>
            <a:gradFill rotWithShape="0">
              <a:gsLst>
                <a:gs pos="0">
                  <a:srgbClr val="333399"/>
                </a:gs>
                <a:gs pos="100000">
                  <a:srgbClr val="171746"/>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effectLst>
                    <a:outerShdw blurRad="38100" dist="38100" dir="2700000" algn="tl">
                      <a:srgbClr val="000000"/>
                    </a:outerShdw>
                  </a:effectLst>
                  <a:latin typeface="Arial" charset="0"/>
                  <a:ea typeface="Gulim" charset="0"/>
                  <a:cs typeface="Gulim" charset="0"/>
                </a:rPr>
                <a:t>공급</a:t>
              </a:r>
            </a:p>
          </p:txBody>
        </p:sp>
        <p:sp>
          <p:nvSpPr>
            <p:cNvPr id="396312" name="Rectangle 24"/>
            <p:cNvSpPr>
              <a:spLocks noChangeArrowheads="1"/>
            </p:cNvSpPr>
            <p:nvPr/>
          </p:nvSpPr>
          <p:spPr bwMode="auto">
            <a:xfrm>
              <a:off x="768" y="928"/>
              <a:ext cx="898"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필요</a:t>
              </a:r>
            </a:p>
          </p:txBody>
        </p:sp>
        <p:sp>
          <p:nvSpPr>
            <p:cNvPr id="396313" name="Rectangle 25"/>
            <p:cNvSpPr>
              <a:spLocks noChangeArrowheads="1"/>
            </p:cNvSpPr>
            <p:nvPr/>
          </p:nvSpPr>
          <p:spPr bwMode="auto">
            <a:xfrm>
              <a:off x="48" y="928"/>
              <a:ext cx="720" cy="10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p>
              <a:pPr algn="ctr">
                <a:lnSpc>
                  <a:spcPct val="100000"/>
                </a:lnSpc>
                <a:spcBef>
                  <a:spcPts val="500"/>
                </a:spcBef>
                <a:buClr>
                  <a:srgbClr val="FFFFFF"/>
                </a:buClr>
                <a:buFont typeface="Arial"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ko-KR" altLang="en-US" sz="2000" b="1">
                  <a:solidFill>
                    <a:srgbClr val="FFFFFF"/>
                  </a:solidFill>
                  <a:latin typeface="Arial" charset="0"/>
                  <a:ea typeface="Gulim" charset="0"/>
                  <a:cs typeface="Gulim" charset="0"/>
                </a:rPr>
                <a:t>주제</a:t>
              </a:r>
            </a:p>
          </p:txBody>
        </p:sp>
        <p:sp>
          <p:nvSpPr>
            <p:cNvPr id="396314" name="Line 26"/>
            <p:cNvSpPr>
              <a:spLocks noChangeShapeType="1"/>
            </p:cNvSpPr>
            <p:nvPr/>
          </p:nvSpPr>
          <p:spPr bwMode="auto">
            <a:xfrm>
              <a:off x="48" y="928"/>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15" name="Line 27"/>
            <p:cNvSpPr>
              <a:spLocks noChangeShapeType="1"/>
            </p:cNvSpPr>
            <p:nvPr/>
          </p:nvSpPr>
          <p:spPr bwMode="auto">
            <a:xfrm>
              <a:off x="48" y="2026"/>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16" name="Line 28"/>
            <p:cNvSpPr>
              <a:spLocks noChangeShapeType="1"/>
            </p:cNvSpPr>
            <p:nvPr/>
          </p:nvSpPr>
          <p:spPr bwMode="auto">
            <a:xfrm>
              <a:off x="48" y="3125"/>
              <a:ext cx="5663" cy="1"/>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17" name="Line 29"/>
            <p:cNvSpPr>
              <a:spLocks noChangeShapeType="1"/>
            </p:cNvSpPr>
            <p:nvPr/>
          </p:nvSpPr>
          <p:spPr bwMode="auto">
            <a:xfrm>
              <a:off x="48" y="4223"/>
              <a:ext cx="5663" cy="1"/>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18" name="Line 30"/>
            <p:cNvSpPr>
              <a:spLocks noChangeShapeType="1"/>
            </p:cNvSpPr>
            <p:nvPr/>
          </p:nvSpPr>
          <p:spPr bwMode="auto">
            <a:xfrm>
              <a:off x="48"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19" name="Line 31"/>
            <p:cNvSpPr>
              <a:spLocks noChangeShapeType="1"/>
            </p:cNvSpPr>
            <p:nvPr/>
          </p:nvSpPr>
          <p:spPr bwMode="auto">
            <a:xfrm>
              <a:off x="768"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0" name="Line 32"/>
            <p:cNvSpPr>
              <a:spLocks noChangeShapeType="1"/>
            </p:cNvSpPr>
            <p:nvPr/>
          </p:nvSpPr>
          <p:spPr bwMode="auto">
            <a:xfrm>
              <a:off x="1666"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1" name="Line 33"/>
            <p:cNvSpPr>
              <a:spLocks noChangeShapeType="1"/>
            </p:cNvSpPr>
            <p:nvPr/>
          </p:nvSpPr>
          <p:spPr bwMode="auto">
            <a:xfrm>
              <a:off x="247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2" name="Line 34"/>
            <p:cNvSpPr>
              <a:spLocks noChangeShapeType="1"/>
            </p:cNvSpPr>
            <p:nvPr/>
          </p:nvSpPr>
          <p:spPr bwMode="auto">
            <a:xfrm>
              <a:off x="3284"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3" name="Line 35"/>
            <p:cNvSpPr>
              <a:spLocks noChangeShapeType="1"/>
            </p:cNvSpPr>
            <p:nvPr/>
          </p:nvSpPr>
          <p:spPr bwMode="auto">
            <a:xfrm>
              <a:off x="4093"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4" name="Line 36"/>
            <p:cNvSpPr>
              <a:spLocks noChangeShapeType="1"/>
            </p:cNvSpPr>
            <p:nvPr/>
          </p:nvSpPr>
          <p:spPr bwMode="auto">
            <a:xfrm>
              <a:off x="4902" y="928"/>
              <a:ext cx="1" cy="3295"/>
            </a:xfrm>
            <a:prstGeom prst="line">
              <a:avLst/>
            </a:prstGeom>
            <a:noFill/>
            <a:ln w="1260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sp>
          <p:nvSpPr>
            <p:cNvPr id="396325" name="Line 37"/>
            <p:cNvSpPr>
              <a:spLocks noChangeShapeType="1"/>
            </p:cNvSpPr>
            <p:nvPr/>
          </p:nvSpPr>
          <p:spPr bwMode="auto">
            <a:xfrm>
              <a:off x="5711" y="928"/>
              <a:ext cx="1" cy="3295"/>
            </a:xfrm>
            <a:prstGeom prst="line">
              <a:avLst/>
            </a:prstGeom>
            <a:noFill/>
            <a:ln w="28440">
              <a:solidFill>
                <a:srgbClr val="0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p>
          </p:txBody>
        </p:sp>
      </p:gr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3649" name="Picture 7" descr="Born Innocent 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
            <a:ext cx="9144000" cy="67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650" name="Title 1"/>
          <p:cNvSpPr>
            <a:spLocks noGrp="1"/>
          </p:cNvSpPr>
          <p:nvPr>
            <p:ph type="title"/>
          </p:nvPr>
        </p:nvSpPr>
        <p:spPr>
          <a:xfrm>
            <a:off x="-7938" y="4270375"/>
            <a:ext cx="3706813" cy="1406525"/>
          </a:xfrm>
          <a:solidFill>
            <a:srgbClr val="000000"/>
          </a:solidFill>
        </p:spPr>
        <p:txBody>
          <a:bodyPr/>
          <a:lstStyle/>
          <a:p>
            <a:pPr algn="ctr"/>
            <a:r>
              <a:rPr lang="ko-KR" altLang="en-US">
                <a:latin typeface="Arial" charset="0"/>
                <a:ea typeface="ＭＳ Ｐゴシック" charset="0"/>
                <a:cs typeface="ＭＳ Ｐゴシック" charset="0"/>
              </a:rPr>
              <a:t>결백한 출생</a:t>
            </a:r>
            <a:r>
              <a:rPr lang="en-US" altLang="ko-KR">
                <a:latin typeface="Arial" charset="0"/>
                <a:ea typeface="ＭＳ Ｐゴシック" charset="0"/>
                <a:cs typeface="ＭＳ Ｐゴシック" charset="0"/>
              </a:rPr>
              <a:t>?</a:t>
            </a:r>
            <a:endParaRPr lang="en-US">
              <a:latin typeface="Arial" charset="0"/>
              <a:ea typeface="ＭＳ Ｐゴシック" charset="0"/>
              <a:cs typeface="ＭＳ Ｐゴシック" charset="0"/>
            </a:endParaRPr>
          </a:p>
        </p:txBody>
      </p:sp>
      <p:sp>
        <p:nvSpPr>
          <p:cNvPr id="6" name="Text Placeholder 2"/>
          <p:cNvSpPr txBox="1">
            <a:spLocks/>
          </p:cNvSpPr>
          <p:nvPr/>
        </p:nvSpPr>
        <p:spPr bwMode="auto">
          <a:xfrm>
            <a:off x="2971800" y="6096000"/>
            <a:ext cx="6096000" cy="762000"/>
          </a:xfrm>
          <a:prstGeom prst="rect">
            <a:avLst/>
          </a:prstGeom>
          <a:noFill/>
          <a:ln w="9525">
            <a:noFill/>
            <a:miter lim="800000"/>
            <a:headEnd/>
            <a:tailEnd/>
          </a:ln>
        </p:spPr>
        <p:txBody>
          <a:bodyPr/>
          <a:lstStyle/>
          <a:p>
            <a:pPr marL="342900" indent="-342900" defTabSz="914400" eaLnBrk="0" hangingPunct="0">
              <a:lnSpc>
                <a:spcPct val="100000"/>
              </a:lnSpc>
              <a:spcBef>
                <a:spcPct val="20000"/>
              </a:spcBef>
              <a:buClr>
                <a:srgbClr val="0078F0"/>
              </a:buClr>
              <a:buSzPct val="85000"/>
              <a:buFont typeface="Wingdings" pitchFamily="-112" charset="2"/>
              <a:buChar char="o"/>
              <a:defRPr/>
            </a:pPr>
            <a:r>
              <a:rPr lang="en-US" sz="2800" b="1" kern="0" dirty="0">
                <a:solidFill>
                  <a:srgbClr val="000000"/>
                </a:solidFill>
                <a:latin typeface="Arial"/>
                <a:ea typeface="ＭＳ Ｐゴシック" pitchFamily="-111" charset="-128"/>
                <a:cs typeface="ＭＳ Ｐゴシック" pitchFamily="-111" charset="-128"/>
              </a:rPr>
              <a:t>Many psychologists believe so!</a:t>
            </a:r>
          </a:p>
        </p:txBody>
      </p:sp>
      <p:sp>
        <p:nvSpPr>
          <p:cNvPr id="5" name="Title 1"/>
          <p:cNvSpPr txBox="1">
            <a:spLocks/>
          </p:cNvSpPr>
          <p:nvPr/>
        </p:nvSpPr>
        <p:spPr bwMode="auto">
          <a:xfrm>
            <a:off x="3419475" y="5711825"/>
            <a:ext cx="5329238" cy="1101725"/>
          </a:xfrm>
          <a:prstGeom prst="rect">
            <a:avLst/>
          </a:prstGeom>
          <a:solidFill>
            <a:srgbClr val="000000"/>
          </a:solidFill>
          <a:ln w="9525">
            <a:noFill/>
            <a:miter lim="800000"/>
            <a:headEnd/>
            <a:tailEnd/>
          </a:ln>
        </p:spPr>
        <p:txBody>
          <a:bodyPr anchor="ctr"/>
          <a:lstStyle/>
          <a:p>
            <a:pPr algn="ctr" defTabSz="914400" eaLnBrk="0" hangingPunct="0">
              <a:lnSpc>
                <a:spcPct val="100000"/>
              </a:lnSpc>
              <a:buClrTx/>
              <a:buSzTx/>
              <a:buFontTx/>
              <a:buNone/>
              <a:defRPr/>
            </a:pPr>
            <a:r>
              <a:rPr lang="ko-KR" altLang="en-US" sz="3500" kern="0" dirty="0">
                <a:solidFill>
                  <a:srgbClr val="FFFFFF"/>
                </a:solidFill>
                <a:latin typeface="Arial"/>
                <a:ea typeface="ＭＳ Ｐゴシック" charset="-128"/>
                <a:cs typeface="ＭＳ Ｐゴシック" charset="-128"/>
              </a:rPr>
              <a:t>많은 심리학자들은 </a:t>
            </a:r>
            <a:endParaRPr lang="en-US" altLang="ko-KR" sz="3500" kern="0" dirty="0">
              <a:solidFill>
                <a:srgbClr val="FFFFFF"/>
              </a:solidFill>
              <a:latin typeface="Arial"/>
              <a:ea typeface="ＭＳ Ｐゴシック" charset="-128"/>
              <a:cs typeface="ＭＳ Ｐゴシック" charset="-128"/>
            </a:endParaRPr>
          </a:p>
          <a:p>
            <a:pPr algn="ctr" defTabSz="914400" eaLnBrk="0" hangingPunct="0">
              <a:lnSpc>
                <a:spcPct val="100000"/>
              </a:lnSpc>
              <a:buClrTx/>
              <a:buSzTx/>
              <a:buFontTx/>
              <a:buNone/>
              <a:defRPr/>
            </a:pPr>
            <a:r>
              <a:rPr lang="ko-KR" altLang="en-US" sz="3500" kern="0" dirty="0">
                <a:solidFill>
                  <a:srgbClr val="FFFFFF"/>
                </a:solidFill>
                <a:latin typeface="Arial"/>
                <a:ea typeface="ＭＳ Ｐゴシック" charset="-128"/>
                <a:cs typeface="ＭＳ Ｐゴシック" charset="-128"/>
              </a:rPr>
              <a:t>그렇게 믿는다</a:t>
            </a:r>
            <a:r>
              <a:rPr lang="en-US" altLang="ko-KR" sz="3500" kern="0" dirty="0">
                <a:solidFill>
                  <a:srgbClr val="FFFFFF"/>
                </a:solidFill>
                <a:latin typeface="Arial"/>
                <a:ea typeface="ＭＳ Ｐゴシック" charset="-128"/>
                <a:cs typeface="ＭＳ Ｐゴシック" charset="-128"/>
              </a:rPr>
              <a:t>!</a:t>
            </a:r>
            <a:endParaRPr lang="en-US" sz="3500" kern="0" dirty="0">
              <a:solidFill>
                <a:srgbClr val="FFFFFF"/>
              </a:solidFill>
              <a:latin typeface="Arial"/>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4673" name="Picture 6" descr="Born Innocent 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0"/>
            <a:ext cx="5230813" cy="731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674" name="Picture 4" descr="Born Innocent 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7938"/>
            <a:ext cx="5105400" cy="715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4675" name="Title 1"/>
          <p:cNvSpPr>
            <a:spLocks noGrp="1"/>
          </p:cNvSpPr>
          <p:nvPr>
            <p:ph type="title"/>
          </p:nvPr>
        </p:nvSpPr>
        <p:spPr>
          <a:xfrm>
            <a:off x="0" y="0"/>
            <a:ext cx="4572000" cy="685800"/>
          </a:xfrm>
          <a:solidFill>
            <a:srgbClr val="000000"/>
          </a:solidFill>
        </p:spPr>
        <p:txBody>
          <a:bodyPr/>
          <a:lstStyle/>
          <a:p>
            <a:pPr algn="ctr"/>
            <a:r>
              <a:rPr lang="ko-KR" altLang="en-US">
                <a:latin typeface="Arial" charset="0"/>
                <a:ea typeface="ＭＳ Ｐゴシック" charset="0"/>
                <a:cs typeface="ＭＳ Ｐゴシック" charset="0"/>
              </a:rPr>
              <a:t>결백한 출생</a:t>
            </a:r>
            <a:r>
              <a:rPr lang="en-US" altLang="ko-KR">
                <a:latin typeface="Arial" charset="0"/>
                <a:ea typeface="ＭＳ Ｐゴシック" charset="0"/>
                <a:cs typeface="ＭＳ Ｐゴシック" charset="0"/>
              </a:rPr>
              <a:t>?</a:t>
            </a:r>
            <a:endParaRPr lang="en-US">
              <a:latin typeface="Arial" charset="0"/>
              <a:ea typeface="ＭＳ Ｐゴシック" charset="0"/>
              <a:cs typeface="ＭＳ Ｐゴシック" charset="0"/>
            </a:endParaRPr>
          </a:p>
        </p:txBody>
      </p:sp>
      <p:sp>
        <p:nvSpPr>
          <p:cNvPr id="6" name="Text Placeholder 2"/>
          <p:cNvSpPr txBox="1">
            <a:spLocks/>
          </p:cNvSpPr>
          <p:nvPr/>
        </p:nvSpPr>
        <p:spPr bwMode="auto">
          <a:xfrm>
            <a:off x="0" y="6172200"/>
            <a:ext cx="9144000" cy="685800"/>
          </a:xfrm>
          <a:prstGeom prst="rect">
            <a:avLst/>
          </a:prstGeom>
          <a:solidFill>
            <a:srgbClr val="000000"/>
          </a:solidFill>
          <a:ln w="9525">
            <a:noFill/>
            <a:miter lim="800000"/>
            <a:headEnd/>
            <a:tailEnd/>
          </a:ln>
        </p:spPr>
        <p:txBody>
          <a:bodyPr/>
          <a:lstStyle/>
          <a:p>
            <a:pPr marL="342900" indent="-342900" algn="ctr" defTabSz="914400" eaLnBrk="0" hangingPunct="0">
              <a:lnSpc>
                <a:spcPct val="100000"/>
              </a:lnSpc>
              <a:spcBef>
                <a:spcPct val="20000"/>
              </a:spcBef>
              <a:buClr>
                <a:srgbClr val="0078F0"/>
              </a:buClr>
              <a:buSzPct val="85000"/>
              <a:buFont typeface="Wingdings" pitchFamily="-112" charset="2"/>
              <a:buChar char="o"/>
              <a:defRPr/>
            </a:pPr>
            <a:r>
              <a:rPr lang="ko-KR" altLang="en-US" sz="2800" b="1" kern="0" dirty="0">
                <a:solidFill>
                  <a:srgbClr val="FFFFFF"/>
                </a:solidFill>
                <a:latin typeface="Arial"/>
                <a:ea typeface="ＭＳ Ｐゴシック" pitchFamily="-111" charset="-128"/>
                <a:cs typeface="ＭＳ Ｐゴシック" pitchFamily="-111" charset="-128"/>
              </a:rPr>
              <a:t>기사 자체는 아이들을 대조한다 </a:t>
            </a:r>
            <a:r>
              <a:rPr lang="en-US" altLang="ko-KR" sz="2800" b="1" kern="0" dirty="0">
                <a:solidFill>
                  <a:srgbClr val="FFFFFF"/>
                </a:solidFill>
                <a:latin typeface="Arial"/>
                <a:ea typeface="ＭＳ Ｐゴシック" pitchFamily="-111" charset="-128"/>
                <a:cs typeface="ＭＳ Ｐゴシック" pitchFamily="-111" charset="-128"/>
              </a:rPr>
              <a:t>(</a:t>
            </a:r>
            <a:r>
              <a:rPr lang="ko-KR" altLang="en-US" sz="2800" b="1" kern="0" dirty="0">
                <a:solidFill>
                  <a:srgbClr val="FFFFFF"/>
                </a:solidFill>
                <a:latin typeface="Arial"/>
                <a:ea typeface="ＭＳ Ｐゴシック" pitchFamily="-111" charset="-128"/>
                <a:cs typeface="ＭＳ Ｐゴシック" pitchFamily="-111" charset="-128"/>
              </a:rPr>
              <a:t>아기들이 아니다</a:t>
            </a:r>
            <a:r>
              <a:rPr lang="en-US" altLang="ko-KR" sz="2800" b="1" kern="0" dirty="0">
                <a:solidFill>
                  <a:srgbClr val="FFFFFF"/>
                </a:solidFill>
                <a:latin typeface="Arial"/>
                <a:ea typeface="ＭＳ Ｐゴシック" pitchFamily="-111" charset="-128"/>
                <a:cs typeface="ＭＳ Ｐゴシック" pitchFamily="-111" charset="-128"/>
              </a:rPr>
              <a:t>!)</a:t>
            </a:r>
            <a:endParaRPr lang="en-US" sz="2800" b="1" kern="0" dirty="0">
              <a:solidFill>
                <a:srgbClr val="FFFFFF"/>
              </a:solidFill>
              <a:latin typeface="Arial"/>
              <a:ea typeface="ＭＳ Ｐゴシック" pitchFamily="-111" charset="-128"/>
              <a:cs typeface="ＭＳ Ｐゴシック" pitchFamily="-111" charset="-128"/>
            </a:endParaRPr>
          </a:p>
        </p:txBody>
      </p:sp>
      <p:sp>
        <p:nvSpPr>
          <p:cNvPr id="7" name="Title 1"/>
          <p:cNvSpPr txBox="1">
            <a:spLocks/>
          </p:cNvSpPr>
          <p:nvPr/>
        </p:nvSpPr>
        <p:spPr bwMode="auto">
          <a:xfrm>
            <a:off x="4572000" y="388938"/>
            <a:ext cx="4724400" cy="1439862"/>
          </a:xfrm>
          <a:prstGeom prst="rect">
            <a:avLst/>
          </a:prstGeom>
          <a:solidFill>
            <a:srgbClr val="000000"/>
          </a:solidFill>
          <a:ln w="9525">
            <a:noFill/>
            <a:miter lim="800000"/>
            <a:headEnd/>
            <a:tailEnd/>
          </a:ln>
        </p:spPr>
        <p:txBody>
          <a:bodyPr anchor="ctr"/>
          <a:lstStyle/>
          <a:p>
            <a:pPr algn="ctr" defTabSz="914400" eaLnBrk="0" hangingPunct="0">
              <a:lnSpc>
                <a:spcPct val="100000"/>
              </a:lnSpc>
              <a:buClrTx/>
              <a:buSzTx/>
              <a:buFontTx/>
              <a:buNone/>
              <a:defRPr/>
            </a:pPr>
            <a:r>
              <a:rPr lang="ko-KR" altLang="en-US" sz="3900" kern="0" dirty="0">
                <a:solidFill>
                  <a:srgbClr val="FFFFFF"/>
                </a:solidFill>
                <a:latin typeface="Arial"/>
                <a:ea typeface="ＭＳ Ｐゴシック" charset="-128"/>
                <a:cs typeface="ＭＳ Ｐゴシック" charset="-128"/>
              </a:rPr>
              <a:t>착한 아이</a:t>
            </a:r>
            <a:r>
              <a:rPr lang="en-US" altLang="ko-KR" sz="3900" kern="0" dirty="0">
                <a:solidFill>
                  <a:srgbClr val="FFFFFF"/>
                </a:solidFill>
                <a:latin typeface="Arial"/>
                <a:ea typeface="ＭＳ Ｐゴシック" charset="-128"/>
                <a:cs typeface="ＭＳ Ｐゴシック" charset="-128"/>
              </a:rPr>
              <a:t>, </a:t>
            </a:r>
          </a:p>
          <a:p>
            <a:pPr algn="ctr" defTabSz="914400" eaLnBrk="0" hangingPunct="0">
              <a:lnSpc>
                <a:spcPct val="100000"/>
              </a:lnSpc>
              <a:buClrTx/>
              <a:buSzTx/>
              <a:buFontTx/>
              <a:buNone/>
              <a:defRPr/>
            </a:pPr>
            <a:r>
              <a:rPr lang="ko-KR" altLang="en-US" sz="3900" kern="0" dirty="0">
                <a:solidFill>
                  <a:srgbClr val="FFFFFF"/>
                </a:solidFill>
                <a:latin typeface="Arial"/>
                <a:ea typeface="ＭＳ Ｐゴシック" charset="-128"/>
                <a:cs typeface="ＭＳ Ｐゴシック" charset="-128"/>
              </a:rPr>
              <a:t>나쁜 아이</a:t>
            </a:r>
            <a:endParaRPr lang="en-US" sz="3900" kern="0" dirty="0">
              <a:solidFill>
                <a:srgbClr val="FFFFFF"/>
              </a:solidFill>
              <a:latin typeface="Arial"/>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4" descr="Born Innocent 5.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4930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6722" name="Title 1"/>
          <p:cNvSpPr>
            <a:spLocks noGrp="1"/>
          </p:cNvSpPr>
          <p:nvPr>
            <p:ph type="title"/>
          </p:nvPr>
        </p:nvSpPr>
        <p:spPr>
          <a:xfrm>
            <a:off x="0" y="0"/>
            <a:ext cx="4724400" cy="685800"/>
          </a:xfrm>
          <a:solidFill>
            <a:srgbClr val="000000"/>
          </a:solidFill>
        </p:spPr>
        <p:txBody>
          <a:bodyPr/>
          <a:lstStyle/>
          <a:p>
            <a:pPr algn="ctr"/>
            <a:r>
              <a:rPr lang="ko-KR" altLang="en-US">
                <a:latin typeface="Arial" charset="0"/>
                <a:ea typeface="ＭＳ Ｐゴシック" charset="0"/>
                <a:cs typeface="ＭＳ Ｐゴシック" charset="0"/>
              </a:rPr>
              <a:t>결백한 탄생</a:t>
            </a:r>
            <a:r>
              <a:rPr lang="en-US" altLang="ko-KR">
                <a:latin typeface="Arial" charset="0"/>
                <a:ea typeface="ＭＳ Ｐゴシック" charset="0"/>
                <a:cs typeface="ＭＳ Ｐゴシック" charset="0"/>
              </a:rPr>
              <a:t>?</a:t>
            </a:r>
            <a:endParaRPr lang="en-US">
              <a:latin typeface="Arial" charset="0"/>
              <a:ea typeface="ＭＳ Ｐゴシック" charset="0"/>
              <a:cs typeface="ＭＳ Ｐゴシック" charset="0"/>
            </a:endParaRPr>
          </a:p>
        </p:txBody>
      </p:sp>
      <p:sp>
        <p:nvSpPr>
          <p:cNvPr id="926723" name="Text Placeholder 2"/>
          <p:cNvSpPr txBox="1">
            <a:spLocks/>
          </p:cNvSpPr>
          <p:nvPr/>
        </p:nvSpPr>
        <p:spPr bwMode="auto">
          <a:xfrm>
            <a:off x="5219700" y="692150"/>
            <a:ext cx="3733800" cy="532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spcBef>
                <a:spcPct val="20000"/>
              </a:spcBef>
              <a:buClr>
                <a:srgbClr val="0078F0"/>
              </a:buClr>
              <a:buSzPct val="85000"/>
              <a:buFont typeface="Wingdings" charset="0"/>
              <a:buChar char="o"/>
            </a:pPr>
            <a:r>
              <a:rPr lang="ko-KR" altLang="en-US" sz="2800" b="1">
                <a:solidFill>
                  <a:srgbClr val="FFFFFF"/>
                </a:solidFill>
                <a:latin typeface="Arial" charset="0"/>
                <a:ea typeface="ＭＳ Ｐゴシック" charset="0"/>
                <a:cs typeface="ＭＳ Ｐゴシック" charset="0"/>
              </a:rPr>
              <a:t>원죄에 대한 성경적 관점은 모든 부모들이 아는 것과 꼭 맞다</a:t>
            </a:r>
            <a:r>
              <a:rPr lang="en-US" altLang="ko-KR" sz="2800" b="1">
                <a:solidFill>
                  <a:srgbClr val="FFFFFF"/>
                </a:solidFill>
                <a:latin typeface="Arial" charset="0"/>
                <a:ea typeface="ＭＳ Ｐゴシック" charset="0"/>
                <a:cs typeface="ＭＳ Ｐゴシック" charset="0"/>
              </a:rPr>
              <a:t>.</a:t>
            </a:r>
            <a:endParaRPr lang="en-US" altLang="ja-JP" sz="2800" b="1">
              <a:solidFill>
                <a:srgbClr val="FFFFFF"/>
              </a:solidFill>
              <a:latin typeface="Arial" charset="0"/>
              <a:ea typeface="ＭＳ Ｐゴシック" charset="0"/>
              <a:cs typeface="ＭＳ Ｐゴシック" charset="0"/>
            </a:endParaRPr>
          </a:p>
          <a:p>
            <a:pPr defTabSz="914400">
              <a:lnSpc>
                <a:spcPct val="100000"/>
              </a:lnSpc>
              <a:spcBef>
                <a:spcPct val="20000"/>
              </a:spcBef>
              <a:buClr>
                <a:srgbClr val="0078F0"/>
              </a:buClr>
              <a:buSzPct val="85000"/>
              <a:buFontTx/>
              <a:buNone/>
            </a:pPr>
            <a:r>
              <a:rPr lang="en-US" sz="2800" b="1">
                <a:solidFill>
                  <a:srgbClr val="FFFFFF"/>
                </a:solidFill>
                <a:latin typeface="Arial" charset="0"/>
                <a:ea typeface="ＭＳ Ｐゴシック" charset="0"/>
                <a:cs typeface="ＭＳ Ｐゴシック" charset="0"/>
              </a:rPr>
              <a:t> </a:t>
            </a:r>
          </a:p>
          <a:p>
            <a:pPr defTabSz="914400">
              <a:lnSpc>
                <a:spcPct val="100000"/>
              </a:lnSpc>
              <a:spcBef>
                <a:spcPct val="20000"/>
              </a:spcBef>
              <a:buClr>
                <a:srgbClr val="0078F0"/>
              </a:buClr>
              <a:buSzPct val="85000"/>
              <a:buFont typeface="Wingdings" charset="0"/>
              <a:buChar char="o"/>
            </a:pPr>
            <a:r>
              <a:rPr lang="ko-KR" altLang="en-US" sz="2800" b="1">
                <a:solidFill>
                  <a:srgbClr val="FFFFFF"/>
                </a:solidFill>
                <a:latin typeface="Arial" charset="0"/>
                <a:ea typeface="ＭＳ Ｐゴシック" charset="0"/>
                <a:cs typeface="ＭＳ Ｐゴシック" charset="0"/>
              </a:rPr>
              <a:t>이는 또한 왜 우리 모두가 잘못된 것 대신 옳은 것을 하라고  아이들을 가르쳐야되는지를 설명해준다</a:t>
            </a:r>
            <a:r>
              <a:rPr lang="en-US" altLang="ko-KR" sz="2800" b="1">
                <a:solidFill>
                  <a:srgbClr val="FFFFFF"/>
                </a:solidFill>
                <a:latin typeface="Arial" charset="0"/>
                <a:ea typeface="ＭＳ Ｐゴシック" charset="0"/>
                <a:cs typeface="ＭＳ Ｐゴシック" charset="0"/>
              </a:rPr>
              <a:t>.</a:t>
            </a:r>
            <a:endParaRPr lang="en-US" sz="2800" b="1">
              <a:solidFill>
                <a:srgbClr val="FFFFFF"/>
              </a:solidFill>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Freeform 3"/>
          <p:cNvSpPr>
            <a:spLocks/>
          </p:cNvSpPr>
          <p:nvPr/>
        </p:nvSpPr>
        <p:spPr bwMode="auto">
          <a:xfrm>
            <a:off x="1722438" y="0"/>
            <a:ext cx="5697537" cy="6858000"/>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746" name="Rectangle 2"/>
          <p:cNvSpPr>
            <a:spLocks noGrp="1" noChangeArrowheads="1"/>
          </p:cNvSpPr>
          <p:nvPr>
            <p:ph type="title"/>
          </p:nvPr>
        </p:nvSpPr>
        <p:spPr>
          <a:xfrm>
            <a:off x="1676400" y="0"/>
            <a:ext cx="5791200" cy="838200"/>
          </a:xfrm>
        </p:spPr>
        <p:txBody>
          <a:bodyPr/>
          <a:lstStyle/>
          <a:p>
            <a:pPr indent="0" eaLnBrk="1" hangingPunct="1">
              <a:lnSpc>
                <a:spcPct val="100000"/>
              </a:lnSpc>
            </a:pPr>
            <a:r>
              <a:rPr lang="ko-KR" altLang="en-US" sz="3200">
                <a:latin typeface="Arial" charset="0"/>
                <a:ea typeface="ＭＳ Ｐゴシック" charset="0"/>
                <a:cs typeface="ＭＳ Ｐゴシック" charset="0"/>
              </a:rPr>
              <a:t>로마서 </a:t>
            </a:r>
            <a:r>
              <a:rPr lang="en-US" altLang="ko-KR" sz="3200">
                <a:latin typeface="Arial" charset="0"/>
                <a:ea typeface="ＭＳ Ｐゴシック" charset="0"/>
                <a:cs typeface="ＭＳ Ｐゴシック" charset="0"/>
              </a:rPr>
              <a:t>5:12-21</a:t>
            </a:r>
            <a:r>
              <a:rPr lang="ko-KR" altLang="en-US" sz="3200">
                <a:latin typeface="Arial" charset="0"/>
                <a:ea typeface="ＭＳ Ｐゴシック" charset="0"/>
                <a:cs typeface="ＭＳ Ｐゴシック" charset="0"/>
              </a:rPr>
              <a:t>에 성경적 기반을 둔다</a:t>
            </a:r>
            <a:endParaRPr lang="en-US" sz="3200">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House 2 00419</a:t>
            </a:r>
          </a:p>
        </p:txBody>
      </p:sp>
      <p:sp>
        <p:nvSpPr>
          <p:cNvPr id="929794" name="Freeform 3"/>
          <p:cNvSpPr>
            <a:spLocks/>
          </p:cNvSpPr>
          <p:nvPr/>
        </p:nvSpPr>
        <p:spPr bwMode="auto">
          <a:xfrm>
            <a:off x="1882775" y="0"/>
            <a:ext cx="5376863" cy="6858000"/>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5538" name="Rectangle 2"/>
          <p:cNvSpPr>
            <a:spLocks noGrp="1" noChangeArrowheads="1"/>
          </p:cNvSpPr>
          <p:nvPr>
            <p:ph type="title"/>
          </p:nvPr>
        </p:nvSpPr>
        <p:spPr>
          <a:xfrm>
            <a:off x="3581400" y="531813"/>
            <a:ext cx="5715000" cy="763587"/>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000066"/>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b="1" smtClean="0">
                <a:solidFill>
                  <a:srgbClr val="000066"/>
                </a:solidFill>
                <a:ea typeface="Gulim" charset="0"/>
                <a:cs typeface="Gulim" charset="0"/>
              </a:rPr>
              <a:t>로마제국</a:t>
            </a:r>
            <a:endParaRPr lang="en-GB" b="1" smtClean="0">
              <a:solidFill>
                <a:srgbClr val="000066"/>
              </a:solidFill>
              <a:ea typeface="Gulim" charset="0"/>
              <a:cs typeface="Gulim" charset="0"/>
            </a:endParaRPr>
          </a:p>
        </p:txBody>
      </p:sp>
      <p:sp>
        <p:nvSpPr>
          <p:cNvPr id="65539" name="Text Box 3"/>
          <p:cNvSpPr txBox="1">
            <a:spLocks noChangeArrowheads="1"/>
          </p:cNvSpPr>
          <p:nvPr/>
        </p:nvSpPr>
        <p:spPr bwMode="auto">
          <a:xfrm>
            <a:off x="8656638" y="0"/>
            <a:ext cx="485775" cy="457200"/>
          </a:xfrm>
          <a:prstGeom prst="rect">
            <a:avLst/>
          </a:prstGeom>
          <a:solidFill>
            <a:srgbClr val="000000"/>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12</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House 3 00420</a:t>
            </a:r>
          </a:p>
        </p:txBody>
      </p:sp>
      <p:sp>
        <p:nvSpPr>
          <p:cNvPr id="931842" name="Freeform 3"/>
          <p:cNvSpPr>
            <a:spLocks/>
          </p:cNvSpPr>
          <p:nvPr/>
        </p:nvSpPr>
        <p:spPr bwMode="auto">
          <a:xfrm>
            <a:off x="1830388" y="0"/>
            <a:ext cx="5481637" cy="6858000"/>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Blocks-Genesis Doctrine &amp; Doctrines 00405</a:t>
            </a:r>
          </a:p>
        </p:txBody>
      </p:sp>
      <p:sp>
        <p:nvSpPr>
          <p:cNvPr id="933890" name="Freeform 3"/>
          <p:cNvSpPr>
            <a:spLocks/>
          </p:cNvSpPr>
          <p:nvPr/>
        </p:nvSpPr>
        <p:spPr bwMode="auto">
          <a:xfrm>
            <a:off x="0" y="0"/>
            <a:ext cx="9144000" cy="6858000"/>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00" name="Rectangle 4"/>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lin ang="5400000" scaled="1"/>
          </a:gradFill>
          <a:ln w="9525">
            <a:noFill/>
            <a:miter lim="800000"/>
            <a:headEnd/>
            <a:tailEnd/>
          </a:ln>
        </p:spPr>
        <p:txBody>
          <a:bodyPr wrap="none" anchor="ctr"/>
          <a:lstStyle/>
          <a:p>
            <a:pPr defTabSz="914400" eaLnBrk="0" hangingPunct="0">
              <a:lnSpc>
                <a:spcPct val="100000"/>
              </a:lnSpc>
              <a:buClrTx/>
              <a:buSzTx/>
              <a:buFontTx/>
              <a:buNone/>
              <a:defRPr/>
            </a:pPr>
            <a:endParaRPr lang="en-US">
              <a:solidFill>
                <a:srgbClr val="000000"/>
              </a:solidFill>
              <a:latin typeface="Arial" charset="0"/>
              <a:ea typeface="ＭＳ Ｐゴシック" charset="-128"/>
              <a:cs typeface="ＭＳ Ｐゴシック" charset="-128"/>
            </a:endParaRPr>
          </a:p>
        </p:txBody>
      </p:sp>
      <p:sp>
        <p:nvSpPr>
          <p:cNvPr id="413701" name="AutoShape 5" descr="White marble"/>
          <p:cNvSpPr>
            <a:spLocks noChangeArrowheads="1"/>
          </p:cNvSpPr>
          <p:nvPr/>
        </p:nvSpPr>
        <p:spPr bwMode="auto">
          <a:xfrm>
            <a:off x="838200" y="5181600"/>
            <a:ext cx="3048000" cy="1066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40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창세기</a:t>
            </a:r>
            <a:endParaRPr lang="en-US" dirty="0">
              <a:solidFill>
                <a:srgbClr val="000000"/>
              </a:solidFill>
              <a:latin typeface="Arial" charset="0"/>
              <a:ea typeface="ＭＳ Ｐゴシック" charset="-128"/>
              <a:cs typeface="ＭＳ Ｐゴシック" charset="-128"/>
            </a:endParaRPr>
          </a:p>
        </p:txBody>
      </p:sp>
      <p:sp>
        <p:nvSpPr>
          <p:cNvPr id="413702" name="AutoShape 6" descr="White marble"/>
          <p:cNvSpPr>
            <a:spLocks noChangeArrowheads="1"/>
          </p:cNvSpPr>
          <p:nvPr/>
        </p:nvSpPr>
        <p:spPr bwMode="auto">
          <a:xfrm>
            <a:off x="838200" y="3276600"/>
            <a:ext cx="3048000" cy="19050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교리</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3" name="AutoShape 7" descr="White marble"/>
          <p:cNvSpPr>
            <a:spLocks noChangeArrowheads="1"/>
          </p:cNvSpPr>
          <p:nvPr/>
        </p:nvSpPr>
        <p:spPr bwMode="auto">
          <a:xfrm>
            <a:off x="5181600" y="5181600"/>
            <a:ext cx="3048000" cy="1066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40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창세기</a:t>
            </a:r>
            <a:endParaRPr lang="en-US" dirty="0">
              <a:solidFill>
                <a:srgbClr val="000000"/>
              </a:solidFill>
              <a:latin typeface="Arial" charset="0"/>
              <a:ea typeface="ＭＳ Ｐゴシック" charset="-128"/>
              <a:cs typeface="ＭＳ Ｐゴシック" charset="-128"/>
            </a:endParaRPr>
          </a:p>
        </p:txBody>
      </p:sp>
      <p:sp>
        <p:nvSpPr>
          <p:cNvPr id="413704" name="AutoShape 8" descr="White marble"/>
          <p:cNvSpPr>
            <a:spLocks noChangeArrowheads="1"/>
          </p:cNvSpPr>
          <p:nvPr/>
        </p:nvSpPr>
        <p:spPr bwMode="auto">
          <a:xfrm>
            <a:off x="5181600" y="44958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7</a:t>
            </a: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일간의 한 주</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5" name="AutoShape 9" descr="White marble"/>
          <p:cNvSpPr>
            <a:spLocks noChangeArrowheads="1"/>
          </p:cNvSpPr>
          <p:nvPr/>
        </p:nvSpPr>
        <p:spPr bwMode="auto">
          <a:xfrm>
            <a:off x="5181600" y="38100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일</a:t>
            </a:r>
            <a:r>
              <a:rPr lang="en-US" altLang="ko-KR"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a:t>
            </a: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직무</a:t>
            </a:r>
            <a:r>
              <a:rPr lang="en-US" altLang="ko-KR"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6" name="AutoShape 10" descr="White marble"/>
          <p:cNvSpPr>
            <a:spLocks noChangeArrowheads="1"/>
          </p:cNvSpPr>
          <p:nvPr/>
        </p:nvSpPr>
        <p:spPr bwMode="auto">
          <a:xfrm>
            <a:off x="5181600" y="31242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통치</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7" name="AutoShape 11" descr="White marble"/>
          <p:cNvSpPr>
            <a:spLocks noChangeArrowheads="1"/>
          </p:cNvSpPr>
          <p:nvPr/>
        </p:nvSpPr>
        <p:spPr bwMode="auto">
          <a:xfrm>
            <a:off x="5181600" y="24384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저주</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8" name="AutoShape 12" descr="White marble"/>
          <p:cNvSpPr>
            <a:spLocks noChangeArrowheads="1"/>
          </p:cNvSpPr>
          <p:nvPr/>
        </p:nvSpPr>
        <p:spPr bwMode="auto">
          <a:xfrm>
            <a:off x="5181600" y="17526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마지막 아담</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09" name="AutoShape 13" descr="White marble"/>
          <p:cNvSpPr>
            <a:spLocks noChangeArrowheads="1"/>
          </p:cNvSpPr>
          <p:nvPr/>
        </p:nvSpPr>
        <p:spPr bwMode="auto">
          <a:xfrm>
            <a:off x="5181600" y="10668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err="1">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초림</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3710" name="AutoShape 14" descr="White marble"/>
          <p:cNvSpPr>
            <a:spLocks noChangeArrowheads="1"/>
          </p:cNvSpPr>
          <p:nvPr/>
        </p:nvSpPr>
        <p:spPr bwMode="auto">
          <a:xfrm>
            <a:off x="5181600" y="381000"/>
            <a:ext cx="3048000" cy="6858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재림</a:t>
            </a:r>
            <a:endParaRPr lang="en-US" sz="2000" b="1" dirty="0">
              <a:solidFill>
                <a:srgbClr val="000000"/>
              </a:solidFill>
              <a:latin typeface="Arial Narrow Bold" pitchFamily="-128" charset="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370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13702"/>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13703"/>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413704"/>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413705"/>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413706"/>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413707"/>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413708"/>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413709"/>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4137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1" grpId="0" animBg="1" autoUpdateAnimBg="0"/>
      <p:bldP spid="413702" grpId="0" animBg="1" autoUpdateAnimBg="0"/>
      <p:bldP spid="413703" grpId="0" animBg="1" autoUpdateAnimBg="0"/>
      <p:bldP spid="413704" grpId="0" animBg="1" autoUpdateAnimBg="0"/>
      <p:bldP spid="413705" grpId="0" animBg="1" autoUpdateAnimBg="0"/>
      <p:bldP spid="413706" grpId="0" animBg="1" autoUpdateAnimBg="0"/>
      <p:bldP spid="413707" grpId="0" animBg="1" autoUpdateAnimBg="0"/>
      <p:bldP spid="413708" grpId="0" animBg="1" autoUpdateAnimBg="0"/>
      <p:bldP spid="413709" grpId="0" animBg="1" autoUpdateAnimBg="0"/>
      <p:bldP spid="413710" grpId="0" animBg="1"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7"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Blocks-God's Word &amp; Man's Opinion 00403</a:t>
            </a:r>
          </a:p>
        </p:txBody>
      </p:sp>
      <p:pic>
        <p:nvPicPr>
          <p:cNvPr id="9359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415748" name="Rectangle 4"/>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lin ang="5400000" scaled="1"/>
          </a:gradFill>
          <a:ln w="9525">
            <a:noFill/>
            <a:miter lim="800000"/>
            <a:headEnd/>
            <a:tailEnd/>
          </a:ln>
        </p:spPr>
        <p:txBody>
          <a:bodyPr wrap="none" anchor="ctr"/>
          <a:lstStyle/>
          <a:p>
            <a:pPr defTabSz="914400" eaLnBrk="0" hangingPunct="0">
              <a:lnSpc>
                <a:spcPct val="100000"/>
              </a:lnSpc>
              <a:buClrTx/>
              <a:buSzTx/>
              <a:buFontTx/>
              <a:buNone/>
              <a:defRPr/>
            </a:pPr>
            <a:endParaRPr lang="en-US">
              <a:solidFill>
                <a:srgbClr val="000000"/>
              </a:solidFill>
              <a:latin typeface="Arial" charset="0"/>
              <a:ea typeface="ＭＳ Ｐゴシック" charset="-128"/>
              <a:cs typeface="ＭＳ Ｐゴシック" charset="-128"/>
            </a:endParaRPr>
          </a:p>
        </p:txBody>
      </p:sp>
      <p:sp>
        <p:nvSpPr>
          <p:cNvPr id="415749" name="AutoShape 5" descr="White marble"/>
          <p:cNvSpPr>
            <a:spLocks noChangeArrowheads="1"/>
          </p:cNvSpPr>
          <p:nvPr/>
        </p:nvSpPr>
        <p:spPr bwMode="auto">
          <a:xfrm>
            <a:off x="1066800" y="4724400"/>
            <a:ext cx="3048000" cy="16764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40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창조</a:t>
            </a:r>
            <a:endParaRPr lang="en-US" sz="40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endParaRPr>
          </a:p>
          <a:p>
            <a:pPr algn="ctr" defTabSz="914400" eaLnBrk="0" hangingPunct="0">
              <a:lnSpc>
                <a:spcPct val="100000"/>
              </a:lnSpc>
              <a:buClrTx/>
              <a:buSzTx/>
              <a:buFontTx/>
              <a:buNone/>
              <a:defRPr/>
            </a:pPr>
            <a:r>
              <a:rPr lang="ko-KR" altLang="en-US" sz="28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하나님의 말씀</a:t>
            </a:r>
            <a:endParaRPr lang="en-US" dirty="0">
              <a:solidFill>
                <a:srgbClr val="000000"/>
              </a:solidFill>
              <a:latin typeface="Arial" charset="0"/>
              <a:ea typeface="ＭＳ Ｐゴシック" charset="-128"/>
              <a:cs typeface="ＭＳ Ｐゴシック" charset="-128"/>
            </a:endParaRPr>
          </a:p>
        </p:txBody>
      </p:sp>
      <p:sp>
        <p:nvSpPr>
          <p:cNvPr id="415750" name="AutoShape 6" descr="White marble"/>
          <p:cNvSpPr>
            <a:spLocks noChangeArrowheads="1"/>
          </p:cNvSpPr>
          <p:nvPr/>
        </p:nvSpPr>
        <p:spPr bwMode="auto">
          <a:xfrm>
            <a:off x="1066800" y="37338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율법</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1" name="AutoShape 7" descr="White marble"/>
          <p:cNvSpPr>
            <a:spLocks noChangeArrowheads="1"/>
          </p:cNvSpPr>
          <p:nvPr/>
        </p:nvSpPr>
        <p:spPr bwMode="auto">
          <a:xfrm>
            <a:off x="1066800" y="27432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결혼</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2" name="AutoShape 8" descr="White marble"/>
          <p:cNvSpPr>
            <a:spLocks noChangeArrowheads="1"/>
          </p:cNvSpPr>
          <p:nvPr/>
        </p:nvSpPr>
        <p:spPr bwMode="auto">
          <a:xfrm>
            <a:off x="1066800" y="17526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기준</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3" name="AutoShape 9" descr="White marble"/>
          <p:cNvSpPr>
            <a:spLocks noChangeArrowheads="1"/>
          </p:cNvSpPr>
          <p:nvPr/>
        </p:nvSpPr>
        <p:spPr bwMode="auto">
          <a:xfrm>
            <a:off x="1066800" y="457200"/>
            <a:ext cx="3048000" cy="12954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삶의 의미</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4" name="AutoShape 10" descr="White marble"/>
          <p:cNvSpPr>
            <a:spLocks noChangeArrowheads="1"/>
          </p:cNvSpPr>
          <p:nvPr/>
        </p:nvSpPr>
        <p:spPr bwMode="auto">
          <a:xfrm>
            <a:off x="5105400" y="4724400"/>
            <a:ext cx="3048000" cy="16764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진화</a:t>
            </a:r>
            <a:endParaRPr lang="en-US" sz="40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endParaRPr>
          </a:p>
          <a:p>
            <a:pPr algn="ctr" defTabSz="914400" eaLnBrk="0" hangingPunct="0">
              <a:lnSpc>
                <a:spcPct val="100000"/>
              </a:lnSpc>
              <a:buClrTx/>
              <a:buSzTx/>
              <a:buFontTx/>
              <a:buNone/>
              <a:defRPr/>
            </a:pPr>
            <a:r>
              <a:rPr lang="ko-KR" altLang="en-US" sz="2800" dirty="0">
                <a:solidFill>
                  <a:srgbClr val="000000"/>
                </a:solidFill>
                <a:effectLst>
                  <a:outerShdw blurRad="38100" dist="38100" dir="2700000" algn="tl">
                    <a:srgbClr val="DDDDDD"/>
                  </a:outerShdw>
                </a:effectLst>
                <a:latin typeface="Arial Black" charset="0"/>
                <a:ea typeface="ＭＳ Ｐゴシック" charset="-128"/>
                <a:cs typeface="ＭＳ Ｐゴシック" charset="-128"/>
              </a:rPr>
              <a:t>인간의 견해</a:t>
            </a:r>
            <a:endParaRPr lang="en-US" dirty="0">
              <a:solidFill>
                <a:srgbClr val="000000"/>
              </a:solidFill>
              <a:latin typeface="Arial" charset="0"/>
              <a:ea typeface="ＭＳ Ｐゴシック" charset="-128"/>
              <a:cs typeface="ＭＳ Ｐゴシック" charset="-128"/>
            </a:endParaRPr>
          </a:p>
        </p:txBody>
      </p:sp>
      <p:sp>
        <p:nvSpPr>
          <p:cNvPr id="415755" name="AutoShape 11" descr="White marble"/>
          <p:cNvSpPr>
            <a:spLocks noChangeArrowheads="1"/>
          </p:cNvSpPr>
          <p:nvPr/>
        </p:nvSpPr>
        <p:spPr bwMode="auto">
          <a:xfrm>
            <a:off x="5105400" y="37338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무법</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6" name="AutoShape 12" descr="White marble"/>
          <p:cNvSpPr>
            <a:spLocks noChangeArrowheads="1"/>
          </p:cNvSpPr>
          <p:nvPr/>
        </p:nvSpPr>
        <p:spPr bwMode="auto">
          <a:xfrm>
            <a:off x="5105400" y="27432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2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동성애</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7" name="AutoShape 13" descr="White marble"/>
          <p:cNvSpPr>
            <a:spLocks noChangeArrowheads="1"/>
          </p:cNvSpPr>
          <p:nvPr/>
        </p:nvSpPr>
        <p:spPr bwMode="auto">
          <a:xfrm>
            <a:off x="5105400" y="1752600"/>
            <a:ext cx="3048000" cy="9906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포르노</a:t>
            </a:r>
            <a:endParaRPr lang="en-US" sz="2000" b="1" dirty="0">
              <a:solidFill>
                <a:srgbClr val="000000"/>
              </a:solidFill>
              <a:latin typeface="Arial Narrow Bold" pitchFamily="-128" charset="0"/>
              <a:ea typeface="ＭＳ Ｐゴシック" charset="-128"/>
              <a:cs typeface="ＭＳ Ｐゴシック" charset="-128"/>
            </a:endParaRPr>
          </a:p>
        </p:txBody>
      </p:sp>
      <p:sp>
        <p:nvSpPr>
          <p:cNvPr id="415758" name="AutoShape 14" descr="White marble"/>
          <p:cNvSpPr>
            <a:spLocks noChangeArrowheads="1"/>
          </p:cNvSpPr>
          <p:nvPr/>
        </p:nvSpPr>
        <p:spPr bwMode="auto">
          <a:xfrm>
            <a:off x="5105400" y="457200"/>
            <a:ext cx="3048000" cy="1295400"/>
          </a:xfrm>
          <a:prstGeom prst="roundRect">
            <a:avLst>
              <a:gd name="adj" fmla="val 16667"/>
            </a:avLst>
          </a:prstGeom>
          <a:blipFill dpi="0" rotWithShape="0">
            <a:blip r:embed="rId4">
              <a:extLst>
                <a:ext uri="{28A0092B-C50C-407E-A947-70E740481C1C}">
                  <a14:useLocalDpi xmlns:a14="http://schemas.microsoft.com/office/drawing/2010/main"/>
                </a:ext>
              </a:extLst>
            </a:blip>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defTabSz="914400" eaLnBrk="0" hangingPunct="0">
              <a:lnSpc>
                <a:spcPct val="100000"/>
              </a:lnSpc>
              <a:buClrTx/>
              <a:buSzTx/>
              <a:buFontTx/>
              <a:buNone/>
              <a:defRPr/>
            </a:pPr>
            <a:r>
              <a:rPr lang="ko-KR" altLang="en-US" sz="3600" b="1" dirty="0">
                <a:solidFill>
                  <a:srgbClr val="000000"/>
                </a:solidFill>
                <a:effectLst>
                  <a:outerShdw blurRad="38100" dist="38100" dir="2700000" algn="tl">
                    <a:srgbClr val="DDDDDD"/>
                  </a:outerShdw>
                </a:effectLst>
                <a:latin typeface="Arial Narrow Bold" pitchFamily="-128" charset="0"/>
                <a:ea typeface="ＭＳ Ｐゴシック" charset="-128"/>
                <a:cs typeface="ＭＳ Ｐゴシック" charset="-128"/>
              </a:rPr>
              <a:t>낙태</a:t>
            </a:r>
            <a:endParaRPr lang="en-US" sz="2000" b="1" dirty="0">
              <a:solidFill>
                <a:srgbClr val="000000"/>
              </a:solidFill>
              <a:latin typeface="Arial Narrow Bold" pitchFamily="-128" charset="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5749"/>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15750"/>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15751"/>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415752"/>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41575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5754"/>
                                        </p:tgtEl>
                                        <p:attrNameLst>
                                          <p:attrName>style.visibility</p:attrName>
                                        </p:attrNameLst>
                                      </p:cBhvr>
                                      <p:to>
                                        <p:strVal val="visible"/>
                                      </p:to>
                                    </p:set>
                                  </p:childTnLst>
                                </p:cTn>
                              </p:par>
                            </p:childTnLst>
                          </p:cTn>
                        </p:par>
                        <p:par>
                          <p:cTn id="23" fill="hold" nodeType="afterGroup">
                            <p:stCondLst>
                              <p:cond delay="500"/>
                            </p:stCondLst>
                            <p:childTnLst>
                              <p:par>
                                <p:cTn id="24" presetID="1" presetClass="entr" presetSubtype="0" fill="hold" grpId="0" nodeType="afterEffect">
                                  <p:stCondLst>
                                    <p:cond delay="0"/>
                                  </p:stCondLst>
                                  <p:childTnLst>
                                    <p:set>
                                      <p:cBhvr>
                                        <p:cTn id="25" dur="1" fill="hold">
                                          <p:stCondLst>
                                            <p:cond delay="499"/>
                                          </p:stCondLst>
                                        </p:cTn>
                                        <p:tgtEl>
                                          <p:spTgt spid="415755"/>
                                        </p:tgtEl>
                                        <p:attrNameLst>
                                          <p:attrName>style.visibility</p:attrName>
                                        </p:attrNameLst>
                                      </p:cBhvr>
                                      <p:to>
                                        <p:strVal val="visible"/>
                                      </p:to>
                                    </p:set>
                                  </p:childTnLst>
                                </p:cTn>
                              </p:par>
                            </p:childTnLst>
                          </p:cTn>
                        </p:par>
                        <p:par>
                          <p:cTn id="26" fill="hold" nodeType="afterGroup">
                            <p:stCondLst>
                              <p:cond delay="1000"/>
                            </p:stCondLst>
                            <p:childTnLst>
                              <p:par>
                                <p:cTn id="27" presetID="1" presetClass="entr" presetSubtype="0" fill="hold" grpId="0" nodeType="afterEffect">
                                  <p:stCondLst>
                                    <p:cond delay="0"/>
                                  </p:stCondLst>
                                  <p:childTnLst>
                                    <p:set>
                                      <p:cBhvr>
                                        <p:cTn id="28" dur="1" fill="hold">
                                          <p:stCondLst>
                                            <p:cond delay="499"/>
                                          </p:stCondLst>
                                        </p:cTn>
                                        <p:tgtEl>
                                          <p:spTgt spid="415756"/>
                                        </p:tgtEl>
                                        <p:attrNameLst>
                                          <p:attrName>style.visibility</p:attrName>
                                        </p:attrNameLst>
                                      </p:cBhvr>
                                      <p:to>
                                        <p:strVal val="visible"/>
                                      </p:to>
                                    </p:set>
                                  </p:childTnLst>
                                </p:cTn>
                              </p:par>
                            </p:childTnLst>
                          </p:cTn>
                        </p:par>
                        <p:par>
                          <p:cTn id="29" fill="hold" nodeType="afterGroup">
                            <p:stCondLst>
                              <p:cond delay="1500"/>
                            </p:stCondLst>
                            <p:childTnLst>
                              <p:par>
                                <p:cTn id="30" presetID="1" presetClass="entr" presetSubtype="0" fill="hold" grpId="0" nodeType="afterEffect">
                                  <p:stCondLst>
                                    <p:cond delay="0"/>
                                  </p:stCondLst>
                                  <p:childTnLst>
                                    <p:set>
                                      <p:cBhvr>
                                        <p:cTn id="31" dur="1" fill="hold">
                                          <p:stCondLst>
                                            <p:cond delay="499"/>
                                          </p:stCondLst>
                                        </p:cTn>
                                        <p:tgtEl>
                                          <p:spTgt spid="415757"/>
                                        </p:tgtEl>
                                        <p:attrNameLst>
                                          <p:attrName>style.visibility</p:attrName>
                                        </p:attrNameLst>
                                      </p:cBhvr>
                                      <p:to>
                                        <p:strVal val="visible"/>
                                      </p:to>
                                    </p:se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499"/>
                                          </p:stCondLst>
                                        </p:cTn>
                                        <p:tgtEl>
                                          <p:spTgt spid="4157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9" grpId="0" animBg="1" autoUpdateAnimBg="0"/>
      <p:bldP spid="415750" grpId="0" animBg="1" autoUpdateAnimBg="0"/>
      <p:bldP spid="415751" grpId="0" animBg="1" autoUpdateAnimBg="0"/>
      <p:bldP spid="415752" grpId="0" animBg="1" autoUpdateAnimBg="0"/>
      <p:bldP spid="415753" grpId="0" animBg="1" autoUpdateAnimBg="0"/>
      <p:bldP spid="415754" grpId="0" animBg="1" autoUpdateAnimBg="0"/>
      <p:bldP spid="415755" grpId="0" animBg="1" autoUpdateAnimBg="0"/>
      <p:bldP spid="415756" grpId="0" animBg="1" autoUpdateAnimBg="0"/>
      <p:bldP spid="415757" grpId="0" animBg="1" autoUpdateAnimBg="0"/>
      <p:bldP spid="415758"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3"/>
          <p:cNvSpPr>
            <a:spLocks noGrp="1" noChangeArrowheads="1"/>
          </p:cNvSpPr>
          <p:nvPr>
            <p:ph type="title"/>
          </p:nvPr>
        </p:nvSpPr>
        <p:spPr/>
        <p:txBody>
          <a:bodyPr/>
          <a:lstStyle/>
          <a:p>
            <a:pPr indent="0" eaLnBrk="1" hangingPunct="1">
              <a:defRPr/>
            </a:pPr>
            <a:r>
              <a:rPr lang="en-US" dirty="0" smtClean="0">
                <a:cs typeface="+mj-cs"/>
              </a:rPr>
              <a:t>Q335-Sagan 00434</a:t>
            </a:r>
          </a:p>
        </p:txBody>
      </p:sp>
      <p:sp>
        <p:nvSpPr>
          <p:cNvPr id="3" name="Rectangle 2"/>
          <p:cNvSpPr/>
          <p:nvPr/>
        </p:nvSpPr>
        <p:spPr bwMode="auto">
          <a:xfrm>
            <a:off x="0" y="0"/>
            <a:ext cx="9144000" cy="6858000"/>
          </a:xfrm>
          <a:prstGeom prst="rect">
            <a:avLst/>
          </a:prstGeom>
          <a:gradFill flip="none" rotWithShape="1">
            <a:gsLst>
              <a:gs pos="0">
                <a:srgbClr val="800000"/>
              </a:gs>
              <a:gs pos="100000">
                <a:schemeClr val="tx2"/>
              </a:gs>
            </a:gsLst>
            <a:path path="circle">
              <a:fillToRect l="100000" t="100000"/>
            </a:path>
            <a:tileRect r="-100000" b="-100000"/>
          </a:gradFill>
          <a:ln w="9525" cap="flat" cmpd="sng" algn="ctr">
            <a:solidFill>
              <a:schemeClr val="tx1"/>
            </a:solidFill>
            <a:prstDash val="solid"/>
            <a:round/>
            <a:headEnd type="none" w="med" len="med"/>
            <a:tailEnd type="none" w="med" len="med"/>
          </a:ln>
          <a:effectLst/>
          <a:extLst/>
        </p:spPr>
        <p:txBody>
          <a:bodyPr/>
          <a:lstStyle/>
          <a:p>
            <a:pPr defTabSz="914400">
              <a:lnSpc>
                <a:spcPct val="100000"/>
              </a:lnSpc>
              <a:buClrTx/>
              <a:buSzTx/>
              <a:buFontTx/>
              <a:buNone/>
              <a:defRPr/>
            </a:pPr>
            <a:endParaRPr lang="en-US">
              <a:solidFill>
                <a:srgbClr val="000000"/>
              </a:solidFill>
              <a:ea typeface="ＭＳ Ｐゴシック" charset="-128"/>
              <a:cs typeface="ＭＳ Ｐゴシック" charset="-128"/>
            </a:endParaRPr>
          </a:p>
        </p:txBody>
      </p:sp>
      <p:sp>
        <p:nvSpPr>
          <p:cNvPr id="2" name="TextBox 1"/>
          <p:cNvSpPr txBox="1"/>
          <p:nvPr/>
        </p:nvSpPr>
        <p:spPr>
          <a:xfrm>
            <a:off x="468313" y="652463"/>
            <a:ext cx="8280400" cy="4524375"/>
          </a:xfrm>
          <a:prstGeom prst="rect">
            <a:avLst/>
          </a:prstGeom>
          <a:noFill/>
        </p:spPr>
        <p:txBody>
          <a:bodyPr>
            <a:spAutoFit/>
          </a:bodyPr>
          <a:lstStyle/>
          <a:p>
            <a:pPr defTabSz="914400">
              <a:lnSpc>
                <a:spcPct val="100000"/>
              </a:lnSpc>
              <a:buClrTx/>
              <a:buSzTx/>
              <a:buFontTx/>
              <a:buNone/>
              <a:defRPr/>
            </a:pPr>
            <a:r>
              <a:rPr lang="ko-KR" altLang="en-US"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진화의 비밀들은 시간과  죽음이다</a:t>
            </a:r>
            <a:r>
              <a:rPr lang="en-US" altLang="ko-KR"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 </a:t>
            </a:r>
          </a:p>
          <a:p>
            <a:pPr defTabSz="914400">
              <a:lnSpc>
                <a:spcPct val="100000"/>
              </a:lnSpc>
              <a:buClrTx/>
              <a:buSzTx/>
              <a:buFontTx/>
              <a:buNone/>
              <a:defRPr/>
            </a:pPr>
            <a:r>
              <a:rPr lang="ko-KR" altLang="en-US"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순조로운 돌연변이의 더딘 축적을 위한 시간</a:t>
            </a:r>
            <a:r>
              <a:rPr lang="en-US" altLang="ko-KR"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 </a:t>
            </a:r>
            <a:r>
              <a:rPr lang="ko-KR" altLang="en-US"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그리고 새로운 종의 공간을 만들기 위한 죽음</a:t>
            </a:r>
            <a:r>
              <a:rPr lang="en-US" sz="48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a:t>
            </a:r>
          </a:p>
        </p:txBody>
      </p:sp>
      <p:sp>
        <p:nvSpPr>
          <p:cNvPr id="5" name="TextBox 4"/>
          <p:cNvSpPr txBox="1"/>
          <p:nvPr/>
        </p:nvSpPr>
        <p:spPr>
          <a:xfrm>
            <a:off x="-1588" y="5837238"/>
            <a:ext cx="9145588" cy="400050"/>
          </a:xfrm>
          <a:prstGeom prst="rect">
            <a:avLst/>
          </a:prstGeom>
          <a:noFill/>
        </p:spPr>
        <p:txBody>
          <a:bodyPr>
            <a:spAutoFit/>
          </a:bodyPr>
          <a:lstStyle/>
          <a:p>
            <a:pPr algn="ctr" defTabSz="914400">
              <a:lnSpc>
                <a:spcPct val="100000"/>
              </a:lnSpc>
              <a:buClrTx/>
              <a:buSzTx/>
              <a:buFontTx/>
              <a:buNone/>
              <a:defRPr/>
            </a:pPr>
            <a:r>
              <a:rPr lang="ko-KR" altLang="en-US"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칼 새건</a:t>
            </a:r>
            <a:r>
              <a:rPr lang="en-US"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 “</a:t>
            </a:r>
            <a:r>
              <a:rPr lang="ko-KR" altLang="en-US"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우주의 퓨즈에서의 하나의 소리</a:t>
            </a:r>
            <a:r>
              <a:rPr lang="en-US" altLang="ko-KR"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 </a:t>
            </a:r>
            <a:r>
              <a:rPr lang="ko-KR" altLang="en-US"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라는 프로그램에서</a:t>
            </a:r>
            <a:r>
              <a:rPr lang="en-US" altLang="ko-KR"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a:t>
            </a:r>
            <a:endParaRPr lang="en-US" sz="2000" b="1" dirty="0">
              <a:solidFill>
                <a:srgbClr val="FFFFFF"/>
              </a:solidFill>
              <a:effectLst>
                <a:outerShdw blurRad="38100" dist="38100" dir="2700000" algn="tl">
                  <a:srgbClr val="000000">
                    <a:alpha val="43137"/>
                  </a:srgbClr>
                </a:outerShdw>
              </a:effectLst>
              <a:ea typeface="ＭＳ Ｐゴシック" charset="-128"/>
              <a:cs typeface="ＭＳ Ｐゴシック" charset="-128"/>
            </a:endParaRPr>
          </a:p>
        </p:txBody>
      </p:sp>
      <p:sp>
        <p:nvSpPr>
          <p:cNvPr id="6" name="TextBox 5"/>
          <p:cNvSpPr txBox="1"/>
          <p:nvPr/>
        </p:nvSpPr>
        <p:spPr>
          <a:xfrm>
            <a:off x="5292725" y="6475413"/>
            <a:ext cx="3671888" cy="338137"/>
          </a:xfrm>
          <a:prstGeom prst="rect">
            <a:avLst/>
          </a:prstGeom>
          <a:noFill/>
        </p:spPr>
        <p:txBody>
          <a:bodyPr>
            <a:spAutoFit/>
          </a:bodyPr>
          <a:lstStyle/>
          <a:p>
            <a:pPr algn="r" defTabSz="914400">
              <a:lnSpc>
                <a:spcPct val="100000"/>
              </a:lnSpc>
              <a:buClrTx/>
              <a:buSzTx/>
              <a:buFontTx/>
              <a:buNone/>
              <a:defRPr/>
            </a:pPr>
            <a:r>
              <a:rPr lang="en-US" sz="16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 2003 </a:t>
            </a:r>
            <a:r>
              <a:rPr lang="ko-KR" altLang="en-US" sz="1600" b="1" dirty="0">
                <a:solidFill>
                  <a:srgbClr val="FFFFFF"/>
                </a:solidFill>
                <a:effectLst>
                  <a:outerShdw blurRad="38100" dist="38100" dir="2700000" algn="tl">
                    <a:srgbClr val="000000">
                      <a:alpha val="43137"/>
                    </a:srgbClr>
                  </a:outerShdw>
                </a:effectLst>
                <a:ea typeface="ＭＳ Ｐゴシック" charset="-128"/>
                <a:cs typeface="ＭＳ Ｐゴシック" charset="-128"/>
              </a:rPr>
              <a:t>창세기의 답변</a:t>
            </a:r>
            <a:endParaRPr lang="en-US" sz="1600" b="1" i="1" dirty="0">
              <a:solidFill>
                <a:srgbClr val="FFFFFF"/>
              </a:solidFill>
              <a:effectLst>
                <a:outerShdw blurRad="38100" dist="38100" dir="2700000" algn="tl">
                  <a:srgbClr val="000000">
                    <a:alpha val="43137"/>
                  </a:srgbClr>
                </a:outerShdw>
              </a:effectLst>
              <a:ea typeface="ＭＳ Ｐゴシック" charset="-128"/>
              <a:cs typeface="ＭＳ Ｐゴシック" charset="-128"/>
            </a:endParaRPr>
          </a:p>
        </p:txBody>
      </p:sp>
    </p:spTree>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Evolution: Death-Man 00413</a:t>
            </a:r>
          </a:p>
        </p:txBody>
      </p:sp>
      <p:sp>
        <p:nvSpPr>
          <p:cNvPr id="940034" name="Freeform 3"/>
          <p:cNvSpPr>
            <a:spLocks/>
          </p:cNvSpPr>
          <p:nvPr/>
        </p:nvSpPr>
        <p:spPr bwMode="auto">
          <a:xfrm>
            <a:off x="0" y="231775"/>
            <a:ext cx="9144000" cy="6392863"/>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035" name="Text Box 4"/>
          <p:cNvSpPr txBox="1">
            <a:spLocks noChangeArrowheads="1"/>
          </p:cNvSpPr>
          <p:nvPr/>
        </p:nvSpPr>
        <p:spPr bwMode="auto">
          <a:xfrm>
            <a:off x="1979613" y="552450"/>
            <a:ext cx="5040312" cy="1016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ko-KR" altLang="en-US" sz="6000">
                <a:solidFill>
                  <a:srgbClr val="000000"/>
                </a:solidFill>
                <a:latin typeface="Arial Black" charset="0"/>
                <a:ea typeface="ＭＳ Ｐゴシック" charset="0"/>
                <a:cs typeface="ＭＳ Ｐゴシック" charset="0"/>
              </a:rPr>
              <a:t>    진      화</a:t>
            </a:r>
            <a:endParaRPr lang="en-US" sz="6000">
              <a:solidFill>
                <a:srgbClr val="000000"/>
              </a:solidFill>
              <a:latin typeface="Arial Black" charset="0"/>
              <a:ea typeface="ＭＳ Ｐゴシック" charset="0"/>
              <a:cs typeface="ＭＳ Ｐゴシック" charset="0"/>
            </a:endParaRPr>
          </a:p>
        </p:txBody>
      </p:sp>
      <p:sp>
        <p:nvSpPr>
          <p:cNvPr id="940036" name="Text Box 5"/>
          <p:cNvSpPr txBox="1">
            <a:spLocks noChangeArrowheads="1"/>
          </p:cNvSpPr>
          <p:nvPr/>
        </p:nvSpPr>
        <p:spPr bwMode="auto">
          <a:xfrm>
            <a:off x="309563" y="2074863"/>
            <a:ext cx="2736850" cy="1878012"/>
          </a:xfrm>
          <a:prstGeom prst="rect">
            <a:avLst/>
          </a:prstGeom>
          <a:solidFill>
            <a:srgbClr val="D1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buClrTx/>
              <a:buSzTx/>
              <a:buFontTx/>
              <a:buNone/>
            </a:pPr>
            <a:r>
              <a:rPr lang="ko-KR" altLang="en-US" sz="4400">
                <a:solidFill>
                  <a:srgbClr val="FFFFFF"/>
                </a:solidFill>
                <a:latin typeface="Arial Black" charset="0"/>
                <a:ea typeface="ＭＳ Ｐゴシック" charset="0"/>
                <a:cs typeface="ＭＳ Ｐゴシック" charset="0"/>
              </a:rPr>
              <a:t>사망</a:t>
            </a:r>
            <a:endParaRPr lang="en-US" altLang="ja-JP" sz="4400">
              <a:solidFill>
                <a:srgbClr val="FFFFFF"/>
              </a:solidFill>
              <a:latin typeface="Arial Black" charset="0"/>
              <a:ea typeface="ＭＳ Ｐゴシック" charset="0"/>
              <a:cs typeface="ＭＳ Ｐゴシック" charset="0"/>
            </a:endParaRPr>
          </a:p>
          <a:p>
            <a:pPr algn="ctr" defTabSz="914400">
              <a:lnSpc>
                <a:spcPct val="100000"/>
              </a:lnSpc>
              <a:buClrTx/>
              <a:buSzTx/>
              <a:buFontTx/>
              <a:buNone/>
            </a:pPr>
            <a:r>
              <a:rPr lang="ko-KR" altLang="en-US">
                <a:solidFill>
                  <a:srgbClr val="FFFFFF"/>
                </a:solidFill>
                <a:latin typeface="Arial Black" charset="0"/>
                <a:ea typeface="ＭＳ Ｐゴシック" charset="0"/>
                <a:cs typeface="ＭＳ Ｐゴシック" charset="0"/>
              </a:rPr>
              <a:t>유혈사태</a:t>
            </a:r>
            <a:r>
              <a:rPr lang="en-US" altLang="ja-JP">
                <a:solidFill>
                  <a:srgbClr val="FFFFFF"/>
                </a:solidFill>
                <a:latin typeface="Arial Black" charset="0"/>
                <a:ea typeface="ＭＳ Ｐゴシック" charset="0"/>
                <a:cs typeface="ＭＳ Ｐゴシック" charset="0"/>
              </a:rPr>
              <a:t/>
            </a:r>
            <a:br>
              <a:rPr lang="en-US" altLang="ja-JP">
                <a:solidFill>
                  <a:srgbClr val="FFFFFF"/>
                </a:solidFill>
                <a:latin typeface="Arial Black" charset="0"/>
                <a:ea typeface="ＭＳ Ｐゴシック" charset="0"/>
                <a:cs typeface="ＭＳ Ｐゴシック" charset="0"/>
              </a:rPr>
            </a:br>
            <a:r>
              <a:rPr lang="ko-KR" altLang="en-US">
                <a:solidFill>
                  <a:srgbClr val="FFFFFF"/>
                </a:solidFill>
                <a:latin typeface="Arial Black" charset="0"/>
                <a:ea typeface="ＭＳ Ｐゴシック" charset="0"/>
                <a:cs typeface="ＭＳ Ｐゴシック" charset="0"/>
              </a:rPr>
              <a:t>고통</a:t>
            </a:r>
            <a:r>
              <a:rPr lang="en-US" altLang="ja-JP">
                <a:solidFill>
                  <a:srgbClr val="FFFFFF"/>
                </a:solidFill>
                <a:latin typeface="Arial Black" charset="0"/>
                <a:ea typeface="ＭＳ Ｐゴシック" charset="0"/>
                <a:cs typeface="ＭＳ Ｐゴシック" charset="0"/>
              </a:rPr>
              <a:t/>
            </a:r>
            <a:br>
              <a:rPr lang="en-US" altLang="ja-JP">
                <a:solidFill>
                  <a:srgbClr val="FFFFFF"/>
                </a:solidFill>
                <a:latin typeface="Arial Black" charset="0"/>
                <a:ea typeface="ＭＳ Ｐゴシック" charset="0"/>
                <a:cs typeface="ＭＳ Ｐゴシック" charset="0"/>
              </a:rPr>
            </a:br>
            <a:r>
              <a:rPr lang="ko-KR" altLang="en-US">
                <a:solidFill>
                  <a:srgbClr val="FFFFFF"/>
                </a:solidFill>
                <a:latin typeface="Arial Black" charset="0"/>
                <a:ea typeface="ＭＳ Ｐゴシック" charset="0"/>
                <a:cs typeface="ＭＳ Ｐゴシック" charset="0"/>
              </a:rPr>
              <a:t>질병</a:t>
            </a:r>
            <a:endParaRPr lang="en-US">
              <a:solidFill>
                <a:srgbClr val="FFFFFF"/>
              </a:solidFill>
              <a:latin typeface="Arial Black" charset="0"/>
              <a:ea typeface="ＭＳ Ｐゴシック" charset="0"/>
              <a:cs typeface="ＭＳ Ｐゴシック" charset="0"/>
            </a:endParaRPr>
          </a:p>
        </p:txBody>
      </p:sp>
      <p:sp>
        <p:nvSpPr>
          <p:cNvPr id="940037" name="AutoShape 6"/>
          <p:cNvSpPr>
            <a:spLocks noChangeArrowheads="1"/>
          </p:cNvSpPr>
          <p:nvPr/>
        </p:nvSpPr>
        <p:spPr bwMode="auto">
          <a:xfrm>
            <a:off x="5181600" y="1295400"/>
            <a:ext cx="4267200" cy="2286000"/>
          </a:xfrm>
          <a:prstGeom prst="irregularSeal1">
            <a:avLst/>
          </a:prstGeom>
          <a:solidFill>
            <a:srgbClr val="E6BE2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hangingPunct="0">
              <a:lnSpc>
                <a:spcPct val="100000"/>
              </a:lnSpc>
              <a:buClrTx/>
              <a:buSzTx/>
              <a:buFontTx/>
              <a:buNone/>
            </a:pPr>
            <a:endParaRPr lang="en-US">
              <a:solidFill>
                <a:srgbClr val="000000"/>
              </a:solidFill>
              <a:latin typeface="Arial" charset="0"/>
              <a:ea typeface="ＭＳ Ｐゴシック" charset="0"/>
              <a:cs typeface="ＭＳ Ｐゴシック" charset="0"/>
            </a:endParaRPr>
          </a:p>
        </p:txBody>
      </p:sp>
      <p:sp>
        <p:nvSpPr>
          <p:cNvPr id="940038" name="Text Box 7"/>
          <p:cNvSpPr txBox="1">
            <a:spLocks noChangeArrowheads="1"/>
          </p:cNvSpPr>
          <p:nvPr/>
        </p:nvSpPr>
        <p:spPr bwMode="auto">
          <a:xfrm>
            <a:off x="5878513" y="1905000"/>
            <a:ext cx="2655887" cy="954088"/>
          </a:xfrm>
          <a:prstGeom prst="rect">
            <a:avLst/>
          </a:prstGeom>
          <a:solidFill>
            <a:srgbClr val="E6BE2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buClrTx/>
              <a:buSzTx/>
              <a:buFontTx/>
              <a:buNone/>
            </a:pPr>
            <a:r>
              <a:rPr lang="ko-KR" altLang="en-US" sz="2800">
                <a:solidFill>
                  <a:srgbClr val="000000"/>
                </a:solidFill>
                <a:latin typeface="Arial Black" charset="0"/>
                <a:ea typeface="ＭＳ Ｐゴシック" charset="0"/>
                <a:cs typeface="ＭＳ Ｐゴシック" charset="0"/>
              </a:rPr>
              <a:t>인간의</a:t>
            </a:r>
            <a:endParaRPr lang="en-US" altLang="ko-KR" sz="2800">
              <a:solidFill>
                <a:srgbClr val="000000"/>
              </a:solidFill>
              <a:latin typeface="Arial Black" charset="0"/>
              <a:ea typeface="ＭＳ Ｐゴシック" charset="0"/>
              <a:cs typeface="ＭＳ Ｐゴシック" charset="0"/>
            </a:endParaRPr>
          </a:p>
          <a:p>
            <a:pPr algn="ctr" defTabSz="914400">
              <a:lnSpc>
                <a:spcPct val="100000"/>
              </a:lnSpc>
              <a:buClrTx/>
              <a:buSzTx/>
              <a:buFontTx/>
              <a:buNone/>
            </a:pPr>
            <a:r>
              <a:rPr lang="ko-KR" altLang="en-US" sz="2800">
                <a:solidFill>
                  <a:srgbClr val="000000"/>
                </a:solidFill>
                <a:latin typeface="Arial Black" charset="0"/>
                <a:ea typeface="ＭＳ Ｐゴシック" charset="0"/>
                <a:cs typeface="ＭＳ Ｐゴシック" charset="0"/>
              </a:rPr>
              <a:t>존   재</a:t>
            </a:r>
            <a:endParaRPr lang="en-US" sz="1400">
              <a:solidFill>
                <a:srgbClr val="000000"/>
              </a:solidFill>
              <a:latin typeface="Arial Black"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Grp="1" noChangeArrowheads="1"/>
          </p:cNvSpPr>
          <p:nvPr>
            <p:ph type="title"/>
          </p:nvPr>
        </p:nvSpPr>
        <p:spPr/>
        <p:txBody>
          <a:bodyPr/>
          <a:lstStyle/>
          <a:p>
            <a:pPr indent="0" eaLnBrk="1" hangingPunct="1"/>
            <a:r>
              <a:rPr lang="en-US">
                <a:latin typeface="Arial" charset="0"/>
                <a:ea typeface="ＭＳ Ｐゴシック" charset="0"/>
                <a:cs typeface="ＭＳ Ｐゴシック" charset="0"/>
              </a:rPr>
              <a:t>Creation: Actions-Death 00412</a:t>
            </a:r>
          </a:p>
        </p:txBody>
      </p:sp>
      <p:sp>
        <p:nvSpPr>
          <p:cNvPr id="942082" name="Freeform 3"/>
          <p:cNvSpPr>
            <a:spLocks/>
          </p:cNvSpPr>
          <p:nvPr/>
        </p:nvSpPr>
        <p:spPr bwMode="auto">
          <a:xfrm>
            <a:off x="0" y="231775"/>
            <a:ext cx="9144000" cy="6392863"/>
          </a:xfrm>
          <a:custGeom>
            <a:avLst/>
            <a:gdLst>
              <a:gd name="T0" fmla="*/ 0 w 10000"/>
              <a:gd name="T1" fmla="*/ 0 h 10000"/>
              <a:gd name="T2" fmla="*/ 2147483647 w 10000"/>
              <a:gd name="T3" fmla="*/ 0 h 10000"/>
              <a:gd name="T4" fmla="*/ 2147483647 w 10000"/>
              <a:gd name="T5" fmla="*/ 2147483647 h 10000"/>
              <a:gd name="T6" fmla="*/ 0 w 10000"/>
              <a:gd name="T7" fmla="*/ 2147483647 h 10000"/>
              <a:gd name="T8" fmla="*/ 0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10000" y="0"/>
                </a:lnTo>
                <a:lnTo>
                  <a:pt x="10000" y="10000"/>
                </a:lnTo>
                <a:lnTo>
                  <a:pt x="0" y="10000"/>
                </a:lnTo>
                <a:lnTo>
                  <a:pt x="0" y="0"/>
                </a:lnTo>
                <a:close/>
                <a:moveTo>
                  <a:pt x="0" y="0"/>
                </a:moveTo>
              </a:path>
            </a:pathLst>
          </a:custGeom>
          <a:blipFill dpi="0" rotWithShape="0">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083" name="Text Box 4"/>
          <p:cNvSpPr txBox="1">
            <a:spLocks noChangeArrowheads="1"/>
          </p:cNvSpPr>
          <p:nvPr/>
        </p:nvSpPr>
        <p:spPr bwMode="auto">
          <a:xfrm>
            <a:off x="2000250" y="457200"/>
            <a:ext cx="4629150" cy="1016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a:lnSpc>
                <a:spcPct val="100000"/>
              </a:lnSpc>
              <a:buClrTx/>
              <a:buSzTx/>
              <a:buFontTx/>
              <a:buNone/>
            </a:pPr>
            <a:r>
              <a:rPr lang="ko-KR" altLang="en-US" sz="6000">
                <a:solidFill>
                  <a:srgbClr val="000000"/>
                </a:solidFill>
                <a:latin typeface="Arial Black" charset="0"/>
                <a:ea typeface="ＭＳ Ｐゴシック" charset="0"/>
                <a:cs typeface="ＭＳ Ｐゴシック" charset="0"/>
              </a:rPr>
              <a:t>    창     조</a:t>
            </a:r>
            <a:endParaRPr lang="en-US" sz="6000">
              <a:solidFill>
                <a:srgbClr val="000000"/>
              </a:solidFill>
              <a:latin typeface="Arial Black" charset="0"/>
              <a:ea typeface="ＭＳ Ｐゴシック" charset="0"/>
              <a:cs typeface="ＭＳ Ｐゴシック" charset="0"/>
            </a:endParaRPr>
          </a:p>
        </p:txBody>
      </p:sp>
      <p:sp>
        <p:nvSpPr>
          <p:cNvPr id="942084" name="AutoShape 5"/>
          <p:cNvSpPr>
            <a:spLocks noChangeArrowheads="1"/>
          </p:cNvSpPr>
          <p:nvPr/>
        </p:nvSpPr>
        <p:spPr bwMode="auto">
          <a:xfrm>
            <a:off x="1752600" y="1295400"/>
            <a:ext cx="4267200" cy="2286000"/>
          </a:xfrm>
          <a:prstGeom prst="irregularSeal1">
            <a:avLst/>
          </a:prstGeom>
          <a:solidFill>
            <a:srgbClr val="E6BE2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hangingPunct="0">
              <a:lnSpc>
                <a:spcPct val="100000"/>
              </a:lnSpc>
              <a:buClrTx/>
              <a:buSzTx/>
              <a:buFontTx/>
              <a:buNone/>
            </a:pPr>
            <a:endParaRPr lang="en-US">
              <a:solidFill>
                <a:srgbClr val="000000"/>
              </a:solidFill>
              <a:latin typeface="Arial" charset="0"/>
              <a:ea typeface="ＭＳ Ｐゴシック" charset="0"/>
              <a:cs typeface="ＭＳ Ｐゴシック" charset="0"/>
            </a:endParaRPr>
          </a:p>
        </p:txBody>
      </p:sp>
      <p:sp>
        <p:nvSpPr>
          <p:cNvPr id="942085" name="Text Box 6"/>
          <p:cNvSpPr txBox="1">
            <a:spLocks noChangeArrowheads="1"/>
          </p:cNvSpPr>
          <p:nvPr/>
        </p:nvSpPr>
        <p:spPr bwMode="auto">
          <a:xfrm>
            <a:off x="2449513" y="1989138"/>
            <a:ext cx="2655887" cy="522287"/>
          </a:xfrm>
          <a:prstGeom prst="rect">
            <a:avLst/>
          </a:prstGeom>
          <a:solidFill>
            <a:srgbClr val="E6BE2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buClrTx/>
              <a:buSzTx/>
              <a:buFontTx/>
              <a:buNone/>
            </a:pPr>
            <a:r>
              <a:rPr lang="ko-KR" altLang="en-US" sz="2800">
                <a:solidFill>
                  <a:srgbClr val="000000"/>
                </a:solidFill>
                <a:latin typeface="Arial Black" charset="0"/>
                <a:ea typeface="ＭＳ Ｐゴシック" charset="0"/>
                <a:cs typeface="ＭＳ Ｐゴシック" charset="0"/>
              </a:rPr>
              <a:t>인간의 행동들</a:t>
            </a:r>
            <a:endParaRPr lang="en-US" sz="1400">
              <a:solidFill>
                <a:srgbClr val="000000"/>
              </a:solidFill>
              <a:latin typeface="Arial Black" charset="0"/>
              <a:ea typeface="ＭＳ Ｐゴシック" charset="0"/>
              <a:cs typeface="ＭＳ Ｐゴシック" charset="0"/>
            </a:endParaRPr>
          </a:p>
        </p:txBody>
      </p:sp>
      <p:sp>
        <p:nvSpPr>
          <p:cNvPr id="7" name="Text Box 4"/>
          <p:cNvSpPr txBox="1">
            <a:spLocks noChangeArrowheads="1"/>
          </p:cNvSpPr>
          <p:nvPr/>
        </p:nvSpPr>
        <p:spPr bwMode="auto">
          <a:xfrm>
            <a:off x="7164388" y="3716338"/>
            <a:ext cx="1295400" cy="1354137"/>
          </a:xfrm>
          <a:prstGeom prst="rect">
            <a:avLst/>
          </a:prstGeom>
          <a:solidFill>
            <a:schemeClr val="accent3"/>
          </a:solidFill>
          <a:ln w="9525">
            <a:noFill/>
            <a:miter lim="800000"/>
            <a:headEnd/>
            <a:tailEnd/>
          </a:ln>
        </p:spPr>
        <p:txBody>
          <a:bodyPr>
            <a:spAutoFit/>
          </a:bodyPr>
          <a:lstStyle/>
          <a:p>
            <a:pPr defTabSz="914400" eaLnBrk="0" hangingPunct="0">
              <a:lnSpc>
                <a:spcPct val="100000"/>
              </a:lnSpc>
              <a:buClrTx/>
              <a:buSzTx/>
              <a:buFontTx/>
              <a:buNone/>
              <a:defRPr/>
            </a:pPr>
            <a:r>
              <a:rPr lang="ko-KR" altLang="en-US" sz="4100" dirty="0">
                <a:solidFill>
                  <a:srgbClr val="000000"/>
                </a:solidFill>
                <a:latin typeface="Arial Black" charset="0"/>
                <a:ea typeface="ＭＳ Ｐゴシック" charset="-128"/>
                <a:cs typeface="ＭＳ Ｐゴシック" charset="-128"/>
              </a:rPr>
              <a:t>  사</a:t>
            </a:r>
            <a:endParaRPr lang="en-US" altLang="ko-KR" sz="4100" dirty="0">
              <a:solidFill>
                <a:srgbClr val="000000"/>
              </a:solidFill>
              <a:latin typeface="Arial Black" charset="0"/>
              <a:ea typeface="ＭＳ Ｐゴシック" charset="-128"/>
              <a:cs typeface="ＭＳ Ｐゴシック" charset="-128"/>
            </a:endParaRPr>
          </a:p>
          <a:p>
            <a:pPr defTabSz="914400" eaLnBrk="0" hangingPunct="0">
              <a:lnSpc>
                <a:spcPct val="100000"/>
              </a:lnSpc>
              <a:buClrTx/>
              <a:buSzTx/>
              <a:buFontTx/>
              <a:buNone/>
              <a:defRPr/>
            </a:pPr>
            <a:r>
              <a:rPr lang="en-US" altLang="ko-KR" sz="4100" dirty="0">
                <a:solidFill>
                  <a:srgbClr val="000000"/>
                </a:solidFill>
                <a:latin typeface="Arial Black" charset="0"/>
                <a:ea typeface="ＭＳ Ｐゴシック" charset="-128"/>
                <a:cs typeface="ＭＳ Ｐゴシック" charset="-128"/>
              </a:rPr>
              <a:t>  </a:t>
            </a:r>
            <a:r>
              <a:rPr lang="ko-KR" altLang="en-US" sz="4100" dirty="0">
                <a:solidFill>
                  <a:srgbClr val="000000"/>
                </a:solidFill>
                <a:latin typeface="Arial Black" charset="0"/>
                <a:ea typeface="ＭＳ Ｐゴシック" charset="-128"/>
                <a:cs typeface="ＭＳ Ｐゴシック" charset="-128"/>
              </a:rPr>
              <a:t>망</a:t>
            </a:r>
            <a:endParaRPr lang="en-US" sz="4100" dirty="0">
              <a:solidFill>
                <a:srgbClr val="000000"/>
              </a:solidFill>
              <a:latin typeface="Arial Black" charset="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719138"/>
          </a:xfrm>
        </p:spPr>
        <p:txBody>
          <a:bodyPr/>
          <a:lstStyle/>
          <a:p>
            <a:pPr>
              <a:defRPr/>
            </a:pPr>
            <a:r>
              <a:rPr lang="ko-KR" altLang="en-US" sz="3000" b="1" dirty="0" smtClean="0">
                <a:ea typeface="ＭＳ Ｐゴシック" charset="-128"/>
                <a:cs typeface="ＭＳ Ｐゴシック" charset="-128"/>
              </a:rPr>
              <a:t>얼마나 오랫동안 사망이 존재해왔는가</a:t>
            </a:r>
            <a:r>
              <a:rPr lang="en-US" altLang="ko-KR" sz="3000" b="1" dirty="0">
                <a:ea typeface="ＭＳ Ｐゴシック" charset="-128"/>
                <a:cs typeface="ＭＳ Ｐゴシック" charset="-128"/>
              </a:rPr>
              <a:t> </a:t>
            </a:r>
            <a:r>
              <a:rPr lang="en-US" sz="3000" b="1" dirty="0" smtClean="0">
                <a:ea typeface="ＭＳ Ｐゴシック" charset="-128"/>
                <a:cs typeface="ＭＳ Ｐゴシック" charset="-128"/>
              </a:rPr>
              <a:t>(</a:t>
            </a:r>
            <a:r>
              <a:rPr lang="ko-KR" altLang="en-US" sz="3000" b="1" dirty="0" smtClean="0">
                <a:ea typeface="ＭＳ Ｐゴシック" charset="-128"/>
                <a:cs typeface="ＭＳ Ｐゴシック" charset="-128"/>
              </a:rPr>
              <a:t>롬</a:t>
            </a:r>
            <a:r>
              <a:rPr lang="en-US" sz="3000" b="1" dirty="0" smtClean="0">
                <a:ea typeface="ＭＳ Ｐゴシック" charset="-128"/>
                <a:cs typeface="ＭＳ Ｐゴシック" charset="-128"/>
              </a:rPr>
              <a:t> </a:t>
            </a:r>
            <a:r>
              <a:rPr lang="en-US" sz="3000" b="1" dirty="0">
                <a:ea typeface="ＭＳ Ｐゴシック" charset="-128"/>
                <a:cs typeface="ＭＳ Ｐゴシック" charset="-128"/>
              </a:rPr>
              <a:t>5:12)?</a:t>
            </a:r>
          </a:p>
        </p:txBody>
      </p:sp>
      <p:grpSp>
        <p:nvGrpSpPr>
          <p:cNvPr id="3" name="Group 21"/>
          <p:cNvGrpSpPr>
            <a:grpSpLocks/>
          </p:cNvGrpSpPr>
          <p:nvPr/>
        </p:nvGrpSpPr>
        <p:grpSpPr bwMode="auto">
          <a:xfrm>
            <a:off x="949325" y="798636"/>
            <a:ext cx="7151688" cy="2846388"/>
            <a:chOff x="949325" y="765175"/>
            <a:chExt cx="7151688" cy="2846388"/>
          </a:xfrm>
          <a:solidFill>
            <a:srgbClr val="FFFFFF"/>
          </a:solidFill>
        </p:grpSpPr>
        <p:pic>
          <p:nvPicPr>
            <p:cNvPr id="774162" name="Picture 4" descr="death permanent AIG diagra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49325" y="765175"/>
              <a:ext cx="7151688" cy="2846388"/>
            </a:xfrm>
            <a:prstGeom prst="rect">
              <a:avLst/>
            </a:prstGeom>
            <a:grpFill/>
            <a:ln w="9525">
              <a:noFill/>
              <a:miter lim="800000"/>
              <a:headEnd/>
              <a:tailEnd/>
            </a:ln>
          </p:spPr>
        </p:pic>
        <p:sp>
          <p:nvSpPr>
            <p:cNvPr id="774163" name="TextBox 7"/>
            <p:cNvSpPr txBox="1">
              <a:spLocks noChangeArrowheads="1"/>
            </p:cNvSpPr>
            <p:nvPr/>
          </p:nvSpPr>
          <p:spPr bwMode="auto">
            <a:xfrm>
              <a:off x="949325" y="765175"/>
              <a:ext cx="3311525" cy="738188"/>
            </a:xfrm>
            <a:prstGeom prst="rect">
              <a:avLst/>
            </a:prstGeom>
            <a:grpFill/>
            <a:ln w="9525">
              <a:noFill/>
              <a:miter lim="800000"/>
              <a:headEnd/>
              <a:tailEnd/>
            </a:ln>
          </p:spPr>
          <p:txBody>
            <a:bodyPr>
              <a:spAutoFit/>
            </a:bodyPr>
            <a:lstStyle/>
            <a:p>
              <a:pPr defTabSz="914400">
                <a:lnSpc>
                  <a:spcPct val="100000"/>
                </a:lnSpc>
                <a:buClrTx/>
                <a:buSzTx/>
                <a:buFontTx/>
                <a:buNone/>
                <a:defRPr/>
              </a:pPr>
              <a:r>
                <a:rPr lang="ko-KR" altLang="en-US" sz="2800" b="1" dirty="0">
                  <a:solidFill>
                    <a:srgbClr val="FF0000"/>
                  </a:solidFill>
                  <a:latin typeface="Arial" charset="0"/>
                  <a:ea typeface="Arial" charset="0"/>
                  <a:cs typeface="Arial" charset="0"/>
                </a:rPr>
                <a:t>시작</a:t>
              </a:r>
              <a:endParaRPr lang="en-US" sz="1000" b="1" dirty="0">
                <a:solidFill>
                  <a:srgbClr val="FF0000"/>
                </a:solidFill>
                <a:latin typeface="Arial" charset="0"/>
                <a:ea typeface="Arial" charset="0"/>
                <a:cs typeface="Arial" charset="0"/>
              </a:endParaRPr>
            </a:p>
            <a:p>
              <a:pPr defTabSz="914400">
                <a:lnSpc>
                  <a:spcPct val="100000"/>
                </a:lnSpc>
                <a:buClrTx/>
                <a:buSzTx/>
                <a:buFontTx/>
                <a:buNone/>
                <a:defRPr/>
              </a:pPr>
              <a:endParaRPr lang="en-US" sz="1400" b="1" dirty="0">
                <a:solidFill>
                  <a:srgbClr val="FF0000"/>
                </a:solidFill>
                <a:latin typeface="Arial" charset="0"/>
                <a:ea typeface="Arial" charset="0"/>
                <a:cs typeface="Arial" charset="0"/>
              </a:endParaRPr>
            </a:p>
          </p:txBody>
        </p:sp>
        <p:sp>
          <p:nvSpPr>
            <p:cNvPr id="774164" name="TextBox 8"/>
            <p:cNvSpPr txBox="1">
              <a:spLocks noChangeArrowheads="1"/>
            </p:cNvSpPr>
            <p:nvPr/>
          </p:nvSpPr>
          <p:spPr bwMode="auto">
            <a:xfrm>
              <a:off x="5795963" y="765175"/>
              <a:ext cx="2305050" cy="522288"/>
            </a:xfrm>
            <a:prstGeom prst="rect">
              <a:avLst/>
            </a:prstGeom>
            <a:grpFill/>
            <a:ln w="9525">
              <a:noFill/>
              <a:miter lim="800000"/>
              <a:headEnd/>
              <a:tailEnd/>
            </a:ln>
          </p:spPr>
          <p:txBody>
            <a:bodyPr>
              <a:spAutoFit/>
            </a:bodyPr>
            <a:lstStyle/>
            <a:p>
              <a:pPr algn="r" defTabSz="914400">
                <a:lnSpc>
                  <a:spcPct val="100000"/>
                </a:lnSpc>
                <a:buClrTx/>
                <a:buSzTx/>
                <a:buFontTx/>
                <a:buNone/>
                <a:defRPr/>
              </a:pPr>
              <a:r>
                <a:rPr lang="ko-KR" altLang="en-US" sz="2800" b="1" dirty="0">
                  <a:solidFill>
                    <a:srgbClr val="3333CC"/>
                  </a:solidFill>
                  <a:latin typeface="Arial" charset="0"/>
                  <a:ea typeface="Arial" charset="0"/>
                  <a:cs typeface="Arial" charset="0"/>
                </a:rPr>
                <a:t>미래</a:t>
              </a:r>
              <a:endParaRPr lang="en-US" sz="2800" b="1" dirty="0">
                <a:solidFill>
                  <a:srgbClr val="3333CC"/>
                </a:solidFill>
                <a:latin typeface="Arial" charset="0"/>
                <a:ea typeface="Arial" charset="0"/>
                <a:cs typeface="Arial" charset="0"/>
              </a:endParaRPr>
            </a:p>
          </p:txBody>
        </p:sp>
        <p:sp>
          <p:nvSpPr>
            <p:cNvPr id="774165" name="TextBox 3"/>
            <p:cNvSpPr txBox="1">
              <a:spLocks noChangeArrowheads="1"/>
            </p:cNvSpPr>
            <p:nvPr/>
          </p:nvSpPr>
          <p:spPr bwMode="auto">
            <a:xfrm>
              <a:off x="2895600" y="856095"/>
              <a:ext cx="3006725" cy="523220"/>
            </a:xfrm>
            <a:prstGeom prst="rect">
              <a:avLst/>
            </a:prstGeom>
            <a:grpFill/>
            <a:ln w="9525">
              <a:noFill/>
              <a:miter lim="800000"/>
              <a:headEnd/>
              <a:tailEnd/>
            </a:ln>
          </p:spPr>
          <p:txBody>
            <a:bodyPr>
              <a:spAutoFit/>
            </a:bodyPr>
            <a:lstStyle/>
            <a:p>
              <a:pPr algn="ctr" defTabSz="914400">
                <a:lnSpc>
                  <a:spcPct val="100000"/>
                </a:lnSpc>
                <a:buClrTx/>
                <a:buSzTx/>
                <a:buFontTx/>
                <a:buNone/>
                <a:defRPr/>
              </a:pPr>
              <a:r>
                <a:rPr lang="ko-KR" altLang="en-US" sz="2800" b="1" dirty="0">
                  <a:solidFill>
                    <a:srgbClr val="000000"/>
                  </a:solidFill>
                  <a:latin typeface="Arial" charset="0"/>
                  <a:ea typeface="Arial" charset="0"/>
                  <a:cs typeface="Arial" charset="0"/>
                </a:rPr>
                <a:t>세속적 관점</a:t>
              </a:r>
              <a:endParaRPr lang="en-US" sz="2800" b="1" dirty="0">
                <a:solidFill>
                  <a:srgbClr val="000000"/>
                </a:solidFill>
                <a:latin typeface="Arial" charset="0"/>
                <a:ea typeface="Arial" charset="0"/>
                <a:cs typeface="Arial" charset="0"/>
              </a:endParaRPr>
            </a:p>
          </p:txBody>
        </p:sp>
        <p:sp>
          <p:nvSpPr>
            <p:cNvPr id="774166" name="TextBox 9"/>
            <p:cNvSpPr txBox="1">
              <a:spLocks noChangeArrowheads="1"/>
            </p:cNvSpPr>
            <p:nvPr/>
          </p:nvSpPr>
          <p:spPr bwMode="auto">
            <a:xfrm>
              <a:off x="2843213" y="2782669"/>
              <a:ext cx="2665412" cy="646331"/>
            </a:xfrm>
            <a:prstGeom prst="rect">
              <a:avLst/>
            </a:prstGeom>
            <a:grpFill/>
            <a:ln w="9525">
              <a:noFill/>
              <a:miter lim="800000"/>
              <a:headEnd/>
              <a:tailEnd/>
            </a:ln>
          </p:spPr>
          <p:txBody>
            <a:bodyPr>
              <a:spAutoFit/>
            </a:bodyPr>
            <a:lstStyle/>
            <a:p>
              <a:pPr algn="ctr" defTabSz="914400">
                <a:lnSpc>
                  <a:spcPct val="100000"/>
                </a:lnSpc>
                <a:buClrTx/>
                <a:buSzTx/>
                <a:buFontTx/>
                <a:buNone/>
                <a:defRPr/>
              </a:pPr>
              <a:r>
                <a:rPr lang="ko-KR" altLang="en-US" sz="1800" b="1" dirty="0">
                  <a:solidFill>
                    <a:srgbClr val="3333CC"/>
                  </a:solidFill>
                  <a:latin typeface="Arial" charset="0"/>
                  <a:ea typeface="Arial" charset="0"/>
                  <a:cs typeface="Arial" charset="0"/>
                </a:rPr>
                <a:t>사망은 역사의 영속적인 한 부분이다</a:t>
              </a:r>
              <a:r>
                <a:rPr lang="en-US" altLang="ko-KR" sz="1800" b="1" dirty="0">
                  <a:solidFill>
                    <a:srgbClr val="3333CC"/>
                  </a:solidFill>
                  <a:latin typeface="Arial" charset="0"/>
                  <a:ea typeface="Arial" charset="0"/>
                  <a:cs typeface="Arial" charset="0"/>
                </a:rPr>
                <a:t>.</a:t>
              </a:r>
              <a:r>
                <a:rPr lang="en-US" sz="1800" b="1" dirty="0">
                  <a:solidFill>
                    <a:srgbClr val="3333CC"/>
                  </a:solidFill>
                  <a:latin typeface="Arial" charset="0"/>
                  <a:ea typeface="Arial" charset="0"/>
                  <a:cs typeface="Arial" charset="0"/>
                </a:rPr>
                <a:t> </a:t>
              </a:r>
            </a:p>
          </p:txBody>
        </p:sp>
        <p:sp>
          <p:nvSpPr>
            <p:cNvPr id="774167" name="TextBox 10"/>
            <p:cNvSpPr txBox="1">
              <a:spLocks noChangeArrowheads="1"/>
            </p:cNvSpPr>
            <p:nvPr/>
          </p:nvSpPr>
          <p:spPr bwMode="auto">
            <a:xfrm>
              <a:off x="1042988" y="2708275"/>
              <a:ext cx="1873250" cy="830997"/>
            </a:xfrm>
            <a:prstGeom prst="rect">
              <a:avLst/>
            </a:prstGeom>
            <a:grpFill/>
            <a:ln w="9525">
              <a:noFill/>
              <a:miter lim="800000"/>
              <a:headEnd/>
              <a:tailEnd/>
            </a:ln>
          </p:spPr>
          <p:txBody>
            <a:bodyPr>
              <a:spAutoFit/>
            </a:bodyPr>
            <a:lstStyle/>
            <a:p>
              <a:pPr algn="ctr" defTabSz="914400">
                <a:lnSpc>
                  <a:spcPct val="100000"/>
                </a:lnSpc>
                <a:buClrTx/>
                <a:buSzTx/>
                <a:buFontTx/>
                <a:buNone/>
                <a:defRPr/>
              </a:pPr>
              <a:r>
                <a:rPr lang="ko-KR" altLang="en-US" sz="1600" b="1" dirty="0">
                  <a:solidFill>
                    <a:srgbClr val="000000"/>
                  </a:solidFill>
                  <a:latin typeface="Arial" charset="0"/>
                  <a:ea typeface="Arial" charset="0"/>
                  <a:cs typeface="Arial" charset="0"/>
                </a:rPr>
                <a:t>생명과 사망은 항상 함께 존재해왔다</a:t>
              </a:r>
              <a:endParaRPr lang="en-US" sz="1600" b="1" dirty="0">
                <a:solidFill>
                  <a:srgbClr val="000000"/>
                </a:solidFill>
                <a:latin typeface="Arial" charset="0"/>
                <a:ea typeface="Arial" charset="0"/>
                <a:cs typeface="Arial" charset="0"/>
              </a:endParaRPr>
            </a:p>
          </p:txBody>
        </p:sp>
        <p:sp>
          <p:nvSpPr>
            <p:cNvPr id="774169" name="TextBox 12"/>
            <p:cNvSpPr txBox="1">
              <a:spLocks noChangeArrowheads="1"/>
            </p:cNvSpPr>
            <p:nvPr/>
          </p:nvSpPr>
          <p:spPr bwMode="auto">
            <a:xfrm>
              <a:off x="3200400" y="1774557"/>
              <a:ext cx="1066799" cy="646331"/>
            </a:xfrm>
            <a:prstGeom prst="rect">
              <a:avLst/>
            </a:prstGeom>
            <a:grpFill/>
            <a:ln w="9525">
              <a:noFill/>
              <a:miter lim="800000"/>
              <a:headEnd/>
              <a:tailEnd/>
            </a:ln>
          </p:spPr>
          <p:txBody>
            <a:bodyPr>
              <a:spAutoFit/>
            </a:bodyPr>
            <a:lstStyle/>
            <a:p>
              <a:pPr algn="ctr" defTabSz="914400">
                <a:lnSpc>
                  <a:spcPct val="100000"/>
                </a:lnSpc>
                <a:buClrTx/>
                <a:buSzTx/>
                <a:buFontTx/>
                <a:buNone/>
                <a:defRPr/>
              </a:pPr>
              <a:r>
                <a:rPr lang="ko-KR" altLang="en-US" sz="1800" b="1" dirty="0">
                  <a:solidFill>
                    <a:srgbClr val="000000"/>
                  </a:solidFill>
                  <a:latin typeface="Arial" charset="0"/>
                  <a:ea typeface="Arial" charset="0"/>
                  <a:cs typeface="Arial" charset="0"/>
                </a:rPr>
                <a:t>수백</a:t>
              </a:r>
              <a:endParaRPr lang="en-US" altLang="ko-KR" sz="1800" b="1" dirty="0">
                <a:solidFill>
                  <a:srgbClr val="000000"/>
                </a:solidFill>
                <a:latin typeface="Arial" charset="0"/>
                <a:ea typeface="Arial" charset="0"/>
                <a:cs typeface="Arial" charset="0"/>
              </a:endParaRPr>
            </a:p>
            <a:p>
              <a:pPr algn="ctr" defTabSz="914400">
                <a:lnSpc>
                  <a:spcPct val="100000"/>
                </a:lnSpc>
                <a:buClrTx/>
                <a:buSzTx/>
                <a:buFontTx/>
                <a:buNone/>
                <a:defRPr/>
              </a:pPr>
              <a:r>
                <a:rPr lang="ko-KR" altLang="en-US" sz="1800" b="1" dirty="0">
                  <a:solidFill>
                    <a:srgbClr val="000000"/>
                  </a:solidFill>
                  <a:latin typeface="Arial" charset="0"/>
                  <a:ea typeface="Arial" charset="0"/>
                  <a:cs typeface="Arial" charset="0"/>
                </a:rPr>
                <a:t>만년</a:t>
              </a:r>
              <a:endParaRPr lang="en-US" sz="1800" b="1" dirty="0">
                <a:solidFill>
                  <a:srgbClr val="000000"/>
                </a:solidFill>
                <a:latin typeface="Arial" charset="0"/>
                <a:ea typeface="Arial" charset="0"/>
                <a:cs typeface="Arial" charset="0"/>
              </a:endParaRPr>
            </a:p>
          </p:txBody>
        </p:sp>
        <p:sp>
          <p:nvSpPr>
            <p:cNvPr id="774168" name="TextBox 11"/>
            <p:cNvSpPr txBox="1">
              <a:spLocks noChangeArrowheads="1"/>
            </p:cNvSpPr>
            <p:nvPr/>
          </p:nvSpPr>
          <p:spPr bwMode="auto">
            <a:xfrm>
              <a:off x="5652121" y="2708920"/>
              <a:ext cx="1656730" cy="864096"/>
            </a:xfrm>
            <a:prstGeom prst="rect">
              <a:avLst/>
            </a:prstGeom>
            <a:grpFill/>
            <a:ln w="9525">
              <a:noFill/>
              <a:miter lim="800000"/>
              <a:headEnd/>
              <a:tailEnd/>
            </a:ln>
          </p:spPr>
          <p:txBody>
            <a:bodyPr>
              <a:spAutoFit/>
            </a:bodyPr>
            <a:lstStyle/>
            <a:p>
              <a:pPr algn="ctr" defTabSz="914400">
                <a:lnSpc>
                  <a:spcPct val="100000"/>
                </a:lnSpc>
                <a:buClrTx/>
                <a:buSzTx/>
                <a:buFontTx/>
                <a:buNone/>
                <a:defRPr/>
              </a:pPr>
              <a:r>
                <a:rPr lang="ko-KR" altLang="en-US" sz="1600" b="1" dirty="0">
                  <a:solidFill>
                    <a:srgbClr val="000000"/>
                  </a:solidFill>
                  <a:latin typeface="Arial" charset="0"/>
                  <a:ea typeface="Arial" charset="0"/>
                  <a:cs typeface="Arial" charset="0"/>
                </a:rPr>
                <a:t>생명이 있는 한</a:t>
              </a:r>
              <a:r>
                <a:rPr lang="en-US" altLang="ko-KR" sz="1600" b="1" dirty="0">
                  <a:solidFill>
                    <a:srgbClr val="000000"/>
                  </a:solidFill>
                  <a:latin typeface="Arial" charset="0"/>
                  <a:ea typeface="Arial" charset="0"/>
                  <a:cs typeface="Arial" charset="0"/>
                </a:rPr>
                <a:t>, </a:t>
              </a:r>
              <a:r>
                <a:rPr lang="ko-KR" altLang="en-US" sz="1600" b="1" dirty="0">
                  <a:solidFill>
                    <a:srgbClr val="000000"/>
                  </a:solidFill>
                  <a:latin typeface="Arial" charset="0"/>
                  <a:ea typeface="Arial" charset="0"/>
                  <a:cs typeface="Arial" charset="0"/>
                </a:rPr>
                <a:t>사망이 있을 것이다</a:t>
              </a:r>
              <a:r>
                <a:rPr lang="en-US" altLang="ko-KR" sz="1600" b="1" dirty="0">
                  <a:solidFill>
                    <a:srgbClr val="000000"/>
                  </a:solidFill>
                  <a:latin typeface="Arial" charset="0"/>
                  <a:ea typeface="Arial" charset="0"/>
                  <a:cs typeface="Arial" charset="0"/>
                </a:rPr>
                <a:t>.</a:t>
              </a:r>
              <a:endParaRPr lang="en-US" sz="1600" b="1" dirty="0">
                <a:solidFill>
                  <a:srgbClr val="000000"/>
                </a:solidFill>
                <a:latin typeface="Arial" charset="0"/>
                <a:ea typeface="Arial" charset="0"/>
                <a:cs typeface="Arial" charset="0"/>
              </a:endParaRPr>
            </a:p>
          </p:txBody>
        </p:sp>
      </p:grpSp>
      <p:sp>
        <p:nvSpPr>
          <p:cNvPr id="944131" name="Rectangle 4"/>
          <p:cNvSpPr>
            <a:spLocks noChangeArrowheads="1"/>
          </p:cNvSpPr>
          <p:nvPr/>
        </p:nvSpPr>
        <p:spPr bwMode="auto">
          <a:xfrm>
            <a:off x="5651500" y="3573463"/>
            <a:ext cx="2089150" cy="71437"/>
          </a:xfrm>
          <a:prstGeom prst="rect">
            <a:avLst/>
          </a:prstGeom>
          <a:solidFill>
            <a:srgbClr val="FFFFFF"/>
          </a:solidFill>
          <a:ln w="9525">
            <a:solidFill>
              <a:schemeClr val="tx1"/>
            </a:solidFill>
            <a:round/>
            <a:headEnd/>
            <a:tailEnd/>
          </a:ln>
        </p:spPr>
        <p:txBody>
          <a:bodyPr wrap="none"/>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4" name="Group 24"/>
          <p:cNvGrpSpPr>
            <a:grpSpLocks/>
          </p:cNvGrpSpPr>
          <p:nvPr/>
        </p:nvGrpSpPr>
        <p:grpSpPr bwMode="auto">
          <a:xfrm>
            <a:off x="949325" y="3819525"/>
            <a:ext cx="7151688" cy="3038475"/>
            <a:chOff x="949325" y="3819525"/>
            <a:chExt cx="7151688" cy="3038475"/>
          </a:xfrm>
        </p:grpSpPr>
        <p:pic>
          <p:nvPicPr>
            <p:cNvPr id="944134" name="Picture 6" descr="death new.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49325" y="3860800"/>
              <a:ext cx="7151688"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4135" name="TextBox 8"/>
            <p:cNvSpPr txBox="1">
              <a:spLocks noChangeArrowheads="1"/>
            </p:cNvSpPr>
            <p:nvPr/>
          </p:nvSpPr>
          <p:spPr bwMode="auto">
            <a:xfrm>
              <a:off x="5795963" y="3860800"/>
              <a:ext cx="2305050" cy="95410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r" defTabSz="914400" eaLnBrk="1" hangingPunct="1">
                <a:lnSpc>
                  <a:spcPct val="100000"/>
                </a:lnSpc>
                <a:buClrTx/>
                <a:buSzTx/>
                <a:buFontTx/>
                <a:buNone/>
              </a:pPr>
              <a:r>
                <a:rPr lang="ko-KR" altLang="en-US" sz="2800" b="1">
                  <a:solidFill>
                    <a:srgbClr val="3333CC"/>
                  </a:solidFill>
                  <a:latin typeface="Arial" charset="0"/>
                  <a:cs typeface="Arial" charset="0"/>
                </a:rPr>
                <a:t>미래</a:t>
              </a:r>
              <a:endParaRPr lang="en-US" altLang="ja-JP" sz="2800" b="1">
                <a:solidFill>
                  <a:srgbClr val="3333CC"/>
                </a:solidFill>
                <a:latin typeface="Arial" charset="0"/>
                <a:cs typeface="Arial" charset="0"/>
              </a:endParaRPr>
            </a:p>
            <a:p>
              <a:pPr algn="r" defTabSz="914400" eaLnBrk="1" hangingPunct="1">
                <a:lnSpc>
                  <a:spcPct val="100000"/>
                </a:lnSpc>
                <a:buClrTx/>
                <a:buSzTx/>
                <a:buFontTx/>
                <a:buNone/>
              </a:pPr>
              <a:endParaRPr lang="en-US" sz="2800" b="1">
                <a:solidFill>
                  <a:srgbClr val="3333CC"/>
                </a:solidFill>
                <a:latin typeface="Arial" charset="0"/>
                <a:cs typeface="Arial" charset="0"/>
              </a:endParaRPr>
            </a:p>
          </p:txBody>
        </p:sp>
        <p:sp>
          <p:nvSpPr>
            <p:cNvPr id="944136" name="Right Arrow 23"/>
            <p:cNvSpPr>
              <a:spLocks noChangeArrowheads="1"/>
            </p:cNvSpPr>
            <p:nvPr/>
          </p:nvSpPr>
          <p:spPr bwMode="auto">
            <a:xfrm>
              <a:off x="5792400" y="4191000"/>
              <a:ext cx="2284800" cy="2133600"/>
            </a:xfrm>
            <a:prstGeom prst="rightArrow">
              <a:avLst>
                <a:gd name="adj1" fmla="val 54843"/>
                <a:gd name="adj2" fmla="val 39518"/>
              </a:avLst>
            </a:prstGeom>
            <a:solidFill>
              <a:srgbClr val="0000FF"/>
            </a:solidFill>
            <a:ln w="9525">
              <a:solidFill>
                <a:schemeClr val="tx1"/>
              </a:solidFill>
              <a:round/>
              <a:headEnd/>
              <a:tailEnd/>
            </a:ln>
          </p:spPr>
          <p:txBody>
            <a:bodyPr wrap="none"/>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944137" name="TextBox 7"/>
            <p:cNvSpPr txBox="1">
              <a:spLocks noChangeArrowheads="1"/>
            </p:cNvSpPr>
            <p:nvPr/>
          </p:nvSpPr>
          <p:spPr bwMode="auto">
            <a:xfrm>
              <a:off x="949325" y="3860800"/>
              <a:ext cx="3311525" cy="738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ko-KR" altLang="en-US" sz="2800" b="1">
                  <a:solidFill>
                    <a:srgbClr val="FF0000"/>
                  </a:solidFill>
                  <a:latin typeface="Arial" charset="0"/>
                  <a:cs typeface="Arial" charset="0"/>
                </a:rPr>
                <a:t>시작</a:t>
              </a:r>
              <a:endParaRPr lang="en-US" altLang="ja-JP" sz="1000" b="1">
                <a:solidFill>
                  <a:srgbClr val="FF0000"/>
                </a:solidFill>
                <a:latin typeface="Arial" charset="0"/>
                <a:cs typeface="Arial" charset="0"/>
              </a:endParaRPr>
            </a:p>
            <a:p>
              <a:pPr defTabSz="914400" eaLnBrk="1" hangingPunct="1">
                <a:lnSpc>
                  <a:spcPct val="100000"/>
                </a:lnSpc>
                <a:buClrTx/>
                <a:buSzTx/>
                <a:buFontTx/>
                <a:buNone/>
              </a:pPr>
              <a:endParaRPr lang="en-US" sz="1400" b="1">
                <a:solidFill>
                  <a:srgbClr val="FF0000"/>
                </a:solidFill>
                <a:latin typeface="Arial" charset="0"/>
                <a:cs typeface="Arial" charset="0"/>
              </a:endParaRPr>
            </a:p>
          </p:txBody>
        </p:sp>
        <p:sp>
          <p:nvSpPr>
            <p:cNvPr id="944138" name="TextBox 10"/>
            <p:cNvSpPr txBox="1">
              <a:spLocks noChangeArrowheads="1"/>
            </p:cNvSpPr>
            <p:nvPr/>
          </p:nvSpPr>
          <p:spPr bwMode="auto">
            <a:xfrm>
              <a:off x="1219200" y="6070600"/>
              <a:ext cx="1295400" cy="7848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500" b="1">
                  <a:solidFill>
                    <a:srgbClr val="000000"/>
                  </a:solidFill>
                  <a:latin typeface="Arial" charset="0"/>
                  <a:cs typeface="Arial" charset="0"/>
                </a:rPr>
                <a:t>인간의 죄가 사망을 가져옴</a:t>
              </a:r>
              <a:endParaRPr lang="en-US" sz="1500" b="1">
                <a:solidFill>
                  <a:srgbClr val="000000"/>
                </a:solidFill>
                <a:latin typeface="Arial" charset="0"/>
                <a:cs typeface="Arial" charset="0"/>
              </a:endParaRPr>
            </a:p>
          </p:txBody>
        </p:sp>
        <p:sp>
          <p:nvSpPr>
            <p:cNvPr id="944139" name="TextBox 11"/>
            <p:cNvSpPr txBox="1">
              <a:spLocks noChangeArrowheads="1"/>
            </p:cNvSpPr>
            <p:nvPr/>
          </p:nvSpPr>
          <p:spPr bwMode="auto">
            <a:xfrm>
              <a:off x="5257801" y="6096000"/>
              <a:ext cx="1142999" cy="7386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400" b="1">
                  <a:solidFill>
                    <a:srgbClr val="000000"/>
                  </a:solidFill>
                  <a:latin typeface="Arial" charset="0"/>
                  <a:cs typeface="Arial" charset="0"/>
                </a:rPr>
                <a:t>사망은 일소될 것이다</a:t>
              </a:r>
              <a:r>
                <a:rPr lang="en-US" altLang="ko-KR" sz="1400" b="1">
                  <a:solidFill>
                    <a:srgbClr val="000000"/>
                  </a:solidFill>
                  <a:latin typeface="Arial" charset="0"/>
                  <a:cs typeface="Arial" charset="0"/>
                </a:rPr>
                <a:t>.</a:t>
              </a:r>
              <a:endParaRPr lang="en-US" sz="1400" b="1">
                <a:solidFill>
                  <a:srgbClr val="000000"/>
                </a:solidFill>
                <a:latin typeface="Arial" charset="0"/>
                <a:cs typeface="Arial" charset="0"/>
              </a:endParaRPr>
            </a:p>
          </p:txBody>
        </p:sp>
        <p:sp>
          <p:nvSpPr>
            <p:cNvPr id="944140" name="TextBox 12"/>
            <p:cNvSpPr txBox="1">
              <a:spLocks noChangeArrowheads="1"/>
            </p:cNvSpPr>
            <p:nvPr/>
          </p:nvSpPr>
          <p:spPr bwMode="auto">
            <a:xfrm>
              <a:off x="1905000" y="4725144"/>
              <a:ext cx="3886200" cy="27699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200" b="1">
                  <a:solidFill>
                    <a:srgbClr val="FFFFFF"/>
                  </a:solidFill>
                  <a:latin typeface="Arial" charset="0"/>
                  <a:cs typeface="Arial" charset="0"/>
                </a:rPr>
                <a:t>겨우 수 천년</a:t>
              </a:r>
              <a:endParaRPr lang="en-US" sz="1200" b="1">
                <a:solidFill>
                  <a:srgbClr val="FFFFFF"/>
                </a:solidFill>
                <a:latin typeface="Arial" charset="0"/>
                <a:cs typeface="Arial" charset="0"/>
              </a:endParaRPr>
            </a:p>
          </p:txBody>
        </p:sp>
        <p:sp>
          <p:nvSpPr>
            <p:cNvPr id="944141" name="TextBox 5"/>
            <p:cNvSpPr txBox="1">
              <a:spLocks noChangeArrowheads="1"/>
            </p:cNvSpPr>
            <p:nvPr/>
          </p:nvSpPr>
          <p:spPr bwMode="auto">
            <a:xfrm>
              <a:off x="2840038" y="3819525"/>
              <a:ext cx="33115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b="1">
                  <a:solidFill>
                    <a:srgbClr val="000000"/>
                  </a:solidFill>
                  <a:latin typeface="Arial" charset="0"/>
                  <a:cs typeface="Arial" charset="0"/>
                </a:rPr>
                <a:t>성경적 관점</a:t>
              </a:r>
              <a:endParaRPr lang="en-US" sz="2800" b="1">
                <a:solidFill>
                  <a:srgbClr val="000000"/>
                </a:solidFill>
                <a:latin typeface="Arial" charset="0"/>
                <a:cs typeface="Arial" charset="0"/>
              </a:endParaRPr>
            </a:p>
          </p:txBody>
        </p:sp>
        <p:sp>
          <p:nvSpPr>
            <p:cNvPr id="944142" name="TextBox 9"/>
            <p:cNvSpPr txBox="1">
              <a:spLocks noChangeArrowheads="1"/>
            </p:cNvSpPr>
            <p:nvPr/>
          </p:nvSpPr>
          <p:spPr bwMode="auto">
            <a:xfrm>
              <a:off x="2514600" y="5890046"/>
              <a:ext cx="2665412" cy="923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800" b="1">
                  <a:solidFill>
                    <a:srgbClr val="3333CC"/>
                  </a:solidFill>
                  <a:latin typeface="Arial" charset="0"/>
                  <a:cs typeface="Arial" charset="0"/>
                </a:rPr>
                <a:t>사망은 역사의 일시적인 한 부분이다</a:t>
              </a:r>
              <a:r>
                <a:rPr lang="en-US" altLang="ko-KR" sz="1800" b="1">
                  <a:solidFill>
                    <a:srgbClr val="3333CC"/>
                  </a:solidFill>
                  <a:latin typeface="Arial" charset="0"/>
                  <a:cs typeface="Arial" charset="0"/>
                </a:rPr>
                <a:t>.</a:t>
              </a:r>
              <a:endParaRPr lang="en-US" altLang="ja-JP" sz="1800" b="1">
                <a:solidFill>
                  <a:srgbClr val="3333CC"/>
                </a:solidFill>
                <a:latin typeface="Arial" charset="0"/>
                <a:cs typeface="Arial" charset="0"/>
              </a:endParaRPr>
            </a:p>
            <a:p>
              <a:pPr algn="ctr" defTabSz="914400" eaLnBrk="1" hangingPunct="1">
                <a:lnSpc>
                  <a:spcPct val="100000"/>
                </a:lnSpc>
                <a:buClrTx/>
                <a:buSzTx/>
                <a:buFontTx/>
                <a:buNone/>
              </a:pPr>
              <a:r>
                <a:rPr lang="ko-KR" altLang="en-US" sz="1800" b="1">
                  <a:solidFill>
                    <a:srgbClr val="3333CC"/>
                  </a:solidFill>
                  <a:latin typeface="Arial" charset="0"/>
                  <a:cs typeface="Arial" charset="0"/>
                </a:rPr>
                <a:t>사망은 적</a:t>
              </a:r>
              <a:r>
                <a:rPr lang="en-US" altLang="ko-KR" sz="1800" b="1">
                  <a:solidFill>
                    <a:srgbClr val="3333CC"/>
                  </a:solidFill>
                  <a:latin typeface="Arial" charset="0"/>
                  <a:cs typeface="Arial" charset="0"/>
                </a:rPr>
                <a:t>.</a:t>
              </a:r>
              <a:endParaRPr lang="en-US" sz="1800" b="1">
                <a:solidFill>
                  <a:srgbClr val="3333CC"/>
                </a:solidFill>
                <a:latin typeface="Arial" charset="0"/>
                <a:cs typeface="Arial" charset="0"/>
              </a:endParaRPr>
            </a:p>
          </p:txBody>
        </p:sp>
        <p:sp>
          <p:nvSpPr>
            <p:cNvPr id="944143" name="TextBox 12"/>
            <p:cNvSpPr txBox="1">
              <a:spLocks noChangeArrowheads="1"/>
            </p:cNvSpPr>
            <p:nvPr/>
          </p:nvSpPr>
          <p:spPr bwMode="auto">
            <a:xfrm>
              <a:off x="990600" y="4725144"/>
              <a:ext cx="928800" cy="108012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b="1">
                  <a:solidFill>
                    <a:srgbClr val="FFFFFF"/>
                  </a:solidFill>
                  <a:latin typeface="Arial" charset="0"/>
                  <a:cs typeface="Arial" charset="0"/>
                </a:rPr>
                <a:t>사망 </a:t>
              </a:r>
              <a:endParaRPr lang="en-US" altLang="ko-KR" sz="2800" b="1">
                <a:solidFill>
                  <a:srgbClr val="FFFFFF"/>
                </a:solidFill>
                <a:latin typeface="Arial" charset="0"/>
                <a:cs typeface="Arial" charset="0"/>
              </a:endParaRPr>
            </a:p>
            <a:p>
              <a:pPr algn="ctr" defTabSz="914400" eaLnBrk="1" hangingPunct="1">
                <a:lnSpc>
                  <a:spcPct val="100000"/>
                </a:lnSpc>
                <a:buClrTx/>
                <a:buSzTx/>
                <a:buFontTx/>
                <a:buNone/>
              </a:pPr>
              <a:r>
                <a:rPr lang="ko-KR" altLang="en-US" sz="2800" b="1">
                  <a:solidFill>
                    <a:srgbClr val="FFFFFF"/>
                  </a:solidFill>
                  <a:latin typeface="Arial" charset="0"/>
                  <a:cs typeface="Arial" charset="0"/>
                </a:rPr>
                <a:t>없음</a:t>
              </a:r>
              <a:endParaRPr lang="en-US" sz="2800" b="1">
                <a:solidFill>
                  <a:srgbClr val="FFFFFF"/>
                </a:solidFill>
                <a:latin typeface="Arial" charset="0"/>
                <a:cs typeface="Arial" charset="0"/>
              </a:endParaRPr>
            </a:p>
          </p:txBody>
        </p:sp>
        <p:sp>
          <p:nvSpPr>
            <p:cNvPr id="944144" name="TextBox 12"/>
            <p:cNvSpPr txBox="1">
              <a:spLocks noChangeArrowheads="1"/>
            </p:cNvSpPr>
            <p:nvPr/>
          </p:nvSpPr>
          <p:spPr bwMode="auto">
            <a:xfrm>
              <a:off x="6012160" y="4437112"/>
              <a:ext cx="1219200"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endParaRPr lang="en-US" sz="2500" b="1">
                <a:solidFill>
                  <a:srgbClr val="FFFFFF"/>
                </a:solidFill>
                <a:latin typeface="Arial" charset="0"/>
                <a:cs typeface="Arial" charset="0"/>
              </a:endParaRPr>
            </a:p>
            <a:p>
              <a:pPr algn="ctr" defTabSz="914400" eaLnBrk="1" hangingPunct="1">
                <a:lnSpc>
                  <a:spcPct val="100000"/>
                </a:lnSpc>
                <a:buClrTx/>
                <a:buSzTx/>
                <a:buFontTx/>
                <a:buNone/>
              </a:pPr>
              <a:r>
                <a:rPr lang="ko-KR" altLang="en-US" sz="2500" b="1">
                  <a:solidFill>
                    <a:srgbClr val="FFFFFF"/>
                  </a:solidFill>
                  <a:latin typeface="Arial" charset="0"/>
                  <a:cs typeface="Arial" charset="0"/>
                </a:rPr>
                <a:t>사망</a:t>
              </a:r>
              <a:endParaRPr lang="en-US" altLang="ko-KR" sz="2500" b="1">
                <a:solidFill>
                  <a:srgbClr val="FFFFFF"/>
                </a:solidFill>
                <a:latin typeface="Arial" charset="0"/>
                <a:cs typeface="Arial" charset="0"/>
              </a:endParaRPr>
            </a:p>
            <a:p>
              <a:pPr algn="ctr" defTabSz="914400" eaLnBrk="1" hangingPunct="1">
                <a:lnSpc>
                  <a:spcPct val="100000"/>
                </a:lnSpc>
                <a:buClrTx/>
                <a:buSzTx/>
                <a:buFontTx/>
                <a:buNone/>
              </a:pPr>
              <a:r>
                <a:rPr lang="ko-KR" altLang="en-US" sz="2500" b="1">
                  <a:solidFill>
                    <a:srgbClr val="FFFFFF"/>
                  </a:solidFill>
                  <a:latin typeface="Arial" charset="0"/>
                  <a:cs typeface="Arial" charset="0"/>
                </a:rPr>
                <a:t>없음</a:t>
              </a:r>
              <a:endParaRPr lang="en-US" altLang="ja-JP" sz="2500" b="1">
                <a:solidFill>
                  <a:srgbClr val="FFFFFF"/>
                </a:solidFill>
                <a:latin typeface="Arial" charset="0"/>
                <a:cs typeface="Arial" charset="0"/>
              </a:endParaRPr>
            </a:p>
            <a:p>
              <a:pPr algn="ctr" defTabSz="914400" eaLnBrk="1" hangingPunct="1">
                <a:lnSpc>
                  <a:spcPct val="100000"/>
                </a:lnSpc>
                <a:buClrTx/>
                <a:buSzTx/>
                <a:buFontTx/>
                <a:buNone/>
              </a:pPr>
              <a:endParaRPr lang="en-US" sz="2500" b="1">
                <a:solidFill>
                  <a:srgbClr val="FFFFFF"/>
                </a:solidFill>
                <a:latin typeface="Arial" charset="0"/>
                <a:cs typeface="Arial" charset="0"/>
              </a:endParaRPr>
            </a:p>
          </p:txBody>
        </p:sp>
        <p:sp>
          <p:nvSpPr>
            <p:cNvPr id="944145" name="TextBox 11"/>
            <p:cNvSpPr txBox="1">
              <a:spLocks noChangeArrowheads="1"/>
            </p:cNvSpPr>
            <p:nvPr/>
          </p:nvSpPr>
          <p:spPr bwMode="auto">
            <a:xfrm>
              <a:off x="6553200" y="6567155"/>
              <a:ext cx="1523999" cy="2462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000" b="1" i="1">
                  <a:solidFill>
                    <a:srgbClr val="000000"/>
                  </a:solidFill>
                  <a:latin typeface="Arial" charset="0"/>
                  <a:cs typeface="Arial" charset="0"/>
                </a:rPr>
                <a:t>창세기의 답변</a:t>
              </a:r>
              <a:endParaRPr lang="en-US" sz="1000" b="1" i="1">
                <a:solidFill>
                  <a:srgbClr val="000000"/>
                </a:solidFill>
                <a:latin typeface="Arial" charset="0"/>
                <a:cs typeface="Arial" charset="0"/>
              </a:endParaRPr>
            </a:p>
          </p:txBody>
        </p:sp>
      </p:grpSp>
      <p:sp>
        <p:nvSpPr>
          <p:cNvPr id="944133" name="TextBox 25"/>
          <p:cNvSpPr txBox="1">
            <a:spLocks noChangeArrowheads="1"/>
          </p:cNvSpPr>
          <p:nvPr/>
        </p:nvSpPr>
        <p:spPr bwMode="auto">
          <a:xfrm>
            <a:off x="-354013" y="1111250"/>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endParaRPr lang="en-US">
              <a:solidFill>
                <a:srgbClr val="FFFFFF"/>
              </a:solidFill>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88"/>
            <a:ext cx="9144000" cy="719137"/>
          </a:xfrm>
        </p:spPr>
        <p:txBody>
          <a:bodyPr/>
          <a:lstStyle/>
          <a:p>
            <a:pPr>
              <a:defRPr/>
            </a:pPr>
            <a:r>
              <a:rPr lang="ko-KR" altLang="en-US" sz="2800" b="1" dirty="0" smtClean="0">
                <a:ea typeface="ＭＳ Ｐゴシック" charset="-128"/>
                <a:cs typeface="ＭＳ Ｐゴシック" charset="-128"/>
              </a:rPr>
              <a:t>얼마나 오랫동안 사망이 존재해왔는가</a:t>
            </a:r>
            <a:r>
              <a:rPr lang="en-US" altLang="ko-KR" sz="2800" b="1" dirty="0" smtClean="0">
                <a:ea typeface="ＭＳ Ｐゴシック" charset="-128"/>
                <a:cs typeface="ＭＳ Ｐゴシック" charset="-128"/>
              </a:rPr>
              <a:t> (</a:t>
            </a:r>
            <a:r>
              <a:rPr lang="ko-KR" altLang="en-US" sz="2800" b="1" dirty="0" smtClean="0">
                <a:ea typeface="ＭＳ Ｐゴシック" charset="-128"/>
                <a:cs typeface="ＭＳ Ｐゴシック" charset="-128"/>
              </a:rPr>
              <a:t>롬</a:t>
            </a:r>
            <a:r>
              <a:rPr lang="en-US" altLang="ko-KR" sz="2800" b="1" dirty="0" smtClean="0">
                <a:ea typeface="ＭＳ Ｐゴシック" charset="-128"/>
                <a:cs typeface="ＭＳ Ｐゴシック" charset="-128"/>
              </a:rPr>
              <a:t> 5:12)?</a:t>
            </a:r>
            <a:endParaRPr lang="en-US" sz="2800" b="1" dirty="0">
              <a:ea typeface="ＭＳ Ｐゴシック" charset="-128"/>
              <a:cs typeface="ＭＳ Ｐゴシック" charset="-128"/>
            </a:endParaRPr>
          </a:p>
        </p:txBody>
      </p:sp>
      <p:grpSp>
        <p:nvGrpSpPr>
          <p:cNvPr id="945154" name="Group 46"/>
          <p:cNvGrpSpPr>
            <a:grpSpLocks/>
          </p:cNvGrpSpPr>
          <p:nvPr/>
        </p:nvGrpSpPr>
        <p:grpSpPr bwMode="auto">
          <a:xfrm>
            <a:off x="76200" y="3429000"/>
            <a:ext cx="8955088" cy="3429000"/>
            <a:chOff x="76200" y="3429000"/>
            <a:chExt cx="8954488" cy="3429000"/>
          </a:xfrm>
        </p:grpSpPr>
        <p:pic>
          <p:nvPicPr>
            <p:cNvPr id="945168" name="Picture 22" descr="death very not so goo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3429000"/>
              <a:ext cx="8954488"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5169" name="TextBox 5"/>
            <p:cNvSpPr txBox="1">
              <a:spLocks noChangeArrowheads="1"/>
            </p:cNvSpPr>
            <p:nvPr/>
          </p:nvSpPr>
          <p:spPr bwMode="auto">
            <a:xfrm>
              <a:off x="2840038" y="3505200"/>
              <a:ext cx="33115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b="1">
                  <a:solidFill>
                    <a:srgbClr val="000000"/>
                  </a:solidFill>
                  <a:latin typeface="Arial" charset="0"/>
                  <a:cs typeface="Arial" charset="0"/>
                </a:rPr>
                <a:t>성경적 관점</a:t>
              </a:r>
              <a:endParaRPr lang="en-US" sz="2800" b="1">
                <a:solidFill>
                  <a:srgbClr val="000000"/>
                </a:solidFill>
                <a:latin typeface="Arial" charset="0"/>
                <a:cs typeface="Arial" charset="0"/>
              </a:endParaRPr>
            </a:p>
          </p:txBody>
        </p:sp>
        <p:sp>
          <p:nvSpPr>
            <p:cNvPr id="945170" name="TextBox 11"/>
            <p:cNvSpPr txBox="1">
              <a:spLocks noChangeArrowheads="1"/>
            </p:cNvSpPr>
            <p:nvPr/>
          </p:nvSpPr>
          <p:spPr bwMode="auto">
            <a:xfrm>
              <a:off x="7010400" y="3533001"/>
              <a:ext cx="1981199" cy="27699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200" b="1" i="1">
                  <a:solidFill>
                    <a:srgbClr val="000000"/>
                  </a:solidFill>
                  <a:latin typeface="Arial" charset="0"/>
                  <a:cs typeface="Arial" charset="0"/>
                </a:rPr>
                <a:t>창세기의 답변</a:t>
              </a:r>
              <a:endParaRPr lang="en-US" sz="1200" b="1" i="1">
                <a:solidFill>
                  <a:srgbClr val="000000"/>
                </a:solidFill>
                <a:latin typeface="Arial" charset="0"/>
                <a:cs typeface="Arial" charset="0"/>
              </a:endParaRPr>
            </a:p>
          </p:txBody>
        </p:sp>
        <p:sp>
          <p:nvSpPr>
            <p:cNvPr id="945171" name="TextBox 11"/>
            <p:cNvSpPr txBox="1">
              <a:spLocks noChangeArrowheads="1"/>
            </p:cNvSpPr>
            <p:nvPr/>
          </p:nvSpPr>
          <p:spPr bwMode="auto">
            <a:xfrm>
              <a:off x="76200" y="6172200"/>
              <a:ext cx="8915400" cy="685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endParaRPr lang="en-US" sz="1600">
                <a:solidFill>
                  <a:srgbClr val="FFFFFF"/>
                </a:solidFill>
                <a:latin typeface="Arial" charset="0"/>
                <a:cs typeface="Arial" charset="0"/>
              </a:endParaRPr>
            </a:p>
          </p:txBody>
        </p:sp>
        <p:sp>
          <p:nvSpPr>
            <p:cNvPr id="945172" name="TextBox 11"/>
            <p:cNvSpPr txBox="1">
              <a:spLocks noChangeArrowheads="1"/>
            </p:cNvSpPr>
            <p:nvPr/>
          </p:nvSpPr>
          <p:spPr bwMode="auto">
            <a:xfrm>
              <a:off x="2362200" y="6172200"/>
              <a:ext cx="4495800" cy="685800"/>
            </a:xfrm>
            <a:prstGeom prst="rect">
              <a:avLst/>
            </a:prstGeom>
            <a:solidFill>
              <a:srgbClr val="D71A2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endParaRPr lang="en-US" sz="1600">
                <a:solidFill>
                  <a:srgbClr val="FFFFFF"/>
                </a:solidFill>
                <a:latin typeface="Arial" charset="0"/>
                <a:cs typeface="Arial" charset="0"/>
              </a:endParaRPr>
            </a:p>
          </p:txBody>
        </p:sp>
        <p:sp>
          <p:nvSpPr>
            <p:cNvPr id="945173" name="TextBox 11"/>
            <p:cNvSpPr txBox="1">
              <a:spLocks noChangeArrowheads="1"/>
            </p:cNvSpPr>
            <p:nvPr/>
          </p:nvSpPr>
          <p:spPr bwMode="auto">
            <a:xfrm>
              <a:off x="4811713" y="624840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945174" name="TextBox 11"/>
            <p:cNvSpPr txBox="1">
              <a:spLocks noChangeArrowheads="1"/>
            </p:cNvSpPr>
            <p:nvPr/>
          </p:nvSpPr>
          <p:spPr bwMode="auto">
            <a:xfrm>
              <a:off x="2895600" y="624840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945175" name="TextBox 11"/>
            <p:cNvSpPr txBox="1">
              <a:spLocks noChangeArrowheads="1"/>
            </p:cNvSpPr>
            <p:nvPr/>
          </p:nvSpPr>
          <p:spPr bwMode="auto">
            <a:xfrm>
              <a:off x="6945313" y="6248400"/>
              <a:ext cx="19700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3333CC"/>
                  </a:solidFill>
                  <a:latin typeface="Arial" charset="0"/>
                  <a:cs typeface="Arial" charset="0"/>
                </a:rPr>
                <a:t>사망 없음</a:t>
              </a:r>
              <a:endParaRPr lang="en-US" sz="1600">
                <a:solidFill>
                  <a:srgbClr val="3333CC"/>
                </a:solidFill>
                <a:latin typeface="Arial" charset="0"/>
                <a:cs typeface="Arial" charset="0"/>
              </a:endParaRPr>
            </a:p>
          </p:txBody>
        </p:sp>
        <p:sp>
          <p:nvSpPr>
            <p:cNvPr id="945176" name="TextBox 11"/>
            <p:cNvSpPr txBox="1">
              <a:spLocks noChangeArrowheads="1"/>
            </p:cNvSpPr>
            <p:nvPr/>
          </p:nvSpPr>
          <p:spPr bwMode="auto">
            <a:xfrm>
              <a:off x="163513" y="6248400"/>
              <a:ext cx="21224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3333CC"/>
                  </a:solidFill>
                  <a:latin typeface="Arial" charset="0"/>
                  <a:cs typeface="Arial" charset="0"/>
                </a:rPr>
                <a:t>사망 없음</a:t>
              </a:r>
              <a:endParaRPr lang="en-US" sz="1600">
                <a:solidFill>
                  <a:srgbClr val="3333CC"/>
                </a:solidFill>
                <a:latin typeface="Arial" charset="0"/>
                <a:cs typeface="Arial" charset="0"/>
              </a:endParaRPr>
            </a:p>
          </p:txBody>
        </p:sp>
        <p:sp>
          <p:nvSpPr>
            <p:cNvPr id="945177" name="TextBox 10"/>
            <p:cNvSpPr txBox="1">
              <a:spLocks noChangeArrowheads="1"/>
            </p:cNvSpPr>
            <p:nvPr/>
          </p:nvSpPr>
          <p:spPr bwMode="auto">
            <a:xfrm>
              <a:off x="76200" y="4415135"/>
              <a:ext cx="1371600" cy="461665"/>
            </a:xfrm>
            <a:prstGeom prst="rect">
              <a:avLst/>
            </a:prstGeom>
            <a:solidFill>
              <a:srgbClr val="93D1F4"/>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b="1">
                  <a:solidFill>
                    <a:srgbClr val="3333CC"/>
                  </a:solidFill>
                  <a:latin typeface="Arial" charset="0"/>
                  <a:cs typeface="Arial" charset="0"/>
                </a:rPr>
                <a:t>과거</a:t>
              </a:r>
              <a:endParaRPr lang="en-US" sz="1600" b="1">
                <a:solidFill>
                  <a:srgbClr val="3333CC"/>
                </a:solidFill>
                <a:latin typeface="Arial" charset="0"/>
                <a:cs typeface="Arial" charset="0"/>
              </a:endParaRPr>
            </a:p>
          </p:txBody>
        </p:sp>
        <p:sp>
          <p:nvSpPr>
            <p:cNvPr id="40" name="Oval Callout 39"/>
            <p:cNvSpPr/>
            <p:nvPr/>
          </p:nvSpPr>
          <p:spPr bwMode="auto">
            <a:xfrm rot="5400000">
              <a:off x="533400" y="3124200"/>
              <a:ext cx="1066800" cy="1676400"/>
            </a:xfrm>
            <a:prstGeom prst="wedgeEllipseCallout">
              <a:avLst>
                <a:gd name="adj1" fmla="val -55695"/>
                <a:gd name="adj2" fmla="val 58200"/>
              </a:avLst>
            </a:prstGeom>
            <a:solidFill>
              <a:srgbClr val="FFFF00"/>
            </a:solidFill>
            <a:ln w="38100" cap="flat" cmpd="sng" algn="ctr">
              <a:solidFill>
                <a:srgbClr val="FF0000"/>
              </a:solidFill>
              <a:prstDash val="solid"/>
              <a:round/>
              <a:headEnd type="none" w="med" len="med"/>
              <a:tailEnd type="none" w="med" len="med"/>
            </a:ln>
            <a:effectLst/>
          </p:spPr>
          <p:txBody>
            <a:bodyPr vert="vert270" wrap="none"/>
            <a:lstStyle/>
            <a:p>
              <a:pPr algn="ctr" defTabSz="914400">
                <a:lnSpc>
                  <a:spcPct val="100000"/>
                </a:lnSpc>
                <a:buClrTx/>
                <a:buSzTx/>
                <a:buFontTx/>
                <a:buNone/>
                <a:defRPr/>
              </a:pPr>
              <a:r>
                <a:rPr lang="ko-KR" altLang="en-US" b="1" dirty="0">
                  <a:solidFill>
                    <a:srgbClr val="000000"/>
                  </a:solidFill>
                  <a:latin typeface="Arial"/>
                  <a:ea typeface="ＭＳ Ｐゴシック" charset="-128"/>
                  <a:cs typeface="Arial"/>
                </a:rPr>
                <a:t>아주</a:t>
              </a:r>
              <a:endParaRPr lang="en-US" altLang="ko-KR" b="1" dirty="0">
                <a:solidFill>
                  <a:srgbClr val="000000"/>
                </a:solidFill>
                <a:latin typeface="Arial"/>
                <a:ea typeface="ＭＳ Ｐゴシック" charset="-128"/>
                <a:cs typeface="Arial"/>
              </a:endParaRPr>
            </a:p>
            <a:p>
              <a:pPr algn="ctr" defTabSz="914400">
                <a:lnSpc>
                  <a:spcPct val="100000"/>
                </a:lnSpc>
                <a:buClrTx/>
                <a:buSzTx/>
                <a:buFontTx/>
                <a:buNone/>
                <a:defRPr/>
              </a:pPr>
              <a:r>
                <a:rPr lang="ko-KR" altLang="en-US" b="1" dirty="0">
                  <a:solidFill>
                    <a:srgbClr val="000000"/>
                  </a:solidFill>
                  <a:latin typeface="Arial"/>
                  <a:ea typeface="ＭＳ Ｐゴシック" charset="-128"/>
                  <a:cs typeface="Arial"/>
                </a:rPr>
                <a:t>좋군</a:t>
              </a:r>
              <a:r>
                <a:rPr lang="en-US" altLang="ko-KR" b="1" dirty="0">
                  <a:solidFill>
                    <a:srgbClr val="000000"/>
                  </a:solidFill>
                  <a:latin typeface="Arial"/>
                  <a:ea typeface="ＭＳ Ｐゴシック" charset="-128"/>
                  <a:cs typeface="Arial"/>
                </a:rPr>
                <a:t>!</a:t>
              </a:r>
              <a:endParaRPr lang="en-US" b="1" dirty="0">
                <a:solidFill>
                  <a:srgbClr val="000000"/>
                </a:solidFill>
                <a:latin typeface="Arial"/>
                <a:ea typeface="ＭＳ Ｐゴシック" charset="-128"/>
                <a:cs typeface="Arial"/>
              </a:endParaRPr>
            </a:p>
          </p:txBody>
        </p:sp>
        <p:sp>
          <p:nvSpPr>
            <p:cNvPr id="945179" name="TextBox 10"/>
            <p:cNvSpPr txBox="1">
              <a:spLocks noChangeArrowheads="1"/>
            </p:cNvSpPr>
            <p:nvPr/>
          </p:nvSpPr>
          <p:spPr bwMode="auto">
            <a:xfrm>
              <a:off x="4648200" y="4267200"/>
              <a:ext cx="1752600" cy="70788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b="1">
                  <a:solidFill>
                    <a:srgbClr val="FFFF00"/>
                  </a:solidFill>
                  <a:latin typeface="Arial" charset="0"/>
                  <a:cs typeface="Arial" charset="0"/>
                </a:rPr>
                <a:t>현재</a:t>
              </a:r>
              <a:endParaRPr lang="en-US" sz="1600" b="1">
                <a:solidFill>
                  <a:srgbClr val="FFFF00"/>
                </a:solidFill>
                <a:latin typeface="Arial" charset="0"/>
                <a:cs typeface="Arial" charset="0"/>
              </a:endParaRPr>
            </a:p>
          </p:txBody>
        </p:sp>
        <p:sp>
          <p:nvSpPr>
            <p:cNvPr id="945180" name="TextBox 10"/>
            <p:cNvSpPr txBox="1">
              <a:spLocks noChangeArrowheads="1"/>
            </p:cNvSpPr>
            <p:nvPr/>
          </p:nvSpPr>
          <p:spPr bwMode="auto">
            <a:xfrm>
              <a:off x="6934200" y="4267200"/>
              <a:ext cx="1905000" cy="461665"/>
            </a:xfrm>
            <a:prstGeom prst="rect">
              <a:avLst/>
            </a:prstGeom>
            <a:solidFill>
              <a:srgbClr val="93D1F4"/>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b="1">
                  <a:solidFill>
                    <a:srgbClr val="3333CC"/>
                  </a:solidFill>
                  <a:latin typeface="Arial" charset="0"/>
                  <a:cs typeface="Arial" charset="0"/>
                </a:rPr>
                <a:t>미래</a:t>
              </a:r>
              <a:endParaRPr lang="en-US" sz="1600" b="1">
                <a:solidFill>
                  <a:srgbClr val="3333CC"/>
                </a:solidFill>
                <a:latin typeface="Arial" charset="0"/>
                <a:cs typeface="Arial" charset="0"/>
              </a:endParaRPr>
            </a:p>
          </p:txBody>
        </p:sp>
        <p:sp>
          <p:nvSpPr>
            <p:cNvPr id="945181" name="TextBox 11"/>
            <p:cNvSpPr txBox="1">
              <a:spLocks noChangeArrowheads="1"/>
            </p:cNvSpPr>
            <p:nvPr/>
          </p:nvSpPr>
          <p:spPr bwMode="auto">
            <a:xfrm>
              <a:off x="1828800" y="5619690"/>
              <a:ext cx="990600" cy="400110"/>
            </a:xfrm>
            <a:prstGeom prst="rect">
              <a:avLst/>
            </a:prstGeom>
            <a:solidFill>
              <a:srgbClr val="85C26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000" b="1">
                  <a:solidFill>
                    <a:srgbClr val="000000"/>
                  </a:solidFill>
                  <a:latin typeface="Arial" charset="0"/>
                  <a:cs typeface="Arial" charset="0"/>
                </a:rPr>
                <a:t>아담</a:t>
              </a:r>
              <a:endParaRPr lang="en-US" sz="1200" b="1">
                <a:solidFill>
                  <a:srgbClr val="000000"/>
                </a:solidFill>
                <a:latin typeface="Arial" charset="0"/>
                <a:cs typeface="Arial" charset="0"/>
              </a:endParaRPr>
            </a:p>
          </p:txBody>
        </p:sp>
      </p:grpSp>
      <p:grpSp>
        <p:nvGrpSpPr>
          <p:cNvPr id="945155" name="Group 45"/>
          <p:cNvGrpSpPr>
            <a:grpSpLocks/>
          </p:cNvGrpSpPr>
          <p:nvPr/>
        </p:nvGrpSpPr>
        <p:grpSpPr bwMode="auto">
          <a:xfrm>
            <a:off x="76200" y="692150"/>
            <a:ext cx="8937625" cy="2508250"/>
            <a:chOff x="76200" y="692150"/>
            <a:chExt cx="8937845" cy="2508250"/>
          </a:xfrm>
        </p:grpSpPr>
        <p:pic>
          <p:nvPicPr>
            <p:cNvPr id="945156" name="Picture 21" descr="death very go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762000"/>
              <a:ext cx="8937845"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5157" name="TextBox 11"/>
            <p:cNvSpPr txBox="1">
              <a:spLocks noChangeArrowheads="1"/>
            </p:cNvSpPr>
            <p:nvPr/>
          </p:nvSpPr>
          <p:spPr bwMode="auto">
            <a:xfrm>
              <a:off x="228600" y="2667000"/>
              <a:ext cx="8686800" cy="533400"/>
            </a:xfrm>
            <a:prstGeom prst="rect">
              <a:avLst/>
            </a:prstGeom>
            <a:solidFill>
              <a:srgbClr val="D71A2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endParaRPr lang="en-US" sz="1600">
                <a:solidFill>
                  <a:srgbClr val="FFFFFF"/>
                </a:solidFill>
                <a:latin typeface="Arial" charset="0"/>
                <a:cs typeface="Arial" charset="0"/>
              </a:endParaRPr>
            </a:p>
          </p:txBody>
        </p:sp>
        <p:sp>
          <p:nvSpPr>
            <p:cNvPr id="945158" name="TextBox 3"/>
            <p:cNvSpPr txBox="1">
              <a:spLocks noChangeArrowheads="1"/>
            </p:cNvSpPr>
            <p:nvPr/>
          </p:nvSpPr>
          <p:spPr bwMode="auto">
            <a:xfrm>
              <a:off x="3132139" y="692150"/>
              <a:ext cx="28876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b="1">
                  <a:solidFill>
                    <a:srgbClr val="000000"/>
                  </a:solidFill>
                  <a:latin typeface="Arial" charset="0"/>
                  <a:cs typeface="Arial" charset="0"/>
                </a:rPr>
                <a:t>세속적 관점</a:t>
              </a:r>
              <a:endParaRPr lang="en-US" sz="2800" b="1">
                <a:solidFill>
                  <a:srgbClr val="000000"/>
                </a:solidFill>
                <a:latin typeface="Arial" charset="0"/>
                <a:cs typeface="Arial" charset="0"/>
              </a:endParaRPr>
            </a:p>
          </p:txBody>
        </p:sp>
        <p:sp>
          <p:nvSpPr>
            <p:cNvPr id="945159" name="TextBox 10"/>
            <p:cNvSpPr txBox="1">
              <a:spLocks noChangeArrowheads="1"/>
            </p:cNvSpPr>
            <p:nvPr/>
          </p:nvSpPr>
          <p:spPr bwMode="auto">
            <a:xfrm>
              <a:off x="304800" y="1219200"/>
              <a:ext cx="2057400" cy="61555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800" b="1">
                  <a:solidFill>
                    <a:srgbClr val="FFFF00"/>
                  </a:solidFill>
                  <a:latin typeface="Arial" charset="0"/>
                  <a:cs typeface="Arial" charset="0"/>
                </a:rPr>
                <a:t>과거</a:t>
              </a:r>
              <a:endParaRPr lang="en-US" altLang="ja-JP" sz="1600" b="1">
                <a:solidFill>
                  <a:srgbClr val="FFFF00"/>
                </a:solidFill>
                <a:latin typeface="Arial" charset="0"/>
                <a:cs typeface="Arial" charset="0"/>
              </a:endParaRPr>
            </a:p>
            <a:p>
              <a:pPr algn="ctr" defTabSz="914400" eaLnBrk="1" hangingPunct="1">
                <a:lnSpc>
                  <a:spcPct val="100000"/>
                </a:lnSpc>
                <a:buClrTx/>
                <a:buSzTx/>
                <a:buFontTx/>
                <a:buNone/>
              </a:pPr>
              <a:r>
                <a:rPr lang="ko-KR" altLang="en-US" sz="1600" b="1">
                  <a:solidFill>
                    <a:srgbClr val="FFFF00"/>
                  </a:solidFill>
                  <a:latin typeface="Arial" charset="0"/>
                  <a:cs typeface="Arial" charset="0"/>
                </a:rPr>
                <a:t>수백만 년</a:t>
              </a:r>
              <a:endParaRPr lang="en-US" sz="1600" b="1">
                <a:solidFill>
                  <a:srgbClr val="FFFF00"/>
                </a:solidFill>
                <a:latin typeface="Arial" charset="0"/>
                <a:cs typeface="Arial" charset="0"/>
              </a:endParaRPr>
            </a:p>
          </p:txBody>
        </p:sp>
        <p:sp>
          <p:nvSpPr>
            <p:cNvPr id="945160" name="TextBox 11"/>
            <p:cNvSpPr txBox="1">
              <a:spLocks noChangeArrowheads="1"/>
            </p:cNvSpPr>
            <p:nvPr/>
          </p:nvSpPr>
          <p:spPr bwMode="auto">
            <a:xfrm>
              <a:off x="5791200" y="267718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24" name="Oval Callout 23"/>
            <p:cNvSpPr/>
            <p:nvPr/>
          </p:nvSpPr>
          <p:spPr bwMode="auto">
            <a:xfrm rot="5400000">
              <a:off x="2640417" y="536104"/>
              <a:ext cx="762000" cy="1219200"/>
            </a:xfrm>
            <a:prstGeom prst="wedgeEllipseCallout">
              <a:avLst>
                <a:gd name="adj1" fmla="val -55695"/>
                <a:gd name="adj2" fmla="val 58200"/>
              </a:avLst>
            </a:prstGeom>
            <a:solidFill>
              <a:srgbClr val="FFFF00"/>
            </a:solidFill>
            <a:ln w="38100" cap="flat" cmpd="sng" algn="ctr">
              <a:solidFill>
                <a:srgbClr val="FF0000"/>
              </a:solidFill>
              <a:prstDash val="solid"/>
              <a:round/>
              <a:headEnd type="none" w="med" len="med"/>
              <a:tailEnd type="none" w="med" len="med"/>
            </a:ln>
            <a:effectLst/>
          </p:spPr>
          <p:txBody>
            <a:bodyPr vert="vert270" wrap="none"/>
            <a:lstStyle/>
            <a:p>
              <a:pPr algn="ctr" defTabSz="914400">
                <a:lnSpc>
                  <a:spcPct val="100000"/>
                </a:lnSpc>
                <a:buClrTx/>
                <a:buSzTx/>
                <a:buFontTx/>
                <a:buNone/>
                <a:defRPr/>
              </a:pPr>
              <a:r>
                <a:rPr lang="ko-KR" altLang="en-US" sz="1800" b="1" dirty="0">
                  <a:solidFill>
                    <a:srgbClr val="000000"/>
                  </a:solidFill>
                  <a:latin typeface="Arial"/>
                  <a:ea typeface="ＭＳ Ｐゴシック" charset="-128"/>
                  <a:cs typeface="Arial"/>
                </a:rPr>
                <a:t>아주 </a:t>
              </a:r>
              <a:endParaRPr lang="en-US" altLang="ko-KR" sz="1800" b="1" dirty="0">
                <a:solidFill>
                  <a:srgbClr val="000000"/>
                </a:solidFill>
                <a:latin typeface="Arial"/>
                <a:ea typeface="ＭＳ Ｐゴシック" charset="-128"/>
                <a:cs typeface="Arial"/>
              </a:endParaRPr>
            </a:p>
            <a:p>
              <a:pPr algn="ctr" defTabSz="914400">
                <a:lnSpc>
                  <a:spcPct val="100000"/>
                </a:lnSpc>
                <a:buClrTx/>
                <a:buSzTx/>
                <a:buFontTx/>
                <a:buNone/>
                <a:defRPr/>
              </a:pPr>
              <a:r>
                <a:rPr lang="ko-KR" altLang="en-US" sz="1800" b="1" dirty="0">
                  <a:solidFill>
                    <a:srgbClr val="000000"/>
                  </a:solidFill>
                  <a:latin typeface="Arial"/>
                  <a:ea typeface="ＭＳ Ｐゴシック" charset="-128"/>
                  <a:cs typeface="Arial"/>
                </a:rPr>
                <a:t>좋군</a:t>
              </a:r>
              <a:r>
                <a:rPr lang="en-US" altLang="ko-KR" sz="1800" b="1" dirty="0">
                  <a:solidFill>
                    <a:srgbClr val="000000"/>
                  </a:solidFill>
                  <a:latin typeface="Arial"/>
                  <a:ea typeface="ＭＳ Ｐゴシック" charset="-128"/>
                  <a:cs typeface="Arial"/>
                </a:rPr>
                <a:t>!</a:t>
              </a:r>
              <a:endParaRPr lang="en-US" sz="1800" b="1" dirty="0">
                <a:solidFill>
                  <a:srgbClr val="000000"/>
                </a:solidFill>
                <a:latin typeface="Arial"/>
                <a:ea typeface="ＭＳ Ｐゴシック" charset="-128"/>
                <a:cs typeface="Arial"/>
              </a:endParaRPr>
            </a:p>
          </p:txBody>
        </p:sp>
        <p:sp>
          <p:nvSpPr>
            <p:cNvPr id="945162" name="TextBox 10"/>
            <p:cNvSpPr txBox="1">
              <a:spLocks noChangeArrowheads="1"/>
            </p:cNvSpPr>
            <p:nvPr/>
          </p:nvSpPr>
          <p:spPr bwMode="auto">
            <a:xfrm>
              <a:off x="5867400" y="1197114"/>
              <a:ext cx="1369073" cy="70788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800" b="1">
                  <a:solidFill>
                    <a:srgbClr val="FFFF00"/>
                  </a:solidFill>
                  <a:latin typeface="Arial" charset="0"/>
                  <a:cs typeface="Arial" charset="0"/>
                </a:rPr>
                <a:t>현재</a:t>
              </a:r>
              <a:endParaRPr lang="en-US" sz="1400" b="1">
                <a:solidFill>
                  <a:srgbClr val="FFFF00"/>
                </a:solidFill>
                <a:latin typeface="Arial" charset="0"/>
                <a:cs typeface="Arial" charset="0"/>
              </a:endParaRPr>
            </a:p>
          </p:txBody>
        </p:sp>
        <p:sp>
          <p:nvSpPr>
            <p:cNvPr id="945163" name="TextBox 10"/>
            <p:cNvSpPr txBox="1">
              <a:spLocks noChangeArrowheads="1"/>
            </p:cNvSpPr>
            <p:nvPr/>
          </p:nvSpPr>
          <p:spPr bwMode="auto">
            <a:xfrm>
              <a:off x="7391400" y="1197114"/>
              <a:ext cx="1371600" cy="70788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800" b="1">
                  <a:solidFill>
                    <a:srgbClr val="FFFF00"/>
                  </a:solidFill>
                  <a:latin typeface="Arial" charset="0"/>
                  <a:cs typeface="Arial" charset="0"/>
                </a:rPr>
                <a:t>미래</a:t>
              </a:r>
              <a:endParaRPr lang="en-US" sz="1400" b="1">
                <a:solidFill>
                  <a:srgbClr val="FFFF00"/>
                </a:solidFill>
                <a:latin typeface="Arial" charset="0"/>
                <a:cs typeface="Arial" charset="0"/>
              </a:endParaRPr>
            </a:p>
          </p:txBody>
        </p:sp>
        <p:sp>
          <p:nvSpPr>
            <p:cNvPr id="945164" name="TextBox 11"/>
            <p:cNvSpPr txBox="1">
              <a:spLocks noChangeArrowheads="1"/>
            </p:cNvSpPr>
            <p:nvPr/>
          </p:nvSpPr>
          <p:spPr bwMode="auto">
            <a:xfrm>
              <a:off x="7162800" y="267718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945165" name="TextBox 11"/>
            <p:cNvSpPr txBox="1">
              <a:spLocks noChangeArrowheads="1"/>
            </p:cNvSpPr>
            <p:nvPr/>
          </p:nvSpPr>
          <p:spPr bwMode="auto">
            <a:xfrm>
              <a:off x="4267200" y="267718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945166" name="TextBox 11"/>
            <p:cNvSpPr txBox="1">
              <a:spLocks noChangeArrowheads="1"/>
            </p:cNvSpPr>
            <p:nvPr/>
          </p:nvSpPr>
          <p:spPr bwMode="auto">
            <a:xfrm>
              <a:off x="609600" y="2677180"/>
              <a:ext cx="1512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2800">
                  <a:solidFill>
                    <a:srgbClr val="FFFFFF"/>
                  </a:solidFill>
                  <a:latin typeface="Arial" charset="0"/>
                  <a:cs typeface="Arial" charset="0"/>
                </a:rPr>
                <a:t>사망</a:t>
              </a:r>
              <a:endParaRPr lang="en-US" sz="1600">
                <a:solidFill>
                  <a:srgbClr val="FFFFFF"/>
                </a:solidFill>
                <a:latin typeface="Arial" charset="0"/>
                <a:cs typeface="Arial" charset="0"/>
              </a:endParaRPr>
            </a:p>
          </p:txBody>
        </p:sp>
        <p:sp>
          <p:nvSpPr>
            <p:cNvPr id="945167" name="TextBox 11"/>
            <p:cNvSpPr txBox="1">
              <a:spLocks noChangeArrowheads="1"/>
            </p:cNvSpPr>
            <p:nvPr/>
          </p:nvSpPr>
          <p:spPr bwMode="auto">
            <a:xfrm>
              <a:off x="3733890" y="2286000"/>
              <a:ext cx="762019" cy="338554"/>
            </a:xfrm>
            <a:prstGeom prst="rect">
              <a:avLst/>
            </a:prstGeom>
            <a:solidFill>
              <a:srgbClr val="85C26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pPr>
              <a:r>
                <a:rPr lang="ko-KR" altLang="en-US" sz="1600" b="1">
                  <a:solidFill>
                    <a:srgbClr val="000000"/>
                  </a:solidFill>
                  <a:latin typeface="Arial" charset="0"/>
                  <a:cs typeface="Arial" charset="0"/>
                </a:rPr>
                <a:t>아담</a:t>
              </a:r>
              <a:endParaRPr lang="en-US" sz="1000" b="1">
                <a:solidFill>
                  <a:srgbClr val="000000"/>
                </a:solidFill>
                <a:latin typeface="Arial" charset="0"/>
                <a:cs typeface="Arial" charset="0"/>
              </a:endParaRPr>
            </a:p>
          </p:txBody>
        </p:sp>
      </p:gr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5" descr="John 1.3 jesus creating_ada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p:spPr>
        <p:txBody>
          <a:bodyPr/>
          <a:lstStyle/>
          <a:p>
            <a:pPr eaLnBrk="1" hangingPunct="1">
              <a:defRPr/>
            </a:pPr>
            <a:r>
              <a:rPr lang="ko-KR" altLang="en-US" sz="4000" dirty="0" smtClean="0">
                <a:solidFill>
                  <a:schemeClr val="bg1"/>
                </a:solidFill>
                <a:effectLst/>
                <a:ea typeface="ＭＳ Ｐゴシック" charset="-128"/>
              </a:rPr>
              <a:t>예수께서 먼지로부터 아담을 지으셨다</a:t>
            </a:r>
            <a:r>
              <a:rPr lang="en-US" altLang="ko-KR" sz="4000" dirty="0" smtClean="0">
                <a:solidFill>
                  <a:schemeClr val="bg1"/>
                </a:solidFill>
                <a:effectLst/>
                <a:ea typeface="ＭＳ Ｐゴシック" charset="-128"/>
              </a:rPr>
              <a:t>.</a:t>
            </a:r>
            <a:r>
              <a:rPr lang="en-US" sz="4000" dirty="0" smtClean="0">
                <a:solidFill>
                  <a:schemeClr val="bg1"/>
                </a:solidFill>
                <a:effectLst/>
                <a:ea typeface="ＭＳ Ｐゴシック" charset="-128"/>
              </a:rPr>
              <a:t> (</a:t>
            </a:r>
            <a:r>
              <a:rPr lang="ko-KR" altLang="en-US" sz="4000" dirty="0" smtClean="0">
                <a:solidFill>
                  <a:schemeClr val="bg1"/>
                </a:solidFill>
                <a:effectLst/>
                <a:ea typeface="ＭＳ Ｐゴシック" charset="-128"/>
              </a:rPr>
              <a:t>요</a:t>
            </a:r>
            <a:r>
              <a:rPr lang="en-US" sz="4000" dirty="0" smtClean="0">
                <a:solidFill>
                  <a:schemeClr val="bg1"/>
                </a:solidFill>
                <a:effectLst/>
                <a:ea typeface="ＭＳ Ｐゴシック" charset="-128"/>
              </a:rPr>
              <a:t> </a:t>
            </a:r>
            <a:r>
              <a:rPr lang="en-US" sz="4000" dirty="0">
                <a:solidFill>
                  <a:schemeClr val="bg1"/>
                </a:solidFill>
                <a:effectLst/>
                <a:ea typeface="ＭＳ Ｐゴシック" charset="-128"/>
              </a:rPr>
              <a:t>1:3; </a:t>
            </a:r>
            <a:r>
              <a:rPr lang="en-US" sz="4000" dirty="0" smtClean="0">
                <a:solidFill>
                  <a:schemeClr val="bg1"/>
                </a:solidFill>
                <a:effectLst/>
                <a:ea typeface="ＭＳ Ｐゴシック" charset="-128"/>
              </a:rPr>
              <a:t/>
            </a:r>
            <a:br>
              <a:rPr lang="en-US" sz="4000" dirty="0" smtClean="0">
                <a:solidFill>
                  <a:schemeClr val="bg1"/>
                </a:solidFill>
                <a:effectLst/>
                <a:ea typeface="ＭＳ Ｐゴシック" charset="-128"/>
              </a:rPr>
            </a:br>
            <a:r>
              <a:rPr lang="ko-KR" altLang="en-US" sz="4000" dirty="0" smtClean="0">
                <a:solidFill>
                  <a:schemeClr val="bg1"/>
                </a:solidFill>
                <a:effectLst/>
                <a:ea typeface="ＭＳ Ｐゴシック" charset="-128"/>
              </a:rPr>
              <a:t>창</a:t>
            </a:r>
            <a:r>
              <a:rPr lang="en-US" sz="4000" dirty="0" smtClean="0">
                <a:solidFill>
                  <a:schemeClr val="bg1"/>
                </a:solidFill>
                <a:effectLst/>
                <a:ea typeface="ＭＳ Ｐゴシック" charset="-128"/>
              </a:rPr>
              <a:t> </a:t>
            </a:r>
            <a:r>
              <a:rPr lang="en-US" sz="4000" dirty="0">
                <a:solidFill>
                  <a:schemeClr val="bg1"/>
                </a:solidFill>
                <a:effectLst/>
                <a:ea typeface="ＭＳ Ｐゴシック" charset="-128"/>
              </a:rPr>
              <a:t>2:7).</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7201" name="Picture 4" descr="Jesus Creator-Adam Ev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217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953000" y="3124200"/>
            <a:ext cx="4114800" cy="3581400"/>
          </a:xfrm>
        </p:spPr>
        <p:txBody>
          <a:bodyPr/>
          <a:lstStyle/>
          <a:p>
            <a:pPr>
              <a:defRPr/>
            </a:pPr>
            <a:r>
              <a:rPr lang="ko-KR" altLang="en-US" dirty="0" smtClean="0">
                <a:effectLst/>
                <a:ea typeface="ＭＳ Ｐゴシック" charset="-128"/>
              </a:rPr>
              <a:t>예수께서 아담과 이브를 창조하셨다</a:t>
            </a:r>
            <a:r>
              <a:rPr lang="en-US" dirty="0" smtClean="0">
                <a:effectLst/>
                <a:ea typeface="ＭＳ Ｐゴシック" charset="-128"/>
              </a:rPr>
              <a:t> </a:t>
            </a:r>
            <a:br>
              <a:rPr lang="en-US" dirty="0" smtClean="0">
                <a:effectLst/>
                <a:ea typeface="ＭＳ Ｐゴシック" charset="-128"/>
              </a:rPr>
            </a:br>
            <a:r>
              <a:rPr lang="en-US" dirty="0" smtClean="0">
                <a:effectLst/>
                <a:ea typeface="ＭＳ Ｐゴシック" charset="-128"/>
              </a:rPr>
              <a:t>(</a:t>
            </a:r>
            <a:r>
              <a:rPr lang="ko-KR" altLang="en-US" dirty="0" smtClean="0">
                <a:effectLst/>
                <a:ea typeface="ＭＳ Ｐゴシック" charset="-128"/>
              </a:rPr>
              <a:t>요</a:t>
            </a:r>
            <a:r>
              <a:rPr lang="en-US" dirty="0" smtClean="0">
                <a:solidFill>
                  <a:schemeClr val="bg1"/>
                </a:solidFill>
                <a:effectLst/>
                <a:ea typeface="ＭＳ Ｐゴシック" charset="-128"/>
              </a:rPr>
              <a:t>1:3</a:t>
            </a:r>
            <a:r>
              <a:rPr lang="en-US" dirty="0">
                <a:solidFill>
                  <a:schemeClr val="bg1"/>
                </a:solidFill>
                <a:effectLst/>
                <a:ea typeface="ＭＳ Ｐゴシック" charset="-128"/>
              </a:rPr>
              <a:t>; </a:t>
            </a:r>
            <a:r>
              <a:rPr lang="en-US" dirty="0" smtClean="0">
                <a:solidFill>
                  <a:schemeClr val="bg1"/>
                </a:solidFill>
                <a:effectLst/>
                <a:ea typeface="ＭＳ Ｐゴシック" charset="-128"/>
              </a:rPr>
              <a:t/>
            </a:r>
            <a:br>
              <a:rPr lang="en-US" dirty="0" smtClean="0">
                <a:solidFill>
                  <a:schemeClr val="bg1"/>
                </a:solidFill>
                <a:effectLst/>
                <a:ea typeface="ＭＳ Ｐゴシック" charset="-128"/>
              </a:rPr>
            </a:br>
            <a:r>
              <a:rPr lang="ko-KR" altLang="en-US" dirty="0" smtClean="0">
                <a:solidFill>
                  <a:schemeClr val="bg1"/>
                </a:solidFill>
                <a:effectLst/>
                <a:ea typeface="ＭＳ Ｐゴシック" charset="-128"/>
              </a:rPr>
              <a:t>창</a:t>
            </a:r>
            <a:r>
              <a:rPr lang="en-US" dirty="0" smtClean="0">
                <a:solidFill>
                  <a:schemeClr val="bg1"/>
                </a:solidFill>
                <a:effectLst/>
                <a:ea typeface="ＭＳ Ｐゴシック" charset="-128"/>
              </a:rPr>
              <a:t> </a:t>
            </a:r>
            <a:r>
              <a:rPr lang="en-US" dirty="0">
                <a:solidFill>
                  <a:schemeClr val="bg1"/>
                </a:solidFill>
                <a:effectLst/>
                <a:ea typeface="ＭＳ Ｐゴシック" charset="-128"/>
              </a:rPr>
              <a:t>2:21-23)</a:t>
            </a:r>
            <a:endParaRPr lang="en-US" dirty="0">
              <a:effectLst/>
              <a:ea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p:cNvSpPr>
            <a:spLocks noGrp="1" noChangeArrowheads="1"/>
          </p:cNvSpPr>
          <p:nvPr>
            <p:ph type="title"/>
          </p:nvPr>
        </p:nvSpPr>
        <p:spPr>
          <a:xfrm>
            <a:off x="685800" y="0"/>
            <a:ext cx="7772400" cy="762000"/>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ja-JP" altLang="en-GB" sz="3600" smtClean="0">
                <a:ea typeface="Gulim" charset="0"/>
                <a:cs typeface="Gulim" charset="0"/>
              </a:rPr>
              <a:t>바울의</a:t>
            </a:r>
            <a:r>
              <a:rPr lang="en-GB" sz="3600" smtClean="0">
                <a:ea typeface="Gulim" charset="0"/>
                <a:cs typeface="Gulim" charset="0"/>
              </a:rPr>
              <a:t> 3</a:t>
            </a:r>
            <a:r>
              <a:rPr lang="ja-JP" altLang="en-GB" sz="3600" smtClean="0">
                <a:ea typeface="Gulim" charset="0"/>
                <a:cs typeface="Gulim" charset="0"/>
              </a:rPr>
              <a:t>차</a:t>
            </a:r>
            <a:r>
              <a:rPr lang="en-GB" sz="3600" smtClean="0">
                <a:ea typeface="Gulim" charset="0"/>
                <a:cs typeface="Gulim" charset="0"/>
              </a:rPr>
              <a:t> </a:t>
            </a:r>
            <a:r>
              <a:rPr lang="ja-JP" altLang="en-GB" sz="3600" smtClean="0">
                <a:ea typeface="Gulim" charset="0"/>
                <a:cs typeface="Gulim" charset="0"/>
              </a:rPr>
              <a:t>여행</a:t>
            </a:r>
            <a:endParaRPr lang="en-GB" sz="3600" smtClean="0">
              <a:ea typeface="Gulim" charset="0"/>
              <a:cs typeface="Gulim" charset="0"/>
            </a:endParaRPr>
          </a:p>
        </p:txBody>
      </p:sp>
      <p:pic>
        <p:nvPicPr>
          <p:cNvPr id="6656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838200"/>
            <a:ext cx="7620000" cy="57197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3"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91000" y="1828800"/>
            <a:ext cx="2166938" cy="25908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4" name="Picture 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620000" y="280035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5" name="Picture 5"/>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324600" y="23622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6"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15000" y="25908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0600" y="16764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8" name="Picture 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191000" y="25908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69" name="Picture 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19800" y="38100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6570" name="Picture 1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239000" y="4495800"/>
            <a:ext cx="477838" cy="6286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6571" name="Oval 11"/>
          <p:cNvSpPr>
            <a:spLocks noChangeArrowheads="1"/>
          </p:cNvSpPr>
          <p:nvPr/>
        </p:nvSpPr>
        <p:spPr bwMode="auto">
          <a:xfrm>
            <a:off x="4267200" y="3048000"/>
            <a:ext cx="1066800" cy="685800"/>
          </a:xfrm>
          <a:prstGeom prst="ellipse">
            <a:avLst/>
          </a:prstGeom>
          <a:noFill/>
          <a:ln w="3816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6572" name="Text Box 12"/>
          <p:cNvSpPr txBox="1">
            <a:spLocks noChangeArrowheads="1"/>
          </p:cNvSpPr>
          <p:nvPr/>
        </p:nvSpPr>
        <p:spPr bwMode="auto">
          <a:xfrm>
            <a:off x="842803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defRPr/>
            </a:pPr>
            <a:r>
              <a:rPr lang="en-GB" b="1" smtClean="0"/>
              <a:t>140</a:t>
            </a:r>
          </a:p>
        </p:txBody>
      </p:sp>
    </p:spTree>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66564"/>
                                        </p:tgtEl>
                                        <p:attrNameLst>
                                          <p:attrName>style.visibility</p:attrName>
                                        </p:attrNameLst>
                                      </p:cBhvr>
                                      <p:to>
                                        <p:strVal val="visible"/>
                                      </p:to>
                                    </p:set>
                                    <p:anim calcmode="lin" valueType="num">
                                      <p:cBhvr additive="repl">
                                        <p:cTn id="7" dur="500" fill="hold"/>
                                        <p:tgtEl>
                                          <p:spTgt spid="66564"/>
                                        </p:tgtEl>
                                        <p:attrNameLst>
                                          <p:attrName>ppt_x</p:attrName>
                                        </p:attrNameLst>
                                      </p:cBhvr>
                                      <p:tavLst>
                                        <p:tav>
                                          <p:val>
                                            <p:strVal val="0-#ppt_w/2"/>
                                          </p:val>
                                        </p:tav>
                                        <p:tav>
                                          <p:val>
                                            <p:strVal val="#ppt_x"/>
                                          </p:val>
                                        </p:tav>
                                      </p:tavLst>
                                    </p:anim>
                                    <p:anim calcmode="lin" valueType="num">
                                      <p:cBhvr additive="repl">
                                        <p:cTn id="8" dur="500" fill="hold"/>
                                        <p:tgtEl>
                                          <p:spTgt spid="66564"/>
                                        </p:tgtEl>
                                        <p:attrNameLst>
                                          <p:attrName>ppt_y</p:attrName>
                                        </p:attrNameLst>
                                      </p:cBhvr>
                                      <p:tavLst>
                                        <p:tav>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nodeType="afterEffect">
                                  <p:stCondLst>
                                    <p:cond delay="0"/>
                                  </p:stCondLst>
                                  <p:childTnLst>
                                    <p:set>
                                      <p:cBhvr additive="repl">
                                        <p:cTn id="11" dur="1" fill="hold">
                                          <p:stCondLst>
                                            <p:cond delay="0"/>
                                          </p:stCondLst>
                                        </p:cTn>
                                        <p:tgtEl>
                                          <p:spTgt spid="66565"/>
                                        </p:tgtEl>
                                        <p:attrNameLst>
                                          <p:attrName>style.visibility</p:attrName>
                                        </p:attrNameLst>
                                      </p:cBhvr>
                                      <p:to>
                                        <p:strVal val="visible"/>
                                      </p:to>
                                    </p:set>
                                    <p:anim calcmode="lin" valueType="num">
                                      <p:cBhvr additive="repl">
                                        <p:cTn id="12" dur="500" fill="hold"/>
                                        <p:tgtEl>
                                          <p:spTgt spid="66565"/>
                                        </p:tgtEl>
                                        <p:attrNameLst>
                                          <p:attrName>ppt_x</p:attrName>
                                        </p:attrNameLst>
                                      </p:cBhvr>
                                      <p:tavLst>
                                        <p:tav>
                                          <p:val>
                                            <p:strVal val="0-#ppt_w/2"/>
                                          </p:val>
                                        </p:tav>
                                        <p:tav>
                                          <p:val>
                                            <p:strVal val="#ppt_x"/>
                                          </p:val>
                                        </p:tav>
                                      </p:tavLst>
                                    </p:anim>
                                    <p:anim calcmode="lin" valueType="num">
                                      <p:cBhvr additive="repl">
                                        <p:cTn id="13" dur="500" fill="hold"/>
                                        <p:tgtEl>
                                          <p:spTgt spid="66565"/>
                                        </p:tgtEl>
                                        <p:attrNameLst>
                                          <p:attrName>ppt_y</p:attrName>
                                        </p:attrNameLst>
                                      </p:cBhvr>
                                      <p:tavLst>
                                        <p:tav>
                                          <p:val>
                                            <p:strVal val="#ppt_y"/>
                                          </p:val>
                                        </p:tav>
                                        <p:tav>
                                          <p:val>
                                            <p:strVal val="#ppt_y"/>
                                          </p:val>
                                        </p:tav>
                                      </p:tavLst>
                                    </p:anim>
                                  </p:childTnLst>
                                </p:cTn>
                              </p:par>
                            </p:childTnLst>
                          </p:cTn>
                        </p:par>
                        <p:par>
                          <p:cTn id="14" fill="hold" nodeType="afterGroup">
                            <p:stCondLst>
                              <p:cond delay="5000"/>
                            </p:stCondLst>
                            <p:childTnLst>
                              <p:par>
                                <p:cTn id="15" presetID="2" presetClass="entr" presetSubtype="8" fill="hold" nodeType="afterEffect">
                                  <p:stCondLst>
                                    <p:cond delay="0"/>
                                  </p:stCondLst>
                                  <p:childTnLst>
                                    <p:set>
                                      <p:cBhvr additive="repl">
                                        <p:cTn id="16" dur="1" fill="hold">
                                          <p:stCondLst>
                                            <p:cond delay="0"/>
                                          </p:stCondLst>
                                        </p:cTn>
                                        <p:tgtEl>
                                          <p:spTgt spid="66566"/>
                                        </p:tgtEl>
                                        <p:attrNameLst>
                                          <p:attrName>style.visibility</p:attrName>
                                        </p:attrNameLst>
                                      </p:cBhvr>
                                      <p:to>
                                        <p:strVal val="visible"/>
                                      </p:to>
                                    </p:set>
                                    <p:anim calcmode="lin" valueType="num">
                                      <p:cBhvr additive="repl">
                                        <p:cTn id="17" dur="500" fill="hold"/>
                                        <p:tgtEl>
                                          <p:spTgt spid="66566"/>
                                        </p:tgtEl>
                                        <p:attrNameLst>
                                          <p:attrName>ppt_x</p:attrName>
                                        </p:attrNameLst>
                                      </p:cBhvr>
                                      <p:tavLst>
                                        <p:tav>
                                          <p:val>
                                            <p:strVal val="0-#ppt_w/2"/>
                                          </p:val>
                                        </p:tav>
                                        <p:tav>
                                          <p:val>
                                            <p:strVal val="#ppt_x"/>
                                          </p:val>
                                        </p:tav>
                                      </p:tavLst>
                                    </p:anim>
                                    <p:anim calcmode="lin" valueType="num">
                                      <p:cBhvr additive="repl">
                                        <p:cTn id="18" dur="500" fill="hold"/>
                                        <p:tgtEl>
                                          <p:spTgt spid="66566"/>
                                        </p:tgtEl>
                                        <p:attrNameLst>
                                          <p:attrName>ppt_y</p:attrName>
                                        </p:attrNameLst>
                                      </p:cBhvr>
                                      <p:tavLst>
                                        <p:tav>
                                          <p:val>
                                            <p:strVal val="#ppt_y"/>
                                          </p:val>
                                        </p:tav>
                                        <p:tav>
                                          <p:val>
                                            <p:strVal val="#ppt_y"/>
                                          </p:val>
                                        </p:tav>
                                      </p:tavLst>
                                    </p:anim>
                                  </p:childTnLst>
                                </p:cTn>
                              </p:par>
                            </p:childTnLst>
                          </p:cTn>
                        </p:par>
                        <p:par>
                          <p:cTn id="19" fill="hold" nodeType="afterGroup">
                            <p:stCondLst>
                              <p:cond delay="7500"/>
                            </p:stCondLst>
                            <p:childTnLst>
                              <p:par>
                                <p:cTn id="20" presetID="2" presetClass="entr" presetSubtype="8" fill="hold" nodeType="afterEffect">
                                  <p:stCondLst>
                                    <p:cond delay="0"/>
                                  </p:stCondLst>
                                  <p:childTnLst>
                                    <p:set>
                                      <p:cBhvr additive="repl">
                                        <p:cTn id="21" dur="1" fill="hold">
                                          <p:stCondLst>
                                            <p:cond delay="0"/>
                                          </p:stCondLst>
                                        </p:cTn>
                                        <p:tgtEl>
                                          <p:spTgt spid="66567"/>
                                        </p:tgtEl>
                                        <p:attrNameLst>
                                          <p:attrName>style.visibility</p:attrName>
                                        </p:attrNameLst>
                                      </p:cBhvr>
                                      <p:to>
                                        <p:strVal val="visible"/>
                                      </p:to>
                                    </p:set>
                                    <p:anim calcmode="lin" valueType="num">
                                      <p:cBhvr additive="repl">
                                        <p:cTn id="22" dur="500" fill="hold"/>
                                        <p:tgtEl>
                                          <p:spTgt spid="66567"/>
                                        </p:tgtEl>
                                        <p:attrNameLst>
                                          <p:attrName>ppt_x</p:attrName>
                                        </p:attrNameLst>
                                      </p:cBhvr>
                                      <p:tavLst>
                                        <p:tav>
                                          <p:val>
                                            <p:strVal val="0-#ppt_w/2"/>
                                          </p:val>
                                        </p:tav>
                                        <p:tav>
                                          <p:val>
                                            <p:strVal val="#ppt_x"/>
                                          </p:val>
                                        </p:tav>
                                      </p:tavLst>
                                    </p:anim>
                                    <p:anim calcmode="lin" valueType="num">
                                      <p:cBhvr additive="repl">
                                        <p:cTn id="23" dur="500" fill="hold"/>
                                        <p:tgtEl>
                                          <p:spTgt spid="66567"/>
                                        </p:tgtEl>
                                        <p:attrNameLst>
                                          <p:attrName>ppt_y</p:attrName>
                                        </p:attrNameLst>
                                      </p:cBhvr>
                                      <p:tavLst>
                                        <p:tav>
                                          <p:val>
                                            <p:strVal val="#ppt_y"/>
                                          </p:val>
                                        </p:tav>
                                        <p:tav>
                                          <p:val>
                                            <p:strVal val="#ppt_y"/>
                                          </p:val>
                                        </p:tav>
                                      </p:tavLst>
                                    </p:anim>
                                  </p:childTnLst>
                                </p:cTn>
                              </p:par>
                            </p:childTnLst>
                          </p:cTn>
                        </p:par>
                        <p:par>
                          <p:cTn id="24" fill="hold" nodeType="afterGroup">
                            <p:stCondLst>
                              <p:cond delay="10000"/>
                            </p:stCondLst>
                            <p:childTnLst>
                              <p:par>
                                <p:cTn id="25" presetID="2" presetClass="entr" presetSubtype="8" fill="hold" nodeType="afterEffect">
                                  <p:stCondLst>
                                    <p:cond delay="0"/>
                                  </p:stCondLst>
                                  <p:childTnLst>
                                    <p:set>
                                      <p:cBhvr additive="repl">
                                        <p:cTn id="26" dur="1" fill="hold">
                                          <p:stCondLst>
                                            <p:cond delay="0"/>
                                          </p:stCondLst>
                                        </p:cTn>
                                        <p:tgtEl>
                                          <p:spTgt spid="66568"/>
                                        </p:tgtEl>
                                        <p:attrNameLst>
                                          <p:attrName>style.visibility</p:attrName>
                                        </p:attrNameLst>
                                      </p:cBhvr>
                                      <p:to>
                                        <p:strVal val="visible"/>
                                      </p:to>
                                    </p:set>
                                    <p:anim calcmode="lin" valueType="num">
                                      <p:cBhvr additive="repl">
                                        <p:cTn id="27" dur="500" fill="hold"/>
                                        <p:tgtEl>
                                          <p:spTgt spid="66568"/>
                                        </p:tgtEl>
                                        <p:attrNameLst>
                                          <p:attrName>ppt_x</p:attrName>
                                        </p:attrNameLst>
                                      </p:cBhvr>
                                      <p:tavLst>
                                        <p:tav>
                                          <p:val>
                                            <p:strVal val="0-#ppt_w/2"/>
                                          </p:val>
                                        </p:tav>
                                        <p:tav>
                                          <p:val>
                                            <p:strVal val="#ppt_x"/>
                                          </p:val>
                                        </p:tav>
                                      </p:tavLst>
                                    </p:anim>
                                    <p:anim calcmode="lin" valueType="num">
                                      <p:cBhvr additive="repl">
                                        <p:cTn id="28" dur="500" fill="hold"/>
                                        <p:tgtEl>
                                          <p:spTgt spid="66568"/>
                                        </p:tgtEl>
                                        <p:attrNameLst>
                                          <p:attrName>ppt_y</p:attrName>
                                        </p:attrNameLst>
                                      </p:cBhvr>
                                      <p:tavLst>
                                        <p:tav>
                                          <p:val>
                                            <p:strVal val="#ppt_y"/>
                                          </p:val>
                                        </p:tav>
                                        <p:tav>
                                          <p:val>
                                            <p:strVal val="#ppt_y"/>
                                          </p:val>
                                        </p:tav>
                                      </p:tavLst>
                                    </p:anim>
                                  </p:childTnLst>
                                </p:cTn>
                              </p:par>
                            </p:childTnLst>
                          </p:cTn>
                        </p:par>
                        <p:par>
                          <p:cTn id="29" fill="hold" nodeType="afterGroup">
                            <p:stCondLst>
                              <p:cond delay="12500"/>
                            </p:stCondLst>
                            <p:childTnLst>
                              <p:par>
                                <p:cTn id="30" presetID="9" presetClass="entr" fill="hold" grpId="0" nodeType="afterEffect">
                                  <p:stCondLst>
                                    <p:cond delay="0"/>
                                  </p:stCondLst>
                                  <p:childTnLst>
                                    <p:set>
                                      <p:cBhvr additive="repl">
                                        <p:cTn id="31" dur="1" fill="hold">
                                          <p:stCondLst>
                                            <p:cond delay="0"/>
                                          </p:stCondLst>
                                        </p:cTn>
                                        <p:tgtEl>
                                          <p:spTgt spid="66571"/>
                                        </p:tgtEl>
                                        <p:attrNameLst>
                                          <p:attrName>style.visibility</p:attrName>
                                        </p:attrNameLst>
                                      </p:cBhvr>
                                      <p:to>
                                        <p:strVal val="visible"/>
                                      </p:to>
                                    </p:set>
                                    <p:animEffect transition="in" filter="dissolve">
                                      <p:cBhvr additive="repl">
                                        <p:cTn id="32" dur="500"/>
                                        <p:tgtEl>
                                          <p:spTgt spid="66571"/>
                                        </p:tgtEl>
                                      </p:cBhvr>
                                    </p:animEffect>
                                  </p:childTnLst>
                                </p:cTn>
                              </p:par>
                            </p:childTnLst>
                          </p:cTn>
                        </p:par>
                        <p:par>
                          <p:cTn id="33" fill="hold" nodeType="afterGroup">
                            <p:stCondLst>
                              <p:cond delay="16000"/>
                            </p:stCondLst>
                            <p:childTnLst>
                              <p:par>
                                <p:cTn id="34" presetID="2" presetClass="entr" presetSubtype="8" fill="hold" nodeType="afterEffect">
                                  <p:stCondLst>
                                    <p:cond delay="0"/>
                                  </p:stCondLst>
                                  <p:childTnLst>
                                    <p:set>
                                      <p:cBhvr additive="repl">
                                        <p:cTn id="35" dur="1" fill="hold">
                                          <p:stCondLst>
                                            <p:cond delay="0"/>
                                          </p:stCondLst>
                                        </p:cTn>
                                        <p:tgtEl>
                                          <p:spTgt spid="66569"/>
                                        </p:tgtEl>
                                        <p:attrNameLst>
                                          <p:attrName>style.visibility</p:attrName>
                                        </p:attrNameLst>
                                      </p:cBhvr>
                                      <p:to>
                                        <p:strVal val="visible"/>
                                      </p:to>
                                    </p:set>
                                    <p:anim calcmode="lin" valueType="num">
                                      <p:cBhvr additive="repl">
                                        <p:cTn id="36" dur="500" fill="hold"/>
                                        <p:tgtEl>
                                          <p:spTgt spid="66569"/>
                                        </p:tgtEl>
                                        <p:attrNameLst>
                                          <p:attrName>ppt_x</p:attrName>
                                        </p:attrNameLst>
                                      </p:cBhvr>
                                      <p:tavLst>
                                        <p:tav>
                                          <p:val>
                                            <p:strVal val="0-#ppt_w/2"/>
                                          </p:val>
                                        </p:tav>
                                        <p:tav>
                                          <p:val>
                                            <p:strVal val="#ppt_x"/>
                                          </p:val>
                                        </p:tav>
                                      </p:tavLst>
                                    </p:anim>
                                    <p:anim calcmode="lin" valueType="num">
                                      <p:cBhvr additive="repl">
                                        <p:cTn id="37" dur="500" fill="hold"/>
                                        <p:tgtEl>
                                          <p:spTgt spid="66569"/>
                                        </p:tgtEl>
                                        <p:attrNameLst>
                                          <p:attrName>ppt_y</p:attrName>
                                        </p:attrNameLst>
                                      </p:cBhvr>
                                      <p:tavLst>
                                        <p:tav>
                                          <p:val>
                                            <p:strVal val="#ppt_y"/>
                                          </p:val>
                                        </p:tav>
                                        <p:tav>
                                          <p:val>
                                            <p:strVal val="#ppt_y"/>
                                          </p:val>
                                        </p:tav>
                                      </p:tavLst>
                                    </p:anim>
                                  </p:childTnLst>
                                </p:cTn>
                              </p:par>
                            </p:childTnLst>
                          </p:cTn>
                        </p:par>
                        <p:par>
                          <p:cTn id="38" fill="hold" nodeType="afterGroup">
                            <p:stCondLst>
                              <p:cond delay="18500"/>
                            </p:stCondLst>
                            <p:childTnLst>
                              <p:par>
                                <p:cTn id="39" presetID="2" presetClass="entr" presetSubtype="8" fill="hold" nodeType="afterEffect">
                                  <p:stCondLst>
                                    <p:cond delay="0"/>
                                  </p:stCondLst>
                                  <p:childTnLst>
                                    <p:set>
                                      <p:cBhvr additive="repl">
                                        <p:cTn id="40" dur="1" fill="hold">
                                          <p:stCondLst>
                                            <p:cond delay="0"/>
                                          </p:stCondLst>
                                        </p:cTn>
                                        <p:tgtEl>
                                          <p:spTgt spid="66570"/>
                                        </p:tgtEl>
                                        <p:attrNameLst>
                                          <p:attrName>style.visibility</p:attrName>
                                        </p:attrNameLst>
                                      </p:cBhvr>
                                      <p:to>
                                        <p:strVal val="visible"/>
                                      </p:to>
                                    </p:set>
                                    <p:anim calcmode="lin" valueType="num">
                                      <p:cBhvr additive="repl">
                                        <p:cTn id="41" dur="500" fill="hold"/>
                                        <p:tgtEl>
                                          <p:spTgt spid="66570"/>
                                        </p:tgtEl>
                                        <p:attrNameLst>
                                          <p:attrName>ppt_x</p:attrName>
                                        </p:attrNameLst>
                                      </p:cBhvr>
                                      <p:tavLst>
                                        <p:tav>
                                          <p:val>
                                            <p:strVal val="0-#ppt_w/2"/>
                                          </p:val>
                                        </p:tav>
                                        <p:tav>
                                          <p:val>
                                            <p:strVal val="#ppt_x"/>
                                          </p:val>
                                        </p:tav>
                                      </p:tavLst>
                                    </p:anim>
                                    <p:anim calcmode="lin" valueType="num">
                                      <p:cBhvr additive="repl">
                                        <p:cTn id="42" dur="500" fill="hold"/>
                                        <p:tgtEl>
                                          <p:spTgt spid="66570"/>
                                        </p:tgtEl>
                                        <p:attrNameLst>
                                          <p:attrName>ppt_y</p:attrName>
                                        </p:attrNameLst>
                                      </p:cBhvr>
                                      <p:tavLst>
                                        <p:tav>
                                          <p:val>
                                            <p:strVal val="#ppt_y"/>
                                          </p:val>
                                        </p:tav>
                                        <p:tav>
                                          <p:val>
                                            <p:strVal val="#ppt_y"/>
                                          </p:val>
                                        </p:tav>
                                      </p:tavLst>
                                    </p:anim>
                                  </p:childTnLst>
                                </p:cTn>
                              </p:par>
                            </p:childTnLst>
                          </p:cTn>
                        </p:par>
                        <p:par>
                          <p:cTn id="43" fill="hold" nodeType="afterGroup">
                            <p:stCondLst>
                              <p:cond delay="21000"/>
                            </p:stCondLst>
                            <p:childTnLst>
                              <p:par>
                                <p:cTn id="44" presetID="9" presetClass="entr" fill="hold" nodeType="afterEffect">
                                  <p:stCondLst>
                                    <p:cond delay="0"/>
                                  </p:stCondLst>
                                  <p:childTnLst>
                                    <p:set>
                                      <p:cBhvr additive="repl">
                                        <p:cTn id="45" dur="1" fill="hold">
                                          <p:stCondLst>
                                            <p:cond delay="0"/>
                                          </p:stCondLst>
                                        </p:cTn>
                                        <p:tgtEl>
                                          <p:spTgt spid="66563"/>
                                        </p:tgtEl>
                                        <p:attrNameLst>
                                          <p:attrName>style.visibility</p:attrName>
                                        </p:attrNameLst>
                                      </p:cBhvr>
                                      <p:to>
                                        <p:strVal val="visible"/>
                                      </p:to>
                                    </p:set>
                                    <p:animEffect transition="in" filter="dissolve">
                                      <p:cBhvr additive="repl">
                                        <p:cTn id="46" dur="500"/>
                                        <p:tgtEl>
                                          <p:spTgt spid="66563"/>
                                        </p:tgtEl>
                                      </p:cBhvr>
                                    </p:animEffect>
                                  </p:childTnLst>
                                </p:cTn>
                              </p:par>
                            </p:childTnLst>
                          </p:cTn>
                        </p:par>
                      </p:childTnLst>
                    </p:cTn>
                  </p:par>
                  <p:par>
                    <p:cTn id="47"/>
                  </p:par>
                </p:childTnLst>
              </p:cTn>
              <p:prevCondLst>
                <p:cond evt="onPrev" delay="0">
                  <p:tgtEl>
                    <p:sldTgt/>
                  </p:tgtEl>
                </p:cond>
              </p:prevCondLst>
              <p:nextCondLst>
                <p:cond evt="onNext" delay="0">
                  <p:tgtEl>
                    <p:sldTgt/>
                  </p:tgtEl>
                </p:cond>
              </p:nextCondLst>
            </p:seq>
          </p:childTnLst>
        </p:cTn>
      </p:par>
    </p:tnLst>
    <p:bldLst>
      <p:bldP spid="6657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5" name="Rectangle 2"/>
          <p:cNvSpPr>
            <a:spLocks noGrp="1" noChangeArrowheads="1"/>
          </p:cNvSpPr>
          <p:nvPr>
            <p:ph type="title"/>
          </p:nvPr>
        </p:nvSpPr>
        <p:spPr>
          <a:xfrm>
            <a:off x="685800" y="228600"/>
            <a:ext cx="7772400" cy="838200"/>
          </a:xfrm>
        </p:spPr>
        <p:txBody>
          <a:bodyPr/>
          <a:lstStyle/>
          <a:p>
            <a:pPr eaLnBrk="1" hangingPunct="1"/>
            <a:r>
              <a:rPr lang="ko-KR" altLang="en-US" b="1">
                <a:solidFill>
                  <a:schemeClr val="bg1"/>
                </a:solidFill>
                <a:latin typeface="Arial" charset="0"/>
                <a:ea typeface="ＭＳ Ｐゴシック" charset="0"/>
                <a:cs typeface="ＭＳ Ｐゴシック" charset="0"/>
              </a:rPr>
              <a:t>아담 對 그리스도</a:t>
            </a:r>
            <a:endParaRPr lang="en-US">
              <a:latin typeface="Arial" charset="0"/>
              <a:ea typeface="ＭＳ Ｐゴシック" charset="0"/>
              <a:cs typeface="ＭＳ Ｐゴシック" charset="0"/>
            </a:endParaRPr>
          </a:p>
        </p:txBody>
      </p:sp>
      <p:pic>
        <p:nvPicPr>
          <p:cNvPr id="948226"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3400" y="1676400"/>
            <a:ext cx="24320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6244" name="Picture 4" descr="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76400"/>
            <a:ext cx="24384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8228" name="AutoShape 5"/>
          <p:cNvSpPr>
            <a:spLocks noChangeArrowheads="1"/>
          </p:cNvSpPr>
          <p:nvPr/>
        </p:nvSpPr>
        <p:spPr bwMode="auto">
          <a:xfrm>
            <a:off x="2743200" y="1905000"/>
            <a:ext cx="3429000" cy="3429000"/>
          </a:xfrm>
          <a:prstGeom prst="leftRightArrow">
            <a:avLst>
              <a:gd name="adj1" fmla="val 50000"/>
              <a:gd name="adj2" fmla="val 20000"/>
            </a:avLst>
          </a:prstGeom>
          <a:solidFill>
            <a:schemeClr val="accent1"/>
          </a:solidFill>
          <a:ln w="9525">
            <a:solidFill>
              <a:schemeClr val="tx1"/>
            </a:solidFill>
            <a:miter lim="800000"/>
            <a:headEnd/>
            <a:tailEnd/>
          </a:ln>
        </p:spPr>
        <p:txBody>
          <a:bodyPr wrap="none" anchor="ctr"/>
          <a:lstStyle/>
          <a:p>
            <a:pPr defTabSz="914400">
              <a:lnSpc>
                <a:spcPct val="100000"/>
              </a:lnSpc>
              <a:buClrTx/>
              <a:buSzTx/>
              <a:buFontTx/>
              <a:buNone/>
            </a:pPr>
            <a:endParaRPr lang="en-US">
              <a:solidFill>
                <a:srgbClr val="000000"/>
              </a:solidFill>
              <a:ea typeface="ＭＳ Ｐゴシック" charset="0"/>
              <a:cs typeface="ＭＳ Ｐゴシック" charset="0"/>
            </a:endParaRPr>
          </a:p>
        </p:txBody>
      </p:sp>
      <p:sp>
        <p:nvSpPr>
          <p:cNvPr id="906246" name="Text Box 6"/>
          <p:cNvSpPr txBox="1">
            <a:spLocks noChangeArrowheads="1"/>
          </p:cNvSpPr>
          <p:nvPr/>
        </p:nvSpPr>
        <p:spPr bwMode="auto">
          <a:xfrm>
            <a:off x="2819400" y="2895600"/>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50000"/>
              </a:spcBef>
              <a:buClrTx/>
              <a:buSzTx/>
              <a:buFontTx/>
              <a:buNone/>
            </a:pPr>
            <a:r>
              <a:rPr lang="ko-KR" altLang="en-US" b="1">
                <a:solidFill>
                  <a:srgbClr val="000000"/>
                </a:solidFill>
                <a:latin typeface="Arial" charset="0"/>
                <a:ea typeface="ＭＳ Ｐゴシック" charset="0"/>
                <a:cs typeface="ＭＳ Ｐゴシック" charset="0"/>
              </a:rPr>
              <a:t>롬</a:t>
            </a:r>
            <a:r>
              <a:rPr lang="en-US" altLang="ja-JP" b="1">
                <a:solidFill>
                  <a:srgbClr val="000000"/>
                </a:solidFill>
                <a:latin typeface="Arial" charset="0"/>
                <a:ea typeface="ＭＳ Ｐゴシック" charset="0"/>
                <a:cs typeface="ＭＳ Ｐゴシック" charset="0"/>
              </a:rPr>
              <a:t> 5:12-21</a:t>
            </a:r>
            <a:endParaRPr lang="en-US" b="1">
              <a:solidFill>
                <a:srgbClr val="000000"/>
              </a:solidFill>
              <a:latin typeface="Arial" charset="0"/>
              <a:ea typeface="ＭＳ Ｐゴシック" charset="0"/>
              <a:cs typeface="ＭＳ Ｐゴシック" charset="0"/>
            </a:endParaRPr>
          </a:p>
        </p:txBody>
      </p:sp>
      <p:sp>
        <p:nvSpPr>
          <p:cNvPr id="906247" name="Text Box 7"/>
          <p:cNvSpPr txBox="1">
            <a:spLocks noChangeArrowheads="1"/>
          </p:cNvSpPr>
          <p:nvPr/>
        </p:nvSpPr>
        <p:spPr bwMode="auto">
          <a:xfrm>
            <a:off x="2819400" y="3429000"/>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50000"/>
              </a:spcBef>
              <a:buClrTx/>
              <a:buSzTx/>
              <a:buFontTx/>
              <a:buNone/>
            </a:pPr>
            <a:r>
              <a:rPr lang="ko-KR" altLang="en-US" b="1">
                <a:solidFill>
                  <a:srgbClr val="000000"/>
                </a:solidFill>
                <a:latin typeface="Arial" charset="0"/>
                <a:ea typeface="ＭＳ Ｐゴシック" charset="0"/>
                <a:cs typeface="ＭＳ Ｐゴシック" charset="0"/>
              </a:rPr>
              <a:t>고전</a:t>
            </a:r>
            <a:r>
              <a:rPr lang="en-US" altLang="ja-JP" b="1">
                <a:solidFill>
                  <a:srgbClr val="000000"/>
                </a:solidFill>
                <a:latin typeface="Arial" charset="0"/>
                <a:ea typeface="ＭＳ Ｐゴシック" charset="0"/>
                <a:cs typeface="ＭＳ Ｐゴシック" charset="0"/>
              </a:rPr>
              <a:t> 15:22</a:t>
            </a:r>
            <a:endParaRPr lang="en-US" b="1">
              <a:solidFill>
                <a:srgbClr val="000000"/>
              </a:solidFill>
              <a:latin typeface="Arial" charset="0"/>
              <a:ea typeface="ＭＳ Ｐゴシック" charset="0"/>
              <a:cs typeface="ＭＳ Ｐゴシック" charset="0"/>
            </a:endParaRPr>
          </a:p>
        </p:txBody>
      </p:sp>
      <p:sp>
        <p:nvSpPr>
          <p:cNvPr id="906248" name="Text Box 8"/>
          <p:cNvSpPr txBox="1">
            <a:spLocks noChangeArrowheads="1"/>
          </p:cNvSpPr>
          <p:nvPr/>
        </p:nvSpPr>
        <p:spPr bwMode="auto">
          <a:xfrm>
            <a:off x="2819400" y="3962400"/>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50000"/>
              </a:spcBef>
              <a:buClrTx/>
              <a:buSzTx/>
              <a:buFontTx/>
              <a:buNone/>
            </a:pPr>
            <a:r>
              <a:rPr lang="ko-KR" altLang="en-US" b="1">
                <a:solidFill>
                  <a:srgbClr val="000000"/>
                </a:solidFill>
                <a:latin typeface="Arial" charset="0"/>
                <a:ea typeface="ＭＳ Ｐゴシック" charset="0"/>
                <a:cs typeface="ＭＳ Ｐゴシック" charset="0"/>
              </a:rPr>
              <a:t>고전</a:t>
            </a:r>
            <a:r>
              <a:rPr lang="en-US" altLang="ja-JP" b="1">
                <a:solidFill>
                  <a:srgbClr val="000000"/>
                </a:solidFill>
                <a:latin typeface="Arial" charset="0"/>
                <a:ea typeface="ＭＳ Ｐゴシック" charset="0"/>
                <a:cs typeface="ＭＳ Ｐゴシック" charset="0"/>
              </a:rPr>
              <a:t>15:45-49</a:t>
            </a:r>
            <a:endParaRPr lang="en-US" b="1">
              <a:solidFill>
                <a:srgbClr val="000000"/>
              </a:solidFill>
              <a:latin typeface="Arial" charset="0"/>
              <a:ea typeface="ＭＳ Ｐゴシック" charset="0"/>
              <a:cs typeface="ＭＳ Ｐゴシック" charset="0"/>
            </a:endParaRPr>
          </a:p>
        </p:txBody>
      </p:sp>
      <p:pic>
        <p:nvPicPr>
          <p:cNvPr id="948232" name="Picture 9" descr="foote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6132513"/>
            <a:ext cx="914400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06244"/>
                                        </p:tgtEl>
                                        <p:attrNameLst>
                                          <p:attrName>style.visibility</p:attrName>
                                        </p:attrNameLst>
                                      </p:cBhvr>
                                      <p:to>
                                        <p:strVal val="visible"/>
                                      </p:to>
                                    </p:set>
                                    <p:animEffect transition="in" filter="dissolve">
                                      <p:cBhvr>
                                        <p:cTn id="7" dur="500"/>
                                        <p:tgtEl>
                                          <p:spTgt spid="906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06246">
                                            <p:txEl>
                                              <p:pRg st="0" end="0"/>
                                            </p:txEl>
                                          </p:spTgt>
                                        </p:tgtEl>
                                        <p:attrNameLst>
                                          <p:attrName>style.visibility</p:attrName>
                                        </p:attrNameLst>
                                      </p:cBhvr>
                                      <p:to>
                                        <p:strVal val="visible"/>
                                      </p:to>
                                    </p:set>
                                    <p:animEffect transition="in" filter="fade">
                                      <p:cBhvr>
                                        <p:cTn id="12" dur="500"/>
                                        <p:tgtEl>
                                          <p:spTgt spid="90624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06247">
                                            <p:txEl>
                                              <p:pRg st="0" end="0"/>
                                            </p:txEl>
                                          </p:spTgt>
                                        </p:tgtEl>
                                        <p:attrNameLst>
                                          <p:attrName>style.visibility</p:attrName>
                                        </p:attrNameLst>
                                      </p:cBhvr>
                                      <p:to>
                                        <p:strVal val="visible"/>
                                      </p:to>
                                    </p:set>
                                    <p:animEffect transition="in" filter="fade">
                                      <p:cBhvr>
                                        <p:cTn id="17" dur="500"/>
                                        <p:tgtEl>
                                          <p:spTgt spid="906247">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06248">
                                            <p:txEl>
                                              <p:pRg st="0" end="0"/>
                                            </p:txEl>
                                          </p:spTgt>
                                        </p:tgtEl>
                                        <p:attrNameLst>
                                          <p:attrName>style.visibility</p:attrName>
                                        </p:attrNameLst>
                                      </p:cBhvr>
                                      <p:to>
                                        <p:strVal val="visible"/>
                                      </p:to>
                                    </p:set>
                                    <p:animEffect transition="in" filter="fade">
                                      <p:cBhvr>
                                        <p:cTn id="22" dur="500"/>
                                        <p:tgtEl>
                                          <p:spTgt spid="9062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6246" grpId="0" build="p" autoUpdateAnimBg="0"/>
      <p:bldP spid="906247" grpId="0" build="p" autoUpdateAnimBg="0"/>
      <p:bldP spid="906248" grpId="0" build="p"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31" name="Rectangle 67"/>
          <p:cNvSpPr>
            <a:spLocks noGrp="1" noChangeArrowheads="1"/>
          </p:cNvSpPr>
          <p:nvPr>
            <p:ph type="title" idx="4294967295"/>
          </p:nvPr>
        </p:nvSpPr>
        <p:spPr>
          <a:xfrm>
            <a:off x="1676400" y="0"/>
            <a:ext cx="6172200" cy="838200"/>
          </a:xfrm>
          <a:solidFill>
            <a:srgbClr val="CC0099"/>
          </a:solidFill>
          <a:effectLst>
            <a:outerShdw blurRad="63500" dist="35921" dir="2700000" algn="ctr" rotWithShape="0">
              <a:srgbClr val="000000">
                <a:alpha val="74998"/>
              </a:srgbClr>
            </a:outerShdw>
          </a:effectLst>
        </p:spPr>
        <p:txBody>
          <a:bodyPr/>
          <a:lstStyle/>
          <a:p>
            <a:pPr algn="ctr" eaLnBrk="1" hangingPunct="1">
              <a:defRPr/>
            </a:pPr>
            <a:r>
              <a:rPr lang="ko-KR" altLang="en-US" dirty="0" smtClean="0">
                <a:effectLst>
                  <a:outerShdw blurRad="38100" dist="38100" dir="2700000" algn="tl">
                    <a:srgbClr val="000000"/>
                  </a:outerShdw>
                </a:effectLst>
                <a:ea typeface="ＭＳ Ｐゴシック" charset="-128"/>
                <a:cs typeface="ＭＳ Ｐゴシック" charset="-128"/>
              </a:rPr>
              <a:t>로마서 </a:t>
            </a:r>
            <a:r>
              <a:rPr lang="en-US" dirty="0" smtClean="0">
                <a:effectLst>
                  <a:outerShdw blurRad="38100" dist="38100" dir="2700000" algn="tl">
                    <a:srgbClr val="000000"/>
                  </a:outerShdw>
                </a:effectLst>
                <a:ea typeface="ＭＳ Ｐゴシック" charset="-128"/>
                <a:cs typeface="ＭＳ Ｐゴシック" charset="-128"/>
              </a:rPr>
              <a:t>5:8-21</a:t>
            </a:r>
            <a:endParaRPr lang="en-US" dirty="0">
              <a:ea typeface="ＭＳ Ｐゴシック" charset="-128"/>
              <a:cs typeface="ＭＳ Ｐゴシック" charset="-128"/>
            </a:endParaRPr>
          </a:p>
        </p:txBody>
      </p:sp>
      <p:grpSp>
        <p:nvGrpSpPr>
          <p:cNvPr id="2" name="Group 2"/>
          <p:cNvGrpSpPr>
            <a:grpSpLocks/>
          </p:cNvGrpSpPr>
          <p:nvPr/>
        </p:nvGrpSpPr>
        <p:grpSpPr bwMode="auto">
          <a:xfrm>
            <a:off x="1219200" y="2209800"/>
            <a:ext cx="7696200" cy="3810000"/>
            <a:chOff x="-3" y="-3"/>
            <a:chExt cx="2453" cy="3596"/>
          </a:xfrm>
        </p:grpSpPr>
        <p:grpSp>
          <p:nvGrpSpPr>
            <p:cNvPr id="949261" name="Group 3"/>
            <p:cNvGrpSpPr>
              <a:grpSpLocks/>
            </p:cNvGrpSpPr>
            <p:nvPr/>
          </p:nvGrpSpPr>
          <p:grpSpPr bwMode="auto">
            <a:xfrm>
              <a:off x="0" y="0"/>
              <a:ext cx="2447" cy="3590"/>
              <a:chOff x="0" y="0"/>
              <a:chExt cx="2447" cy="3590"/>
            </a:xfrm>
          </p:grpSpPr>
          <p:grpSp>
            <p:nvGrpSpPr>
              <p:cNvPr id="949263" name="Group 4"/>
              <p:cNvGrpSpPr>
                <a:grpSpLocks/>
              </p:cNvGrpSpPr>
              <p:nvPr/>
            </p:nvGrpSpPr>
            <p:grpSpPr bwMode="auto">
              <a:xfrm>
                <a:off x="0" y="0"/>
                <a:ext cx="2447" cy="422"/>
                <a:chOff x="0" y="0"/>
                <a:chExt cx="2447" cy="422"/>
              </a:xfrm>
            </p:grpSpPr>
            <p:sp>
              <p:nvSpPr>
                <p:cNvPr id="949312" name="Rectangle 5"/>
                <p:cNvSpPr>
                  <a:spLocks noChangeArrowheads="1"/>
                </p:cNvSpPr>
                <p:nvPr/>
              </p:nvSpPr>
              <p:spPr bwMode="auto">
                <a:xfrm>
                  <a:off x="0" y="0"/>
                  <a:ext cx="2447"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949313" name="Group 6"/>
                <p:cNvGrpSpPr>
                  <a:grpSpLocks/>
                </p:cNvGrpSpPr>
                <p:nvPr/>
              </p:nvGrpSpPr>
              <p:grpSpPr bwMode="auto">
                <a:xfrm>
                  <a:off x="0" y="0"/>
                  <a:ext cx="2447" cy="422"/>
                  <a:chOff x="0" y="0"/>
                  <a:chExt cx="2447" cy="422"/>
                </a:xfrm>
              </p:grpSpPr>
              <p:sp>
                <p:nvSpPr>
                  <p:cNvPr id="949314" name="Rectangle 7"/>
                  <p:cNvSpPr>
                    <a:spLocks noChangeArrowheads="1"/>
                  </p:cNvSpPr>
                  <p:nvPr/>
                </p:nvSpPr>
                <p:spPr bwMode="auto">
                  <a:xfrm>
                    <a:off x="43" y="0"/>
                    <a:ext cx="2361"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endParaRPr lang="en-US" sz="2000">
                      <a:solidFill>
                        <a:srgbClr val="FFFFFF"/>
                      </a:solidFill>
                      <a:cs typeface="Times New Roman" charset="0"/>
                    </a:endParaRPr>
                  </a:p>
                  <a:p>
                    <a:pPr algn="ctr" defTabSz="914400" eaLnBrk="0" hangingPunct="0">
                      <a:lnSpc>
                        <a:spcPct val="100000"/>
                      </a:lnSpc>
                      <a:buClrTx/>
                      <a:buSzTx/>
                      <a:buFontTx/>
                      <a:buNone/>
                    </a:pPr>
                    <a:endParaRPr lang="en-US" sz="2000">
                      <a:solidFill>
                        <a:srgbClr val="FFFFFF"/>
                      </a:solidFill>
                      <a:cs typeface="Times New Roman" charset="0"/>
                    </a:endParaRPr>
                  </a:p>
                </p:txBody>
              </p:sp>
              <p:sp>
                <p:nvSpPr>
                  <p:cNvPr id="949315" name="Rectangle 8"/>
                  <p:cNvSpPr>
                    <a:spLocks noChangeArrowheads="1"/>
                  </p:cNvSpPr>
                  <p:nvPr/>
                </p:nvSpPr>
                <p:spPr bwMode="auto">
                  <a:xfrm>
                    <a:off x="0" y="0"/>
                    <a:ext cx="2447" cy="42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grpSp>
            <p:nvGrpSpPr>
              <p:cNvPr id="949264" name="Group 9"/>
              <p:cNvGrpSpPr>
                <a:grpSpLocks/>
              </p:cNvGrpSpPr>
              <p:nvPr/>
            </p:nvGrpSpPr>
            <p:grpSpPr bwMode="auto">
              <a:xfrm>
                <a:off x="0" y="422"/>
                <a:ext cx="1173" cy="480"/>
                <a:chOff x="0" y="422"/>
                <a:chExt cx="1173" cy="480"/>
              </a:xfrm>
            </p:grpSpPr>
            <p:sp>
              <p:nvSpPr>
                <p:cNvPr id="949310" name="Rectangle 10"/>
                <p:cNvSpPr>
                  <a:spLocks noChangeArrowheads="1"/>
                </p:cNvSpPr>
                <p:nvPr/>
              </p:nvSpPr>
              <p:spPr bwMode="auto">
                <a:xfrm>
                  <a:off x="43" y="422"/>
                  <a:ext cx="1087"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ko-KR" altLang="en-US" sz="2200" b="1">
                      <a:solidFill>
                        <a:srgbClr val="FFFFFF"/>
                      </a:solidFill>
                      <a:latin typeface="Arial" charset="0"/>
                      <a:cs typeface="Arial" charset="0"/>
                    </a:rPr>
                    <a:t>아담이 우리에게 주었다</a:t>
                  </a:r>
                  <a:r>
                    <a:rPr lang="en-US" altLang="ja-JP" sz="2200" b="1">
                      <a:solidFill>
                        <a:srgbClr val="FFFFFF"/>
                      </a:solidFill>
                      <a:latin typeface="Arial" charset="0"/>
                      <a:cs typeface="Arial" charset="0"/>
                    </a:rPr>
                    <a:t>…</a:t>
                  </a:r>
                  <a:endParaRPr lang="en-US" altLang="ja-JP" sz="2200">
                    <a:solidFill>
                      <a:srgbClr val="FFFFFF"/>
                    </a:solidFill>
                    <a:cs typeface="Times New Roman" charset="0"/>
                  </a:endParaRPr>
                </a:p>
                <a:p>
                  <a:pPr algn="ctr" defTabSz="914400" eaLnBrk="0" hangingPunct="0">
                    <a:lnSpc>
                      <a:spcPct val="100000"/>
                    </a:lnSpc>
                    <a:buClrTx/>
                    <a:buSzTx/>
                    <a:buFontTx/>
                    <a:buNone/>
                  </a:pPr>
                  <a:endParaRPr lang="en-US" sz="2200">
                    <a:solidFill>
                      <a:srgbClr val="FFFFFF"/>
                    </a:solidFill>
                    <a:cs typeface="Times New Roman" charset="0"/>
                  </a:endParaRPr>
                </a:p>
              </p:txBody>
            </p:sp>
            <p:sp>
              <p:nvSpPr>
                <p:cNvPr id="949311" name="Rectangle 11"/>
                <p:cNvSpPr>
                  <a:spLocks noChangeArrowheads="1"/>
                </p:cNvSpPr>
                <p:nvPr/>
              </p:nvSpPr>
              <p:spPr bwMode="auto">
                <a:xfrm>
                  <a:off x="0" y="422"/>
                  <a:ext cx="117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65" name="Group 12"/>
              <p:cNvGrpSpPr>
                <a:grpSpLocks/>
              </p:cNvGrpSpPr>
              <p:nvPr/>
            </p:nvGrpSpPr>
            <p:grpSpPr bwMode="auto">
              <a:xfrm>
                <a:off x="1173" y="422"/>
                <a:ext cx="1274" cy="480"/>
                <a:chOff x="1173" y="422"/>
                <a:chExt cx="1274" cy="480"/>
              </a:xfrm>
            </p:grpSpPr>
            <p:sp>
              <p:nvSpPr>
                <p:cNvPr id="949308" name="Rectangle 13"/>
                <p:cNvSpPr>
                  <a:spLocks noChangeArrowheads="1"/>
                </p:cNvSpPr>
                <p:nvPr/>
              </p:nvSpPr>
              <p:spPr bwMode="auto">
                <a:xfrm>
                  <a:off x="1216" y="422"/>
                  <a:ext cx="118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ko-KR" altLang="en-US" sz="1900" b="1">
                      <a:solidFill>
                        <a:srgbClr val="FFFFFF"/>
                      </a:solidFill>
                      <a:latin typeface="Arial" charset="0"/>
                      <a:cs typeface="Arial" charset="0"/>
                    </a:rPr>
                    <a:t>그리스도께서 우리에게 주신다</a:t>
                  </a:r>
                  <a:r>
                    <a:rPr lang="en-US" altLang="ja-JP" sz="1900" b="1">
                      <a:solidFill>
                        <a:srgbClr val="FFFFFF"/>
                      </a:solidFill>
                      <a:latin typeface="Arial" charset="0"/>
                      <a:cs typeface="Arial" charset="0"/>
                    </a:rPr>
                    <a:t>…</a:t>
                  </a:r>
                  <a:endParaRPr lang="en-US" altLang="ja-JP" sz="1900">
                    <a:solidFill>
                      <a:srgbClr val="FFFFFF"/>
                    </a:solidFill>
                    <a:cs typeface="Times New Roman" charset="0"/>
                  </a:endParaRPr>
                </a:p>
                <a:p>
                  <a:pPr algn="ctr" defTabSz="914400" eaLnBrk="0" hangingPunct="0">
                    <a:lnSpc>
                      <a:spcPct val="100000"/>
                    </a:lnSpc>
                    <a:buClrTx/>
                    <a:buSzTx/>
                    <a:buFontTx/>
                    <a:buNone/>
                  </a:pPr>
                  <a:endParaRPr lang="en-US" sz="1900">
                    <a:solidFill>
                      <a:srgbClr val="FFFFFF"/>
                    </a:solidFill>
                    <a:cs typeface="Times New Roman" charset="0"/>
                  </a:endParaRPr>
                </a:p>
              </p:txBody>
            </p:sp>
            <p:sp>
              <p:nvSpPr>
                <p:cNvPr id="949309" name="Rectangle 14"/>
                <p:cNvSpPr>
                  <a:spLocks noChangeArrowheads="1"/>
                </p:cNvSpPr>
                <p:nvPr/>
              </p:nvSpPr>
              <p:spPr bwMode="auto">
                <a:xfrm>
                  <a:off x="1173" y="422"/>
                  <a:ext cx="1274"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66" name="Group 15"/>
              <p:cNvGrpSpPr>
                <a:grpSpLocks/>
              </p:cNvGrpSpPr>
              <p:nvPr/>
            </p:nvGrpSpPr>
            <p:grpSpPr bwMode="auto">
              <a:xfrm>
                <a:off x="0" y="902"/>
                <a:ext cx="1173" cy="384"/>
                <a:chOff x="0" y="902"/>
                <a:chExt cx="1173" cy="384"/>
              </a:xfrm>
            </p:grpSpPr>
            <p:sp>
              <p:nvSpPr>
                <p:cNvPr id="949306" name="Rectangle 16"/>
                <p:cNvSpPr>
                  <a:spLocks noChangeArrowheads="1"/>
                </p:cNvSpPr>
                <p:nvPr/>
              </p:nvSpPr>
              <p:spPr bwMode="auto">
                <a:xfrm>
                  <a:off x="43" y="902"/>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멸망 </a:t>
                  </a:r>
                  <a:r>
                    <a:rPr lang="en-US" sz="2000">
                      <a:solidFill>
                        <a:srgbClr val="FFFFFF"/>
                      </a:solidFill>
                      <a:latin typeface="Arial" charset="0"/>
                      <a:cs typeface="Arial" charset="0"/>
                    </a:rPr>
                    <a:t>5:9</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307" name="Rectangle 17"/>
                <p:cNvSpPr>
                  <a:spLocks noChangeArrowheads="1"/>
                </p:cNvSpPr>
                <p:nvPr/>
              </p:nvSpPr>
              <p:spPr bwMode="auto">
                <a:xfrm>
                  <a:off x="0" y="902"/>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67" name="Group 18"/>
              <p:cNvGrpSpPr>
                <a:grpSpLocks/>
              </p:cNvGrpSpPr>
              <p:nvPr/>
            </p:nvGrpSpPr>
            <p:grpSpPr bwMode="auto">
              <a:xfrm>
                <a:off x="1173" y="902"/>
                <a:ext cx="1274" cy="384"/>
                <a:chOff x="1173" y="902"/>
                <a:chExt cx="1274" cy="384"/>
              </a:xfrm>
            </p:grpSpPr>
            <p:sp>
              <p:nvSpPr>
                <p:cNvPr id="949304" name="Rectangle 19"/>
                <p:cNvSpPr>
                  <a:spLocks noChangeArrowheads="1"/>
                </p:cNvSpPr>
                <p:nvPr/>
              </p:nvSpPr>
              <p:spPr bwMode="auto">
                <a:xfrm>
                  <a:off x="1216" y="902"/>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건짐 </a:t>
                  </a:r>
                  <a:r>
                    <a:rPr lang="en-US" sz="2000">
                      <a:solidFill>
                        <a:srgbClr val="FFFFFF"/>
                      </a:solidFill>
                      <a:latin typeface="Arial" charset="0"/>
                      <a:cs typeface="Arial" charset="0"/>
                    </a:rPr>
                    <a:t>5:8</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305" name="Rectangle 20"/>
                <p:cNvSpPr>
                  <a:spLocks noChangeArrowheads="1"/>
                </p:cNvSpPr>
                <p:nvPr/>
              </p:nvSpPr>
              <p:spPr bwMode="auto">
                <a:xfrm>
                  <a:off x="1173" y="902"/>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68" name="Group 21"/>
              <p:cNvGrpSpPr>
                <a:grpSpLocks/>
              </p:cNvGrpSpPr>
              <p:nvPr/>
            </p:nvGrpSpPr>
            <p:grpSpPr bwMode="auto">
              <a:xfrm>
                <a:off x="0" y="1286"/>
                <a:ext cx="1173" cy="384"/>
                <a:chOff x="0" y="1286"/>
                <a:chExt cx="1173" cy="384"/>
              </a:xfrm>
            </p:grpSpPr>
            <p:sp>
              <p:nvSpPr>
                <p:cNvPr id="949302" name="Rectangle 22"/>
                <p:cNvSpPr>
                  <a:spLocks noChangeArrowheads="1"/>
                </p:cNvSpPr>
                <p:nvPr/>
              </p:nvSpPr>
              <p:spPr bwMode="auto">
                <a:xfrm>
                  <a:off x="43" y="1286"/>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죄</a:t>
                  </a:r>
                  <a:r>
                    <a:rPr lang="en-US" altLang="ja-JP" sz="2000">
                      <a:solidFill>
                        <a:srgbClr val="FFFFFF"/>
                      </a:solidFill>
                      <a:latin typeface="Arial" charset="0"/>
                      <a:cs typeface="Arial" charset="0"/>
                    </a:rPr>
                    <a:t> 5:12, 15, 21</a:t>
                  </a:r>
                  <a:endParaRPr lang="en-US" altLang="ja-JP"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303" name="Rectangle 23"/>
                <p:cNvSpPr>
                  <a:spLocks noChangeArrowheads="1"/>
                </p:cNvSpPr>
                <p:nvPr/>
              </p:nvSpPr>
              <p:spPr bwMode="auto">
                <a:xfrm>
                  <a:off x="0" y="1286"/>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69" name="Group 24"/>
              <p:cNvGrpSpPr>
                <a:grpSpLocks/>
              </p:cNvGrpSpPr>
              <p:nvPr/>
            </p:nvGrpSpPr>
            <p:grpSpPr bwMode="auto">
              <a:xfrm>
                <a:off x="1173" y="1286"/>
                <a:ext cx="1274" cy="384"/>
                <a:chOff x="1173" y="1286"/>
                <a:chExt cx="1274" cy="384"/>
              </a:xfrm>
            </p:grpSpPr>
            <p:sp>
              <p:nvSpPr>
                <p:cNvPr id="949300" name="Rectangle 25"/>
                <p:cNvSpPr>
                  <a:spLocks noChangeArrowheads="1"/>
                </p:cNvSpPr>
                <p:nvPr/>
              </p:nvSpPr>
              <p:spPr bwMode="auto">
                <a:xfrm>
                  <a:off x="1216" y="1286"/>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의 </a:t>
                  </a:r>
                  <a:r>
                    <a:rPr lang="en-US" sz="2000">
                      <a:solidFill>
                        <a:srgbClr val="FFFFFF"/>
                      </a:solidFill>
                      <a:latin typeface="Arial" charset="0"/>
                      <a:cs typeface="Arial" charset="0"/>
                    </a:rPr>
                    <a:t>5:18</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301" name="Rectangle 26"/>
                <p:cNvSpPr>
                  <a:spLocks noChangeArrowheads="1"/>
                </p:cNvSpPr>
                <p:nvPr/>
              </p:nvSpPr>
              <p:spPr bwMode="auto">
                <a:xfrm>
                  <a:off x="1173" y="1286"/>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0" name="Group 27"/>
              <p:cNvGrpSpPr>
                <a:grpSpLocks/>
              </p:cNvGrpSpPr>
              <p:nvPr/>
            </p:nvGrpSpPr>
            <p:grpSpPr bwMode="auto">
              <a:xfrm>
                <a:off x="0" y="1670"/>
                <a:ext cx="1173" cy="384"/>
                <a:chOff x="0" y="1670"/>
                <a:chExt cx="1173" cy="384"/>
              </a:xfrm>
            </p:grpSpPr>
            <p:sp>
              <p:nvSpPr>
                <p:cNvPr id="949298" name="Rectangle 28"/>
                <p:cNvSpPr>
                  <a:spLocks noChangeArrowheads="1"/>
                </p:cNvSpPr>
                <p:nvPr/>
              </p:nvSpPr>
              <p:spPr bwMode="auto">
                <a:xfrm>
                  <a:off x="43" y="1670"/>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사망 </a:t>
                  </a:r>
                  <a:r>
                    <a:rPr lang="en-US" sz="2000">
                      <a:solidFill>
                        <a:srgbClr val="FFFFFF"/>
                      </a:solidFill>
                      <a:latin typeface="Arial" charset="0"/>
                      <a:cs typeface="Arial" charset="0"/>
                    </a:rPr>
                    <a:t>5:12, 16, 21</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99" name="Rectangle 29"/>
                <p:cNvSpPr>
                  <a:spLocks noChangeArrowheads="1"/>
                </p:cNvSpPr>
                <p:nvPr/>
              </p:nvSpPr>
              <p:spPr bwMode="auto">
                <a:xfrm>
                  <a:off x="0" y="1670"/>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1" name="Group 30"/>
              <p:cNvGrpSpPr>
                <a:grpSpLocks/>
              </p:cNvGrpSpPr>
              <p:nvPr/>
            </p:nvGrpSpPr>
            <p:grpSpPr bwMode="auto">
              <a:xfrm>
                <a:off x="1173" y="1670"/>
                <a:ext cx="1274" cy="384"/>
                <a:chOff x="1173" y="1670"/>
                <a:chExt cx="1274" cy="384"/>
              </a:xfrm>
            </p:grpSpPr>
            <p:sp>
              <p:nvSpPr>
                <p:cNvPr id="949296" name="Rectangle 31"/>
                <p:cNvSpPr>
                  <a:spLocks noChangeArrowheads="1"/>
                </p:cNvSpPr>
                <p:nvPr/>
              </p:nvSpPr>
              <p:spPr bwMode="auto">
                <a:xfrm>
                  <a:off x="1216" y="1670"/>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영생 </a:t>
                  </a:r>
                  <a:r>
                    <a:rPr lang="en-US" sz="2000">
                      <a:solidFill>
                        <a:srgbClr val="FFFFFF"/>
                      </a:solidFill>
                      <a:latin typeface="Arial" charset="0"/>
                      <a:cs typeface="Arial" charset="0"/>
                    </a:rPr>
                    <a:t>5:17, 21</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97" name="Rectangle 32"/>
                <p:cNvSpPr>
                  <a:spLocks noChangeArrowheads="1"/>
                </p:cNvSpPr>
                <p:nvPr/>
              </p:nvSpPr>
              <p:spPr bwMode="auto">
                <a:xfrm>
                  <a:off x="1173" y="1670"/>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2" name="Group 33"/>
              <p:cNvGrpSpPr>
                <a:grpSpLocks/>
              </p:cNvGrpSpPr>
              <p:nvPr/>
            </p:nvGrpSpPr>
            <p:grpSpPr bwMode="auto">
              <a:xfrm>
                <a:off x="0" y="2054"/>
                <a:ext cx="1173" cy="384"/>
                <a:chOff x="0" y="2054"/>
                <a:chExt cx="1173" cy="384"/>
              </a:xfrm>
            </p:grpSpPr>
            <p:sp>
              <p:nvSpPr>
                <p:cNvPr id="949294" name="Rectangle 34"/>
                <p:cNvSpPr>
                  <a:spLocks noChangeArrowheads="1"/>
                </p:cNvSpPr>
                <p:nvPr/>
              </p:nvSpPr>
              <p:spPr bwMode="auto">
                <a:xfrm>
                  <a:off x="43" y="2054"/>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하나님으로부터의 분리 </a:t>
                  </a:r>
                  <a:r>
                    <a:rPr lang="en-US" sz="2000">
                      <a:solidFill>
                        <a:srgbClr val="FFFFFF"/>
                      </a:solidFill>
                      <a:latin typeface="Arial" charset="0"/>
                      <a:cs typeface="Arial" charset="0"/>
                    </a:rPr>
                    <a:t>5:18</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95" name="Rectangle 35"/>
                <p:cNvSpPr>
                  <a:spLocks noChangeArrowheads="1"/>
                </p:cNvSpPr>
                <p:nvPr/>
              </p:nvSpPr>
              <p:spPr bwMode="auto">
                <a:xfrm>
                  <a:off x="0" y="2054"/>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3" name="Group 36"/>
              <p:cNvGrpSpPr>
                <a:grpSpLocks/>
              </p:cNvGrpSpPr>
              <p:nvPr/>
            </p:nvGrpSpPr>
            <p:grpSpPr bwMode="auto">
              <a:xfrm>
                <a:off x="1173" y="2054"/>
                <a:ext cx="1274" cy="384"/>
                <a:chOff x="1173" y="2054"/>
                <a:chExt cx="1274" cy="384"/>
              </a:xfrm>
            </p:grpSpPr>
            <p:sp>
              <p:nvSpPr>
                <p:cNvPr id="949292" name="Rectangle 37"/>
                <p:cNvSpPr>
                  <a:spLocks noChangeArrowheads="1"/>
                </p:cNvSpPr>
                <p:nvPr/>
              </p:nvSpPr>
              <p:spPr bwMode="auto">
                <a:xfrm>
                  <a:off x="1216" y="2054"/>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하나님과의 관계</a:t>
                  </a:r>
                  <a:r>
                    <a:rPr lang="en-US" altLang="ja-JP" sz="2000">
                      <a:solidFill>
                        <a:srgbClr val="FFFFFF"/>
                      </a:solidFill>
                      <a:latin typeface="Arial" charset="0"/>
                      <a:cs typeface="Arial" charset="0"/>
                    </a:rPr>
                    <a:t> 5:11, 19</a:t>
                  </a:r>
                  <a:endParaRPr lang="en-US" altLang="ja-JP"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93" name="Rectangle 38"/>
                <p:cNvSpPr>
                  <a:spLocks noChangeArrowheads="1"/>
                </p:cNvSpPr>
                <p:nvPr/>
              </p:nvSpPr>
              <p:spPr bwMode="auto">
                <a:xfrm>
                  <a:off x="1173" y="2054"/>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4" name="Group 39"/>
              <p:cNvGrpSpPr>
                <a:grpSpLocks/>
              </p:cNvGrpSpPr>
              <p:nvPr/>
            </p:nvGrpSpPr>
            <p:grpSpPr bwMode="auto">
              <a:xfrm>
                <a:off x="0" y="2438"/>
                <a:ext cx="1173" cy="384"/>
                <a:chOff x="0" y="2438"/>
                <a:chExt cx="1173" cy="384"/>
              </a:xfrm>
            </p:grpSpPr>
            <p:sp>
              <p:nvSpPr>
                <p:cNvPr id="949290" name="Rectangle 40"/>
                <p:cNvSpPr>
                  <a:spLocks noChangeArrowheads="1"/>
                </p:cNvSpPr>
                <p:nvPr/>
              </p:nvSpPr>
              <p:spPr bwMode="auto">
                <a:xfrm>
                  <a:off x="43" y="2438"/>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불순종 </a:t>
                  </a:r>
                  <a:r>
                    <a:rPr lang="en-US" sz="2000">
                      <a:solidFill>
                        <a:srgbClr val="FFFFFF"/>
                      </a:solidFill>
                      <a:latin typeface="Arial" charset="0"/>
                      <a:cs typeface="Arial" charset="0"/>
                    </a:rPr>
                    <a:t>5:12, 19</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91" name="Rectangle 41"/>
                <p:cNvSpPr>
                  <a:spLocks noChangeArrowheads="1"/>
                </p:cNvSpPr>
                <p:nvPr/>
              </p:nvSpPr>
              <p:spPr bwMode="auto">
                <a:xfrm>
                  <a:off x="0" y="2438"/>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5" name="Group 42"/>
              <p:cNvGrpSpPr>
                <a:grpSpLocks/>
              </p:cNvGrpSpPr>
              <p:nvPr/>
            </p:nvGrpSpPr>
            <p:grpSpPr bwMode="auto">
              <a:xfrm>
                <a:off x="1173" y="2438"/>
                <a:ext cx="1274" cy="384"/>
                <a:chOff x="1173" y="2438"/>
                <a:chExt cx="1274" cy="384"/>
              </a:xfrm>
            </p:grpSpPr>
            <p:sp>
              <p:nvSpPr>
                <p:cNvPr id="949288" name="Rectangle 43"/>
                <p:cNvSpPr>
                  <a:spLocks noChangeArrowheads="1"/>
                </p:cNvSpPr>
                <p:nvPr/>
              </p:nvSpPr>
              <p:spPr bwMode="auto">
                <a:xfrm>
                  <a:off x="1216" y="2438"/>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순종 </a:t>
                  </a:r>
                  <a:r>
                    <a:rPr lang="en-US" sz="2000">
                      <a:solidFill>
                        <a:srgbClr val="FFFFFF"/>
                      </a:solidFill>
                      <a:latin typeface="Arial" charset="0"/>
                      <a:cs typeface="Arial" charset="0"/>
                    </a:rPr>
                    <a:t>5:19</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89" name="Rectangle 44"/>
                <p:cNvSpPr>
                  <a:spLocks noChangeArrowheads="1"/>
                </p:cNvSpPr>
                <p:nvPr/>
              </p:nvSpPr>
              <p:spPr bwMode="auto">
                <a:xfrm>
                  <a:off x="1173" y="2438"/>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6" name="Group 45"/>
              <p:cNvGrpSpPr>
                <a:grpSpLocks/>
              </p:cNvGrpSpPr>
              <p:nvPr/>
            </p:nvGrpSpPr>
            <p:grpSpPr bwMode="auto">
              <a:xfrm>
                <a:off x="0" y="2822"/>
                <a:ext cx="1173" cy="384"/>
                <a:chOff x="0" y="2822"/>
                <a:chExt cx="1173" cy="384"/>
              </a:xfrm>
            </p:grpSpPr>
            <p:sp>
              <p:nvSpPr>
                <p:cNvPr id="949286" name="Rectangle 46"/>
                <p:cNvSpPr>
                  <a:spLocks noChangeArrowheads="1"/>
                </p:cNvSpPr>
                <p:nvPr/>
              </p:nvSpPr>
              <p:spPr bwMode="auto">
                <a:xfrm>
                  <a:off x="43" y="2822"/>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심판 </a:t>
                  </a:r>
                  <a:r>
                    <a:rPr lang="en-US" sz="2000">
                      <a:solidFill>
                        <a:srgbClr val="FFFFFF"/>
                      </a:solidFill>
                      <a:latin typeface="Arial" charset="0"/>
                      <a:cs typeface="Arial" charset="0"/>
                    </a:rPr>
                    <a:t>5:18</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87" name="Rectangle 47"/>
                <p:cNvSpPr>
                  <a:spLocks noChangeArrowheads="1"/>
                </p:cNvSpPr>
                <p:nvPr/>
              </p:nvSpPr>
              <p:spPr bwMode="auto">
                <a:xfrm>
                  <a:off x="0" y="2822"/>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7" name="Group 48"/>
              <p:cNvGrpSpPr>
                <a:grpSpLocks/>
              </p:cNvGrpSpPr>
              <p:nvPr/>
            </p:nvGrpSpPr>
            <p:grpSpPr bwMode="auto">
              <a:xfrm>
                <a:off x="1173" y="2822"/>
                <a:ext cx="1274" cy="384"/>
                <a:chOff x="1173" y="2822"/>
                <a:chExt cx="1274" cy="384"/>
              </a:xfrm>
            </p:grpSpPr>
            <p:sp>
              <p:nvSpPr>
                <p:cNvPr id="949284" name="Rectangle 49"/>
                <p:cNvSpPr>
                  <a:spLocks noChangeArrowheads="1"/>
                </p:cNvSpPr>
                <p:nvPr/>
              </p:nvSpPr>
              <p:spPr bwMode="auto">
                <a:xfrm>
                  <a:off x="1216" y="2822"/>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구원 </a:t>
                  </a:r>
                  <a:r>
                    <a:rPr lang="en-US" sz="2000">
                      <a:solidFill>
                        <a:srgbClr val="FFFFFF"/>
                      </a:solidFill>
                      <a:latin typeface="Arial" charset="0"/>
                      <a:cs typeface="Arial" charset="0"/>
                    </a:rPr>
                    <a:t>5:10, 11</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85" name="Rectangle 50"/>
                <p:cNvSpPr>
                  <a:spLocks noChangeArrowheads="1"/>
                </p:cNvSpPr>
                <p:nvPr/>
              </p:nvSpPr>
              <p:spPr bwMode="auto">
                <a:xfrm>
                  <a:off x="1173" y="2822"/>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8" name="Group 51"/>
              <p:cNvGrpSpPr>
                <a:grpSpLocks/>
              </p:cNvGrpSpPr>
              <p:nvPr/>
            </p:nvGrpSpPr>
            <p:grpSpPr bwMode="auto">
              <a:xfrm>
                <a:off x="0" y="3206"/>
                <a:ext cx="1173" cy="384"/>
                <a:chOff x="0" y="3206"/>
                <a:chExt cx="1173" cy="384"/>
              </a:xfrm>
            </p:grpSpPr>
            <p:sp>
              <p:nvSpPr>
                <p:cNvPr id="949282" name="Rectangle 52"/>
                <p:cNvSpPr>
                  <a:spLocks noChangeArrowheads="1"/>
                </p:cNvSpPr>
                <p:nvPr/>
              </p:nvSpPr>
              <p:spPr bwMode="auto">
                <a:xfrm>
                  <a:off x="43" y="3206"/>
                  <a:ext cx="108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율법 </a:t>
                  </a:r>
                  <a:r>
                    <a:rPr lang="en-US" sz="2000">
                      <a:solidFill>
                        <a:srgbClr val="FFFFFF"/>
                      </a:solidFill>
                      <a:latin typeface="Arial" charset="0"/>
                      <a:cs typeface="Arial" charset="0"/>
                    </a:rPr>
                    <a:t>5:20</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83" name="Rectangle 53"/>
                <p:cNvSpPr>
                  <a:spLocks noChangeArrowheads="1"/>
                </p:cNvSpPr>
                <p:nvPr/>
              </p:nvSpPr>
              <p:spPr bwMode="auto">
                <a:xfrm>
                  <a:off x="0" y="3206"/>
                  <a:ext cx="117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49279" name="Group 54"/>
              <p:cNvGrpSpPr>
                <a:grpSpLocks/>
              </p:cNvGrpSpPr>
              <p:nvPr/>
            </p:nvGrpSpPr>
            <p:grpSpPr bwMode="auto">
              <a:xfrm>
                <a:off x="1173" y="3206"/>
                <a:ext cx="1274" cy="384"/>
                <a:chOff x="1173" y="3206"/>
                <a:chExt cx="1274" cy="384"/>
              </a:xfrm>
            </p:grpSpPr>
            <p:sp>
              <p:nvSpPr>
                <p:cNvPr id="949280" name="Rectangle 55"/>
                <p:cNvSpPr>
                  <a:spLocks noChangeArrowheads="1"/>
                </p:cNvSpPr>
                <p:nvPr/>
              </p:nvSpPr>
              <p:spPr bwMode="auto">
                <a:xfrm>
                  <a:off x="1216" y="3206"/>
                  <a:ext cx="118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000">
                      <a:solidFill>
                        <a:srgbClr val="FFFFFF"/>
                      </a:solidFill>
                      <a:latin typeface="Arial" charset="0"/>
                      <a:cs typeface="Arial" charset="0"/>
                    </a:rPr>
                    <a:t>은혜 </a:t>
                  </a:r>
                  <a:r>
                    <a:rPr lang="en-US" sz="2000">
                      <a:solidFill>
                        <a:srgbClr val="FFFFFF"/>
                      </a:solidFill>
                      <a:latin typeface="Arial" charset="0"/>
                      <a:cs typeface="Arial" charset="0"/>
                    </a:rPr>
                    <a:t>5:20</a:t>
                  </a:r>
                  <a:endParaRPr lang="en-US" sz="2000">
                    <a:solidFill>
                      <a:srgbClr val="FFFFFF"/>
                    </a:solidFill>
                    <a:cs typeface="Times New Roman" charset="0"/>
                  </a:endParaRPr>
                </a:p>
                <a:p>
                  <a:pPr defTabSz="914400" eaLnBrk="0" hangingPunct="0">
                    <a:lnSpc>
                      <a:spcPct val="100000"/>
                    </a:lnSpc>
                    <a:buClrTx/>
                    <a:buSzTx/>
                    <a:buFontTx/>
                    <a:buNone/>
                  </a:pPr>
                  <a:endParaRPr lang="en-US" sz="2000">
                    <a:solidFill>
                      <a:srgbClr val="FFFFFF"/>
                    </a:solidFill>
                    <a:cs typeface="Times New Roman" charset="0"/>
                  </a:endParaRPr>
                </a:p>
              </p:txBody>
            </p:sp>
            <p:sp>
              <p:nvSpPr>
                <p:cNvPr id="949281" name="Rectangle 56"/>
                <p:cNvSpPr>
                  <a:spLocks noChangeArrowheads="1"/>
                </p:cNvSpPr>
                <p:nvPr/>
              </p:nvSpPr>
              <p:spPr bwMode="auto">
                <a:xfrm>
                  <a:off x="1173" y="3206"/>
                  <a:ext cx="1274"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
          <p:nvSpPr>
            <p:cNvPr id="949262" name="Rectangle 57"/>
            <p:cNvSpPr>
              <a:spLocks noChangeArrowheads="1"/>
            </p:cNvSpPr>
            <p:nvPr/>
          </p:nvSpPr>
          <p:spPr bwMode="auto">
            <a:xfrm>
              <a:off x="-3" y="-3"/>
              <a:ext cx="2453" cy="3596"/>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pic>
        <p:nvPicPr>
          <p:cNvPr id="36922" name="Picture 58" descr="ag00317_"/>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4252913" y="1371600"/>
            <a:ext cx="124618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23" name="Picture 59" descr="ag00315_"/>
          <p:cNvPicPr>
            <a:picLocks noChangeAspect="1" noChangeArrowheads="1" noCrop="1"/>
          </p:cNvPicPr>
          <p:nvPr/>
        </p:nvPicPr>
        <p:blipFill>
          <a:blip r:embed="rId10">
            <a:extLst>
              <a:ext uri="{28A0092B-C50C-407E-A947-70E740481C1C}">
                <a14:useLocalDpi xmlns:a14="http://schemas.microsoft.com/office/drawing/2010/main"/>
              </a:ext>
            </a:extLst>
          </a:blip>
          <a:srcRect/>
          <a:stretch>
            <a:fillRect/>
          </a:stretch>
        </p:blipFill>
        <p:spPr bwMode="auto">
          <a:xfrm>
            <a:off x="7897813" y="1524000"/>
            <a:ext cx="1246187"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24" name="Picture 60" descr="ag00316_"/>
          <p:cNvPicPr>
            <a:picLocks noChangeAspect="1" noChangeArrowheads="1" noCrop="1"/>
          </p:cNvPicPr>
          <p:nvPr/>
        </p:nvPicPr>
        <p:blipFill>
          <a:blip r:embed="rId11">
            <a:extLst>
              <a:ext uri="{28A0092B-C50C-407E-A947-70E740481C1C}">
                <a14:useLocalDpi xmlns:a14="http://schemas.microsoft.com/office/drawing/2010/main"/>
              </a:ext>
            </a:extLst>
          </a:blip>
          <a:srcRect/>
          <a:stretch>
            <a:fillRect/>
          </a:stretch>
        </p:blipFill>
        <p:spPr bwMode="auto">
          <a:xfrm>
            <a:off x="533400" y="1219200"/>
            <a:ext cx="1246188"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25" name="Picture 61" descr="ag00391_"/>
          <p:cNvPicPr>
            <a:picLocks noChangeAspect="1" noChangeArrowheads="1" noCrop="1"/>
          </p:cNvPicPr>
          <p:nvPr/>
        </p:nvPicPr>
        <p:blipFill>
          <a:blip r:embed="rId12">
            <a:extLst>
              <a:ext uri="{28A0092B-C50C-407E-A947-70E740481C1C}">
                <a14:useLocalDpi xmlns:a14="http://schemas.microsoft.com/office/drawing/2010/main"/>
              </a:ext>
            </a:extLst>
          </a:blip>
          <a:srcRect/>
          <a:stretch>
            <a:fillRect/>
          </a:stretch>
        </p:blipFill>
        <p:spPr bwMode="auto">
          <a:xfrm>
            <a:off x="7807325" y="2971800"/>
            <a:ext cx="1336675"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26" name="Picture 62" descr="HH01722_"/>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52400" y="3581400"/>
            <a:ext cx="1292225"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27" name="Picture 63" descr="IN00667_"/>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00400" y="3048000"/>
            <a:ext cx="13716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28" name="AutoShape 64"/>
          <p:cNvSpPr>
            <a:spLocks noChangeArrowheads="1"/>
          </p:cNvSpPr>
          <p:nvPr/>
        </p:nvSpPr>
        <p:spPr bwMode="auto">
          <a:xfrm>
            <a:off x="539750" y="685800"/>
            <a:ext cx="2965450" cy="990600"/>
          </a:xfrm>
          <a:prstGeom prst="cloudCallout">
            <a:avLst>
              <a:gd name="adj1" fmla="val -21565"/>
              <a:gd name="adj2" fmla="val 93111"/>
            </a:avLst>
          </a:prstGeom>
          <a:solidFill>
            <a:schemeClr val="accent1"/>
          </a:solidFill>
          <a:ln w="9525">
            <a:solidFill>
              <a:schemeClr val="tx1"/>
            </a:solidFill>
            <a:round/>
            <a:headEnd/>
            <a:tailEnd/>
          </a:ln>
        </p:spPr>
        <p:txBody>
          <a:bodyPr/>
          <a:lstStyle/>
          <a:p>
            <a:pPr defTabSz="914400">
              <a:lnSpc>
                <a:spcPct val="100000"/>
              </a:lnSpc>
              <a:buClrTx/>
              <a:buSzTx/>
              <a:buFontTx/>
              <a:buNone/>
            </a:pPr>
            <a:r>
              <a:rPr lang="ko-KR" altLang="en-US" sz="1600" b="1">
                <a:solidFill>
                  <a:srgbClr val="FFFFFF"/>
                </a:solidFill>
                <a:latin typeface="Arial" charset="0"/>
                <a:cs typeface="Arial" charset="0"/>
              </a:rPr>
              <a:t>아담의 자녀로서 우리가 갖는 것</a:t>
            </a:r>
            <a:endParaRPr lang="en-US" altLang="ja-JP" sz="1600" b="1">
              <a:solidFill>
                <a:srgbClr val="FFFFFF"/>
              </a:solidFill>
              <a:latin typeface="Arial" charset="0"/>
              <a:cs typeface="Arial" charset="0"/>
            </a:endParaRPr>
          </a:p>
          <a:p>
            <a:pPr algn="ctr" defTabSz="914400">
              <a:lnSpc>
                <a:spcPct val="100000"/>
              </a:lnSpc>
              <a:buClrTx/>
              <a:buSzTx/>
              <a:buFontTx/>
              <a:buNone/>
            </a:pPr>
            <a:endParaRPr lang="en-US" sz="1600" b="1">
              <a:solidFill>
                <a:srgbClr val="FFFFFF"/>
              </a:solidFill>
              <a:latin typeface="Arial" charset="0"/>
              <a:cs typeface="Arial" charset="0"/>
            </a:endParaRPr>
          </a:p>
        </p:txBody>
      </p:sp>
      <p:sp>
        <p:nvSpPr>
          <p:cNvPr id="36929" name="AutoShape 65"/>
          <p:cNvSpPr>
            <a:spLocks noChangeArrowheads="1"/>
          </p:cNvSpPr>
          <p:nvPr/>
        </p:nvSpPr>
        <p:spPr bwMode="auto">
          <a:xfrm>
            <a:off x="6172200" y="762000"/>
            <a:ext cx="2895600" cy="990600"/>
          </a:xfrm>
          <a:prstGeom prst="cloudCallout">
            <a:avLst>
              <a:gd name="adj1" fmla="val 19352"/>
              <a:gd name="adj2" fmla="val 73880"/>
            </a:avLst>
          </a:prstGeom>
          <a:solidFill>
            <a:schemeClr val="accent1"/>
          </a:solidFill>
          <a:ln w="9525">
            <a:solidFill>
              <a:schemeClr val="tx1"/>
            </a:solidFill>
            <a:round/>
            <a:headEnd/>
            <a:tailEnd/>
          </a:ln>
        </p:spPr>
        <p:txBody>
          <a:bodyPr/>
          <a:lstStyle/>
          <a:p>
            <a:pPr algn="ctr" defTabSz="914400">
              <a:lnSpc>
                <a:spcPct val="100000"/>
              </a:lnSpc>
              <a:buClrTx/>
              <a:buSzTx/>
              <a:buFontTx/>
              <a:buNone/>
            </a:pPr>
            <a:r>
              <a:rPr lang="ko-KR" altLang="en-US" sz="1600" b="1">
                <a:solidFill>
                  <a:srgbClr val="FFFFFF"/>
                </a:solidFill>
                <a:latin typeface="Arial" charset="0"/>
                <a:cs typeface="Arial" charset="0"/>
              </a:rPr>
              <a:t>하나님의 자녀로서 우리가 갖는 것</a:t>
            </a:r>
            <a:endParaRPr lang="en-US" sz="1600" b="1">
              <a:solidFill>
                <a:srgbClr val="FFFFFF"/>
              </a:solidFill>
              <a:latin typeface="Arial" charset="0"/>
              <a:cs typeface="Arial" charset="0"/>
            </a:endParaRPr>
          </a:p>
        </p:txBody>
      </p:sp>
      <p:sp>
        <p:nvSpPr>
          <p:cNvPr id="36930" name="AutoShape 66"/>
          <p:cNvSpPr>
            <a:spLocks noChangeArrowheads="1"/>
          </p:cNvSpPr>
          <p:nvPr/>
        </p:nvSpPr>
        <p:spPr bwMode="auto">
          <a:xfrm>
            <a:off x="3505200" y="685800"/>
            <a:ext cx="2895600" cy="762000"/>
          </a:xfrm>
          <a:prstGeom prst="cloudCallout">
            <a:avLst>
              <a:gd name="adj1" fmla="val 1097"/>
              <a:gd name="adj2" fmla="val 92708"/>
            </a:avLst>
          </a:prstGeom>
          <a:solidFill>
            <a:schemeClr val="accent1"/>
          </a:solidFill>
          <a:ln w="9525">
            <a:solidFill>
              <a:schemeClr val="tx1"/>
            </a:solidFill>
            <a:round/>
            <a:headEnd/>
            <a:tailEnd/>
          </a:ln>
        </p:spPr>
        <p:txBody>
          <a:bodyPr/>
          <a:lstStyle/>
          <a:p>
            <a:pPr algn="ctr" defTabSz="914400">
              <a:lnSpc>
                <a:spcPct val="100000"/>
              </a:lnSpc>
              <a:buClrTx/>
              <a:buSzTx/>
              <a:buFontTx/>
              <a:buNone/>
            </a:pPr>
            <a:r>
              <a:rPr lang="ko-KR" altLang="en-US" sz="1600" b="1">
                <a:solidFill>
                  <a:srgbClr val="FFFFFF"/>
                </a:solidFill>
                <a:latin typeface="Arial" charset="0"/>
                <a:cs typeface="Arial" charset="0"/>
              </a:rPr>
              <a:t>자녀로서 우리가 갖는 것</a:t>
            </a:r>
            <a:endParaRPr lang="en-US" altLang="ja-JP" sz="1600" b="1">
              <a:solidFill>
                <a:srgbClr val="FFFFFF"/>
              </a:solidFill>
              <a:latin typeface="Arial" charset="0"/>
              <a:cs typeface="Arial" charset="0"/>
            </a:endParaRPr>
          </a:p>
          <a:p>
            <a:pPr algn="ctr" defTabSz="914400">
              <a:lnSpc>
                <a:spcPct val="100000"/>
              </a:lnSpc>
              <a:buClrTx/>
              <a:buSzTx/>
              <a:buFontTx/>
              <a:buNone/>
            </a:pPr>
            <a:endParaRPr lang="en-US">
              <a:solidFill>
                <a:srgbClr val="FFFFFF"/>
              </a:solidFill>
              <a:cs typeface="Arial" charset="0"/>
            </a:endParaRPr>
          </a:p>
        </p:txBody>
      </p:sp>
      <p:sp>
        <p:nvSpPr>
          <p:cNvPr id="949260" name="Text Box 68"/>
          <p:cNvSpPr txBox="1">
            <a:spLocks noChangeArrowheads="1"/>
          </p:cNvSpPr>
          <p:nvPr/>
        </p:nvSpPr>
        <p:spPr bwMode="auto">
          <a:xfrm>
            <a:off x="8305800" y="76200"/>
            <a:ext cx="7429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spcBef>
                <a:spcPct val="50000"/>
              </a:spcBef>
              <a:buClrTx/>
              <a:buSzTx/>
              <a:buFontTx/>
              <a:buNone/>
            </a:pPr>
            <a:r>
              <a:rPr lang="en-US" b="1">
                <a:solidFill>
                  <a:srgbClr val="FFFFFF"/>
                </a:solidFill>
                <a:ea typeface="ＭＳ Ｐゴシック" charset="0"/>
                <a:cs typeface="ＭＳ Ｐゴシック" charset="0"/>
              </a:rPr>
              <a:t>155j</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36922"/>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BLOOP.WAV"/>
                                        </p:tgtEl>
                                      </p:cMediaNode>
                                    </p:audio>
                                  </p:subTnLst>
                                </p:cTn>
                              </p:par>
                            </p:childTnLst>
                          </p:cTn>
                        </p:par>
                        <p:par>
                          <p:cTn id="7" fill="hold" nodeType="afterGroup">
                            <p:stCondLst>
                              <p:cond delay="500"/>
                            </p:stCondLst>
                            <p:childTnLst>
                              <p:par>
                                <p:cTn id="8" presetID="9" presetClass="entr" presetSubtype="0" fill="hold" nodeType="afterEffect">
                                  <p:stCondLst>
                                    <p:cond delay="0"/>
                                  </p:stCondLst>
                                  <p:childTnLst>
                                    <p:set>
                                      <p:cBhvr>
                                        <p:cTn id="9" dur="1" fill="hold">
                                          <p:stCondLst>
                                            <p:cond delay="0"/>
                                          </p:stCondLst>
                                        </p:cTn>
                                        <p:tgtEl>
                                          <p:spTgt spid="36927"/>
                                        </p:tgtEl>
                                        <p:attrNameLst>
                                          <p:attrName>style.visibility</p:attrName>
                                        </p:attrNameLst>
                                      </p:cBhvr>
                                      <p:to>
                                        <p:strVal val="visible"/>
                                      </p:to>
                                    </p:set>
                                    <p:animEffect transition="in" filter="dissolve">
                                      <p:cBhvr>
                                        <p:cTn id="10" dur="500"/>
                                        <p:tgtEl>
                                          <p:spTgt spid="36927"/>
                                        </p:tgtEl>
                                      </p:cBhvr>
                                    </p:animEffect>
                                  </p:childTnLst>
                                </p:cTn>
                              </p:par>
                            </p:childTnLst>
                          </p:cTn>
                        </p:par>
                        <p:par>
                          <p:cTn id="11" fill="hold" nodeType="afterGroup">
                            <p:stCondLst>
                              <p:cond delay="1000"/>
                            </p:stCondLst>
                            <p:childTnLst>
                              <p:par>
                                <p:cTn id="12" presetID="9" presetClass="entr" presetSubtype="0" fill="hold" grpId="0" nodeType="afterEffect">
                                  <p:stCondLst>
                                    <p:cond delay="3000"/>
                                  </p:stCondLst>
                                  <p:childTnLst>
                                    <p:set>
                                      <p:cBhvr>
                                        <p:cTn id="13" dur="1" fill="hold">
                                          <p:stCondLst>
                                            <p:cond delay="0"/>
                                          </p:stCondLst>
                                        </p:cTn>
                                        <p:tgtEl>
                                          <p:spTgt spid="36930"/>
                                        </p:tgtEl>
                                        <p:attrNameLst>
                                          <p:attrName>style.visibility</p:attrName>
                                        </p:attrNameLst>
                                      </p:cBhvr>
                                      <p:to>
                                        <p:strVal val="visible"/>
                                      </p:to>
                                    </p:set>
                                    <p:animEffect transition="in" filter="dissolve">
                                      <p:cBhvr>
                                        <p:cTn id="14" dur="500"/>
                                        <p:tgtEl>
                                          <p:spTgt spid="36930"/>
                                        </p:tgtEl>
                                      </p:cBhvr>
                                    </p:animEffect>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par>
                          <p:cTn id="15" fill="hold" nodeType="afterGroup">
                            <p:stCondLst>
                              <p:cond delay="4500"/>
                            </p:stCondLst>
                            <p:childTnLst>
                              <p:par>
                                <p:cTn id="16" presetID="1" presetClass="entr" presetSubtype="0" fill="hold" nodeType="afterEffect">
                                  <p:stCondLst>
                                    <p:cond delay="3000"/>
                                  </p:stCondLst>
                                  <p:childTnLst>
                                    <p:set>
                                      <p:cBhvr>
                                        <p:cTn id="17" dur="1" fill="hold">
                                          <p:stCondLst>
                                            <p:cond delay="499"/>
                                          </p:stCondLst>
                                        </p:cTn>
                                        <p:tgtEl>
                                          <p:spTgt spid="36924"/>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4" name="POP.WAV"/>
                                        </p:tgtEl>
                                      </p:cMediaNode>
                                    </p:audio>
                                  </p:subTnLst>
                                </p:cTn>
                              </p:par>
                            </p:childTnLst>
                          </p:cTn>
                        </p:par>
                        <p:par>
                          <p:cTn id="18" fill="hold" nodeType="afterGroup">
                            <p:stCondLst>
                              <p:cond delay="8000"/>
                            </p:stCondLst>
                            <p:childTnLst>
                              <p:par>
                                <p:cTn id="19" presetID="9" presetClass="entr" presetSubtype="0" fill="hold" grpId="0" nodeType="afterEffect">
                                  <p:stCondLst>
                                    <p:cond delay="3000"/>
                                  </p:stCondLst>
                                  <p:childTnLst>
                                    <p:set>
                                      <p:cBhvr>
                                        <p:cTn id="20" dur="1" fill="hold">
                                          <p:stCondLst>
                                            <p:cond delay="0"/>
                                          </p:stCondLst>
                                        </p:cTn>
                                        <p:tgtEl>
                                          <p:spTgt spid="36928"/>
                                        </p:tgtEl>
                                        <p:attrNameLst>
                                          <p:attrName>style.visibility</p:attrName>
                                        </p:attrNameLst>
                                      </p:cBhvr>
                                      <p:to>
                                        <p:strVal val="visible"/>
                                      </p:to>
                                    </p:set>
                                    <p:animEffect transition="in" filter="dissolve">
                                      <p:cBhvr>
                                        <p:cTn id="21" dur="500"/>
                                        <p:tgtEl>
                                          <p:spTgt spid="36928"/>
                                        </p:tgtEl>
                                      </p:cBhvr>
                                    </p:animEffect>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par>
                          <p:cTn id="22" fill="hold" nodeType="afterGroup">
                            <p:stCondLst>
                              <p:cond delay="11500"/>
                            </p:stCondLst>
                            <p:childTnLst>
                              <p:par>
                                <p:cTn id="23" presetID="9" presetClass="entr" presetSubtype="0" fill="hold" nodeType="afterEffect">
                                  <p:stCondLst>
                                    <p:cond delay="3000"/>
                                  </p:stCondLst>
                                  <p:childTnLst>
                                    <p:set>
                                      <p:cBhvr>
                                        <p:cTn id="24" dur="1" fill="hold">
                                          <p:stCondLst>
                                            <p:cond delay="0"/>
                                          </p:stCondLst>
                                        </p:cTn>
                                        <p:tgtEl>
                                          <p:spTgt spid="36923"/>
                                        </p:tgtEl>
                                        <p:attrNameLst>
                                          <p:attrName>style.visibility</p:attrName>
                                        </p:attrNameLst>
                                      </p:cBhvr>
                                      <p:to>
                                        <p:strVal val="visible"/>
                                      </p:to>
                                    </p:set>
                                    <p:animEffect transition="in" filter="dissolve">
                                      <p:cBhvr>
                                        <p:cTn id="25" dur="500"/>
                                        <p:tgtEl>
                                          <p:spTgt spid="36923"/>
                                        </p:tgtEl>
                                      </p:cBhvr>
                                    </p:animEffect>
                                  </p:childTnLst>
                                  <p:subTnLst>
                                    <p:audio>
                                      <p:cMediaNode>
                                        <p:cTn display="0" masterRel="sameClick">
                                          <p:stCondLst>
                                            <p:cond evt="begin" delay="0">
                                              <p:tn val="23"/>
                                            </p:cond>
                                          </p:stCondLst>
                                          <p:endCondLst>
                                            <p:cond evt="onStopAudio" delay="0">
                                              <p:tgtEl>
                                                <p:sldTgt/>
                                              </p:tgtEl>
                                            </p:cond>
                                          </p:endCondLst>
                                        </p:cTn>
                                        <p:tgtEl>
                                          <p:sndTgt r:embed="rId5" name="chimes.wav"/>
                                        </p:tgtEl>
                                      </p:cMediaNode>
                                    </p:audio>
                                  </p:subTnLst>
                                </p:cTn>
                              </p:par>
                            </p:childTnLst>
                          </p:cTn>
                        </p:par>
                        <p:par>
                          <p:cTn id="26" fill="hold" nodeType="afterGroup">
                            <p:stCondLst>
                              <p:cond delay="15000"/>
                            </p:stCondLst>
                            <p:childTnLst>
                              <p:par>
                                <p:cTn id="27" presetID="9" presetClass="entr" presetSubtype="0" fill="hold" grpId="0" nodeType="afterEffect">
                                  <p:stCondLst>
                                    <p:cond delay="3000"/>
                                  </p:stCondLst>
                                  <p:childTnLst>
                                    <p:set>
                                      <p:cBhvr>
                                        <p:cTn id="28" dur="1" fill="hold">
                                          <p:stCondLst>
                                            <p:cond delay="0"/>
                                          </p:stCondLst>
                                        </p:cTn>
                                        <p:tgtEl>
                                          <p:spTgt spid="36929"/>
                                        </p:tgtEl>
                                        <p:attrNameLst>
                                          <p:attrName>style.visibility</p:attrName>
                                        </p:attrNameLst>
                                      </p:cBhvr>
                                      <p:to>
                                        <p:strVal val="visible"/>
                                      </p:to>
                                    </p:set>
                                    <p:animEffect transition="in" filter="dissolve">
                                      <p:cBhvr>
                                        <p:cTn id="29" dur="500"/>
                                        <p:tgtEl>
                                          <p:spTgt spid="36929"/>
                                        </p:tgtEl>
                                      </p:cBhvr>
                                    </p:animEffect>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par>
                          <p:cTn id="30" fill="hold" nodeType="afterGroup">
                            <p:stCondLst>
                              <p:cond delay="18500"/>
                            </p:stCondLst>
                            <p:childTnLst>
                              <p:par>
                                <p:cTn id="31" presetID="7" presetClass="entr" presetSubtype="4" fill="hold" nodeType="afterEffect">
                                  <p:stCondLst>
                                    <p:cond delay="500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0" fill="hold"/>
                                        <p:tgtEl>
                                          <p:spTgt spid="2"/>
                                        </p:tgtEl>
                                        <p:attrNameLst>
                                          <p:attrName>ppt_x</p:attrName>
                                        </p:attrNameLst>
                                      </p:cBhvr>
                                      <p:tavLst>
                                        <p:tav tm="0">
                                          <p:val>
                                            <p:strVal val="#ppt_x"/>
                                          </p:val>
                                        </p:tav>
                                        <p:tav tm="100000">
                                          <p:val>
                                            <p:strVal val="#ppt_x"/>
                                          </p:val>
                                        </p:tav>
                                      </p:tavLst>
                                    </p:anim>
                                    <p:anim calcmode="lin" valueType="num">
                                      <p:cBhvr additive="base">
                                        <p:cTn id="34" dur="500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6" name="JOYFUL.WAV"/>
                                        </p:tgtEl>
                                      </p:cMediaNode>
                                    </p:audio>
                                  </p:subTnLst>
                                </p:cTn>
                              </p:par>
                            </p:childTnLst>
                          </p:cTn>
                        </p:par>
                        <p:par>
                          <p:cTn id="35" fill="hold" nodeType="afterGroup">
                            <p:stCondLst>
                              <p:cond delay="28500"/>
                            </p:stCondLst>
                            <p:childTnLst>
                              <p:par>
                                <p:cTn id="36" presetID="2" presetClass="entr" presetSubtype="2" fill="hold" nodeType="afterEffect">
                                  <p:stCondLst>
                                    <p:cond delay="8000"/>
                                  </p:stCondLst>
                                  <p:childTnLst>
                                    <p:set>
                                      <p:cBhvr>
                                        <p:cTn id="37" dur="1" fill="hold">
                                          <p:stCondLst>
                                            <p:cond delay="0"/>
                                          </p:stCondLst>
                                        </p:cTn>
                                        <p:tgtEl>
                                          <p:spTgt spid="36926"/>
                                        </p:tgtEl>
                                        <p:attrNameLst>
                                          <p:attrName>style.visibility</p:attrName>
                                        </p:attrNameLst>
                                      </p:cBhvr>
                                      <p:to>
                                        <p:strVal val="visible"/>
                                      </p:to>
                                    </p:set>
                                    <p:anim calcmode="lin" valueType="num">
                                      <p:cBhvr additive="base">
                                        <p:cTn id="38" dur="500" fill="hold"/>
                                        <p:tgtEl>
                                          <p:spTgt spid="36926"/>
                                        </p:tgtEl>
                                        <p:attrNameLst>
                                          <p:attrName>ppt_x</p:attrName>
                                        </p:attrNameLst>
                                      </p:cBhvr>
                                      <p:tavLst>
                                        <p:tav tm="0">
                                          <p:val>
                                            <p:strVal val="1+#ppt_w/2"/>
                                          </p:val>
                                        </p:tav>
                                        <p:tav tm="100000">
                                          <p:val>
                                            <p:strVal val="#ppt_x"/>
                                          </p:val>
                                        </p:tav>
                                      </p:tavLst>
                                    </p:anim>
                                    <p:anim calcmode="lin" valueType="num">
                                      <p:cBhvr additive="base">
                                        <p:cTn id="39" dur="500" fill="hold"/>
                                        <p:tgtEl>
                                          <p:spTgt spid="3692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6"/>
                                            </p:cond>
                                          </p:stCondLst>
                                          <p:endCondLst>
                                            <p:cond evt="onStopAudio" delay="0">
                                              <p:tgtEl>
                                                <p:sldTgt/>
                                              </p:tgtEl>
                                            </p:cond>
                                          </p:endCondLst>
                                        </p:cTn>
                                        <p:tgtEl>
                                          <p:sndTgt r:embed="rId7" name="explode.wav"/>
                                        </p:tgtEl>
                                      </p:cMediaNode>
                                    </p:audio>
                                  </p:subTnLst>
                                </p:cTn>
                              </p:par>
                            </p:childTnLst>
                          </p:cTn>
                        </p:par>
                        <p:par>
                          <p:cTn id="40" fill="hold" nodeType="afterGroup">
                            <p:stCondLst>
                              <p:cond delay="37000"/>
                            </p:stCondLst>
                            <p:childTnLst>
                              <p:par>
                                <p:cTn id="41" presetID="9" presetClass="entr" presetSubtype="0" fill="hold" nodeType="afterEffect">
                                  <p:stCondLst>
                                    <p:cond delay="3000"/>
                                  </p:stCondLst>
                                  <p:childTnLst>
                                    <p:set>
                                      <p:cBhvr>
                                        <p:cTn id="42" dur="1" fill="hold">
                                          <p:stCondLst>
                                            <p:cond delay="0"/>
                                          </p:stCondLst>
                                        </p:cTn>
                                        <p:tgtEl>
                                          <p:spTgt spid="36925"/>
                                        </p:tgtEl>
                                        <p:attrNameLst>
                                          <p:attrName>style.visibility</p:attrName>
                                        </p:attrNameLst>
                                      </p:cBhvr>
                                      <p:to>
                                        <p:strVal val="visible"/>
                                      </p:to>
                                    </p:set>
                                    <p:animEffect transition="in" filter="dissolve">
                                      <p:cBhvr>
                                        <p:cTn id="43" dur="500"/>
                                        <p:tgtEl>
                                          <p:spTgt spid="36925"/>
                                        </p:tgtEl>
                                      </p:cBhvr>
                                    </p:animEffect>
                                  </p:childTnLst>
                                  <p:subTnLst>
                                    <p:audio>
                                      <p:cMediaNode>
                                        <p:cTn display="0" masterRel="sameClick">
                                          <p:stCondLst>
                                            <p:cond evt="begin" delay="0">
                                              <p:tn val="41"/>
                                            </p:cond>
                                          </p:stCondLst>
                                          <p:endCondLst>
                                            <p:cond evt="onStopAudio" delay="0">
                                              <p:tgtEl>
                                                <p:sldTgt/>
                                              </p:tgtEl>
                                            </p:cond>
                                          </p:endCondLst>
                                        </p:cTn>
                                        <p:tgtEl>
                                          <p:sndTgt r:embed="rId8"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28" grpId="0" animBg="1" autoUpdateAnimBg="0"/>
      <p:bldP spid="36929" grpId="0" animBg="1" autoUpdateAnimBg="0"/>
      <p:bldP spid="36930" grpId="0" animBg="1"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0274" name="Rectangle 2"/>
          <p:cNvSpPr>
            <a:spLocks noGrp="1" noChangeArrowheads="1"/>
          </p:cNvSpPr>
          <p:nvPr>
            <p:ph type="ctrTitle"/>
          </p:nvPr>
        </p:nvSpPr>
        <p:spPr/>
        <p:txBody>
          <a:bodyPr/>
          <a:lstStyle/>
          <a:p>
            <a:pPr eaLnBrk="1" hangingPunct="1"/>
            <a:r>
              <a:rPr lang="ko-KR" altLang="en-US">
                <a:solidFill>
                  <a:schemeClr val="bg1"/>
                </a:solidFill>
                <a:latin typeface="Arial" charset="0"/>
                <a:ea typeface="Osaka" charset="0"/>
                <a:cs typeface="Osaka" charset="0"/>
              </a:rPr>
              <a:t>로마서 </a:t>
            </a:r>
            <a:r>
              <a:rPr lang="en-US">
                <a:solidFill>
                  <a:schemeClr val="bg1"/>
                </a:solidFill>
                <a:latin typeface="Arial" charset="0"/>
                <a:ea typeface="Osaka" charset="0"/>
                <a:cs typeface="Osaka" charset="0"/>
              </a:rPr>
              <a:t>6</a:t>
            </a:r>
            <a:r>
              <a:rPr lang="ko-KR" altLang="en-US">
                <a:solidFill>
                  <a:schemeClr val="bg1"/>
                </a:solidFill>
                <a:latin typeface="Arial" charset="0"/>
                <a:ea typeface="Osaka" charset="0"/>
                <a:cs typeface="Osaka" charset="0"/>
              </a:rPr>
              <a:t>장</a:t>
            </a:r>
            <a:endParaRPr lang="en-US">
              <a:latin typeface="Arial" charset="0"/>
              <a:ea typeface="Osaka" charset="0"/>
              <a:cs typeface="Osaka" charset="0"/>
            </a:endParaRPr>
          </a:p>
        </p:txBody>
      </p:sp>
      <p:sp>
        <p:nvSpPr>
          <p:cNvPr id="950275" name="Rectangle 3"/>
          <p:cNvSpPr>
            <a:spLocks noGrp="1" noChangeArrowheads="1"/>
          </p:cNvSpPr>
          <p:nvPr>
            <p:ph type="subTitle" idx="1"/>
          </p:nvPr>
        </p:nvSpPr>
        <p:spPr>
          <a:xfrm>
            <a:off x="762000" y="3886200"/>
            <a:ext cx="7620000" cy="1752600"/>
          </a:xfrm>
        </p:spPr>
        <p:txBody>
          <a:bodyPr/>
          <a:lstStyle/>
          <a:p>
            <a:pPr eaLnBrk="1" hangingPunct="1"/>
            <a:r>
              <a:rPr lang="ko-KR" altLang="en-US" sz="3600" b="1" i="1">
                <a:solidFill>
                  <a:srgbClr val="FFFFFF"/>
                </a:solidFill>
                <a:latin typeface="Arial" charset="0"/>
                <a:ea typeface="Osaka" charset="0"/>
                <a:cs typeface="Osaka" charset="0"/>
              </a:rPr>
              <a:t>의는 그리스도와의 상태적  동일시됨을 통해  성화 안으로 주어진다</a:t>
            </a:r>
            <a:r>
              <a:rPr lang="en-US" altLang="ko-KR" sz="3600" b="1" i="1">
                <a:solidFill>
                  <a:srgbClr val="FFFFFF"/>
                </a:solidFill>
                <a:latin typeface="Arial" charset="0"/>
                <a:ea typeface="Osaka" charset="0"/>
                <a:cs typeface="Osaka" charset="0"/>
              </a:rPr>
              <a:t>.</a:t>
            </a:r>
            <a:endParaRPr lang="en-US" sz="3600" b="1" i="1">
              <a:solidFill>
                <a:srgbClr val="FFFFFF"/>
              </a:solidFill>
              <a:latin typeface="Arial" charset="0"/>
              <a:ea typeface="Osaka" charset="0"/>
              <a:cs typeface="Osaka" charset="0"/>
            </a:endParaRPr>
          </a:p>
        </p:txBody>
      </p:sp>
      <p:sp>
        <p:nvSpPr>
          <p:cNvPr id="950276" name="Text Box 4"/>
          <p:cNvSpPr txBox="1">
            <a:spLocks noChangeArrowheads="1"/>
          </p:cNvSpPr>
          <p:nvPr/>
        </p:nvSpPr>
        <p:spPr bwMode="auto">
          <a:xfrm>
            <a:off x="8305800" y="76200"/>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spcBef>
                <a:spcPct val="50000"/>
              </a:spcBef>
              <a:buClrTx/>
              <a:buSzTx/>
              <a:buFontTx/>
              <a:buNone/>
            </a:pPr>
            <a:r>
              <a:rPr lang="en-US" b="1">
                <a:solidFill>
                  <a:srgbClr val="FFFFFF"/>
                </a:solidFill>
                <a:ea typeface="Osaka" charset="0"/>
                <a:cs typeface="Osaka" charset="0"/>
              </a:rPr>
              <a:t>154a</a:t>
            </a:r>
            <a:endParaRPr lang="en-US" b="1">
              <a:solidFill>
                <a:srgbClr val="000000"/>
              </a:solidFill>
              <a:ea typeface="Osaka" charset="0"/>
              <a:cs typeface="Osaka"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51298" name="Rectangle 2"/>
          <p:cNvSpPr>
            <a:spLocks noGrp="1" noChangeArrowheads="1"/>
          </p:cNvSpPr>
          <p:nvPr>
            <p:ph type="title"/>
          </p:nvPr>
        </p:nvSpPr>
        <p:spPr>
          <a:xfrm>
            <a:off x="0" y="304800"/>
            <a:ext cx="9144000" cy="838200"/>
          </a:xfrm>
        </p:spPr>
        <p:txBody>
          <a:bodyPr/>
          <a:lstStyle/>
          <a:p>
            <a:pPr eaLnBrk="1" hangingPunct="1"/>
            <a:r>
              <a:rPr lang="ko-KR" altLang="en-US" sz="4000" b="1">
                <a:solidFill>
                  <a:schemeClr val="bg1"/>
                </a:solidFill>
                <a:latin typeface="Copperplate Gothic Light" charset="0"/>
                <a:ea typeface="ＭＳ Ｐゴシック" charset="0"/>
                <a:cs typeface="ＭＳ Ｐゴシック" charset="0"/>
              </a:rPr>
              <a:t>로마서에서의 의</a:t>
            </a:r>
            <a:endParaRPr lang="en-US" sz="4000">
              <a:solidFill>
                <a:schemeClr val="bg1"/>
              </a:solidFill>
              <a:latin typeface="Copperplate Gothic Light" charset="0"/>
              <a:ea typeface="ＭＳ Ｐゴシック" charset="0"/>
              <a:cs typeface="ＭＳ Ｐゴシック" charset="0"/>
            </a:endParaRPr>
          </a:p>
        </p:txBody>
      </p:sp>
      <p:sp>
        <p:nvSpPr>
          <p:cNvPr id="951299" name="Text Box 3"/>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ea typeface="ＭＳ Ｐゴシック" charset="0"/>
                <a:cs typeface="ＭＳ Ｐゴシック" charset="0"/>
              </a:rPr>
              <a:t>145</a:t>
            </a:r>
          </a:p>
        </p:txBody>
      </p:sp>
      <p:graphicFrame>
        <p:nvGraphicFramePr>
          <p:cNvPr id="432168" name="Group 40"/>
          <p:cNvGraphicFramePr>
            <a:graphicFrameLocks noGrp="1"/>
          </p:cNvGraphicFramePr>
          <p:nvPr/>
        </p:nvGraphicFramePr>
        <p:xfrm>
          <a:off x="76200" y="1473200"/>
          <a:ext cx="8991600" cy="5232400"/>
        </p:xfrm>
        <a:graphic>
          <a:graphicData uri="http://schemas.openxmlformats.org/drawingml/2006/table">
            <a:tbl>
              <a:tblPr/>
              <a:tblGrid>
                <a:gridCol w="1143000"/>
                <a:gridCol w="1425575"/>
                <a:gridCol w="1284288"/>
                <a:gridCol w="1285875"/>
                <a:gridCol w="1284287"/>
                <a:gridCol w="1284288"/>
                <a:gridCol w="1284287"/>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주제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err="1" smtClean="0">
                          <a:ln>
                            <a:noFill/>
                          </a:ln>
                          <a:solidFill>
                            <a:schemeClr val="bg1"/>
                          </a:solidFill>
                          <a:effectLst/>
                          <a:latin typeface="Arial" charset="0"/>
                          <a:ea typeface="ＭＳ Ｐゴシック" charset="-128"/>
                          <a:cs typeface="ＭＳ Ｐゴシック" charset="-128"/>
                        </a:rPr>
                        <a:t>필요된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제공된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주어진</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증명된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적용된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전파된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소개</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정죄</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1:18–</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칭의</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3:21–</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성화</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택함</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변화</a:t>
                      </a:r>
                      <a:endParaRPr kumimoji="0" lang="en-US" altLang="ko-KR" sz="2000" b="1" i="0" u="none" strike="noStrike" cap="none" normalizeH="0" baseline="0" dirty="0" smtClean="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12:1</a:t>
                      </a: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전파</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15:14–</a:t>
                      </a:r>
                      <a:b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시작</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죄</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구원</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구별</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주권</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smtClean="0">
                          <a:ln>
                            <a:noFill/>
                          </a:ln>
                          <a:solidFill>
                            <a:schemeClr val="bg1"/>
                          </a:solidFill>
                          <a:effectLst/>
                          <a:latin typeface="Arial" charset="0"/>
                          <a:ea typeface="ＭＳ Ｐゴシック" charset="-128"/>
                          <a:cs typeface="ＭＳ Ｐゴシック" charset="-128"/>
                        </a:rPr>
                        <a:t>섬김</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ko-KR" altLang="en-US" sz="2000" b="1" i="0" u="none" strike="noStrike" cap="none" normalizeH="0" baseline="0" dirty="0" err="1" smtClean="0">
                          <a:ln>
                            <a:noFill/>
                          </a:ln>
                          <a:solidFill>
                            <a:schemeClr val="bg1"/>
                          </a:solidFill>
                          <a:effectLst/>
                          <a:latin typeface="Arial" charset="0"/>
                          <a:ea typeface="ＭＳ Ｐゴシック" charset="-128"/>
                          <a:cs typeface="ＭＳ Ｐゴシック" charset="-128"/>
                        </a:rPr>
                        <a:t>파송</a:t>
                      </a:r>
                      <a:endParaRPr kumimoji="0" lang="en-US" sz="2000" b="1" i="0" u="none" strike="noStrike" cap="none" normalizeH="0" baseline="0" dirty="0">
                        <a:ln>
                          <a:noFill/>
                        </a:ln>
                        <a:solidFill>
                          <a:schemeClr val="bg1"/>
                        </a:solidFill>
                        <a:effectLst/>
                        <a:latin typeface="Arial"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1676400" y="542925"/>
            <a:ext cx="7010400" cy="950913"/>
          </a:xfrm>
          <a:effectLst>
            <a:outerShdw blurRad="63500" dist="35921" dir="2700000" algn="ctr" rotWithShape="0">
              <a:srgbClr val="000000">
                <a:alpha val="74998"/>
              </a:srgbClr>
            </a:outerShdw>
          </a:effectLst>
        </p:spPr>
        <p:txBody>
          <a:bodyPr/>
          <a:lstStyle/>
          <a:p>
            <a:pPr eaLnBrk="1" hangingPunct="1">
              <a:defRPr/>
            </a:pPr>
            <a:r>
              <a:rPr lang="ko-KR" altLang="en-US" sz="3000" b="1">
                <a:latin typeface="Arial" charset="0"/>
                <a:ea typeface="ＭＳ Ｐゴシック" charset="0"/>
                <a:cs typeface="Times New Roman" charset="0"/>
              </a:rPr>
              <a:t>칭의와 성화의 대조</a:t>
            </a:r>
            <a:endParaRPr lang="en-US" sz="3000" b="1">
              <a:latin typeface="Arial" charset="0"/>
              <a:ea typeface="ＭＳ Ｐゴシック" charset="0"/>
              <a:cs typeface="Times New Roman" charset="0"/>
            </a:endParaRPr>
          </a:p>
        </p:txBody>
      </p:sp>
      <p:sp>
        <p:nvSpPr>
          <p:cNvPr id="35846" name="AutoShape 6" descr="Cliff in Clouds"/>
          <p:cNvSpPr>
            <a:spLocks noChangeArrowheads="1"/>
          </p:cNvSpPr>
          <p:nvPr/>
        </p:nvSpPr>
        <p:spPr bwMode="auto">
          <a:xfrm>
            <a:off x="4337050" y="1905000"/>
            <a:ext cx="4654550" cy="3813175"/>
          </a:xfrm>
          <a:prstGeom prst="foldedCorner">
            <a:avLst>
              <a:gd name="adj" fmla="val 12500"/>
            </a:avLst>
          </a:prstGeom>
          <a:blipFill dpi="0" rotWithShape="0">
            <a:blip r:embed="rId3" cstate="screen">
              <a:lum bright="48000"/>
              <a:extLst>
                <a:ext uri="{28A0092B-C50C-407E-A947-70E740481C1C}">
                  <a14:useLocalDpi xmlns:a14="http://schemas.microsoft.com/office/drawing/2010/main"/>
                </a:ext>
              </a:extLst>
            </a:blip>
            <a:srcRect/>
            <a:stretch>
              <a:fillRect/>
            </a:stretch>
          </a:blipFill>
          <a:ln w="9525">
            <a:solidFill>
              <a:schemeClr val="tx1"/>
            </a:solidFill>
            <a:round/>
            <a:headEnd/>
            <a:tailEnd/>
          </a:ln>
          <a:effectLst>
            <a:outerShdw blurRad="63500" dist="38099" dir="2700000" algn="ctr" rotWithShape="0">
              <a:srgbClr val="000000">
                <a:alpha val="74998"/>
              </a:srgbClr>
            </a:outerShdw>
          </a:effectLst>
        </p:spPr>
        <p:txBody>
          <a:bodyPr wrap="none" anchor="ctr"/>
          <a:lstStyle/>
          <a:p>
            <a:pPr marL="457200" indent="-457200" algn="ctr" defTabSz="914400">
              <a:lnSpc>
                <a:spcPct val="100000"/>
              </a:lnSpc>
              <a:spcBef>
                <a:spcPct val="50000"/>
              </a:spcBef>
              <a:buClrTx/>
              <a:buSzPct val="80000"/>
              <a:buFontTx/>
              <a:buNone/>
              <a:defRPr/>
            </a:pPr>
            <a:endParaRPr lang="en-US" sz="1000"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None/>
              <a:defRPr/>
            </a:pPr>
            <a:r>
              <a:rPr lang="ko-KR" altLang="en-US" b="1">
                <a:solidFill>
                  <a:srgbClr val="000000"/>
                </a:solidFill>
                <a:effectLst>
                  <a:outerShdw blurRad="38100" dist="38100" dir="2700000" algn="tl">
                    <a:srgbClr val="FFFFFF"/>
                  </a:outerShdw>
                </a:effectLst>
                <a:latin typeface="Arial" charset="0"/>
                <a:cs typeface="Times New Roman" charset="0"/>
              </a:rPr>
              <a:t>성화</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ja-JP" altLang="en-US" b="1">
                <a:solidFill>
                  <a:srgbClr val="000000"/>
                </a:solidFill>
                <a:effectLst>
                  <a:outerShdw blurRad="38100" dist="38100" dir="2700000" algn="tl">
                    <a:srgbClr val="FFFFFF"/>
                  </a:outerShdw>
                </a:effectLst>
                <a:latin typeface="Arial" charset="0"/>
                <a:cs typeface="Times New Roman" charset="0"/>
              </a:rPr>
              <a:t>“</a:t>
            </a:r>
            <a:r>
              <a:rPr lang="ko-KR" altLang="en-US" b="1">
                <a:solidFill>
                  <a:srgbClr val="000000"/>
                </a:solidFill>
                <a:effectLst>
                  <a:outerShdw blurRad="38100" dist="38100" dir="2700000" algn="tl">
                    <a:srgbClr val="FFFFFF"/>
                  </a:outerShdw>
                </a:effectLst>
                <a:latin typeface="Arial" charset="0"/>
                <a:cs typeface="Times New Roman" charset="0"/>
              </a:rPr>
              <a:t>구별</a:t>
            </a:r>
            <a:r>
              <a:rPr lang="ja-JP" altLang="en-US" b="1">
                <a:solidFill>
                  <a:srgbClr val="000000"/>
                </a:solidFill>
                <a:effectLst>
                  <a:outerShdw blurRad="38100" dist="38100" dir="2700000" algn="tl">
                    <a:srgbClr val="FFFFFF"/>
                  </a:outerShdw>
                </a:effectLst>
                <a:latin typeface="Arial" charset="0"/>
                <a:cs typeface="Times New Roman" charset="0"/>
              </a:rPr>
              <a:t>”</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ko-KR" altLang="en-US" b="1">
                <a:solidFill>
                  <a:srgbClr val="000000"/>
                </a:solidFill>
                <a:effectLst>
                  <a:outerShdw blurRad="38100" dist="38100" dir="2700000" algn="tl">
                    <a:srgbClr val="FFFFFF"/>
                  </a:outerShdw>
                </a:effectLst>
                <a:latin typeface="Arial" charset="0"/>
                <a:cs typeface="Times New Roman" charset="0"/>
              </a:rPr>
              <a:t>내적 상태</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ko-KR" altLang="en-US" b="1">
                <a:solidFill>
                  <a:srgbClr val="000000"/>
                </a:solidFill>
                <a:effectLst>
                  <a:outerShdw blurRad="38100" dist="38100" dir="2700000" algn="tl">
                    <a:srgbClr val="FFFFFF"/>
                  </a:outerShdw>
                </a:effectLst>
                <a:latin typeface="Arial" charset="0"/>
                <a:cs typeface="Times New Roman" charset="0"/>
              </a:rPr>
              <a:t>인생을 거쳐 계속적</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ko-KR" altLang="en-US" b="1">
                <a:solidFill>
                  <a:srgbClr val="000000"/>
                </a:solidFill>
                <a:effectLst>
                  <a:outerShdw blurRad="38100" dist="38100" dir="2700000" algn="tl">
                    <a:srgbClr val="FFFFFF"/>
                  </a:outerShdw>
                </a:effectLst>
                <a:latin typeface="Arial" charset="0"/>
                <a:cs typeface="Times New Roman" charset="0"/>
              </a:rPr>
              <a:t>우리가 하나님과 협력함</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ko-KR" altLang="en-US" b="1">
                <a:solidFill>
                  <a:srgbClr val="000000"/>
                </a:solidFill>
                <a:effectLst>
                  <a:outerShdw blurRad="38100" dist="38100" dir="2700000" algn="tl">
                    <a:srgbClr val="FFFFFF"/>
                  </a:outerShdw>
                </a:effectLst>
                <a:latin typeface="Arial" charset="0"/>
                <a:cs typeface="Times New Roman" charset="0"/>
              </a:rPr>
              <a:t>현세에선 완전하지 않음</a:t>
            </a:r>
            <a:endParaRPr lang="en-US" altLang="ja-JP" b="1">
              <a:solidFill>
                <a:srgbClr val="000000"/>
              </a:solidFill>
              <a:effectLst>
                <a:outerShdw blurRad="38100" dist="38100" dir="2700000" algn="tl">
                  <a:srgbClr val="FFFFFF"/>
                </a:outerShdw>
              </a:effectLst>
              <a:latin typeface="Arial" charset="0"/>
              <a:cs typeface="Times New Roman" charset="0"/>
            </a:endParaRPr>
          </a:p>
          <a:p>
            <a:pPr marL="457200" indent="-457200" algn="ctr" defTabSz="914400">
              <a:lnSpc>
                <a:spcPct val="100000"/>
              </a:lnSpc>
              <a:spcBef>
                <a:spcPct val="50000"/>
              </a:spcBef>
              <a:buClrTx/>
              <a:buSzPct val="80000"/>
              <a:buFontTx/>
              <a:buAutoNum type="arabicPeriod"/>
              <a:defRPr/>
            </a:pPr>
            <a:r>
              <a:rPr lang="ko-KR" altLang="en-US" b="1">
                <a:solidFill>
                  <a:srgbClr val="000000"/>
                </a:solidFill>
                <a:effectLst>
                  <a:outerShdw blurRad="38100" dist="38100" dir="2700000" algn="tl">
                    <a:srgbClr val="FFFFFF"/>
                  </a:outerShdw>
                </a:effectLst>
                <a:latin typeface="Arial" charset="0"/>
                <a:cs typeface="Times New Roman" charset="0"/>
              </a:rPr>
              <a:t>차별적인 수준</a:t>
            </a:r>
            <a:endParaRPr lang="en-US" b="1">
              <a:solidFill>
                <a:srgbClr val="000000"/>
              </a:solidFill>
              <a:effectLst>
                <a:outerShdw blurRad="38100" dist="38100" dir="2700000" algn="tl">
                  <a:srgbClr val="FFFFFF"/>
                </a:outerShdw>
              </a:effectLst>
              <a:latin typeface="Arial" charset="0"/>
              <a:cs typeface="Times New Roman" charset="0"/>
            </a:endParaRPr>
          </a:p>
        </p:txBody>
      </p:sp>
      <p:sp>
        <p:nvSpPr>
          <p:cNvPr id="952323" name="Text Box 7"/>
          <p:cNvSpPr txBox="1">
            <a:spLocks noChangeArrowheads="1"/>
          </p:cNvSpPr>
          <p:nvPr/>
        </p:nvSpPr>
        <p:spPr bwMode="auto">
          <a:xfrm>
            <a:off x="8256588" y="76200"/>
            <a:ext cx="811212"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defTabSz="914400" eaLnBrk="1" hangingPunct="1">
              <a:lnSpc>
                <a:spcPct val="100000"/>
              </a:lnSpc>
              <a:buClrTx/>
              <a:buSzTx/>
              <a:buFontTx/>
              <a:buNone/>
            </a:pPr>
            <a:r>
              <a:rPr lang="en-US" b="1">
                <a:solidFill>
                  <a:srgbClr val="FFFFFF"/>
                </a:solidFill>
                <a:ea typeface="ＭＳ Ｐゴシック" charset="0"/>
                <a:cs typeface="ＭＳ Ｐゴシック" charset="0"/>
              </a:rPr>
              <a:t>155k</a:t>
            </a:r>
          </a:p>
        </p:txBody>
      </p:sp>
      <p:sp>
        <p:nvSpPr>
          <p:cNvPr id="35844" name="AutoShape 4"/>
          <p:cNvSpPr>
            <a:spLocks noGrp="1" noChangeArrowheads="1"/>
          </p:cNvSpPr>
          <p:nvPr>
            <p:ph type="body" sz="half" idx="1"/>
          </p:nvPr>
        </p:nvSpPr>
        <p:spPr>
          <a:xfrm>
            <a:off x="0" y="1676400"/>
            <a:ext cx="4800600" cy="5029200"/>
          </a:xfrm>
          <a:prstGeom prst="ellipseRibbon2">
            <a:avLst>
              <a:gd name="adj1" fmla="val 19356"/>
              <a:gd name="adj2" fmla="val 50000"/>
              <a:gd name="adj3" fmla="val 12500"/>
            </a:avLst>
          </a:prstGeom>
          <a:solidFill>
            <a:schemeClr val="bg2"/>
          </a:solidFill>
          <a:ln cap="flat">
            <a:solidFill>
              <a:schemeClr val="tx1"/>
            </a:solidFill>
            <a:round/>
            <a:headEnd type="none" w="med" len="med"/>
            <a:tailEnd type="none" w="med" len="med"/>
          </a:ln>
          <a:effectLst>
            <a:outerShdw blurRad="63500" dist="35921" dir="2700000" algn="ctr" rotWithShape="0">
              <a:srgbClr val="FFFFFF"/>
            </a:outerShdw>
          </a:effectLst>
        </p:spPr>
        <p:txBody>
          <a:bodyPr wrap="none" anchor="ctr"/>
          <a:lstStyle/>
          <a:p>
            <a:pPr marL="457200" indent="-457200" algn="ctr" eaLnBrk="1" hangingPunct="1">
              <a:spcBef>
                <a:spcPct val="50000"/>
              </a:spcBef>
              <a:buClrTx/>
              <a:buSzPct val="80000"/>
              <a:buFont typeface="Wingdings" charset="0"/>
              <a:buNone/>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칭의</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ja-JP"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a:t>
            </a: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정죄하지 않음</a:t>
            </a:r>
            <a:r>
              <a:rPr lang="ja-JP"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법적 지위</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한 번에 영속</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전적으로 하나님의 일</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현세에서 완전함</a:t>
            </a:r>
            <a:endParaRPr lang="en-US" altLang="ja-JP"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a:p>
            <a:pPr marL="457200" indent="-457200" algn="ctr" eaLnBrk="1" hangingPunct="1">
              <a:spcBef>
                <a:spcPct val="50000"/>
              </a:spcBef>
              <a:buClrTx/>
              <a:buSzPct val="80000"/>
              <a:buFontTx/>
              <a:buAutoNum type="arabicPeriod"/>
              <a:defRPr/>
            </a:pPr>
            <a:r>
              <a:rPr lang="ko-KR" altLang="en-US" sz="2300" b="1">
                <a:solidFill>
                  <a:srgbClr val="000000"/>
                </a:solidFill>
                <a:effectLst>
                  <a:outerShdw blurRad="38100" dist="38100" dir="2700000" algn="tl">
                    <a:srgbClr val="FFFFFF"/>
                  </a:outerShdw>
                </a:effectLst>
                <a:latin typeface="Arial" charset="0"/>
                <a:ea typeface="ＭＳ Ｐゴシック" charset="0"/>
                <a:cs typeface="Times New Roman" charset="0"/>
              </a:rPr>
              <a:t>모든 그리스도인들에게 동일</a:t>
            </a:r>
            <a:endParaRPr lang="en-US" sz="2300" b="1">
              <a:solidFill>
                <a:srgbClr val="000000"/>
              </a:solidFill>
              <a:effectLst>
                <a:outerShdw blurRad="38100" dist="38100" dir="2700000" algn="tl">
                  <a:srgbClr val="FFFFFF"/>
                </a:outerShdw>
              </a:effectLst>
              <a:latin typeface="Arial" charset="0"/>
              <a:ea typeface="ＭＳ Ｐゴシック" charset="0"/>
              <a:cs typeface="Times New Roman" charset="0"/>
            </a:endParaRPr>
          </a:p>
        </p:txBody>
      </p:sp>
      <p:pic>
        <p:nvPicPr>
          <p:cNvPr id="952325" name="Picture 3" descr="bd13718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467600" y="5192713"/>
            <a:ext cx="1524000" cy="143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26" name="Picture 5" descr="ag00522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152400" y="1295400"/>
            <a:ext cx="903288"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Effect transition="in" filter="dissolve">
                                      <p:cBhvr>
                                        <p:cTn id="7" dur="500"/>
                                        <p:tgtEl>
                                          <p:spTgt spid="358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846"/>
                                        </p:tgtEl>
                                        <p:attrNameLst>
                                          <p:attrName>style.visibility</p:attrName>
                                        </p:attrNameLst>
                                      </p:cBhvr>
                                      <p:to>
                                        <p:strVal val="visible"/>
                                      </p:to>
                                    </p:set>
                                    <p:animEffect transition="in" filter="dissolve">
                                      <p:cBhvr>
                                        <p:cTn id="12" dur="500"/>
                                        <p:tgtEl>
                                          <p:spTgt spid="35846"/>
                                        </p:tgtEl>
                                      </p:cBhvr>
                                    </p:animEffect>
                                  </p:childTnLst>
                                  <p:subTnLst>
                                    <p:audio>
                                      <p:cMediaNode>
                                        <p:cTn display="0" masterRel="sameClick">
                                          <p:stCondLst>
                                            <p:cond evt="begin" delay="0">
                                              <p:tn val="10"/>
                                            </p:cond>
                                          </p:stCondLst>
                                          <p:endCondLst>
                                            <p:cond evt="onStopAudio" delay="0">
                                              <p:tgtEl>
                                                <p:sldTgt/>
                                              </p:tgtEl>
                                            </p:cond>
                                          </p:endCondLst>
                                        </p:cTn>
                                        <p:tgtEl>
                                          <p:sndTgt r:embed="rId2" name="OWORSHI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autoUpdateAnimBg="0"/>
      <p:bldP spid="35844" grpId="0" animBg="1"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a:xfrm>
            <a:off x="0" y="0"/>
            <a:ext cx="9144000" cy="1524000"/>
          </a:xfrm>
          <a:effectLst>
            <a:outerShdw blurRad="63500" dist="35921" dir="2700000" algn="ctr" rotWithShape="0">
              <a:srgbClr val="000000">
                <a:alpha val="74998"/>
              </a:srgbClr>
            </a:outerShdw>
          </a:effectLst>
        </p:spPr>
        <p:txBody>
          <a:bodyPr/>
          <a:lstStyle/>
          <a:p>
            <a:pPr eaLnBrk="1" hangingPunct="1">
              <a:defRPr/>
            </a:pPr>
            <a:r>
              <a:rPr lang="ko-KR" altLang="en-US" dirty="0" smtClean="0">
                <a:ea typeface="ＭＳ Ｐゴシック" charset="-128"/>
                <a:cs typeface="ＭＳ Ｐゴシック" charset="-128"/>
              </a:rPr>
              <a:t>의는 성화 안으로 주어진다</a:t>
            </a:r>
            <a:r>
              <a:rPr lang="en-US" altLang="ko-KR" dirty="0" smtClean="0">
                <a:ea typeface="ＭＳ Ｐゴシック" charset="-128"/>
                <a:cs typeface="ＭＳ Ｐゴシック" charset="-128"/>
              </a:rPr>
              <a:t>.</a:t>
            </a:r>
            <a:r>
              <a:rPr lang="en-US" dirty="0" smtClean="0">
                <a:ea typeface="ＭＳ Ｐゴシック" charset="-128"/>
                <a:cs typeface="ＭＳ Ｐゴシック" charset="-128"/>
              </a:rPr>
              <a:t> </a:t>
            </a:r>
            <a:br>
              <a:rPr lang="en-US" dirty="0" smtClean="0">
                <a:ea typeface="ＭＳ Ｐゴシック" charset="-128"/>
                <a:cs typeface="ＭＳ Ｐゴシック" charset="-128"/>
              </a:rPr>
            </a:br>
            <a:r>
              <a:rPr lang="en-US" dirty="0" smtClean="0">
                <a:ea typeface="ＭＳ Ｐゴシック" charset="-128"/>
                <a:cs typeface="ＭＳ Ｐゴシック" charset="-128"/>
              </a:rPr>
              <a:t>(</a:t>
            </a:r>
            <a:r>
              <a:rPr lang="ko-KR" altLang="en-US" dirty="0" smtClean="0">
                <a:ea typeface="ＭＳ Ｐゴシック" charset="-128"/>
                <a:cs typeface="ＭＳ Ｐゴシック" charset="-128"/>
              </a:rPr>
              <a:t>롬</a:t>
            </a:r>
            <a:r>
              <a:rPr lang="en-US" dirty="0" smtClean="0">
                <a:ea typeface="ＭＳ Ｐゴシック" charset="-128"/>
                <a:cs typeface="ＭＳ Ｐゴシック" charset="-128"/>
              </a:rPr>
              <a:t> </a:t>
            </a:r>
            <a:r>
              <a:rPr lang="en-US" dirty="0">
                <a:ea typeface="ＭＳ Ｐゴシック" charset="-128"/>
                <a:cs typeface="ＭＳ Ｐゴシック" charset="-128"/>
              </a:rPr>
              <a:t>6–8)</a:t>
            </a:r>
          </a:p>
        </p:txBody>
      </p:sp>
      <p:sp>
        <p:nvSpPr>
          <p:cNvPr id="467971" name="Text Box 3"/>
          <p:cNvSpPr txBox="1">
            <a:spLocks noChangeArrowheads="1"/>
          </p:cNvSpPr>
          <p:nvPr/>
        </p:nvSpPr>
        <p:spPr bwMode="auto">
          <a:xfrm>
            <a:off x="0" y="1524000"/>
            <a:ext cx="9144000"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a:lnSpc>
                <a:spcPct val="100000"/>
              </a:lnSpc>
              <a:spcBef>
                <a:spcPct val="50000"/>
              </a:spcBef>
              <a:buClrTx/>
              <a:buSzTx/>
              <a:buFontTx/>
              <a:buNone/>
              <a:defRPr/>
            </a:pPr>
            <a:r>
              <a:rPr lang="ko-KR" altLang="en-US" sz="2800" i="1" dirty="0">
                <a:solidFill>
                  <a:srgbClr val="FFFFFF"/>
                </a:solidFill>
                <a:latin typeface="Arial" pitchFamily="-112" charset="0"/>
                <a:ea typeface="ＭＳ Ｐゴシック" charset="-128"/>
                <a:cs typeface="ＭＳ Ｐゴシック" charset="-128"/>
              </a:rPr>
              <a:t>어떻게 그리스도의 피를 우리에게 적용할 것인가</a:t>
            </a:r>
            <a:r>
              <a:rPr lang="en-US" altLang="ko-KR" sz="2800" i="1" dirty="0">
                <a:solidFill>
                  <a:srgbClr val="FFFFFF"/>
                </a:solidFill>
                <a:latin typeface="Arial" pitchFamily="-112" charset="0"/>
                <a:ea typeface="ＭＳ Ｐゴシック" charset="-128"/>
                <a:cs typeface="ＭＳ Ｐゴシック" charset="-128"/>
              </a:rPr>
              <a:t>?</a:t>
            </a:r>
            <a:endParaRPr lang="en-US" sz="2800" i="1" dirty="0">
              <a:solidFill>
                <a:srgbClr val="FFFFFF"/>
              </a:solidFill>
              <a:latin typeface="Arial" pitchFamily="-112" charset="0"/>
              <a:ea typeface="ＭＳ Ｐゴシック" charset="-128"/>
              <a:cs typeface="ＭＳ Ｐゴシック" charset="-128"/>
            </a:endParaRPr>
          </a:p>
        </p:txBody>
      </p:sp>
      <p:grpSp>
        <p:nvGrpSpPr>
          <p:cNvPr id="2" name="Group 4"/>
          <p:cNvGrpSpPr>
            <a:grpSpLocks/>
          </p:cNvGrpSpPr>
          <p:nvPr/>
        </p:nvGrpSpPr>
        <p:grpSpPr bwMode="auto">
          <a:xfrm>
            <a:off x="0" y="2286000"/>
            <a:ext cx="3048000" cy="3276600"/>
            <a:chOff x="0" y="1440"/>
            <a:chExt cx="1920" cy="2064"/>
          </a:xfrm>
        </p:grpSpPr>
        <p:sp>
          <p:nvSpPr>
            <p:cNvPr id="953349" name="Oval 5"/>
            <p:cNvSpPr>
              <a:spLocks noChangeArrowheads="1"/>
            </p:cNvSpPr>
            <p:nvPr/>
          </p:nvSpPr>
          <p:spPr bwMode="auto">
            <a:xfrm>
              <a:off x="0" y="1440"/>
              <a:ext cx="1920" cy="2064"/>
            </a:xfrm>
            <a:prstGeom prst="ellipse">
              <a:avLst/>
            </a:prstGeom>
            <a:gradFill rotWithShape="0">
              <a:gsLst>
                <a:gs pos="0">
                  <a:srgbClr val="8C1C73"/>
                </a:gs>
                <a:gs pos="100000">
                  <a:srgbClr val="410D35"/>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7974" name="Text Box 6"/>
            <p:cNvSpPr txBox="1">
              <a:spLocks noChangeArrowheads="1"/>
            </p:cNvSpPr>
            <p:nvPr/>
          </p:nvSpPr>
          <p:spPr bwMode="auto">
            <a:xfrm>
              <a:off x="0" y="1776"/>
              <a:ext cx="1872" cy="114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6</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기초</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동일시됨</a:t>
              </a:r>
              <a:endParaRPr lang="en-US" sz="2800" i="1" dirty="0" smtClean="0">
                <a:solidFill>
                  <a:srgbClr val="FFFFFF"/>
                </a:solidFill>
                <a:latin typeface="Arial" charset="0"/>
              </a:endParaRPr>
            </a:p>
          </p:txBody>
        </p:sp>
      </p:grpSp>
      <p:sp>
        <p:nvSpPr>
          <p:cNvPr id="467978" name="Text Box 10"/>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ＭＳ Ｐゴシック" charset="-128"/>
                <a:cs typeface="ＭＳ Ｐゴシック" charset="-128"/>
              </a:rPr>
              <a:t>154</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4)">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5393" name="Picture 2" descr="&quot;Radiating Ripples&quot; © Hermann Eisenbeiss / Photo Researc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3" name="Rectangle 3"/>
          <p:cNvSpPr>
            <a:spLocks noGrp="1" noChangeArrowheads="1"/>
          </p:cNvSpPr>
          <p:nvPr>
            <p:ph type="title"/>
          </p:nvPr>
        </p:nvSpPr>
        <p:spPr>
          <a:xfrm>
            <a:off x="533400" y="1325563"/>
            <a:ext cx="8534400" cy="1570037"/>
          </a:xfrm>
          <a:effectLst>
            <a:outerShdw blurRad="63500" dist="35921" dir="2700000" algn="ctr" rotWithShape="0">
              <a:srgbClr val="000000">
                <a:alpha val="74998"/>
              </a:srgbClr>
            </a:outerShdw>
          </a:effectLst>
        </p:spPr>
        <p:txBody>
          <a:bodyPr/>
          <a:lstStyle/>
          <a:p>
            <a:pPr eaLnBrk="1" hangingPunct="1">
              <a:defRPr/>
            </a:pPr>
            <a:r>
              <a:rPr lang="ja-JP" altLang="en-US" b="1" dirty="0" smtClean="0">
                <a:ea typeface="ＭＳ Ｐゴシック" charset="-128"/>
                <a:cs typeface="ＭＳ Ｐゴシック" charset="-128"/>
              </a:rPr>
              <a:t>“</a:t>
            </a:r>
            <a:r>
              <a:rPr lang="ko-KR" altLang="en-US" b="1" dirty="0" smtClean="0">
                <a:ea typeface="ＭＳ Ｐゴシック" charset="-128"/>
                <a:cs typeface="ＭＳ Ｐゴシック" charset="-128"/>
              </a:rPr>
              <a:t>은혜를 더하기 위해 우리가 계속 죄를 지을 것이냐</a:t>
            </a:r>
            <a:r>
              <a:rPr lang="en-US" altLang="ko-KR" b="1" dirty="0" smtClean="0">
                <a:ea typeface="ＭＳ Ｐゴシック" charset="-128"/>
                <a:cs typeface="ＭＳ Ｐゴシック" charset="-128"/>
              </a:rPr>
              <a:t>?</a:t>
            </a:r>
            <a:r>
              <a:rPr lang="ja-JP" altLang="en-US" b="1" dirty="0" smtClean="0">
                <a:ea typeface="ＭＳ Ｐゴシック" charset="-128"/>
                <a:cs typeface="ＭＳ Ｐゴシック" charset="-128"/>
              </a:rPr>
              <a:t>”</a:t>
            </a:r>
            <a:r>
              <a:rPr lang="en-US" altLang="ja-JP" b="1" dirty="0">
                <a:ea typeface="ＭＳ Ｐゴシック" charset="-128"/>
                <a:cs typeface="ＭＳ Ｐゴシック" charset="-128"/>
              </a:rPr>
              <a:t/>
            </a:r>
            <a:br>
              <a:rPr lang="en-US" altLang="ja-JP" b="1" dirty="0">
                <a:ea typeface="ＭＳ Ｐゴシック" charset="-128"/>
                <a:cs typeface="ＭＳ Ｐゴシック" charset="-128"/>
              </a:rPr>
            </a:br>
            <a:r>
              <a:rPr lang="en-US" altLang="ja-JP" b="1" dirty="0">
                <a:ea typeface="ＭＳ Ｐゴシック" charset="-128"/>
                <a:cs typeface="ＭＳ Ｐゴシック" charset="-128"/>
              </a:rPr>
              <a:t> (6:1)</a:t>
            </a:r>
            <a:endParaRPr lang="en-US" b="1" dirty="0">
              <a:ea typeface="ＭＳ Ｐゴシック" charset="-128"/>
              <a:cs typeface="ＭＳ Ｐゴシック" charset="-128"/>
            </a:endParaRPr>
          </a:p>
        </p:txBody>
      </p:sp>
      <p:sp>
        <p:nvSpPr>
          <p:cNvPr id="194566" name="Text Box 6"/>
          <p:cNvSpPr txBox="1">
            <a:spLocks noChangeArrowheads="1"/>
          </p:cNvSpPr>
          <p:nvPr/>
        </p:nvSpPr>
        <p:spPr bwMode="auto">
          <a:xfrm>
            <a:off x="8229600" y="0"/>
            <a:ext cx="8699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Arial" charset="0"/>
                <a:cs typeface="Arial" charset="0"/>
              </a:rPr>
              <a:t>154a</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1" name="Picture 2" descr="Baptism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1" name="Rectangle 3"/>
          <p:cNvSpPr>
            <a:spLocks noGrp="1" noChangeArrowheads="1"/>
          </p:cNvSpPr>
          <p:nvPr>
            <p:ph type="title"/>
          </p:nvPr>
        </p:nvSpPr>
        <p:spPr>
          <a:xfrm>
            <a:off x="0" y="0"/>
            <a:ext cx="9144000" cy="762000"/>
          </a:xfrm>
          <a:solidFill>
            <a:schemeClr val="bg2"/>
          </a:solidFill>
          <a:effectLst>
            <a:outerShdw blurRad="63500" dist="38099" dir="2700000" algn="ctr" rotWithShape="0">
              <a:schemeClr val="folHlink">
                <a:alpha val="74998"/>
              </a:schemeClr>
            </a:outerShdw>
          </a:effectLst>
        </p:spPr>
        <p:txBody>
          <a:bodyPr/>
          <a:lstStyle/>
          <a:p>
            <a:pPr eaLnBrk="1" hangingPunct="1">
              <a:defRPr/>
            </a:pPr>
            <a:r>
              <a:rPr lang="ko-KR" altLang="en-US" sz="3000" b="1" dirty="0" smtClean="0">
                <a:solidFill>
                  <a:schemeClr val="tx1"/>
                </a:solidFill>
                <a:ea typeface="ＭＳ Ｐゴシック" charset="-128"/>
                <a:cs typeface="ＭＳ Ｐゴシック" charset="-128"/>
              </a:rPr>
              <a:t>세례는 그의 죽으심과 동일화 되는 것이다</a:t>
            </a:r>
            <a:r>
              <a:rPr lang="en-US" altLang="ko-KR" sz="3000" b="1" dirty="0" smtClean="0">
                <a:solidFill>
                  <a:schemeClr val="tx1"/>
                </a:solidFill>
                <a:ea typeface="ＭＳ Ｐゴシック" charset="-128"/>
                <a:cs typeface="ＭＳ Ｐゴシック" charset="-128"/>
              </a:rPr>
              <a:t>.</a:t>
            </a:r>
            <a:endParaRPr lang="en-US" sz="3000" b="1" dirty="0">
              <a:solidFill>
                <a:schemeClr val="tx1"/>
              </a:solidFill>
              <a:ea typeface="ＭＳ Ｐゴシック" charset="-128"/>
              <a:cs typeface="ＭＳ Ｐゴシック" charset="-128"/>
            </a:endParaRPr>
          </a:p>
        </p:txBody>
      </p:sp>
      <p:sp>
        <p:nvSpPr>
          <p:cNvPr id="196613" name="Rectangle 5"/>
          <p:cNvSpPr>
            <a:spLocks noGrp="1" noChangeArrowheads="1"/>
          </p:cNvSpPr>
          <p:nvPr>
            <p:ph type="body" idx="1"/>
          </p:nvPr>
        </p:nvSpPr>
        <p:spPr>
          <a:xfrm>
            <a:off x="0" y="5638800"/>
            <a:ext cx="5410200" cy="1295400"/>
          </a:xfrm>
          <a:solidFill>
            <a:schemeClr val="bg2"/>
          </a:solidFill>
          <a:effectLst>
            <a:outerShdw blurRad="63500" dist="35921" dir="2700000" algn="ctr" rotWithShape="0">
              <a:schemeClr val="folHlink"/>
            </a:outerShdw>
          </a:effectLst>
        </p:spPr>
        <p:txBody>
          <a:bodyPr anchor="ctr"/>
          <a:lstStyle/>
          <a:p>
            <a:pPr marL="0" indent="0" algn="ctr" eaLnBrk="1" hangingPunct="1">
              <a:spcBef>
                <a:spcPct val="0"/>
              </a:spcBef>
              <a:buClrTx/>
              <a:buSzTx/>
              <a:buFont typeface="Wingdings" charset="2"/>
              <a:buNone/>
              <a:defRPr/>
            </a:pPr>
            <a:r>
              <a:rPr lang="ko-KR" altLang="en-US" sz="3600" b="1" dirty="0" smtClean="0">
                <a:ea typeface="ＭＳ Ｐゴシック" charset="-128"/>
                <a:cs typeface="ＭＳ Ｐゴシック" charset="-128"/>
              </a:rPr>
              <a:t>오직 신자에게만</a:t>
            </a:r>
            <a:endParaRPr lang="en-US" sz="3600" b="1" dirty="0">
              <a:ea typeface="ＭＳ Ｐゴシック" charset="-128"/>
              <a:cs typeface="ＭＳ Ｐゴシック" charset="-128"/>
            </a:endParaRPr>
          </a:p>
          <a:p>
            <a:pPr marL="0" indent="0" algn="ctr" eaLnBrk="1" hangingPunct="1">
              <a:spcBef>
                <a:spcPct val="0"/>
              </a:spcBef>
              <a:buClrTx/>
              <a:buSzTx/>
              <a:buFont typeface="Wingdings" charset="2"/>
              <a:buNone/>
              <a:defRPr/>
            </a:pPr>
            <a:r>
              <a:rPr lang="ko-KR" altLang="en-US" sz="3600" b="1" dirty="0" smtClean="0">
                <a:ea typeface="ＭＳ Ｐゴシック" charset="-128"/>
                <a:cs typeface="ＭＳ Ｐゴシック" charset="-128"/>
              </a:rPr>
              <a:t>오직 세례에 의해서만</a:t>
            </a:r>
            <a:endParaRPr lang="en-US" sz="3600" b="1" dirty="0">
              <a:ea typeface="ＭＳ Ｐゴシック" charset="-128"/>
              <a:cs typeface="ＭＳ Ｐゴシック" charset="-128"/>
            </a:endParaRPr>
          </a:p>
        </p:txBody>
      </p:sp>
      <p:sp>
        <p:nvSpPr>
          <p:cNvPr id="196614" name="Text Box 6"/>
          <p:cNvSpPr txBox="1">
            <a:spLocks noChangeArrowheads="1"/>
          </p:cNvSpPr>
          <p:nvPr/>
        </p:nvSpPr>
        <p:spPr bwMode="auto">
          <a:xfrm>
            <a:off x="8305800" y="76200"/>
            <a:ext cx="8699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Arial" charset="0"/>
                <a:cs typeface="Arial" charset="0"/>
              </a:rPr>
              <a:t>154a</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iterate type="wd">
                                    <p:tmPct val="100000"/>
                                  </p:iterate>
                                  <p:childTnLst>
                                    <p:set>
                                      <p:cBhvr>
                                        <p:cTn id="6" dur="1" fill="hold">
                                          <p:stCondLst>
                                            <p:cond delay="0"/>
                                          </p:stCondLst>
                                        </p:cTn>
                                        <p:tgtEl>
                                          <p:spTgt spid="196613">
                                            <p:txEl>
                                              <p:pRg st="0" end="0"/>
                                            </p:txEl>
                                          </p:spTgt>
                                        </p:tgtEl>
                                        <p:attrNameLst>
                                          <p:attrName>style.visibility</p:attrName>
                                        </p:attrNameLst>
                                      </p:cBhvr>
                                      <p:to>
                                        <p:strVal val="visible"/>
                                      </p:to>
                                    </p:set>
                                    <p:animEffect transition="in" filter="fade">
                                      <p:cBhvr>
                                        <p:cTn id="7" dur="300"/>
                                        <p:tgtEl>
                                          <p:spTgt spid="19661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iterate type="wd">
                                    <p:tmPct val="100000"/>
                                  </p:iterate>
                                  <p:childTnLst>
                                    <p:set>
                                      <p:cBhvr>
                                        <p:cTn id="11" dur="1" fill="hold">
                                          <p:stCondLst>
                                            <p:cond delay="0"/>
                                          </p:stCondLst>
                                        </p:cTn>
                                        <p:tgtEl>
                                          <p:spTgt spid="196613">
                                            <p:txEl>
                                              <p:pRg st="1" end="1"/>
                                            </p:txEl>
                                          </p:spTgt>
                                        </p:tgtEl>
                                        <p:attrNameLst>
                                          <p:attrName>style.visibility</p:attrName>
                                        </p:attrNameLst>
                                      </p:cBhvr>
                                      <p:to>
                                        <p:strVal val="visible"/>
                                      </p:to>
                                    </p:set>
                                    <p:animEffect transition="in" filter="fade">
                                      <p:cBhvr>
                                        <p:cTn id="12" dur="300"/>
                                        <p:tgtEl>
                                          <p:spTgt spid="1966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3"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rotWithShape="1">
          <a:gsLst>
            <a:gs pos="0">
              <a:srgbClr val="000000"/>
            </a:gs>
            <a:gs pos="100000">
              <a:schemeClr val="bg1"/>
            </a:gs>
          </a:gsLst>
          <a:lin ang="4740000"/>
        </a:gradFill>
        <a:effectLst/>
      </p:bgPr>
    </p:bg>
    <p:spTree>
      <p:nvGrpSpPr>
        <p:cNvPr id="1" name=""/>
        <p:cNvGrpSpPr/>
        <p:nvPr/>
      </p:nvGrpSpPr>
      <p:grpSpPr>
        <a:xfrm>
          <a:off x="0" y="0"/>
          <a:ext cx="0" cy="0"/>
          <a:chOff x="0" y="0"/>
          <a:chExt cx="0" cy="0"/>
        </a:xfrm>
      </p:grpSpPr>
      <p:pic>
        <p:nvPicPr>
          <p:cNvPr id="959490" name="Picture 3" descr="Rom 6.2 died to s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9750" y="333375"/>
            <a:ext cx="7894638"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6988"/>
            <a:ext cx="4932363" cy="792163"/>
          </a:xfrm>
          <a:solidFill>
            <a:srgbClr val="B00032"/>
          </a:solidFill>
        </p:spPr>
        <p:txBody>
          <a:bodyPr/>
          <a:lstStyle/>
          <a:p>
            <a:pPr>
              <a:defRPr/>
            </a:pPr>
            <a:r>
              <a:rPr lang="ko-KR" altLang="en-US" sz="3100" dirty="0" smtClean="0">
                <a:solidFill>
                  <a:schemeClr val="bg1"/>
                </a:solidFill>
                <a:effectLst>
                  <a:outerShdw blurRad="38100" dist="38100" dir="2700000" algn="tl">
                    <a:srgbClr val="000000"/>
                  </a:outerShdw>
                </a:effectLst>
              </a:rPr>
              <a:t>죄에 대하여 죽는 것</a:t>
            </a:r>
            <a:r>
              <a:rPr lang="en-US" sz="3100" dirty="0" smtClean="0">
                <a:solidFill>
                  <a:schemeClr val="bg1"/>
                </a:solidFill>
                <a:effectLst>
                  <a:outerShdw blurRad="38100" dist="38100" dir="2700000" algn="tl">
                    <a:srgbClr val="000000"/>
                  </a:outerShdw>
                </a:effectLst>
              </a:rPr>
              <a:t> (</a:t>
            </a:r>
            <a:r>
              <a:rPr lang="en-US" sz="3100" dirty="0">
                <a:solidFill>
                  <a:schemeClr val="bg1"/>
                </a:solidFill>
                <a:effectLst>
                  <a:outerShdw blurRad="38100" dist="38100" dir="2700000" algn="tl">
                    <a:srgbClr val="000000"/>
                  </a:outerShdw>
                </a:effectLst>
              </a:rPr>
              <a:t>6:2)</a:t>
            </a:r>
          </a:p>
        </p:txBody>
      </p:sp>
      <p:sp>
        <p:nvSpPr>
          <p:cNvPr id="959492" name="Content Placeholder 2"/>
          <p:cNvSpPr txBox="1">
            <a:spLocks/>
          </p:cNvSpPr>
          <p:nvPr/>
        </p:nvSpPr>
        <p:spPr bwMode="auto">
          <a:xfrm>
            <a:off x="14288" y="5688013"/>
            <a:ext cx="9129712"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a:lnSpc>
                <a:spcPct val="100000"/>
              </a:lnSpc>
              <a:spcBef>
                <a:spcPct val="20000"/>
              </a:spcBef>
              <a:buClrTx/>
              <a:buSzTx/>
              <a:buFontTx/>
              <a:buNone/>
            </a:pPr>
            <a:r>
              <a:rPr lang="en-US" sz="3200">
                <a:solidFill>
                  <a:srgbClr val="000000"/>
                </a:solidFill>
                <a:latin typeface="Arial" charset="0"/>
                <a:ea typeface="ヒラギノ角ゴ Pro W3" charset="0"/>
                <a:cs typeface="ヒラギノ角ゴ Pro W3" charset="0"/>
              </a:rPr>
              <a:t>“</a:t>
            </a:r>
            <a:r>
              <a:rPr lang="ko-KR" altLang="en-US" sz="3200">
                <a:solidFill>
                  <a:srgbClr val="000000"/>
                </a:solidFill>
                <a:latin typeface="Arial" charset="0"/>
                <a:ea typeface="ヒラギノ角ゴ Pro W3" charset="0"/>
                <a:cs typeface="ヒラギノ角ゴ Pro W3" charset="0"/>
              </a:rPr>
              <a:t>글쎄</a:t>
            </a:r>
            <a:r>
              <a:rPr lang="en-US" altLang="ko-KR" sz="3200">
                <a:solidFill>
                  <a:srgbClr val="000000"/>
                </a:solidFill>
                <a:latin typeface="Arial" charset="0"/>
                <a:ea typeface="ヒラギノ角ゴ Pro W3" charset="0"/>
                <a:cs typeface="ヒラギノ角ゴ Pro W3" charset="0"/>
              </a:rPr>
              <a:t>, </a:t>
            </a:r>
            <a:r>
              <a:rPr lang="ko-KR" altLang="en-US" sz="3200">
                <a:solidFill>
                  <a:srgbClr val="000000"/>
                </a:solidFill>
                <a:latin typeface="Arial" charset="0"/>
                <a:ea typeface="ヒラギノ角ゴ Pro W3" charset="0"/>
                <a:cs typeface="ヒラギノ角ゴ Pro W3" charset="0"/>
              </a:rPr>
              <a:t>난 정확히 죄에 대해 죽진 않았어</a:t>
            </a:r>
            <a:r>
              <a:rPr lang="en-US" altLang="ko-KR" sz="3200">
                <a:solidFill>
                  <a:srgbClr val="000000"/>
                </a:solidFill>
                <a:latin typeface="Arial" charset="0"/>
                <a:ea typeface="ヒラギノ角ゴ Pro W3" charset="0"/>
                <a:cs typeface="ヒラギノ角ゴ Pro W3" charset="0"/>
              </a:rPr>
              <a:t>, </a:t>
            </a:r>
          </a:p>
          <a:p>
            <a:pPr algn="ctr" defTabSz="914400">
              <a:lnSpc>
                <a:spcPct val="100000"/>
              </a:lnSpc>
              <a:spcBef>
                <a:spcPct val="20000"/>
              </a:spcBef>
              <a:buClrTx/>
              <a:buSzTx/>
              <a:buFontTx/>
              <a:buNone/>
            </a:pPr>
            <a:r>
              <a:rPr lang="ko-KR" altLang="en-US" sz="3200">
                <a:solidFill>
                  <a:srgbClr val="000000"/>
                </a:solidFill>
                <a:latin typeface="Arial" charset="0"/>
                <a:ea typeface="ヒラギノ角ゴ Pro W3" charset="0"/>
                <a:cs typeface="ヒラギノ角ゴ Pro W3" charset="0"/>
              </a:rPr>
              <a:t>근데 한 번 실신하는 느낌은 있었어</a:t>
            </a:r>
            <a:r>
              <a:rPr lang="en-US" altLang="ko-KR" sz="3200">
                <a:solidFill>
                  <a:srgbClr val="000000"/>
                </a:solidFill>
                <a:latin typeface="Arial" charset="0"/>
                <a:ea typeface="ヒラギノ角ゴ Pro W3" charset="0"/>
                <a:cs typeface="ヒラギノ角ゴ Pro W3" charset="0"/>
              </a:rPr>
              <a:t>.</a:t>
            </a:r>
            <a:r>
              <a:rPr lang="en-US" altLang="ja-JP" sz="3200">
                <a:solidFill>
                  <a:srgbClr val="000000"/>
                </a:solidFill>
                <a:latin typeface="Arial" charset="0"/>
                <a:ea typeface="ヒラギノ角ゴ Pro W3" charset="0"/>
                <a:cs typeface="ヒラギノ角ゴ Pro W3" charset="0"/>
              </a:rPr>
              <a:t>"</a:t>
            </a:r>
            <a:endParaRPr lang="en-US" sz="3200">
              <a:solidFill>
                <a:srgbClr val="000000"/>
              </a:solidFill>
              <a:latin typeface="Arial" charset="0"/>
              <a:ea typeface="ヒラギノ角ゴ Pro W3" charset="0"/>
              <a:cs typeface="ヒラギノ角ゴ Pro W3" charset="0"/>
            </a:endParaRPr>
          </a:p>
        </p:txBody>
      </p:sp>
      <p:sp>
        <p:nvSpPr>
          <p:cNvPr id="7" name="Text Box 14"/>
          <p:cNvSpPr txBox="1">
            <a:spLocks noChangeArrowheads="1"/>
          </p:cNvSpPr>
          <p:nvPr/>
        </p:nvSpPr>
        <p:spPr bwMode="auto">
          <a:xfrm>
            <a:off x="8316913" y="76200"/>
            <a:ext cx="868362"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ＭＳ Ｐゴシック" charset="-128"/>
                <a:cs typeface="ＭＳ Ｐゴシック" charset="-128"/>
              </a:rPr>
              <a:t>155k</a:t>
            </a:r>
            <a:endParaRPr lang="en-US" b="1">
              <a:solidFill>
                <a:prstClr val="black"/>
              </a:solidFill>
              <a:latin typeface="Arial" charset="0"/>
              <a:ea typeface="ＭＳ Ｐゴシック" charset="-128"/>
              <a:cs typeface="ＭＳ Ｐゴシック" charset="-128"/>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Title 1"/>
          <p:cNvSpPr>
            <a:spLocks noGrp="1"/>
          </p:cNvSpPr>
          <p:nvPr>
            <p:ph type="title"/>
          </p:nvPr>
        </p:nvSpPr>
        <p:spPr>
          <a:xfrm>
            <a:off x="-36513" y="1120775"/>
            <a:ext cx="9180513" cy="1400175"/>
          </a:xfrm>
          <a:solidFill>
            <a:srgbClr val="660066"/>
          </a:solidFill>
        </p:spPr>
        <p:txBody>
          <a:bodyPr/>
          <a:lstStyle/>
          <a:p>
            <a:pPr>
              <a:defRPr/>
            </a:pPr>
            <a:r>
              <a:rPr lang="en-US" altLang="ko-KR" sz="3600" dirty="0" smtClean="0">
                <a:ea typeface="ＭＳ Ｐゴシック" charset="-128"/>
                <a:cs typeface="ＭＳ Ｐゴシック" charset="-128"/>
              </a:rPr>
              <a:t>"</a:t>
            </a:r>
            <a:r>
              <a:rPr lang="ko-KR" altLang="en-US" sz="3600" dirty="0" smtClean="0">
                <a:ea typeface="ＭＳ Ｐゴシック" charset="-128"/>
                <a:cs typeface="ＭＳ Ｐゴシック" charset="-128"/>
              </a:rPr>
              <a:t>그리스도 안에 있는 자들에게 있어 </a:t>
            </a:r>
            <a:r>
              <a:rPr lang="en-US" altLang="ko-KR" sz="3600" dirty="0" smtClean="0">
                <a:ea typeface="ＭＳ Ｐゴシック" charset="-128"/>
                <a:cs typeface="ＭＳ Ｐゴシック" charset="-128"/>
              </a:rPr>
              <a:t>“</a:t>
            </a:r>
            <a:r>
              <a:rPr lang="ko-KR" altLang="en-US" sz="3600" dirty="0" smtClean="0">
                <a:ea typeface="ＭＳ Ｐゴシック" charset="-128"/>
                <a:cs typeface="ＭＳ Ｐゴシック" charset="-128"/>
              </a:rPr>
              <a:t>죄에 대해 죽는다</a:t>
            </a:r>
            <a:r>
              <a:rPr lang="en-US" altLang="ko-KR" sz="3600" dirty="0" smtClean="0">
                <a:ea typeface="ＭＳ Ｐゴシック" charset="-128"/>
                <a:cs typeface="ＭＳ Ｐゴシック" charset="-128"/>
              </a:rPr>
              <a:t>”</a:t>
            </a:r>
            <a:r>
              <a:rPr lang="ko-KR" altLang="en-US" sz="3600" dirty="0" smtClean="0">
                <a:ea typeface="ＭＳ Ｐゴシック" charset="-128"/>
                <a:cs typeface="ＭＳ Ｐゴシック" charset="-128"/>
              </a:rPr>
              <a:t>는 것은 무슨 뜻인가</a:t>
            </a:r>
            <a:r>
              <a:rPr lang="en-US" altLang="ko-KR" sz="3600" dirty="0" smtClean="0">
                <a:ea typeface="ＭＳ Ｐゴシック" charset="-128"/>
                <a:cs typeface="ＭＳ Ｐゴシック" charset="-128"/>
              </a:rPr>
              <a:t>?"</a:t>
            </a:r>
            <a:r>
              <a:rPr lang="en-US" sz="3600" dirty="0" smtClean="0">
                <a:ea typeface="ＭＳ Ｐゴシック" charset="-128"/>
                <a:cs typeface="ＭＳ Ｐゴシック" charset="-128"/>
              </a:rPr>
              <a:t> </a:t>
            </a:r>
            <a:r>
              <a:rPr lang="en-US" sz="3600" dirty="0">
                <a:ea typeface="ＭＳ Ｐゴシック" charset="-128"/>
                <a:cs typeface="ＭＳ Ｐゴシック" charset="-128"/>
              </a:rPr>
              <a:t>(6:2)?</a:t>
            </a:r>
          </a:p>
        </p:txBody>
      </p:sp>
      <p:sp>
        <p:nvSpPr>
          <p:cNvPr id="8" name="Vertical Title 1"/>
          <p:cNvSpPr txBox="1">
            <a:spLocks/>
          </p:cNvSpPr>
          <p:nvPr/>
        </p:nvSpPr>
        <p:spPr bwMode="auto">
          <a:xfrm>
            <a:off x="-14288" y="2663825"/>
            <a:ext cx="6746876" cy="4032250"/>
          </a:xfrm>
          <a:prstGeom prst="rect">
            <a:avLst/>
          </a:prstGeom>
          <a:noFill/>
          <a:ln w="9525">
            <a:noFill/>
            <a:miter lim="800000"/>
            <a:headEnd/>
            <a:tailEnd/>
          </a:ln>
          <a:effectLst/>
        </p:spPr>
        <p:txBody>
          <a:bodyPr/>
          <a:lstStyle/>
          <a:p>
            <a:pPr marL="742950" indent="-742950" defTabSz="914400" eaLnBrk="0" hangingPunct="0">
              <a:lnSpc>
                <a:spcPct val="100000"/>
              </a:lnSpc>
              <a:buClrTx/>
              <a:buSzTx/>
              <a:buFont typeface="Tahoma" charset="-52"/>
              <a:buAutoNum type="arabicPeriod"/>
              <a:defRPr/>
            </a:pPr>
            <a:r>
              <a:rPr lang="ko-KR" alt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그리스도인은 </a:t>
            </a:r>
            <a:r>
              <a:rPr lang="ko-KR" altLang="en-US" sz="2700" dirty="0">
                <a:solidFill>
                  <a:srgbClr val="FFFF00"/>
                </a:solidFill>
                <a:effectLst>
                  <a:outerShdw blurRad="38100" dist="38100" dir="2700000" algn="tl">
                    <a:srgbClr val="000000"/>
                  </a:outerShdw>
                </a:effectLst>
                <a:latin typeface="Tahoma" charset="-52"/>
                <a:ea typeface="ＭＳ Ｐゴシック" charset="-128"/>
                <a:cs typeface="ＭＳ Ｐゴシック" charset="-128"/>
              </a:rPr>
              <a:t>결코 죄를 짓지 않을 것이다</a:t>
            </a:r>
            <a:r>
              <a:rPr 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a:t>
            </a:r>
          </a:p>
          <a:p>
            <a:pPr marL="742950" indent="-742950" defTabSz="914400" eaLnBrk="0" hangingPunct="0">
              <a:lnSpc>
                <a:spcPct val="100000"/>
              </a:lnSpc>
              <a:buClrTx/>
              <a:buSzTx/>
              <a:buFont typeface="Tahoma" charset="-52"/>
              <a:buAutoNum type="arabicPeriod"/>
              <a:defRPr/>
            </a:pPr>
            <a:r>
              <a:rPr lang="ko-KR" alt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신자들은 그러한 상황들이 주어질 때 </a:t>
            </a:r>
            <a:r>
              <a:rPr lang="ko-KR" altLang="en-US" sz="2700" dirty="0">
                <a:solidFill>
                  <a:srgbClr val="FFFF00"/>
                </a:solidFill>
                <a:effectLst>
                  <a:outerShdw blurRad="38100" dist="38100" dir="2700000" algn="tl">
                    <a:srgbClr val="000000"/>
                  </a:outerShdw>
                </a:effectLst>
                <a:latin typeface="Tahoma" charset="-52"/>
                <a:ea typeface="ＭＳ Ｐゴシック" charset="-128"/>
                <a:cs typeface="ＭＳ Ｐゴシック" charset="-128"/>
              </a:rPr>
              <a:t>결코 죄를 지어선 안 된다</a:t>
            </a:r>
            <a:r>
              <a:rPr 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a:t>
            </a:r>
          </a:p>
          <a:p>
            <a:pPr marL="742950" indent="-742950" defTabSz="914400" eaLnBrk="0" hangingPunct="0">
              <a:lnSpc>
                <a:spcPct val="100000"/>
              </a:lnSpc>
              <a:buClrTx/>
              <a:buSzTx/>
              <a:buFont typeface="Tahoma" charset="-52"/>
              <a:buAutoNum type="arabicPeriod"/>
              <a:defRPr/>
            </a:pPr>
            <a:r>
              <a:rPr lang="ko-KR" alt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진정한 그리스도인은 그의 삶에서 </a:t>
            </a:r>
            <a:r>
              <a:rPr lang="ko-KR" altLang="en-US" sz="2700" dirty="0">
                <a:solidFill>
                  <a:srgbClr val="FFFF00"/>
                </a:solidFill>
                <a:effectLst>
                  <a:outerShdw blurRad="38100" dist="38100" dir="2700000" algn="tl">
                    <a:srgbClr val="000000"/>
                  </a:outerShdw>
                </a:effectLst>
                <a:latin typeface="Tahoma" charset="-52"/>
                <a:ea typeface="ＭＳ Ｐゴシック" charset="-128"/>
                <a:cs typeface="ＭＳ Ｐゴシック" charset="-128"/>
              </a:rPr>
              <a:t>결코 죄를 짓지 않는 패턴을 가질 것이다</a:t>
            </a:r>
            <a:r>
              <a:rPr 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a:t>
            </a:r>
          </a:p>
          <a:p>
            <a:pPr marL="742950" indent="-742950" defTabSz="914400" eaLnBrk="0" hangingPunct="0">
              <a:lnSpc>
                <a:spcPct val="100000"/>
              </a:lnSpc>
              <a:buClrTx/>
              <a:buSzTx/>
              <a:buFont typeface="Tahoma" charset="-52"/>
              <a:buAutoNum type="arabicPeriod"/>
              <a:defRPr/>
            </a:pPr>
            <a:r>
              <a:rPr lang="ko-KR" alt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그 밖에 또</a:t>
            </a:r>
            <a:r>
              <a:rPr 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 (</a:t>
            </a:r>
            <a:r>
              <a:rPr lang="ko-KR" alt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언급해보시오</a:t>
            </a:r>
            <a:r>
              <a:rPr lang="en-US" sz="2700"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a:t>
            </a:r>
          </a:p>
        </p:txBody>
      </p:sp>
      <p:sp>
        <p:nvSpPr>
          <p:cNvPr id="9" name="Rectangle 8"/>
          <p:cNvSpPr/>
          <p:nvPr/>
        </p:nvSpPr>
        <p:spPr>
          <a:xfrm>
            <a:off x="-88621" y="0"/>
            <a:ext cx="6008375" cy="769441"/>
          </a:xfrm>
          <a:prstGeom prst="rect">
            <a:avLst/>
          </a:prstGeom>
          <a:solidFill>
            <a:schemeClr val="accent5">
              <a:lumMod val="10000"/>
            </a:schemeClr>
          </a:solidFill>
        </p:spPr>
        <p:txBody>
          <a:bodyPr wrap="none">
            <a:spAutoFit/>
          </a:bodyPr>
          <a:lstStyle/>
          <a:p>
            <a:pPr algn="ctr" defTabSz="914400">
              <a:lnSpc>
                <a:spcPct val="100000"/>
              </a:lnSpc>
              <a:buClrTx/>
              <a:buSzTx/>
              <a:buFontTx/>
              <a:buNone/>
              <a:defRPr/>
            </a:pPr>
            <a:r>
              <a:rPr lang="ko-KR" altLang="en-US" sz="44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당신의 </a:t>
            </a:r>
            <a:r>
              <a:rPr lang="ko-KR" altLang="en-US" sz="4400" b="1" i="1" dirty="0" err="1">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소그룹을</a:t>
            </a:r>
            <a:r>
              <a:rPr lang="ko-KR" altLang="en-US" sz="44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 위해</a:t>
            </a:r>
            <a:r>
              <a:rPr lang="en-US" sz="44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a:t>
            </a:r>
          </a:p>
        </p:txBody>
      </p:sp>
      <p:sp>
        <p:nvSpPr>
          <p:cNvPr id="10" name="Rectangle 9"/>
          <p:cNvSpPr/>
          <p:nvPr/>
        </p:nvSpPr>
        <p:spPr>
          <a:xfrm>
            <a:off x="2198744" y="6021288"/>
            <a:ext cx="6774611" cy="584775"/>
          </a:xfrm>
          <a:prstGeom prst="rect">
            <a:avLst/>
          </a:prstGeom>
          <a:solidFill>
            <a:schemeClr val="accent5">
              <a:lumMod val="10000"/>
            </a:schemeClr>
          </a:solidFill>
        </p:spPr>
        <p:txBody>
          <a:bodyPr wrap="none">
            <a:spAutoFit/>
          </a:bodyPr>
          <a:lstStyle/>
          <a:p>
            <a:pPr algn="ctr" defTabSz="914400">
              <a:lnSpc>
                <a:spcPct val="100000"/>
              </a:lnSpc>
              <a:buClrTx/>
              <a:buSzTx/>
              <a:buFontTx/>
              <a:buNone/>
              <a:defRPr/>
            </a:pPr>
            <a:r>
              <a:rPr lang="ko-KR" altLang="en-US" sz="32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롬 </a:t>
            </a:r>
            <a:r>
              <a:rPr lang="en-US" sz="32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6-7</a:t>
            </a:r>
            <a:r>
              <a:rPr lang="ko-KR" altLang="en-US" sz="32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에서 당신의 대답을 보충하시오</a:t>
            </a:r>
            <a:endParaRPr lang="en-US" sz="32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endParaRPr>
          </a:p>
        </p:txBody>
      </p:sp>
      <p:pic>
        <p:nvPicPr>
          <p:cNvPr id="960517" name="Picture 10" descr="DeathDicken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729413" y="2520950"/>
            <a:ext cx="2379662"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4"/>
          <p:cNvSpPr txBox="1">
            <a:spLocks noChangeArrowheads="1"/>
          </p:cNvSpPr>
          <p:nvPr/>
        </p:nvSpPr>
        <p:spPr bwMode="auto">
          <a:xfrm>
            <a:off x="8153400" y="76200"/>
            <a:ext cx="8699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ＭＳ Ｐゴシック" charset="-128"/>
                <a:cs typeface="ＭＳ Ｐゴシック" charset="-128"/>
              </a:rPr>
              <a:t>154a</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up)">
                                      <p:cBhvr>
                                        <p:cTn id="18" dur="500"/>
                                        <p:tgtEl>
                                          <p:spTgt spid="8">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4" fill="hold" nodeType="click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 calcmode="lin" valueType="num">
                                      <p:cBhvr additive="base">
                                        <p:cTn id="23"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up)">
                                      <p:cBhvr>
                                        <p:cTn id="24" dur="500"/>
                                        <p:tgtEl>
                                          <p:spTgt spid="8">
                                            <p:txEl>
                                              <p:pRg st="1" end="1"/>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2" presetClass="entr" presetSubtype="4" fill="hold" nodeType="clickEffect">
                                  <p:stCondLst>
                                    <p:cond delay="0"/>
                                  </p:stCondLst>
                                  <p:childTnLst>
                                    <p:set>
                                      <p:cBhvr>
                                        <p:cTn id="28" dur="1" fill="hold">
                                          <p:stCondLst>
                                            <p:cond delay="0"/>
                                          </p:stCondLst>
                                        </p:cTn>
                                        <p:tgtEl>
                                          <p:spTgt spid="8">
                                            <p:txEl>
                                              <p:pRg st="2" end="2"/>
                                            </p:txEl>
                                          </p:spTgt>
                                        </p:tgtEl>
                                        <p:attrNameLst>
                                          <p:attrName>style.visibility</p:attrName>
                                        </p:attrNameLst>
                                      </p:cBhvr>
                                      <p:to>
                                        <p:strVal val="visible"/>
                                      </p:to>
                                    </p:set>
                                    <p:anim calcmode="lin" valueType="num">
                                      <p:cBhvr additive="base">
                                        <p:cTn id="29" dur="500"/>
                                        <p:tgtEl>
                                          <p:spTgt spid="8">
                                            <p:txEl>
                                              <p:pRg st="2" end="2"/>
                                            </p:txEl>
                                          </p:spTgt>
                                        </p:tgtEl>
                                        <p:attrNameLst>
                                          <p:attrName>ppt_y</p:attrName>
                                        </p:attrNameLst>
                                      </p:cBhvr>
                                      <p:tavLst>
                                        <p:tav tm="0">
                                          <p:val>
                                            <p:strVal val="#ppt_y+#ppt_h*1.125000"/>
                                          </p:val>
                                        </p:tav>
                                        <p:tav tm="100000">
                                          <p:val>
                                            <p:strVal val="#ppt_y"/>
                                          </p:val>
                                        </p:tav>
                                      </p:tavLst>
                                    </p:anim>
                                    <p:animEffect transition="in" filter="wipe(up)">
                                      <p:cBhvr>
                                        <p:cTn id="30" dur="500"/>
                                        <p:tgtEl>
                                          <p:spTgt spid="8">
                                            <p:txEl>
                                              <p:pRg st="2" end="2"/>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2" presetClass="entr" presetSubtype="4" fill="hold" nodeType="click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 calcmode="lin" valueType="num">
                                      <p:cBhvr additive="base">
                                        <p:cTn id="35" dur="500"/>
                                        <p:tgtEl>
                                          <p:spTgt spid="8">
                                            <p:txEl>
                                              <p:pRg st="3" end="3"/>
                                            </p:txEl>
                                          </p:spTgt>
                                        </p:tgtEl>
                                        <p:attrNameLst>
                                          <p:attrName>ppt_y</p:attrName>
                                        </p:attrNameLst>
                                      </p:cBhvr>
                                      <p:tavLst>
                                        <p:tav tm="0">
                                          <p:val>
                                            <p:strVal val="#ppt_y+#ppt_h*1.125000"/>
                                          </p:val>
                                        </p:tav>
                                        <p:tav tm="100000">
                                          <p:val>
                                            <p:strVal val="#ppt_y"/>
                                          </p:val>
                                        </p:tav>
                                      </p:tavLst>
                                    </p:anim>
                                    <p:animEffect transition="in" filter="wipe(up)">
                                      <p:cBhvr>
                                        <p:cTn id="36" dur="500"/>
                                        <p:tgtEl>
                                          <p:spTgt spid="8">
                                            <p:txEl>
                                              <p:pRg st="3" end="3"/>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7586" name="Rectangle 2"/>
          <p:cNvSpPr>
            <a:spLocks noGrp="1" noChangeArrowheads="1"/>
          </p:cNvSpPr>
          <p:nvPr>
            <p:ph type="title"/>
          </p:nvPr>
        </p:nvSpPr>
        <p:spPr>
          <a:xfrm>
            <a:off x="457200" y="-1588"/>
            <a:ext cx="7772400" cy="763588"/>
          </a:xfrm>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lnSpc>
                <a:spcPct val="100000"/>
              </a:lnSpc>
              <a:buClr>
                <a:srgbClr val="000000"/>
              </a:buCl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lang="en-GB" smtClean="0">
                <a:solidFill>
                  <a:srgbClr val="000000"/>
                </a:solidFill>
              </a:rPr>
              <a:t> </a:t>
            </a:r>
            <a:r>
              <a:rPr lang="ja-JP" altLang="en-GB" smtClean="0">
                <a:solidFill>
                  <a:srgbClr val="000000"/>
                </a:solidFill>
                <a:ea typeface="Gulim" charset="0"/>
                <a:cs typeface="Gulim" charset="0"/>
              </a:rPr>
              <a:t>로마</a:t>
            </a:r>
            <a:endParaRPr lang="en-GB" smtClean="0">
              <a:solidFill>
                <a:srgbClr val="000000"/>
              </a:solidFill>
              <a:ea typeface="Gulim" charset="0"/>
              <a:cs typeface="Gulim" charset="0"/>
            </a:endParaRPr>
          </a:p>
        </p:txBody>
      </p:sp>
      <p:sp>
        <p:nvSpPr>
          <p:cNvPr id="67587" name="Rectangle 3"/>
          <p:cNvSpPr>
            <a:spLocks noGrp="1" noChangeArrowheads="1"/>
          </p:cNvSpPr>
          <p:nvPr>
            <p:ph type="body" idx="1"/>
          </p:nvPr>
        </p:nvSpPr>
        <p:spPr>
          <a:xfrm>
            <a:off x="0" y="2057400"/>
            <a:ext cx="9144000" cy="4800600"/>
          </a:xfrm>
          <a:solidFill>
            <a:srgbClr val="003399"/>
          </a:solidFill>
          <a:effectLst>
            <a:outerShdw blurRad="63500" dist="36147" dir="2700000" algn="ctr" rotWithShape="0">
              <a:srgbClr val="000000"/>
            </a:outerShdw>
          </a:effectLst>
        </p:spPr>
        <p:txBody>
          <a:bodyPr/>
          <a:lstStyle/>
          <a:p>
            <a:pPr algn="ctr" eaLnBrk="1" hangingPunct="1">
              <a:lnSpc>
                <a:spcPct val="90000"/>
              </a:lnSpc>
              <a:spcBef>
                <a:spcPts val="700"/>
              </a:spcBef>
              <a:buFont typeface="Times New Roman" charset="0"/>
              <a:buNone/>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ja-JP" altLang="en-GB" sz="2800" b="1" smtClean="0">
                <a:ea typeface="Gulim" charset="0"/>
                <a:cs typeface="Gulim" charset="0"/>
              </a:rPr>
              <a:t>수도</a:t>
            </a:r>
            <a:r>
              <a:rPr lang="en-GB" sz="2800" b="1" smtClean="0">
                <a:ea typeface="Gulim" charset="0"/>
                <a:cs typeface="Gulim" charset="0"/>
              </a:rPr>
              <a:t> </a:t>
            </a:r>
            <a:r>
              <a:rPr lang="ja-JP" altLang="en-GB" sz="2800" b="1" smtClean="0">
                <a:ea typeface="Gulim" charset="0"/>
                <a:cs typeface="Gulim" charset="0"/>
              </a:rPr>
              <a:t>로마는</a:t>
            </a:r>
            <a:r>
              <a:rPr lang="en-GB" sz="2800" b="1" smtClean="0">
                <a:ea typeface="Gulim" charset="0"/>
                <a:cs typeface="Gulim" charset="0"/>
              </a:rPr>
              <a:t> </a:t>
            </a:r>
            <a:r>
              <a:rPr lang="ja-JP" altLang="en-GB" sz="2800" b="1" smtClean="0">
                <a:ea typeface="Gulim" charset="0"/>
                <a:cs typeface="Gulim" charset="0"/>
              </a:rPr>
              <a:t>정치적</a:t>
            </a:r>
            <a:r>
              <a:rPr lang="en-GB" sz="2800" b="1" smtClean="0">
                <a:ea typeface="Gulim" charset="0"/>
                <a:cs typeface="Gulim" charset="0"/>
              </a:rPr>
              <a:t> </a:t>
            </a:r>
            <a:r>
              <a:rPr lang="ja-JP" altLang="en-GB" sz="2800" b="1" smtClean="0">
                <a:ea typeface="Gulim" charset="0"/>
                <a:cs typeface="Gulim" charset="0"/>
              </a:rPr>
              <a:t>중요성</a:t>
            </a:r>
            <a:r>
              <a:rPr lang="en-GB" sz="2800" b="1" smtClean="0">
                <a:ea typeface="Gulim" charset="0"/>
                <a:cs typeface="Gulim" charset="0"/>
              </a:rPr>
              <a:t>, </a:t>
            </a:r>
            <a:r>
              <a:rPr lang="ja-JP" altLang="en-GB" sz="2800" b="1" smtClean="0">
                <a:ea typeface="Gulim" charset="0"/>
                <a:cs typeface="Gulim" charset="0"/>
              </a:rPr>
              <a:t>지리적</a:t>
            </a:r>
            <a:r>
              <a:rPr lang="en-GB" sz="2800" b="1" smtClean="0">
                <a:ea typeface="Gulim" charset="0"/>
                <a:cs typeface="Gulim" charset="0"/>
              </a:rPr>
              <a:t> </a:t>
            </a:r>
            <a:r>
              <a:rPr lang="ja-JP" altLang="en-GB" sz="2800" b="1" smtClean="0">
                <a:ea typeface="Gulim" charset="0"/>
                <a:cs typeface="Gulim" charset="0"/>
              </a:rPr>
              <a:t>위치</a:t>
            </a:r>
            <a:r>
              <a:rPr lang="en-GB" sz="2800" b="1" smtClean="0">
                <a:ea typeface="Gulim" charset="0"/>
                <a:cs typeface="Gulim" charset="0"/>
              </a:rPr>
              <a:t> </a:t>
            </a:r>
            <a:r>
              <a:rPr lang="ja-JP" altLang="en-GB" sz="2800" b="1" smtClean="0">
                <a:ea typeface="Gulim" charset="0"/>
                <a:cs typeface="Gulim" charset="0"/>
              </a:rPr>
              <a:t>그리고</a:t>
            </a:r>
            <a:r>
              <a:rPr lang="en-GB" sz="2800" b="1" smtClean="0">
                <a:ea typeface="Gulim" charset="0"/>
                <a:cs typeface="Gulim" charset="0"/>
              </a:rPr>
              <a:t> </a:t>
            </a:r>
            <a:r>
              <a:rPr lang="ja-JP" altLang="en-GB" sz="2800" b="1" smtClean="0">
                <a:ea typeface="Gulim" charset="0"/>
                <a:cs typeface="Gulim" charset="0"/>
              </a:rPr>
              <a:t>웅장함</a:t>
            </a:r>
            <a:r>
              <a:rPr lang="en-GB" sz="2800" b="1" smtClean="0">
                <a:ea typeface="Gulim" charset="0"/>
                <a:cs typeface="Gulim" charset="0"/>
              </a:rPr>
              <a:t>, </a:t>
            </a:r>
            <a:r>
              <a:rPr lang="ja-JP" altLang="en-GB" sz="2800" b="1" smtClean="0">
                <a:ea typeface="Gulim" charset="0"/>
                <a:cs typeface="Gulim" charset="0"/>
              </a:rPr>
              <a:t>최고의</a:t>
            </a:r>
            <a:r>
              <a:rPr lang="en-GB" sz="2800" b="1" smtClean="0">
                <a:ea typeface="Gulim" charset="0"/>
                <a:cs typeface="Gulim" charset="0"/>
              </a:rPr>
              <a:t> </a:t>
            </a:r>
            <a:r>
              <a:rPr lang="ja-JP" altLang="en-GB" sz="2800" b="1" smtClean="0">
                <a:ea typeface="Gulim" charset="0"/>
                <a:cs typeface="Gulim" charset="0"/>
              </a:rPr>
              <a:t>제국이라는</a:t>
            </a:r>
            <a:r>
              <a:rPr lang="en-GB" sz="2800" b="1" smtClean="0">
                <a:ea typeface="Gulim" charset="0"/>
                <a:cs typeface="Gulim" charset="0"/>
              </a:rPr>
              <a:t> </a:t>
            </a:r>
            <a:r>
              <a:rPr lang="ja-JP" altLang="en-GB" sz="2800" b="1" smtClean="0">
                <a:ea typeface="Gulim" charset="0"/>
                <a:cs typeface="Gulim" charset="0"/>
              </a:rPr>
              <a:t>표현으로</a:t>
            </a:r>
            <a:r>
              <a:rPr lang="en-GB" sz="2800" b="1" smtClean="0">
                <a:ea typeface="Gulim" charset="0"/>
                <a:cs typeface="Gulim" charset="0"/>
              </a:rPr>
              <a:t> </a:t>
            </a:r>
            <a:r>
              <a:rPr lang="ja-JP" altLang="en-GB" sz="2800" b="1" smtClean="0">
                <a:ea typeface="Gulim" charset="0"/>
                <a:cs typeface="Gulim" charset="0"/>
              </a:rPr>
              <a:t>말할수</a:t>
            </a:r>
            <a:r>
              <a:rPr lang="en-GB" sz="2800" b="1" smtClean="0">
                <a:ea typeface="Gulim" charset="0"/>
                <a:cs typeface="Gulim" charset="0"/>
              </a:rPr>
              <a:t> </a:t>
            </a:r>
            <a:r>
              <a:rPr lang="ja-JP" altLang="en-GB" sz="2800" b="1" smtClean="0">
                <a:ea typeface="Gulim" charset="0"/>
                <a:cs typeface="Gulim" charset="0"/>
              </a:rPr>
              <a:t>있을것이다</a:t>
            </a:r>
            <a:r>
              <a:rPr lang="en-GB" sz="2800" b="1" smtClean="0">
                <a:ea typeface="Gulim" charset="0"/>
                <a:cs typeface="Gulim" charset="0"/>
              </a:rPr>
              <a:t>.</a:t>
            </a:r>
          </a:p>
          <a:p>
            <a:pPr algn="ctr" eaLnBrk="1" hangingPunct="1">
              <a:lnSpc>
                <a:spcPct val="90000"/>
              </a:lnSpc>
              <a:spcBef>
                <a:spcPts val="700"/>
              </a:spcBef>
              <a:buFont typeface="Times New Roman" charset="0"/>
              <a:buNone/>
              <a:tabLst>
                <a:tab pos="446088" algn="l"/>
                <a:tab pos="895350" algn="l"/>
                <a:tab pos="1344613" algn="l"/>
                <a:tab pos="1793875" algn="l"/>
                <a:tab pos="2243138" algn="l"/>
                <a:tab pos="2692400" algn="l"/>
                <a:tab pos="3141663" algn="l"/>
                <a:tab pos="3590925" algn="l"/>
                <a:tab pos="4040188" algn="l"/>
                <a:tab pos="4489450" algn="l"/>
                <a:tab pos="4938713" algn="l"/>
                <a:tab pos="5387975" algn="l"/>
                <a:tab pos="5837238" algn="l"/>
                <a:tab pos="6286500" algn="l"/>
                <a:tab pos="6735763" algn="l"/>
                <a:tab pos="7185025" algn="l"/>
                <a:tab pos="7634288" algn="l"/>
                <a:tab pos="8083550" algn="l"/>
                <a:tab pos="8532813" algn="l"/>
                <a:tab pos="8982075" algn="l"/>
              </a:tabLst>
              <a:defRPr/>
            </a:pPr>
            <a:r>
              <a:rPr lang="en-GB" sz="2800" b="1" smtClean="0">
                <a:ea typeface="Gulim" charset="0"/>
                <a:cs typeface="Gulim" charset="0"/>
              </a:rPr>
              <a:t>	</a:t>
            </a:r>
            <a:r>
              <a:rPr lang="ja-JP" altLang="en-GB" sz="2800" b="1" smtClean="0">
                <a:ea typeface="Gulim" charset="0"/>
                <a:cs typeface="Gulim" charset="0"/>
              </a:rPr>
              <a:t>사도바울은</a:t>
            </a:r>
            <a:r>
              <a:rPr lang="en-GB" sz="2800" b="1" smtClean="0">
                <a:ea typeface="Gulim" charset="0"/>
                <a:cs typeface="Gulim" charset="0"/>
              </a:rPr>
              <a:t> 4</a:t>
            </a:r>
            <a:r>
              <a:rPr lang="ja-JP" altLang="en-GB" sz="2800" b="1" smtClean="0">
                <a:ea typeface="Gulim" charset="0"/>
                <a:cs typeface="Gulim" charset="0"/>
              </a:rPr>
              <a:t>차여행때</a:t>
            </a:r>
            <a:r>
              <a:rPr lang="en-GB" sz="2800" b="1" smtClean="0">
                <a:ea typeface="Gulim" charset="0"/>
                <a:cs typeface="Gulim" charset="0"/>
              </a:rPr>
              <a:t> </a:t>
            </a:r>
            <a:r>
              <a:rPr lang="ja-JP" altLang="en-GB" sz="2800" b="1" smtClean="0">
                <a:ea typeface="Gulim" charset="0"/>
                <a:cs typeface="Gulim" charset="0"/>
              </a:rPr>
              <a:t>비아</a:t>
            </a:r>
            <a:r>
              <a:rPr lang="en-GB" sz="2800" b="1" smtClean="0">
                <a:ea typeface="Gulim" charset="0"/>
                <a:cs typeface="Gulim" charset="0"/>
              </a:rPr>
              <a:t> </a:t>
            </a:r>
            <a:r>
              <a:rPr lang="ja-JP" altLang="en-GB" sz="2800" b="1" smtClean="0">
                <a:ea typeface="Gulim" charset="0"/>
                <a:cs typeface="Gulim" charset="0"/>
              </a:rPr>
              <a:t>아피아</a:t>
            </a:r>
            <a:r>
              <a:rPr lang="en-GB" sz="2800" b="1" smtClean="0">
                <a:ea typeface="Gulim" charset="0"/>
                <a:cs typeface="Gulim" charset="0"/>
              </a:rPr>
              <a:t> </a:t>
            </a:r>
            <a:r>
              <a:rPr lang="ja-JP" altLang="en-GB" sz="2800" b="1" smtClean="0">
                <a:ea typeface="Gulim" charset="0"/>
                <a:cs typeface="Gulim" charset="0"/>
              </a:rPr>
              <a:t>남쪽을</a:t>
            </a:r>
            <a:r>
              <a:rPr lang="en-GB" sz="2800" b="1" smtClean="0">
                <a:ea typeface="Gulim" charset="0"/>
                <a:cs typeface="Gulim" charset="0"/>
              </a:rPr>
              <a:t> </a:t>
            </a:r>
            <a:r>
              <a:rPr lang="ja-JP" altLang="en-GB" sz="2800" b="1" smtClean="0">
                <a:ea typeface="Gulim" charset="0"/>
                <a:cs typeface="Gulim" charset="0"/>
              </a:rPr>
              <a:t>통하여</a:t>
            </a:r>
            <a:r>
              <a:rPr lang="en-GB" sz="2800" b="1" smtClean="0">
                <a:ea typeface="Gulim" charset="0"/>
                <a:cs typeface="Gulim" charset="0"/>
              </a:rPr>
              <a:t> </a:t>
            </a:r>
            <a:r>
              <a:rPr lang="ja-JP" altLang="en-GB" sz="2800" b="1" smtClean="0">
                <a:ea typeface="Gulim" charset="0"/>
                <a:cs typeface="Gulim" charset="0"/>
              </a:rPr>
              <a:t>로마로</a:t>
            </a:r>
            <a:r>
              <a:rPr lang="en-GB" sz="2800" b="1" smtClean="0">
                <a:ea typeface="Gulim" charset="0"/>
                <a:cs typeface="Gulim" charset="0"/>
              </a:rPr>
              <a:t> </a:t>
            </a:r>
            <a:r>
              <a:rPr lang="ja-JP" altLang="en-GB" sz="2800" b="1" smtClean="0">
                <a:ea typeface="Gulim" charset="0"/>
                <a:cs typeface="Gulim" charset="0"/>
              </a:rPr>
              <a:t>들어갔다</a:t>
            </a:r>
            <a:r>
              <a:rPr lang="en-GB" sz="2800" b="1" smtClean="0">
                <a:ea typeface="Gulim" charset="0"/>
                <a:cs typeface="Gulim" charset="0"/>
              </a:rPr>
              <a:t>. </a:t>
            </a:r>
            <a:r>
              <a:rPr lang="ja-JP" altLang="en-GB" sz="2800" b="1" smtClean="0">
                <a:ea typeface="Gulim" charset="0"/>
                <a:cs typeface="Gulim" charset="0"/>
              </a:rPr>
              <a:t>바울은</a:t>
            </a:r>
            <a:r>
              <a:rPr lang="en-GB" sz="2800" b="1" smtClean="0">
                <a:ea typeface="Gulim" charset="0"/>
                <a:cs typeface="Gulim" charset="0"/>
              </a:rPr>
              <a:t> </a:t>
            </a:r>
            <a:r>
              <a:rPr lang="ja-JP" altLang="en-GB" sz="2800" b="1" smtClean="0">
                <a:ea typeface="Gulim" charset="0"/>
                <a:cs typeface="Gulim" charset="0"/>
              </a:rPr>
              <a:t>처음에</a:t>
            </a:r>
            <a:r>
              <a:rPr lang="en-GB" sz="2800" b="1" smtClean="0">
                <a:ea typeface="Gulim" charset="0"/>
                <a:cs typeface="Gulim" charset="0"/>
              </a:rPr>
              <a:t> </a:t>
            </a:r>
            <a:r>
              <a:rPr lang="ja-JP" altLang="en-GB" sz="2800" b="1" smtClean="0">
                <a:ea typeface="Gulim" charset="0"/>
                <a:cs typeface="Gulim" charset="0"/>
              </a:rPr>
              <a:t>집에</a:t>
            </a:r>
            <a:r>
              <a:rPr lang="en-GB" sz="2800" b="1" smtClean="0">
                <a:ea typeface="Gulim" charset="0"/>
                <a:cs typeface="Gulim" charset="0"/>
              </a:rPr>
              <a:t> </a:t>
            </a:r>
            <a:r>
              <a:rPr lang="ja-JP" altLang="en-GB" sz="2800" b="1" smtClean="0">
                <a:ea typeface="Gulim" charset="0"/>
                <a:cs typeface="Gulim" charset="0"/>
              </a:rPr>
              <a:t>감금된</a:t>
            </a:r>
            <a:r>
              <a:rPr lang="en-GB" sz="2800" b="1" smtClean="0">
                <a:ea typeface="Gulim" charset="0"/>
                <a:cs typeface="Gulim" charset="0"/>
              </a:rPr>
              <a:t> </a:t>
            </a:r>
            <a:r>
              <a:rPr lang="ja-JP" altLang="en-GB" sz="2800" b="1" smtClean="0">
                <a:ea typeface="Gulim" charset="0"/>
                <a:cs typeface="Gulim" charset="0"/>
              </a:rPr>
              <a:t>상태로</a:t>
            </a:r>
            <a:r>
              <a:rPr lang="en-GB" sz="2800" b="1" smtClean="0">
                <a:ea typeface="Gulim" charset="0"/>
                <a:cs typeface="Gulim" charset="0"/>
              </a:rPr>
              <a:t> </a:t>
            </a:r>
            <a:r>
              <a:rPr lang="ja-JP" altLang="en-GB" sz="2800" b="1" smtClean="0">
                <a:ea typeface="Gulim" charset="0"/>
                <a:cs typeface="Gulim" charset="0"/>
              </a:rPr>
              <a:t>생활하였고</a:t>
            </a:r>
            <a:r>
              <a:rPr lang="en-GB" sz="2800" b="1" smtClean="0">
                <a:ea typeface="Gulim" charset="0"/>
                <a:cs typeface="Gulim" charset="0"/>
              </a:rPr>
              <a:t>, </a:t>
            </a:r>
            <a:r>
              <a:rPr lang="ja-JP" altLang="en-GB" sz="2800" b="1" smtClean="0">
                <a:ea typeface="Gulim" charset="0"/>
                <a:cs typeface="Gulim" charset="0"/>
              </a:rPr>
              <a:t>그후</a:t>
            </a:r>
            <a:r>
              <a:rPr lang="en-GB" sz="2800" b="1" smtClean="0">
                <a:ea typeface="Gulim" charset="0"/>
                <a:cs typeface="Gulim" charset="0"/>
              </a:rPr>
              <a:t> </a:t>
            </a:r>
            <a:r>
              <a:rPr lang="ja-JP" altLang="en-GB" sz="2800" b="1" smtClean="0">
                <a:ea typeface="Gulim" charset="0"/>
                <a:cs typeface="Gulim" charset="0"/>
              </a:rPr>
              <a:t>잠시의</a:t>
            </a:r>
            <a:r>
              <a:rPr lang="en-GB" sz="2800" b="1" smtClean="0">
                <a:ea typeface="Gulim" charset="0"/>
                <a:cs typeface="Gulim" charset="0"/>
              </a:rPr>
              <a:t> </a:t>
            </a:r>
            <a:r>
              <a:rPr lang="ja-JP" altLang="en-GB" sz="2800" b="1" smtClean="0">
                <a:ea typeface="Gulim" charset="0"/>
                <a:cs typeface="Gulim" charset="0"/>
              </a:rPr>
              <a:t>자유생활후</a:t>
            </a:r>
            <a:r>
              <a:rPr lang="en-GB" sz="2800" b="1" smtClean="0">
                <a:ea typeface="Gulim" charset="0"/>
                <a:cs typeface="Gulim" charset="0"/>
              </a:rPr>
              <a:t> </a:t>
            </a:r>
            <a:r>
              <a:rPr lang="ja-JP" altLang="en-GB" sz="2800" b="1" smtClean="0">
                <a:ea typeface="Gulim" charset="0"/>
                <a:cs typeface="Gulim" charset="0"/>
              </a:rPr>
              <a:t>포럼가까이</a:t>
            </a:r>
            <a:r>
              <a:rPr lang="en-GB" sz="2800" b="1" smtClean="0">
                <a:ea typeface="Gulim" charset="0"/>
                <a:cs typeface="Gulim" charset="0"/>
              </a:rPr>
              <a:t> </a:t>
            </a:r>
            <a:r>
              <a:rPr lang="ja-JP" altLang="en-GB" sz="2800" b="1" smtClean="0">
                <a:ea typeface="Gulim" charset="0"/>
                <a:cs typeface="Gulim" charset="0"/>
              </a:rPr>
              <a:t>있는</a:t>
            </a:r>
            <a:r>
              <a:rPr lang="en-GB" sz="2800" b="1" smtClean="0">
                <a:ea typeface="Gulim" charset="0"/>
                <a:cs typeface="Gulim" charset="0"/>
              </a:rPr>
              <a:t> </a:t>
            </a:r>
            <a:r>
              <a:rPr lang="ja-JP" altLang="en-GB" sz="2800" b="1" smtClean="0">
                <a:ea typeface="Gulim" charset="0"/>
                <a:cs typeface="Gulim" charset="0"/>
              </a:rPr>
              <a:t>마멀타임</a:t>
            </a:r>
            <a:r>
              <a:rPr lang="en-GB" sz="2800" b="1" smtClean="0">
                <a:ea typeface="Gulim" charset="0"/>
                <a:cs typeface="Gulim" charset="0"/>
              </a:rPr>
              <a:t> </a:t>
            </a:r>
            <a:r>
              <a:rPr lang="ja-JP" altLang="en-GB" sz="2800" b="1" smtClean="0">
                <a:ea typeface="Gulim" charset="0"/>
                <a:cs typeface="Gulim" charset="0"/>
              </a:rPr>
              <a:t>감옥에서</a:t>
            </a:r>
            <a:r>
              <a:rPr lang="en-GB" sz="2800" b="1" smtClean="0">
                <a:ea typeface="Gulim" charset="0"/>
                <a:cs typeface="Gulim" charset="0"/>
              </a:rPr>
              <a:t> </a:t>
            </a:r>
            <a:r>
              <a:rPr lang="ja-JP" altLang="en-GB" sz="2800" b="1" smtClean="0">
                <a:ea typeface="Gulim" charset="0"/>
                <a:cs typeface="Gulim" charset="0"/>
              </a:rPr>
              <a:t>생활</a:t>
            </a:r>
            <a:r>
              <a:rPr lang="en-GB" sz="2800" b="1" smtClean="0">
                <a:ea typeface="Gulim" charset="0"/>
                <a:cs typeface="Gulim" charset="0"/>
              </a:rPr>
              <a:t> </a:t>
            </a:r>
            <a:r>
              <a:rPr lang="ja-JP" altLang="en-GB" sz="2800" b="1" smtClean="0">
                <a:ea typeface="Gulim" charset="0"/>
                <a:cs typeface="Gulim" charset="0"/>
              </a:rPr>
              <a:t>하였다</a:t>
            </a:r>
            <a:r>
              <a:rPr lang="en-GB" sz="2800" b="1" smtClean="0">
                <a:ea typeface="Gulim" charset="0"/>
                <a:cs typeface="Gulim" charset="0"/>
              </a:rPr>
              <a:t>. </a:t>
            </a:r>
            <a:r>
              <a:rPr lang="ja-JP" altLang="en-GB" sz="2800" b="1" smtClean="0">
                <a:ea typeface="Gulim" charset="0"/>
                <a:cs typeface="Gulim" charset="0"/>
              </a:rPr>
              <a:t>놀랍게도</a:t>
            </a:r>
            <a:r>
              <a:rPr lang="en-GB" sz="2800" b="1" smtClean="0">
                <a:ea typeface="Gulim" charset="0"/>
                <a:cs typeface="Gulim" charset="0"/>
              </a:rPr>
              <a:t> </a:t>
            </a:r>
            <a:r>
              <a:rPr lang="ja-JP" altLang="en-GB" sz="2800" b="1" smtClean="0">
                <a:ea typeface="Gulim" charset="0"/>
                <a:cs typeface="Gulim" charset="0"/>
              </a:rPr>
              <a:t>바울은</a:t>
            </a:r>
            <a:r>
              <a:rPr lang="en-GB" sz="2800" b="1" smtClean="0">
                <a:ea typeface="Gulim" charset="0"/>
                <a:cs typeface="Gulim" charset="0"/>
              </a:rPr>
              <a:t> </a:t>
            </a:r>
            <a:r>
              <a:rPr lang="ja-JP" altLang="en-GB" sz="2800" b="1" smtClean="0">
                <a:ea typeface="Gulim" charset="0"/>
                <a:cs typeface="Gulim" charset="0"/>
              </a:rPr>
              <a:t>여러곳</a:t>
            </a:r>
            <a:r>
              <a:rPr lang="en-GB" sz="2800" b="1" smtClean="0">
                <a:ea typeface="Gulim" charset="0"/>
                <a:cs typeface="Gulim" charset="0"/>
              </a:rPr>
              <a:t> </a:t>
            </a:r>
            <a:r>
              <a:rPr lang="ja-JP" altLang="en-GB" sz="2800" b="1" smtClean="0">
                <a:ea typeface="Gulim" charset="0"/>
                <a:cs typeface="Gulim" charset="0"/>
              </a:rPr>
              <a:t>심지어</a:t>
            </a:r>
            <a:r>
              <a:rPr lang="en-GB" sz="2800" b="1" smtClean="0">
                <a:ea typeface="Gulim" charset="0"/>
                <a:cs typeface="Gulim" charset="0"/>
              </a:rPr>
              <a:t> </a:t>
            </a:r>
            <a:r>
              <a:rPr lang="ja-JP" altLang="en-GB" sz="2800" b="1" smtClean="0">
                <a:ea typeface="Gulim" charset="0"/>
                <a:cs typeface="Gulim" charset="0"/>
              </a:rPr>
              <a:t>감옥에서까지도</a:t>
            </a:r>
            <a:r>
              <a:rPr lang="en-GB" sz="2800" b="1" smtClean="0">
                <a:ea typeface="Gulim" charset="0"/>
                <a:cs typeface="Gulim" charset="0"/>
              </a:rPr>
              <a:t> </a:t>
            </a:r>
            <a:r>
              <a:rPr lang="ja-JP" altLang="en-GB" sz="2800" b="1" smtClean="0">
                <a:ea typeface="Gulim" charset="0"/>
                <a:cs typeface="Gulim" charset="0"/>
              </a:rPr>
              <a:t>여러층의</a:t>
            </a:r>
            <a:r>
              <a:rPr lang="en-GB" sz="2800" b="1" smtClean="0">
                <a:ea typeface="Gulim" charset="0"/>
                <a:cs typeface="Gulim" charset="0"/>
              </a:rPr>
              <a:t> </a:t>
            </a:r>
            <a:r>
              <a:rPr lang="ja-JP" altLang="en-GB" sz="2800" b="1" smtClean="0">
                <a:ea typeface="Gulim" charset="0"/>
                <a:cs typeface="Gulim" charset="0"/>
              </a:rPr>
              <a:t>사람들에게</a:t>
            </a:r>
            <a:r>
              <a:rPr lang="en-GB" sz="2800" b="1" smtClean="0">
                <a:ea typeface="Gulim" charset="0"/>
                <a:cs typeface="Gulim" charset="0"/>
              </a:rPr>
              <a:t> </a:t>
            </a:r>
            <a:r>
              <a:rPr lang="ja-JP" altLang="en-GB" sz="2800" b="1" smtClean="0">
                <a:ea typeface="Gulim" charset="0"/>
                <a:cs typeface="Gulim" charset="0"/>
              </a:rPr>
              <a:t>복음을</a:t>
            </a:r>
            <a:r>
              <a:rPr lang="en-GB" sz="2800" b="1" smtClean="0">
                <a:ea typeface="Gulim" charset="0"/>
                <a:cs typeface="Gulim" charset="0"/>
              </a:rPr>
              <a:t> </a:t>
            </a:r>
            <a:r>
              <a:rPr lang="ja-JP" altLang="en-GB" sz="2800" b="1" smtClean="0">
                <a:ea typeface="Gulim" charset="0"/>
                <a:cs typeface="Gulim" charset="0"/>
              </a:rPr>
              <a:t>전할수</a:t>
            </a:r>
            <a:r>
              <a:rPr lang="en-GB" sz="2800" b="1" smtClean="0">
                <a:ea typeface="Gulim" charset="0"/>
                <a:cs typeface="Gulim" charset="0"/>
              </a:rPr>
              <a:t> </a:t>
            </a:r>
            <a:r>
              <a:rPr lang="ja-JP" altLang="en-GB" sz="2800" b="1" smtClean="0">
                <a:ea typeface="Gulim" charset="0"/>
                <a:cs typeface="Gulim" charset="0"/>
              </a:rPr>
              <a:t>있었다</a:t>
            </a:r>
            <a:r>
              <a:rPr lang="en-GB" sz="2800" b="1" smtClean="0">
                <a:ea typeface="Gulim" charset="0"/>
                <a:cs typeface="Gulim" charset="0"/>
              </a:rPr>
              <a:t>. </a:t>
            </a:r>
            <a:r>
              <a:rPr lang="ko-KR" altLang="en-US" sz="2800" b="1" smtClean="0">
                <a:ea typeface="Gulim" charset="0"/>
                <a:cs typeface="Gulim" charset="0"/>
              </a:rPr>
              <a:t>전</a:t>
            </a:r>
            <a:r>
              <a:rPr lang="ko-KR" altLang="en-GB" sz="2800" b="1" smtClean="0">
                <a:ea typeface="Gulim" charset="0"/>
                <a:cs typeface="Gulim" charset="0"/>
              </a:rPr>
              <a:t>설의 의하면바울은 주후 </a:t>
            </a:r>
            <a:r>
              <a:rPr lang="en-GB" sz="2800" b="1" smtClean="0">
                <a:ea typeface="Gulim" charset="0"/>
                <a:cs typeface="Gulim" charset="0"/>
              </a:rPr>
              <a:t>68 </a:t>
            </a:r>
            <a:r>
              <a:rPr lang="ja-JP" altLang="en-GB" sz="2800" b="1" smtClean="0">
                <a:ea typeface="Gulim" charset="0"/>
                <a:cs typeface="Gulim" charset="0"/>
              </a:rPr>
              <a:t>로마근교의</a:t>
            </a:r>
            <a:r>
              <a:rPr lang="en-GB" sz="2800" b="1" smtClean="0">
                <a:ea typeface="Gulim" charset="0"/>
                <a:cs typeface="Gulim" charset="0"/>
              </a:rPr>
              <a:t> </a:t>
            </a:r>
            <a:r>
              <a:rPr lang="ja-JP" altLang="en-GB" sz="2800" b="1" smtClean="0">
                <a:ea typeface="Gulim" charset="0"/>
                <a:cs typeface="Gulim" charset="0"/>
              </a:rPr>
              <a:t>위치한</a:t>
            </a:r>
            <a:r>
              <a:rPr lang="en-GB" sz="2800" b="1" smtClean="0">
                <a:ea typeface="Gulim" charset="0"/>
                <a:cs typeface="Gulim" charset="0"/>
              </a:rPr>
              <a:t> </a:t>
            </a:r>
            <a:r>
              <a:rPr lang="ko-KR" altLang="en-US" sz="2800" b="1" smtClean="0">
                <a:ea typeface="Gulim" charset="0"/>
                <a:cs typeface="Gulim" charset="0"/>
              </a:rPr>
              <a:t>오스티안</a:t>
            </a:r>
            <a:r>
              <a:rPr lang="ko-KR" altLang="en-GB" sz="2800" b="1" smtClean="0">
                <a:ea typeface="Gulim" charset="0"/>
                <a:cs typeface="Gulim" charset="0"/>
              </a:rPr>
              <a:t> </a:t>
            </a:r>
            <a:r>
              <a:rPr lang="ko-KR" altLang="en-US" sz="2800" b="1" smtClean="0">
                <a:ea typeface="Gulim" charset="0"/>
                <a:cs typeface="Gulim" charset="0"/>
              </a:rPr>
              <a:t>이</a:t>
            </a:r>
            <a:r>
              <a:rPr lang="ko-KR" altLang="en-GB" sz="2800" b="1" smtClean="0">
                <a:ea typeface="Gulim" charset="0"/>
                <a:cs typeface="Gulim" charset="0"/>
              </a:rPr>
              <a:t>라는 곳에서 순교 하였다</a:t>
            </a:r>
            <a:r>
              <a:rPr lang="en-GB" sz="2800" b="1" smtClean="0">
                <a:ea typeface="Gulim" charset="0"/>
                <a:cs typeface="Gulim" charset="0"/>
              </a:rPr>
              <a:t>.</a:t>
            </a:r>
          </a:p>
        </p:txBody>
      </p:sp>
      <p:sp>
        <p:nvSpPr>
          <p:cNvPr id="67588" name="Rectangle 4"/>
          <p:cNvSpPr>
            <a:spLocks noChangeArrowheads="1"/>
          </p:cNvSpPr>
          <p:nvPr/>
        </p:nvSpPr>
        <p:spPr bwMode="auto">
          <a:xfrm>
            <a:off x="1828800" y="1676400"/>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7589" name="Rectangle 5"/>
          <p:cNvSpPr>
            <a:spLocks noChangeArrowheads="1"/>
          </p:cNvSpPr>
          <p:nvPr/>
        </p:nvSpPr>
        <p:spPr bwMode="auto">
          <a:xfrm>
            <a:off x="1828800" y="1676400"/>
            <a:ext cx="9144000" cy="1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p>
        </p:txBody>
      </p:sp>
      <p:sp>
        <p:nvSpPr>
          <p:cNvPr id="67590" name="Text Box 6"/>
          <p:cNvSpPr txBox="1">
            <a:spLocks noChangeArrowheads="1"/>
          </p:cNvSpPr>
          <p:nvPr/>
        </p:nvSpPr>
        <p:spPr bwMode="auto">
          <a:xfrm>
            <a:off x="8428038" y="76200"/>
            <a:ext cx="6381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a:lnSpc>
                <a:spcPct val="100000"/>
              </a:lnSpc>
              <a:buClr>
                <a:srgbClr val="000000"/>
              </a:buClr>
              <a:defRPr/>
            </a:pPr>
            <a:r>
              <a:rPr lang="en-GB" b="1" smtClean="0">
                <a:solidFill>
                  <a:srgbClr val="000000"/>
                </a:solidFill>
              </a:rPr>
              <a:t>155</a:t>
            </a:r>
          </a:p>
        </p:txBody>
      </p:sp>
    </p:spTree>
  </p:cSld>
  <p:clrMapOvr>
    <a:masterClrMapping/>
  </p:clrMapOvr>
  <p:transition xmlns:p14="http://schemas.microsoft.com/office/powerpoint/2010/main">
    <p:blinds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7587"/>
                                        </p:tgtEl>
                                        <p:attrNameLst>
                                          <p:attrName>style.visibility</p:attrName>
                                        </p:attrNameLst>
                                      </p:cBhvr>
                                      <p:to>
                                        <p:strVal val="visible"/>
                                      </p:to>
                                    </p:set>
                                    <p:animEffect transition="in" filter="dissolve">
                                      <p:cBhvr additive="repl">
                                        <p:cTn id="7" dur="500"/>
                                        <p:tgtEl>
                                          <p:spTgt spid="67587"/>
                                        </p:tgtEl>
                                      </p:cBhvr>
                                    </p:animEffect>
                                  </p:childTnLst>
                                </p:cTn>
                              </p:par>
                              <p:par>
                                <p:cTn id="8" presetID="9" presetClass="entr" fill="hold" nodeType="withEffect">
                                  <p:stCondLst>
                                    <p:cond delay="0"/>
                                  </p:stCondLst>
                                  <p:childTnLst>
                                    <p:set>
                                      <p:cBhvr additive="repl">
                                        <p:cTn id="9" dur="1" fill="hold">
                                          <p:stCondLst>
                                            <p:cond delay="0"/>
                                          </p:stCondLst>
                                        </p:cTn>
                                        <p:tgtEl>
                                          <p:spTgt spid="67587">
                                            <p:txEl>
                                              <p:pRg st="0" end="0"/>
                                            </p:txEl>
                                          </p:spTgt>
                                        </p:tgtEl>
                                        <p:attrNameLst>
                                          <p:attrName>style.visibility</p:attrName>
                                        </p:attrNameLst>
                                      </p:cBhvr>
                                      <p:to>
                                        <p:strVal val="visible"/>
                                      </p:to>
                                    </p:set>
                                    <p:animEffect transition="in" filter="dissolve">
                                      <p:cBhvr additive="repl">
                                        <p:cTn id="10" dur="500"/>
                                        <p:tgtEl>
                                          <p:spTgt spid="6758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fill="hold" nodeType="clickEffect">
                                  <p:stCondLst>
                                    <p:cond delay="0"/>
                                  </p:stCondLst>
                                  <p:childTnLst>
                                    <p:set>
                                      <p:cBhvr additive="repl">
                                        <p:cTn id="14" dur="1" fill="hold">
                                          <p:stCondLst>
                                            <p:cond delay="0"/>
                                          </p:stCondLst>
                                        </p:cTn>
                                        <p:tgtEl>
                                          <p:spTgt spid="67587">
                                            <p:txEl>
                                              <p:pRg st="1" end="1"/>
                                            </p:txEl>
                                          </p:spTgt>
                                        </p:tgtEl>
                                        <p:attrNameLst>
                                          <p:attrName>style.visibility</p:attrName>
                                        </p:attrNameLst>
                                      </p:cBhvr>
                                      <p:to>
                                        <p:strVal val="visible"/>
                                      </p:to>
                                    </p:set>
                                    <p:animEffect transition="in" filter="dissolve">
                                      <p:cBhvr additive="repl">
                                        <p:cTn id="15" dur="500"/>
                                        <p:tgtEl>
                                          <p:spTgt spid="6758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46" name="Picture 58" descr="DD01338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24400" y="1828800"/>
            <a:ext cx="1993900" cy="660400"/>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7948" name="j0074308.mid">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152400" y="7620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61539" name="Group 2"/>
          <p:cNvGrpSpPr>
            <a:grpSpLocks/>
          </p:cNvGrpSpPr>
          <p:nvPr/>
        </p:nvGrpSpPr>
        <p:grpSpPr bwMode="auto">
          <a:xfrm>
            <a:off x="0" y="609600"/>
            <a:ext cx="9144000" cy="5676900"/>
            <a:chOff x="-3" y="-3"/>
            <a:chExt cx="3873" cy="2732"/>
          </a:xfrm>
        </p:grpSpPr>
        <p:grpSp>
          <p:nvGrpSpPr>
            <p:cNvPr id="961543" name="Group 3"/>
            <p:cNvGrpSpPr>
              <a:grpSpLocks/>
            </p:cNvGrpSpPr>
            <p:nvPr/>
          </p:nvGrpSpPr>
          <p:grpSpPr bwMode="auto">
            <a:xfrm>
              <a:off x="0" y="0"/>
              <a:ext cx="3867" cy="2726"/>
              <a:chOff x="0" y="0"/>
              <a:chExt cx="3867" cy="2726"/>
            </a:xfrm>
          </p:grpSpPr>
          <p:grpSp>
            <p:nvGrpSpPr>
              <p:cNvPr id="961545" name="Group 4"/>
              <p:cNvGrpSpPr>
                <a:grpSpLocks/>
              </p:cNvGrpSpPr>
              <p:nvPr/>
            </p:nvGrpSpPr>
            <p:grpSpPr bwMode="auto">
              <a:xfrm>
                <a:off x="0" y="0"/>
                <a:ext cx="3867" cy="422"/>
                <a:chOff x="0" y="0"/>
                <a:chExt cx="3867" cy="422"/>
              </a:xfrm>
            </p:grpSpPr>
            <p:sp>
              <p:nvSpPr>
                <p:cNvPr id="961594" name="Rectangle 5"/>
                <p:cNvSpPr>
                  <a:spLocks noChangeArrowheads="1"/>
                </p:cNvSpPr>
                <p:nvPr/>
              </p:nvSpPr>
              <p:spPr bwMode="auto">
                <a:xfrm>
                  <a:off x="0" y="0"/>
                  <a:ext cx="3867"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nvGrpSpPr>
                <p:cNvPr id="961595" name="Group 6"/>
                <p:cNvGrpSpPr>
                  <a:grpSpLocks/>
                </p:cNvGrpSpPr>
                <p:nvPr/>
              </p:nvGrpSpPr>
              <p:grpSpPr bwMode="auto">
                <a:xfrm>
                  <a:off x="0" y="0"/>
                  <a:ext cx="3867" cy="422"/>
                  <a:chOff x="0" y="0"/>
                  <a:chExt cx="3867" cy="422"/>
                </a:xfrm>
              </p:grpSpPr>
              <p:sp>
                <p:nvSpPr>
                  <p:cNvPr id="961596" name="Rectangle 7"/>
                  <p:cNvSpPr>
                    <a:spLocks noChangeArrowheads="1"/>
                  </p:cNvSpPr>
                  <p:nvPr/>
                </p:nvSpPr>
                <p:spPr bwMode="auto">
                  <a:xfrm>
                    <a:off x="43" y="0"/>
                    <a:ext cx="3781" cy="42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endParaRPr lang="en-US" sz="4000">
                      <a:solidFill>
                        <a:srgbClr val="FFFFFF"/>
                      </a:solidFill>
                      <a:ea typeface="ＭＳ Ｐゴシック" charset="0"/>
                      <a:cs typeface="ＭＳ Ｐゴシック" charset="0"/>
                    </a:endParaRPr>
                  </a:p>
                </p:txBody>
              </p:sp>
              <p:sp>
                <p:nvSpPr>
                  <p:cNvPr id="961597" name="Rectangle 8"/>
                  <p:cNvSpPr>
                    <a:spLocks noChangeArrowheads="1"/>
                  </p:cNvSpPr>
                  <p:nvPr/>
                </p:nvSpPr>
                <p:spPr bwMode="auto">
                  <a:xfrm>
                    <a:off x="0" y="0"/>
                    <a:ext cx="3867" cy="42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grpSp>
            <p:nvGrpSpPr>
              <p:cNvPr id="961546" name="Group 9"/>
              <p:cNvGrpSpPr>
                <a:grpSpLocks/>
              </p:cNvGrpSpPr>
              <p:nvPr/>
            </p:nvGrpSpPr>
            <p:grpSpPr bwMode="auto">
              <a:xfrm>
                <a:off x="0" y="422"/>
                <a:ext cx="722" cy="480"/>
                <a:chOff x="0" y="422"/>
                <a:chExt cx="722" cy="480"/>
              </a:xfrm>
            </p:grpSpPr>
            <p:sp>
              <p:nvSpPr>
                <p:cNvPr id="961592" name="Rectangle 10"/>
                <p:cNvSpPr>
                  <a:spLocks noChangeArrowheads="1"/>
                </p:cNvSpPr>
                <p:nvPr/>
              </p:nvSpPr>
              <p:spPr bwMode="auto">
                <a:xfrm>
                  <a:off x="43" y="422"/>
                  <a:ext cx="63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2200" b="1">
                      <a:solidFill>
                        <a:srgbClr val="FFFFFF"/>
                      </a:solidFill>
                      <a:latin typeface="Arial" charset="0"/>
                      <a:cs typeface="Arial" charset="0"/>
                    </a:rPr>
                    <a:t>그가 우리에게 주셨다</a:t>
                  </a:r>
                  <a:r>
                    <a:rPr lang="en-US" altLang="ja-JP" sz="2200" b="1">
                      <a:solidFill>
                        <a:srgbClr val="FFFFFF"/>
                      </a:solidFill>
                      <a:latin typeface="Arial" charset="0"/>
                      <a:cs typeface="Arial" charset="0"/>
                    </a:rPr>
                    <a:t>...</a:t>
                  </a:r>
                  <a:endParaRPr lang="en-US" sz="2200" b="1">
                    <a:solidFill>
                      <a:srgbClr val="FFFFFF"/>
                    </a:solidFill>
                    <a:cs typeface="Arial" charset="0"/>
                  </a:endParaRPr>
                </a:p>
              </p:txBody>
            </p:sp>
            <p:sp>
              <p:nvSpPr>
                <p:cNvPr id="961593" name="Rectangle 11"/>
                <p:cNvSpPr>
                  <a:spLocks noChangeArrowheads="1"/>
                </p:cNvSpPr>
                <p:nvPr/>
              </p:nvSpPr>
              <p:spPr bwMode="auto">
                <a:xfrm>
                  <a:off x="0" y="422"/>
                  <a:ext cx="722"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47" name="Group 12"/>
              <p:cNvGrpSpPr>
                <a:grpSpLocks/>
              </p:cNvGrpSpPr>
              <p:nvPr/>
            </p:nvGrpSpPr>
            <p:grpSpPr bwMode="auto">
              <a:xfrm>
                <a:off x="722" y="422"/>
                <a:ext cx="456" cy="480"/>
                <a:chOff x="722" y="422"/>
                <a:chExt cx="456" cy="480"/>
              </a:xfrm>
            </p:grpSpPr>
            <p:sp>
              <p:nvSpPr>
                <p:cNvPr id="961590" name="Rectangle 13"/>
                <p:cNvSpPr>
                  <a:spLocks noChangeArrowheads="1"/>
                </p:cNvSpPr>
                <p:nvPr/>
              </p:nvSpPr>
              <p:spPr bwMode="auto">
                <a:xfrm>
                  <a:off x="765" y="422"/>
                  <a:ext cx="3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en-US" sz="1800">
                      <a:solidFill>
                        <a:srgbClr val="FFFFFF"/>
                      </a:solidFill>
                      <a:cs typeface="Times New Roman" charset="0"/>
                    </a:rPr>
                    <a:t> </a:t>
                  </a:r>
                </a:p>
                <a:p>
                  <a:pPr algn="ctr" defTabSz="914400" eaLnBrk="0" hangingPunct="0">
                    <a:lnSpc>
                      <a:spcPct val="100000"/>
                    </a:lnSpc>
                    <a:buClrTx/>
                    <a:buSzTx/>
                    <a:buFontTx/>
                    <a:buNone/>
                  </a:pPr>
                  <a:endParaRPr lang="en-US" sz="1800">
                    <a:solidFill>
                      <a:srgbClr val="FFFFFF"/>
                    </a:solidFill>
                    <a:cs typeface="Times New Roman" charset="0"/>
                  </a:endParaRPr>
                </a:p>
              </p:txBody>
            </p:sp>
            <p:sp>
              <p:nvSpPr>
                <p:cNvPr id="961591" name="Rectangle 14"/>
                <p:cNvSpPr>
                  <a:spLocks noChangeArrowheads="1"/>
                </p:cNvSpPr>
                <p:nvPr/>
              </p:nvSpPr>
              <p:spPr bwMode="auto">
                <a:xfrm>
                  <a:off x="722" y="422"/>
                  <a:ext cx="456"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48" name="Group 15"/>
              <p:cNvGrpSpPr>
                <a:grpSpLocks/>
              </p:cNvGrpSpPr>
              <p:nvPr/>
            </p:nvGrpSpPr>
            <p:grpSpPr bwMode="auto">
              <a:xfrm>
                <a:off x="1178" y="422"/>
                <a:ext cx="1492" cy="480"/>
                <a:chOff x="1178" y="422"/>
                <a:chExt cx="1492" cy="480"/>
              </a:xfrm>
            </p:grpSpPr>
            <p:sp>
              <p:nvSpPr>
                <p:cNvPr id="961588" name="Rectangle 16"/>
                <p:cNvSpPr>
                  <a:spLocks noChangeArrowheads="1"/>
                </p:cNvSpPr>
                <p:nvPr/>
              </p:nvSpPr>
              <p:spPr bwMode="auto">
                <a:xfrm>
                  <a:off x="1221" y="422"/>
                  <a:ext cx="140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ko-KR" altLang="en-US" sz="2800" b="1">
                      <a:solidFill>
                        <a:srgbClr val="FFFFFF"/>
                      </a:solidFill>
                      <a:latin typeface="Arial" charset="0"/>
                      <a:cs typeface="Arial" charset="0"/>
                    </a:rPr>
                    <a:t>원리들</a:t>
                  </a:r>
                  <a:endParaRPr lang="en-US" sz="2800" b="1">
                    <a:solidFill>
                      <a:srgbClr val="FFFFFF"/>
                    </a:solidFill>
                    <a:cs typeface="Times New Roman" charset="0"/>
                  </a:endParaRPr>
                </a:p>
              </p:txBody>
            </p:sp>
            <p:sp>
              <p:nvSpPr>
                <p:cNvPr id="961589" name="Rectangle 17"/>
                <p:cNvSpPr>
                  <a:spLocks noChangeArrowheads="1"/>
                </p:cNvSpPr>
                <p:nvPr/>
              </p:nvSpPr>
              <p:spPr bwMode="auto">
                <a:xfrm>
                  <a:off x="1178" y="422"/>
                  <a:ext cx="1492"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49" name="Group 18"/>
              <p:cNvGrpSpPr>
                <a:grpSpLocks/>
              </p:cNvGrpSpPr>
              <p:nvPr/>
            </p:nvGrpSpPr>
            <p:grpSpPr bwMode="auto">
              <a:xfrm>
                <a:off x="2670" y="422"/>
                <a:ext cx="1197" cy="480"/>
                <a:chOff x="2670" y="422"/>
                <a:chExt cx="1197" cy="480"/>
              </a:xfrm>
            </p:grpSpPr>
            <p:sp>
              <p:nvSpPr>
                <p:cNvPr id="961586" name="Rectangle 19"/>
                <p:cNvSpPr>
                  <a:spLocks noChangeArrowheads="1"/>
                </p:cNvSpPr>
                <p:nvPr/>
              </p:nvSpPr>
              <p:spPr bwMode="auto">
                <a:xfrm>
                  <a:off x="2713" y="422"/>
                  <a:ext cx="1111"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ko-KR" altLang="en-US" sz="2800" b="1">
                      <a:solidFill>
                        <a:srgbClr val="FFFFFF"/>
                      </a:solidFill>
                      <a:latin typeface="Arial" charset="0"/>
                      <a:cs typeface="Arial" charset="0"/>
                    </a:rPr>
                    <a:t>중요성</a:t>
                  </a:r>
                  <a:endParaRPr lang="en-US" altLang="ja-JP" sz="2800" b="1">
                    <a:solidFill>
                      <a:srgbClr val="FFFFFF"/>
                    </a:solidFill>
                    <a:cs typeface="Times New Roman" charset="0"/>
                  </a:endParaRPr>
                </a:p>
                <a:p>
                  <a:pPr algn="ctr" defTabSz="914400" eaLnBrk="0" hangingPunct="0">
                    <a:lnSpc>
                      <a:spcPct val="100000"/>
                    </a:lnSpc>
                    <a:buClrTx/>
                    <a:buSzTx/>
                    <a:buFontTx/>
                    <a:buNone/>
                  </a:pPr>
                  <a:endParaRPr lang="en-US" sz="2800" b="1">
                    <a:solidFill>
                      <a:srgbClr val="FFFFFF"/>
                    </a:solidFill>
                    <a:cs typeface="Times New Roman" charset="0"/>
                  </a:endParaRPr>
                </a:p>
              </p:txBody>
            </p:sp>
            <p:sp>
              <p:nvSpPr>
                <p:cNvPr id="961587" name="Rectangle 20"/>
                <p:cNvSpPr>
                  <a:spLocks noChangeArrowheads="1"/>
                </p:cNvSpPr>
                <p:nvPr/>
              </p:nvSpPr>
              <p:spPr bwMode="auto">
                <a:xfrm>
                  <a:off x="2670" y="422"/>
                  <a:ext cx="1197"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0" name="Group 21"/>
              <p:cNvGrpSpPr>
                <a:grpSpLocks/>
              </p:cNvGrpSpPr>
              <p:nvPr/>
            </p:nvGrpSpPr>
            <p:grpSpPr bwMode="auto">
              <a:xfrm>
                <a:off x="0" y="902"/>
                <a:ext cx="722" cy="576"/>
                <a:chOff x="0" y="902"/>
                <a:chExt cx="722" cy="576"/>
              </a:xfrm>
            </p:grpSpPr>
            <p:sp>
              <p:nvSpPr>
                <p:cNvPr id="961584" name="Rectangle 22"/>
                <p:cNvSpPr>
                  <a:spLocks noChangeArrowheads="1"/>
                </p:cNvSpPr>
                <p:nvPr/>
              </p:nvSpPr>
              <p:spPr bwMode="auto">
                <a:xfrm>
                  <a:off x="43" y="902"/>
                  <a:ext cx="63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b="1">
                      <a:solidFill>
                        <a:srgbClr val="FFFFFF"/>
                      </a:solidFill>
                      <a:latin typeface="Arial" charset="0"/>
                      <a:cs typeface="Arial" charset="0"/>
                    </a:rPr>
                    <a:t>새 생명</a:t>
                  </a:r>
                  <a:endParaRPr lang="en-US" altLang="ja-JP" sz="1800" b="1">
                    <a:solidFill>
                      <a:srgbClr val="FFFFFF"/>
                    </a:solidFill>
                    <a:cs typeface="Times New Roman" charset="0"/>
                  </a:endParaRPr>
                </a:p>
                <a:p>
                  <a:pPr defTabSz="914400" eaLnBrk="0" hangingPunct="0">
                    <a:lnSpc>
                      <a:spcPct val="100000"/>
                    </a:lnSpc>
                    <a:buClrTx/>
                    <a:buSzTx/>
                    <a:buFontTx/>
                    <a:buNone/>
                  </a:pPr>
                  <a:endParaRPr lang="en-US" sz="1800" b="1">
                    <a:solidFill>
                      <a:srgbClr val="FFFFFF"/>
                    </a:solidFill>
                    <a:cs typeface="Times New Roman" charset="0"/>
                  </a:endParaRPr>
                </a:p>
              </p:txBody>
            </p:sp>
            <p:sp>
              <p:nvSpPr>
                <p:cNvPr id="961585" name="Rectangle 23"/>
                <p:cNvSpPr>
                  <a:spLocks noChangeArrowheads="1"/>
                </p:cNvSpPr>
                <p:nvPr/>
              </p:nvSpPr>
              <p:spPr bwMode="auto">
                <a:xfrm>
                  <a:off x="0" y="902"/>
                  <a:ext cx="722"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1" name="Group 24"/>
              <p:cNvGrpSpPr>
                <a:grpSpLocks/>
              </p:cNvGrpSpPr>
              <p:nvPr/>
            </p:nvGrpSpPr>
            <p:grpSpPr bwMode="auto">
              <a:xfrm>
                <a:off x="722" y="902"/>
                <a:ext cx="456" cy="576"/>
                <a:chOff x="722" y="902"/>
                <a:chExt cx="456" cy="576"/>
              </a:xfrm>
            </p:grpSpPr>
            <p:sp>
              <p:nvSpPr>
                <p:cNvPr id="961582" name="Rectangle 25"/>
                <p:cNvSpPr>
                  <a:spLocks noChangeArrowheads="1"/>
                </p:cNvSpPr>
                <p:nvPr/>
              </p:nvSpPr>
              <p:spPr bwMode="auto">
                <a:xfrm>
                  <a:off x="765" y="902"/>
                  <a:ext cx="37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en-US" sz="1800">
                      <a:solidFill>
                        <a:srgbClr val="FFFFFF"/>
                      </a:solidFill>
                      <a:latin typeface="Arial" charset="0"/>
                      <a:cs typeface="Arial" charset="0"/>
                    </a:rPr>
                    <a:t>6:2, 3</a:t>
                  </a:r>
                </a:p>
                <a:p>
                  <a:pPr defTabSz="914400">
                    <a:lnSpc>
                      <a:spcPct val="100000"/>
                    </a:lnSpc>
                    <a:buClrTx/>
                    <a:buSzTx/>
                    <a:buFontTx/>
                    <a:buNone/>
                  </a:pPr>
                  <a:r>
                    <a:rPr lang="en-US" sz="1800">
                      <a:solidFill>
                        <a:srgbClr val="FFFFFF"/>
                      </a:solidFill>
                      <a:latin typeface="Arial" charset="0"/>
                      <a:cs typeface="Arial" charset="0"/>
                    </a:rPr>
                    <a:t>6:4</a:t>
                  </a:r>
                </a:p>
                <a:p>
                  <a:pPr defTabSz="914400">
                    <a:lnSpc>
                      <a:spcPct val="100000"/>
                    </a:lnSpc>
                    <a:buClrTx/>
                    <a:buSzTx/>
                    <a:buFontTx/>
                    <a:buNone/>
                  </a:pPr>
                  <a:r>
                    <a:rPr lang="en-US" sz="1800">
                      <a:solidFill>
                        <a:srgbClr val="FFFFFF"/>
                      </a:solidFill>
                      <a:latin typeface="Arial" charset="0"/>
                      <a:cs typeface="Arial" charset="0"/>
                    </a:rPr>
                    <a:t>6:6</a:t>
                  </a:r>
                </a:p>
                <a:p>
                  <a:pPr defTabSz="914400">
                    <a:lnSpc>
                      <a:spcPct val="100000"/>
                    </a:lnSpc>
                    <a:buClrTx/>
                    <a:buSzTx/>
                    <a:buFontTx/>
                    <a:buNone/>
                  </a:pPr>
                  <a:endParaRPr lang="en-US" sz="1800">
                    <a:solidFill>
                      <a:srgbClr val="FFFFFF"/>
                    </a:solidFill>
                    <a:latin typeface="Arial" charset="0"/>
                    <a:cs typeface="Arial" charset="0"/>
                  </a:endParaRPr>
                </a:p>
              </p:txBody>
            </p:sp>
            <p:sp>
              <p:nvSpPr>
                <p:cNvPr id="961583" name="Rectangle 26"/>
                <p:cNvSpPr>
                  <a:spLocks noChangeArrowheads="1"/>
                </p:cNvSpPr>
                <p:nvPr/>
              </p:nvSpPr>
              <p:spPr bwMode="auto">
                <a:xfrm>
                  <a:off x="722" y="902"/>
                  <a:ext cx="456"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2" name="Group 27"/>
              <p:cNvGrpSpPr>
                <a:grpSpLocks/>
              </p:cNvGrpSpPr>
              <p:nvPr/>
            </p:nvGrpSpPr>
            <p:grpSpPr bwMode="auto">
              <a:xfrm>
                <a:off x="1178" y="902"/>
                <a:ext cx="1492" cy="576"/>
                <a:chOff x="1178" y="902"/>
                <a:chExt cx="1492" cy="576"/>
              </a:xfrm>
            </p:grpSpPr>
            <p:sp>
              <p:nvSpPr>
                <p:cNvPr id="961580" name="Rectangle 28"/>
                <p:cNvSpPr>
                  <a:spLocks noChangeArrowheads="1"/>
                </p:cNvSpPr>
                <p:nvPr/>
              </p:nvSpPr>
              <p:spPr bwMode="auto">
                <a:xfrm>
                  <a:off x="1221" y="902"/>
                  <a:ext cx="140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Char char="•"/>
                  </a:pPr>
                  <a:r>
                    <a:rPr lang="ko-KR" altLang="en-US" sz="1700">
                      <a:solidFill>
                        <a:srgbClr val="FFFFFF"/>
                      </a:solidFill>
                      <a:latin typeface="Arial" charset="0"/>
                      <a:cs typeface="Arial" charset="0"/>
                    </a:rPr>
                    <a:t>죄의 힘은 무너진다</a:t>
                  </a:r>
                  <a:r>
                    <a:rPr lang="en-US" altLang="ko-KR" sz="1700">
                      <a:solidFill>
                        <a:srgbClr val="FFFFFF"/>
                      </a:solidFill>
                      <a:latin typeface="Arial" charset="0"/>
                      <a:cs typeface="Arial" charset="0"/>
                    </a:rPr>
                    <a:t>.</a:t>
                  </a:r>
                  <a:endParaRPr lang="en-US" altLang="ja-JP" sz="1700">
                    <a:solidFill>
                      <a:srgbClr val="FFFFFF"/>
                    </a:solidFill>
                    <a:latin typeface="Arial" charset="0"/>
                    <a:cs typeface="Arial" charset="0"/>
                  </a:endParaRPr>
                </a:p>
                <a:p>
                  <a:pPr defTabSz="914400">
                    <a:lnSpc>
                      <a:spcPct val="100000"/>
                    </a:lnSpc>
                    <a:buClrTx/>
                    <a:buSzTx/>
                    <a:buFontTx/>
                    <a:buChar char="•"/>
                  </a:pPr>
                  <a:r>
                    <a:rPr lang="ko-KR" altLang="en-US" sz="1700">
                      <a:solidFill>
                        <a:srgbClr val="FFFFFF"/>
                      </a:solidFill>
                      <a:latin typeface="Arial" charset="0"/>
                      <a:cs typeface="Arial" charset="0"/>
                    </a:rPr>
                    <a:t>죄를 사랑하는 본성은 장사된다</a:t>
                  </a:r>
                  <a:r>
                    <a:rPr lang="en-US" altLang="ko-KR" sz="1700">
                      <a:solidFill>
                        <a:srgbClr val="FFFFFF"/>
                      </a:solidFill>
                      <a:latin typeface="Arial" charset="0"/>
                      <a:cs typeface="Arial" charset="0"/>
                    </a:rPr>
                    <a:t>.</a:t>
                  </a:r>
                  <a:endParaRPr lang="en-US" altLang="ja-JP" sz="1700">
                    <a:solidFill>
                      <a:srgbClr val="FFFFFF"/>
                    </a:solidFill>
                    <a:latin typeface="Arial" charset="0"/>
                    <a:cs typeface="Arial" charset="0"/>
                  </a:endParaRPr>
                </a:p>
                <a:p>
                  <a:pPr defTabSz="914400">
                    <a:lnSpc>
                      <a:spcPct val="100000"/>
                    </a:lnSpc>
                    <a:buClrTx/>
                    <a:buSzTx/>
                    <a:buFontTx/>
                    <a:buChar char="•"/>
                  </a:pPr>
                  <a:r>
                    <a:rPr lang="ko-KR" altLang="en-US" sz="1700">
                      <a:solidFill>
                        <a:srgbClr val="FFFFFF"/>
                      </a:solidFill>
                      <a:latin typeface="Arial" charset="0"/>
                      <a:cs typeface="Arial" charset="0"/>
                    </a:rPr>
                    <a:t>죄는 더 이상 너를 지배하지 못한다</a:t>
                  </a:r>
                  <a:r>
                    <a:rPr lang="en-US" altLang="ko-KR" sz="1700">
                      <a:solidFill>
                        <a:srgbClr val="FFFFFF"/>
                      </a:solidFill>
                      <a:latin typeface="Arial" charset="0"/>
                      <a:cs typeface="Arial" charset="0"/>
                    </a:rPr>
                    <a:t>.</a:t>
                  </a:r>
                  <a:endParaRPr lang="en-US" sz="1700">
                    <a:solidFill>
                      <a:srgbClr val="FFFFFF"/>
                    </a:solidFill>
                    <a:latin typeface="Arial" charset="0"/>
                    <a:cs typeface="Arial" charset="0"/>
                  </a:endParaRPr>
                </a:p>
              </p:txBody>
            </p:sp>
            <p:sp>
              <p:nvSpPr>
                <p:cNvPr id="961581" name="Rectangle 29"/>
                <p:cNvSpPr>
                  <a:spLocks noChangeArrowheads="1"/>
                </p:cNvSpPr>
                <p:nvPr/>
              </p:nvSpPr>
              <p:spPr bwMode="auto">
                <a:xfrm>
                  <a:off x="1178" y="902"/>
                  <a:ext cx="1492"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3" name="Group 30"/>
              <p:cNvGrpSpPr>
                <a:grpSpLocks/>
              </p:cNvGrpSpPr>
              <p:nvPr/>
            </p:nvGrpSpPr>
            <p:grpSpPr bwMode="auto">
              <a:xfrm>
                <a:off x="2670" y="902"/>
                <a:ext cx="1197" cy="576"/>
                <a:chOff x="2670" y="902"/>
                <a:chExt cx="1197" cy="576"/>
              </a:xfrm>
            </p:grpSpPr>
            <p:sp>
              <p:nvSpPr>
                <p:cNvPr id="961578" name="Rectangle 31"/>
                <p:cNvSpPr>
                  <a:spLocks noChangeArrowheads="1"/>
                </p:cNvSpPr>
                <p:nvPr/>
              </p:nvSpPr>
              <p:spPr bwMode="auto">
                <a:xfrm>
                  <a:off x="2713" y="902"/>
                  <a:ext cx="111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800">
                      <a:solidFill>
                        <a:srgbClr val="FFFFFF"/>
                      </a:solidFill>
                      <a:latin typeface="Arial" charset="0"/>
                      <a:cs typeface="Arial" charset="0"/>
                    </a:rPr>
                    <a:t>죄의 힘은 무너짐을 분명히 하라</a:t>
                  </a:r>
                  <a:r>
                    <a:rPr lang="en-US" altLang="ko-KR" sz="1800">
                      <a:solidFill>
                        <a:srgbClr val="FFFFFF"/>
                      </a:solidFill>
                      <a:latin typeface="Arial" charset="0"/>
                      <a:cs typeface="Arial" charset="0"/>
                    </a:rPr>
                    <a:t>.</a:t>
                  </a:r>
                  <a:endParaRPr lang="en-US" altLang="ja-JP" sz="1800">
                    <a:solidFill>
                      <a:srgbClr val="FFFFFF"/>
                    </a:solidFill>
                    <a:cs typeface="Times New Roman" charset="0"/>
                  </a:endParaRPr>
                </a:p>
                <a:p>
                  <a:pPr defTabSz="914400" eaLnBrk="0" hangingPunct="0">
                    <a:lnSpc>
                      <a:spcPct val="100000"/>
                    </a:lnSpc>
                    <a:buClrTx/>
                    <a:buSzTx/>
                    <a:buFontTx/>
                    <a:buNone/>
                  </a:pPr>
                  <a:endParaRPr lang="en-US" sz="1800">
                    <a:solidFill>
                      <a:srgbClr val="FFFFFF"/>
                    </a:solidFill>
                    <a:cs typeface="Times New Roman" charset="0"/>
                  </a:endParaRPr>
                </a:p>
              </p:txBody>
            </p:sp>
            <p:sp>
              <p:nvSpPr>
                <p:cNvPr id="961579" name="Rectangle 32"/>
                <p:cNvSpPr>
                  <a:spLocks noChangeArrowheads="1"/>
                </p:cNvSpPr>
                <p:nvPr/>
              </p:nvSpPr>
              <p:spPr bwMode="auto">
                <a:xfrm>
                  <a:off x="2670" y="902"/>
                  <a:ext cx="1197"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4" name="Group 33"/>
              <p:cNvGrpSpPr>
                <a:grpSpLocks/>
              </p:cNvGrpSpPr>
              <p:nvPr/>
            </p:nvGrpSpPr>
            <p:grpSpPr bwMode="auto">
              <a:xfrm>
                <a:off x="0" y="1478"/>
                <a:ext cx="722" cy="576"/>
                <a:chOff x="0" y="1478"/>
                <a:chExt cx="722" cy="576"/>
              </a:xfrm>
            </p:grpSpPr>
            <p:sp>
              <p:nvSpPr>
                <p:cNvPr id="961576" name="Rectangle 34"/>
                <p:cNvSpPr>
                  <a:spLocks noChangeArrowheads="1"/>
                </p:cNvSpPr>
                <p:nvPr/>
              </p:nvSpPr>
              <p:spPr bwMode="auto">
                <a:xfrm>
                  <a:off x="43" y="1478"/>
                  <a:ext cx="63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b="1">
                      <a:solidFill>
                        <a:srgbClr val="FFFFFF"/>
                      </a:solidFill>
                      <a:latin typeface="Arial" charset="0"/>
                      <a:cs typeface="Arial" charset="0"/>
                    </a:rPr>
                    <a:t>새로운 본성</a:t>
                  </a:r>
                  <a:endParaRPr lang="en-US" altLang="ja-JP" sz="1800" b="1">
                    <a:solidFill>
                      <a:srgbClr val="FFFFFF"/>
                    </a:solidFill>
                    <a:cs typeface="Times New Roman" charset="0"/>
                  </a:endParaRPr>
                </a:p>
                <a:p>
                  <a:pPr defTabSz="914400" eaLnBrk="0" hangingPunct="0">
                    <a:lnSpc>
                      <a:spcPct val="100000"/>
                    </a:lnSpc>
                    <a:buClrTx/>
                    <a:buSzTx/>
                    <a:buFontTx/>
                    <a:buNone/>
                  </a:pPr>
                  <a:endParaRPr lang="en-US" sz="1800" b="1">
                    <a:solidFill>
                      <a:srgbClr val="FFFFFF"/>
                    </a:solidFill>
                    <a:cs typeface="Times New Roman" charset="0"/>
                  </a:endParaRPr>
                </a:p>
              </p:txBody>
            </p:sp>
            <p:sp>
              <p:nvSpPr>
                <p:cNvPr id="961577" name="Rectangle 35"/>
                <p:cNvSpPr>
                  <a:spLocks noChangeArrowheads="1"/>
                </p:cNvSpPr>
                <p:nvPr/>
              </p:nvSpPr>
              <p:spPr bwMode="auto">
                <a:xfrm>
                  <a:off x="0" y="1478"/>
                  <a:ext cx="722"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5" name="Group 36"/>
              <p:cNvGrpSpPr>
                <a:grpSpLocks/>
              </p:cNvGrpSpPr>
              <p:nvPr/>
            </p:nvGrpSpPr>
            <p:grpSpPr bwMode="auto">
              <a:xfrm>
                <a:off x="722" y="1478"/>
                <a:ext cx="456" cy="576"/>
                <a:chOff x="722" y="1478"/>
                <a:chExt cx="456" cy="576"/>
              </a:xfrm>
            </p:grpSpPr>
            <p:sp>
              <p:nvSpPr>
                <p:cNvPr id="961574" name="Rectangle 37"/>
                <p:cNvSpPr>
                  <a:spLocks noChangeArrowheads="1"/>
                </p:cNvSpPr>
                <p:nvPr/>
              </p:nvSpPr>
              <p:spPr bwMode="auto">
                <a:xfrm>
                  <a:off x="765" y="1478"/>
                  <a:ext cx="37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en-US" sz="1800">
                      <a:solidFill>
                        <a:srgbClr val="FFFFFF"/>
                      </a:solidFill>
                      <a:latin typeface="Arial" charset="0"/>
                      <a:cs typeface="Arial" charset="0"/>
                    </a:rPr>
                    <a:t>6:5</a:t>
                  </a:r>
                </a:p>
                <a:p>
                  <a:pPr defTabSz="914400">
                    <a:lnSpc>
                      <a:spcPct val="100000"/>
                    </a:lnSpc>
                    <a:buClrTx/>
                    <a:buSzTx/>
                    <a:buFontTx/>
                    <a:buNone/>
                  </a:pPr>
                  <a:r>
                    <a:rPr lang="en-US" sz="1800">
                      <a:solidFill>
                        <a:srgbClr val="FFFFFF"/>
                      </a:solidFill>
                      <a:latin typeface="Arial" charset="0"/>
                      <a:cs typeface="Arial" charset="0"/>
                    </a:rPr>
                    <a:t>6:11</a:t>
                  </a:r>
                </a:p>
                <a:p>
                  <a:pPr defTabSz="914400">
                    <a:lnSpc>
                      <a:spcPct val="100000"/>
                    </a:lnSpc>
                    <a:buClrTx/>
                    <a:buSzTx/>
                    <a:buFontTx/>
                    <a:buNone/>
                  </a:pPr>
                  <a:endParaRPr lang="en-US" sz="1800">
                    <a:solidFill>
                      <a:srgbClr val="FFFFFF"/>
                    </a:solidFill>
                    <a:latin typeface="Arial" charset="0"/>
                    <a:cs typeface="Arial" charset="0"/>
                  </a:endParaRPr>
                </a:p>
              </p:txBody>
            </p:sp>
            <p:sp>
              <p:nvSpPr>
                <p:cNvPr id="961575" name="Rectangle 38"/>
                <p:cNvSpPr>
                  <a:spLocks noChangeArrowheads="1"/>
                </p:cNvSpPr>
                <p:nvPr/>
              </p:nvSpPr>
              <p:spPr bwMode="auto">
                <a:xfrm>
                  <a:off x="722" y="1478"/>
                  <a:ext cx="456"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6" name="Group 39"/>
              <p:cNvGrpSpPr>
                <a:grpSpLocks/>
              </p:cNvGrpSpPr>
              <p:nvPr/>
            </p:nvGrpSpPr>
            <p:grpSpPr bwMode="auto">
              <a:xfrm>
                <a:off x="1178" y="1478"/>
                <a:ext cx="1492" cy="576"/>
                <a:chOff x="1178" y="1478"/>
                <a:chExt cx="1492" cy="576"/>
              </a:xfrm>
            </p:grpSpPr>
            <p:sp>
              <p:nvSpPr>
                <p:cNvPr id="961572" name="Rectangle 40"/>
                <p:cNvSpPr>
                  <a:spLocks noChangeArrowheads="1"/>
                </p:cNvSpPr>
                <p:nvPr/>
              </p:nvSpPr>
              <p:spPr bwMode="auto">
                <a:xfrm>
                  <a:off x="1221" y="1478"/>
                  <a:ext cx="140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93663" indent="-93663" defTabSz="914400">
                    <a:lnSpc>
                      <a:spcPct val="100000"/>
                    </a:lnSpc>
                    <a:buClrTx/>
                    <a:buSzTx/>
                    <a:buFontTx/>
                    <a:buChar char="•"/>
                  </a:pPr>
                  <a:r>
                    <a:rPr lang="ko-KR" altLang="en-US" sz="1500">
                      <a:solidFill>
                        <a:srgbClr val="FFFFFF"/>
                      </a:solidFill>
                      <a:latin typeface="Arial" charset="0"/>
                      <a:cs typeface="Arial" charset="0"/>
                    </a:rPr>
                    <a:t>이제 너는 그의 새 생명을 공유한다</a:t>
                  </a:r>
                  <a:r>
                    <a:rPr lang="en-US" altLang="ko-KR" sz="1500">
                      <a:solidFill>
                        <a:srgbClr val="FFFFFF"/>
                      </a:solidFill>
                      <a:latin typeface="Arial" charset="0"/>
                      <a:cs typeface="Arial" charset="0"/>
                    </a:rPr>
                    <a:t>.</a:t>
                  </a:r>
                  <a:endParaRPr lang="en-US" altLang="ja-JP" sz="1500">
                    <a:solidFill>
                      <a:srgbClr val="FFFFFF"/>
                    </a:solidFill>
                    <a:latin typeface="Arial" charset="0"/>
                    <a:cs typeface="Arial" charset="0"/>
                  </a:endParaRPr>
                </a:p>
                <a:p>
                  <a:pPr marL="93663" indent="-93663" defTabSz="914400">
                    <a:lnSpc>
                      <a:spcPct val="100000"/>
                    </a:lnSpc>
                    <a:buClrTx/>
                    <a:buSzTx/>
                    <a:buFontTx/>
                    <a:buChar char="•"/>
                  </a:pPr>
                  <a:r>
                    <a:rPr lang="ko-KR" altLang="en-US" sz="1500">
                      <a:solidFill>
                        <a:srgbClr val="FFFFFF"/>
                      </a:solidFill>
                      <a:latin typeface="Arial" charset="0"/>
                      <a:cs typeface="Arial" charset="0"/>
                    </a:rPr>
                    <a:t>너의 옛 자아는 죽은 것으로 여기고 새 자아는 하나님께 대해 살아있는 것으로 여겨라</a:t>
                  </a:r>
                  <a:r>
                    <a:rPr lang="en-US" altLang="ja-JP" sz="1500">
                      <a:solidFill>
                        <a:srgbClr val="FFFFFF"/>
                      </a:solidFill>
                      <a:latin typeface="Arial" charset="0"/>
                      <a:cs typeface="Arial" charset="0"/>
                    </a:rPr>
                    <a:t>.</a:t>
                  </a:r>
                  <a:endParaRPr lang="en-US" sz="1500">
                    <a:solidFill>
                      <a:srgbClr val="FFFFFF"/>
                    </a:solidFill>
                    <a:latin typeface="Arial" charset="0"/>
                    <a:cs typeface="Arial" charset="0"/>
                  </a:endParaRPr>
                </a:p>
              </p:txBody>
            </p:sp>
            <p:sp>
              <p:nvSpPr>
                <p:cNvPr id="961573" name="Rectangle 41"/>
                <p:cNvSpPr>
                  <a:spLocks noChangeArrowheads="1"/>
                </p:cNvSpPr>
                <p:nvPr/>
              </p:nvSpPr>
              <p:spPr bwMode="auto">
                <a:xfrm>
                  <a:off x="1178" y="1478"/>
                  <a:ext cx="1492"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7" name="Group 42"/>
              <p:cNvGrpSpPr>
                <a:grpSpLocks/>
              </p:cNvGrpSpPr>
              <p:nvPr/>
            </p:nvGrpSpPr>
            <p:grpSpPr bwMode="auto">
              <a:xfrm>
                <a:off x="2670" y="1478"/>
                <a:ext cx="1197" cy="576"/>
                <a:chOff x="2670" y="1478"/>
                <a:chExt cx="1197" cy="576"/>
              </a:xfrm>
            </p:grpSpPr>
            <p:sp>
              <p:nvSpPr>
                <p:cNvPr id="961570" name="Rectangle 43"/>
                <p:cNvSpPr>
                  <a:spLocks noChangeArrowheads="1"/>
                </p:cNvSpPr>
                <p:nvPr/>
              </p:nvSpPr>
              <p:spPr bwMode="auto">
                <a:xfrm>
                  <a:off x="2713" y="1478"/>
                  <a:ext cx="111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800">
                      <a:solidFill>
                        <a:srgbClr val="FFFFFF"/>
                      </a:solidFill>
                      <a:latin typeface="Arial" charset="0"/>
                      <a:cs typeface="Arial" charset="0"/>
                    </a:rPr>
                    <a:t>옛 힘에 반응하지 말고 새 것에 대해 살라</a:t>
                  </a:r>
                  <a:r>
                    <a:rPr lang="en-US" altLang="ko-KR" sz="1800">
                      <a:solidFill>
                        <a:srgbClr val="FFFFFF"/>
                      </a:solidFill>
                      <a:latin typeface="Arial" charset="0"/>
                      <a:cs typeface="Arial" charset="0"/>
                    </a:rPr>
                    <a:t>.</a:t>
                  </a:r>
                  <a:endParaRPr lang="en-US" sz="1800">
                    <a:solidFill>
                      <a:srgbClr val="FFFFFF"/>
                    </a:solidFill>
                    <a:cs typeface="Arial" charset="0"/>
                  </a:endParaRPr>
                </a:p>
              </p:txBody>
            </p:sp>
            <p:sp>
              <p:nvSpPr>
                <p:cNvPr id="961571" name="Rectangle 44"/>
                <p:cNvSpPr>
                  <a:spLocks noChangeArrowheads="1"/>
                </p:cNvSpPr>
                <p:nvPr/>
              </p:nvSpPr>
              <p:spPr bwMode="auto">
                <a:xfrm>
                  <a:off x="2670" y="1478"/>
                  <a:ext cx="1197" cy="576"/>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8" name="Group 45"/>
              <p:cNvGrpSpPr>
                <a:grpSpLocks/>
              </p:cNvGrpSpPr>
              <p:nvPr/>
            </p:nvGrpSpPr>
            <p:grpSpPr bwMode="auto">
              <a:xfrm>
                <a:off x="0" y="2054"/>
                <a:ext cx="722" cy="672"/>
                <a:chOff x="0" y="2054"/>
                <a:chExt cx="722" cy="672"/>
              </a:xfrm>
            </p:grpSpPr>
            <p:sp>
              <p:nvSpPr>
                <p:cNvPr id="961568" name="Rectangle 46"/>
                <p:cNvSpPr>
                  <a:spLocks noChangeArrowheads="1"/>
                </p:cNvSpPr>
                <p:nvPr/>
              </p:nvSpPr>
              <p:spPr bwMode="auto">
                <a:xfrm>
                  <a:off x="43" y="2054"/>
                  <a:ext cx="63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b="1">
                      <a:solidFill>
                        <a:srgbClr val="FFFFFF"/>
                      </a:solidFill>
                      <a:latin typeface="Arial" charset="0"/>
                      <a:cs typeface="Arial" charset="0"/>
                    </a:rPr>
                    <a:t>새로운 자유</a:t>
                  </a:r>
                  <a:r>
                    <a:rPr lang="en-US" altLang="ja-JP" b="1">
                      <a:solidFill>
                        <a:srgbClr val="FFFFFF"/>
                      </a:solidFill>
                      <a:latin typeface="Arial" charset="0"/>
                      <a:cs typeface="Arial" charset="0"/>
                    </a:rPr>
                    <a:t/>
                  </a:r>
                  <a:br>
                    <a:rPr lang="en-US" altLang="ja-JP" b="1">
                      <a:solidFill>
                        <a:srgbClr val="FFFFFF"/>
                      </a:solidFill>
                      <a:latin typeface="Arial" charset="0"/>
                      <a:cs typeface="Arial" charset="0"/>
                    </a:rPr>
                  </a:br>
                  <a:endParaRPr lang="en-US" altLang="ja-JP" sz="1800" b="1">
                    <a:solidFill>
                      <a:srgbClr val="FFFFFF"/>
                    </a:solidFill>
                    <a:cs typeface="Times New Roman" charset="0"/>
                  </a:endParaRPr>
                </a:p>
                <a:p>
                  <a:pPr defTabSz="914400" eaLnBrk="0" hangingPunct="0">
                    <a:lnSpc>
                      <a:spcPct val="100000"/>
                    </a:lnSpc>
                    <a:buClrTx/>
                    <a:buSzTx/>
                    <a:buFontTx/>
                    <a:buNone/>
                  </a:pPr>
                  <a:endParaRPr lang="en-US" sz="1800" b="1">
                    <a:solidFill>
                      <a:srgbClr val="FFFFFF"/>
                    </a:solidFill>
                    <a:cs typeface="Times New Roman" charset="0"/>
                  </a:endParaRPr>
                </a:p>
              </p:txBody>
            </p:sp>
            <p:sp>
              <p:nvSpPr>
                <p:cNvPr id="961569" name="Rectangle 47"/>
                <p:cNvSpPr>
                  <a:spLocks noChangeArrowheads="1"/>
                </p:cNvSpPr>
                <p:nvPr/>
              </p:nvSpPr>
              <p:spPr bwMode="auto">
                <a:xfrm>
                  <a:off x="0" y="2054"/>
                  <a:ext cx="722" cy="67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59" name="Group 48"/>
              <p:cNvGrpSpPr>
                <a:grpSpLocks/>
              </p:cNvGrpSpPr>
              <p:nvPr/>
            </p:nvGrpSpPr>
            <p:grpSpPr bwMode="auto">
              <a:xfrm>
                <a:off x="722" y="2054"/>
                <a:ext cx="456" cy="672"/>
                <a:chOff x="722" y="2054"/>
                <a:chExt cx="456" cy="672"/>
              </a:xfrm>
            </p:grpSpPr>
            <p:sp>
              <p:nvSpPr>
                <p:cNvPr id="961566" name="Rectangle 49"/>
                <p:cNvSpPr>
                  <a:spLocks noChangeArrowheads="1"/>
                </p:cNvSpPr>
                <p:nvPr/>
              </p:nvSpPr>
              <p:spPr bwMode="auto">
                <a:xfrm>
                  <a:off x="765" y="2054"/>
                  <a:ext cx="370"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en-US" sz="1800">
                      <a:solidFill>
                        <a:srgbClr val="FFFFFF"/>
                      </a:solidFill>
                      <a:latin typeface="Arial" charset="0"/>
                      <a:cs typeface="Arial" charset="0"/>
                    </a:rPr>
                    <a:t>6:12</a:t>
                  </a:r>
                </a:p>
                <a:p>
                  <a:pPr defTabSz="914400">
                    <a:lnSpc>
                      <a:spcPct val="100000"/>
                    </a:lnSpc>
                    <a:buClrTx/>
                    <a:buSzTx/>
                    <a:buFontTx/>
                    <a:buNone/>
                  </a:pPr>
                  <a:r>
                    <a:rPr lang="en-US" sz="1800">
                      <a:solidFill>
                        <a:srgbClr val="FFFFFF"/>
                      </a:solidFill>
                      <a:latin typeface="Arial" charset="0"/>
                      <a:cs typeface="Arial" charset="0"/>
                    </a:rPr>
                    <a:t>6:13</a:t>
                  </a:r>
                </a:p>
                <a:p>
                  <a:pPr defTabSz="914400">
                    <a:lnSpc>
                      <a:spcPct val="100000"/>
                    </a:lnSpc>
                    <a:buClrTx/>
                    <a:buSzTx/>
                    <a:buFontTx/>
                    <a:buNone/>
                  </a:pPr>
                  <a:r>
                    <a:rPr lang="en-US" sz="1800">
                      <a:solidFill>
                        <a:srgbClr val="FFFFFF"/>
                      </a:solidFill>
                      <a:latin typeface="Arial" charset="0"/>
                      <a:cs typeface="Arial" charset="0"/>
                    </a:rPr>
                    <a:t>6:14</a:t>
                  </a:r>
                </a:p>
                <a:p>
                  <a:pPr defTabSz="914400">
                    <a:lnSpc>
                      <a:spcPct val="100000"/>
                    </a:lnSpc>
                    <a:buClrTx/>
                    <a:buSzTx/>
                    <a:buFontTx/>
                    <a:buNone/>
                  </a:pPr>
                  <a:r>
                    <a:rPr lang="en-US" sz="1800">
                      <a:solidFill>
                        <a:srgbClr val="FFFFFF"/>
                      </a:solidFill>
                      <a:latin typeface="Arial" charset="0"/>
                      <a:cs typeface="Arial" charset="0"/>
                    </a:rPr>
                    <a:t>6:16</a:t>
                  </a:r>
                </a:p>
              </p:txBody>
            </p:sp>
            <p:sp>
              <p:nvSpPr>
                <p:cNvPr id="961567" name="Rectangle 50"/>
                <p:cNvSpPr>
                  <a:spLocks noChangeArrowheads="1"/>
                </p:cNvSpPr>
                <p:nvPr/>
              </p:nvSpPr>
              <p:spPr bwMode="auto">
                <a:xfrm>
                  <a:off x="722" y="2054"/>
                  <a:ext cx="456" cy="67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60" name="Group 51"/>
              <p:cNvGrpSpPr>
                <a:grpSpLocks/>
              </p:cNvGrpSpPr>
              <p:nvPr/>
            </p:nvGrpSpPr>
            <p:grpSpPr bwMode="auto">
              <a:xfrm>
                <a:off x="1178" y="2054"/>
                <a:ext cx="1492" cy="672"/>
                <a:chOff x="1178" y="2054"/>
                <a:chExt cx="1492" cy="672"/>
              </a:xfrm>
            </p:grpSpPr>
            <p:sp>
              <p:nvSpPr>
                <p:cNvPr id="961564" name="Rectangle 52"/>
                <p:cNvSpPr>
                  <a:spLocks noChangeArrowheads="1"/>
                </p:cNvSpPr>
                <p:nvPr/>
              </p:nvSpPr>
              <p:spPr bwMode="auto">
                <a:xfrm>
                  <a:off x="1221" y="2054"/>
                  <a:ext cx="140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93663" indent="-93663" defTabSz="914400">
                    <a:lnSpc>
                      <a:spcPct val="100000"/>
                    </a:lnSpc>
                    <a:buClrTx/>
                    <a:buSzTx/>
                    <a:buFontTx/>
                    <a:buChar char="•"/>
                  </a:pPr>
                  <a:r>
                    <a:rPr lang="ko-KR" altLang="en-US" sz="1400">
                      <a:solidFill>
                        <a:srgbClr val="FFFFFF"/>
                      </a:solidFill>
                      <a:latin typeface="Arial" charset="0"/>
                      <a:cs typeface="Arial" charset="0"/>
                    </a:rPr>
                    <a:t>죄가 너를 지배하지 못하게 하라</a:t>
                  </a:r>
                  <a:r>
                    <a:rPr lang="en-US" altLang="ko-KR" sz="1400">
                      <a:solidFill>
                        <a:srgbClr val="FFFFFF"/>
                      </a:solidFill>
                      <a:latin typeface="Arial" charset="0"/>
                      <a:cs typeface="Arial" charset="0"/>
                    </a:rPr>
                    <a:t>.</a:t>
                  </a:r>
                  <a:endParaRPr lang="en-US" altLang="ja-JP" sz="1400">
                    <a:solidFill>
                      <a:srgbClr val="FFFFFF"/>
                    </a:solidFill>
                    <a:latin typeface="Arial" charset="0"/>
                    <a:cs typeface="Arial" charset="0"/>
                  </a:endParaRPr>
                </a:p>
                <a:p>
                  <a:pPr marL="93663" indent="-93663" defTabSz="914400">
                    <a:lnSpc>
                      <a:spcPct val="100000"/>
                    </a:lnSpc>
                    <a:buClrTx/>
                    <a:buSzTx/>
                    <a:buFontTx/>
                    <a:buChar char="•"/>
                  </a:pPr>
                  <a:r>
                    <a:rPr lang="en-US" sz="1400">
                      <a:solidFill>
                        <a:srgbClr val="FFFFFF"/>
                      </a:solidFill>
                      <a:latin typeface="Arial" charset="0"/>
                      <a:cs typeface="Arial" charset="0"/>
                    </a:rPr>
                    <a:t>Give</a:t>
                  </a:r>
                  <a:r>
                    <a:rPr lang="ko-KR" altLang="en-US" sz="1400">
                      <a:solidFill>
                        <a:srgbClr val="FFFFFF"/>
                      </a:solidFill>
                      <a:latin typeface="Arial" charset="0"/>
                      <a:cs typeface="Arial" charset="0"/>
                    </a:rPr>
                    <a:t>너 자신을 완전히 하나님께 드리라</a:t>
                  </a:r>
                  <a:r>
                    <a:rPr lang="en-US" altLang="ko-KR" sz="1400">
                      <a:solidFill>
                        <a:srgbClr val="FFFFFF"/>
                      </a:solidFill>
                      <a:latin typeface="Arial" charset="0"/>
                      <a:cs typeface="Arial" charset="0"/>
                    </a:rPr>
                    <a:t>.</a:t>
                  </a:r>
                </a:p>
                <a:p>
                  <a:pPr marL="93663" indent="-93663" defTabSz="914400">
                    <a:lnSpc>
                      <a:spcPct val="100000"/>
                    </a:lnSpc>
                    <a:buClrTx/>
                    <a:buSzTx/>
                    <a:buFontTx/>
                    <a:buChar char="•"/>
                  </a:pPr>
                  <a:r>
                    <a:rPr lang="ko-KR" altLang="en-US" sz="1400">
                      <a:solidFill>
                        <a:srgbClr val="FFFFFF"/>
                      </a:solidFill>
                      <a:latin typeface="Arial" charset="0"/>
                      <a:cs typeface="Arial" charset="0"/>
                    </a:rPr>
                    <a:t>너는 자유로워졌다</a:t>
                  </a:r>
                  <a:r>
                    <a:rPr lang="en-US" altLang="ja-JP" sz="1400">
                      <a:solidFill>
                        <a:srgbClr val="FFFFFF"/>
                      </a:solidFill>
                      <a:latin typeface="Arial" charset="0"/>
                      <a:cs typeface="Arial" charset="0"/>
                    </a:rPr>
                    <a:t>.</a:t>
                  </a:r>
                </a:p>
                <a:p>
                  <a:pPr marL="93663" indent="-93663" defTabSz="914400">
                    <a:lnSpc>
                      <a:spcPct val="100000"/>
                    </a:lnSpc>
                    <a:buClrTx/>
                    <a:buSzTx/>
                    <a:buFontTx/>
                    <a:buChar char="•"/>
                  </a:pPr>
                  <a:r>
                    <a:rPr lang="ko-KR" altLang="en-US" sz="1400">
                      <a:solidFill>
                        <a:srgbClr val="FFFFFF"/>
                      </a:solidFill>
                      <a:latin typeface="Arial" charset="0"/>
                      <a:cs typeface="Arial" charset="0"/>
                    </a:rPr>
                    <a:t>너는 너의 주인을 택할 수 있다</a:t>
                  </a:r>
                  <a:r>
                    <a:rPr lang="en-US" altLang="ko-KR" sz="1400">
                      <a:solidFill>
                        <a:srgbClr val="FFFFFF"/>
                      </a:solidFill>
                      <a:latin typeface="Arial" charset="0"/>
                      <a:cs typeface="Arial" charset="0"/>
                    </a:rPr>
                    <a:t>.</a:t>
                  </a:r>
                  <a:endParaRPr lang="en-US" sz="1400">
                    <a:solidFill>
                      <a:srgbClr val="FFFFFF"/>
                    </a:solidFill>
                    <a:latin typeface="Arial" charset="0"/>
                    <a:cs typeface="Arial" charset="0"/>
                  </a:endParaRPr>
                </a:p>
              </p:txBody>
            </p:sp>
            <p:sp>
              <p:nvSpPr>
                <p:cNvPr id="961565" name="Rectangle 53"/>
                <p:cNvSpPr>
                  <a:spLocks noChangeArrowheads="1"/>
                </p:cNvSpPr>
                <p:nvPr/>
              </p:nvSpPr>
              <p:spPr bwMode="auto">
                <a:xfrm>
                  <a:off x="1178" y="2054"/>
                  <a:ext cx="1492" cy="67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nvGrpSpPr>
              <p:cNvPr id="961561" name="Group 54"/>
              <p:cNvGrpSpPr>
                <a:grpSpLocks/>
              </p:cNvGrpSpPr>
              <p:nvPr/>
            </p:nvGrpSpPr>
            <p:grpSpPr bwMode="auto">
              <a:xfrm>
                <a:off x="2670" y="2054"/>
                <a:ext cx="1197" cy="672"/>
                <a:chOff x="2670" y="2054"/>
                <a:chExt cx="1197" cy="672"/>
              </a:xfrm>
            </p:grpSpPr>
            <p:sp>
              <p:nvSpPr>
                <p:cNvPr id="961562" name="Rectangle 55"/>
                <p:cNvSpPr>
                  <a:spLocks noChangeArrowheads="1"/>
                </p:cNvSpPr>
                <p:nvPr/>
              </p:nvSpPr>
              <p:spPr bwMode="auto">
                <a:xfrm>
                  <a:off x="2713" y="2054"/>
                  <a:ext cx="1111"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a:lnSpc>
                      <a:spcPct val="100000"/>
                    </a:lnSpc>
                    <a:buClrTx/>
                    <a:buSzTx/>
                    <a:buFontTx/>
                    <a:buNone/>
                  </a:pPr>
                  <a:r>
                    <a:rPr lang="ko-KR" altLang="en-US" sz="1800">
                      <a:solidFill>
                        <a:srgbClr val="FFFFFF"/>
                      </a:solidFill>
                      <a:latin typeface="Arial" charset="0"/>
                      <a:cs typeface="Arial" charset="0"/>
                    </a:rPr>
                    <a:t>완전한 자유 속에서 그리스도께 순종함에 너 자신을 드리라</a:t>
                  </a:r>
                  <a:r>
                    <a:rPr lang="en-US" altLang="ko-KR" sz="1800">
                      <a:solidFill>
                        <a:srgbClr val="FFFFFF"/>
                      </a:solidFill>
                      <a:latin typeface="Arial" charset="0"/>
                      <a:cs typeface="Arial" charset="0"/>
                    </a:rPr>
                    <a:t>.</a:t>
                  </a:r>
                  <a:endParaRPr lang="en-US" sz="1800">
                    <a:solidFill>
                      <a:srgbClr val="FFFFFF"/>
                    </a:solidFill>
                    <a:cs typeface="Arial" charset="0"/>
                  </a:endParaRPr>
                </a:p>
              </p:txBody>
            </p:sp>
            <p:sp>
              <p:nvSpPr>
                <p:cNvPr id="961563" name="Rectangle 56"/>
                <p:cNvSpPr>
                  <a:spLocks noChangeArrowheads="1"/>
                </p:cNvSpPr>
                <p:nvPr/>
              </p:nvSpPr>
              <p:spPr bwMode="auto">
                <a:xfrm>
                  <a:off x="2670" y="2054"/>
                  <a:ext cx="1197" cy="672"/>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grpSp>
        <p:sp>
          <p:nvSpPr>
            <p:cNvPr id="961544" name="Rectangle 57"/>
            <p:cNvSpPr>
              <a:spLocks noChangeArrowheads="1"/>
            </p:cNvSpPr>
            <p:nvPr/>
          </p:nvSpPr>
          <p:spPr bwMode="auto">
            <a:xfrm>
              <a:off x="-3" y="-3"/>
              <a:ext cx="3873" cy="273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grpSp>
      <p:sp>
        <p:nvSpPr>
          <p:cNvPr id="961540" name="Rectangle 61"/>
          <p:cNvSpPr>
            <a:spLocks noGrp="1" noChangeArrowheads="1"/>
          </p:cNvSpPr>
          <p:nvPr>
            <p:ph type="title" idx="4294967295"/>
          </p:nvPr>
        </p:nvSpPr>
        <p:spPr>
          <a:xfrm>
            <a:off x="0" y="685800"/>
            <a:ext cx="9144000" cy="685800"/>
          </a:xfrm>
        </p:spPr>
        <p:txBody>
          <a:bodyPr/>
          <a:lstStyle/>
          <a:p>
            <a:pPr algn="ctr" eaLnBrk="1" hangingPunct="1"/>
            <a:r>
              <a:rPr lang="ko-KR" altLang="en-US" sz="3600" b="1">
                <a:solidFill>
                  <a:srgbClr val="FFFFFF"/>
                </a:solidFill>
                <a:latin typeface="Arial" charset="0"/>
                <a:ea typeface="ＭＳ Ｐゴシック" charset="0"/>
                <a:cs typeface="Arial" charset="0"/>
              </a:rPr>
              <a:t>하나님은 죄에 관하여 무엇을 행하셨는가</a:t>
            </a:r>
            <a:r>
              <a:rPr lang="en-US" altLang="ko-KR" sz="3600" b="1">
                <a:solidFill>
                  <a:srgbClr val="FFFFFF"/>
                </a:solidFill>
                <a:latin typeface="Arial" charset="0"/>
                <a:ea typeface="ＭＳ Ｐゴシック" charset="0"/>
                <a:cs typeface="Arial" charset="0"/>
              </a:rPr>
              <a:t>?</a:t>
            </a:r>
            <a:endParaRPr lang="en-US" sz="2300" b="1">
              <a:latin typeface="Arial" charset="0"/>
              <a:ea typeface="ＭＳ Ｐゴシック" charset="0"/>
              <a:cs typeface="ＭＳ Ｐゴシック" charset="0"/>
            </a:endParaRPr>
          </a:p>
        </p:txBody>
      </p:sp>
      <p:sp>
        <p:nvSpPr>
          <p:cNvPr id="37950" name="Text Box 62"/>
          <p:cNvSpPr txBox="1">
            <a:spLocks noChangeArrowheads="1"/>
          </p:cNvSpPr>
          <p:nvPr/>
        </p:nvSpPr>
        <p:spPr bwMode="auto">
          <a:xfrm>
            <a:off x="8305800" y="76200"/>
            <a:ext cx="698500" cy="461963"/>
          </a:xfrm>
          <a:prstGeom prst="rect">
            <a:avLst/>
          </a:prstGeom>
          <a:solidFill>
            <a:schemeClr val="bg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Arial" charset="0"/>
                <a:cs typeface="Arial" charset="0"/>
              </a:rPr>
              <a:t>154</a:t>
            </a:r>
          </a:p>
        </p:txBody>
      </p:sp>
      <p:sp>
        <p:nvSpPr>
          <p:cNvPr id="961542" name="Rectangle 19"/>
          <p:cNvSpPr>
            <a:spLocks noChangeArrowheads="1"/>
          </p:cNvSpPr>
          <p:nvPr/>
        </p:nvSpPr>
        <p:spPr bwMode="auto">
          <a:xfrm>
            <a:off x="5133975" y="1830388"/>
            <a:ext cx="1196975" cy="590550"/>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lnSpc>
                <a:spcPct val="100000"/>
              </a:lnSpc>
              <a:buClrTx/>
              <a:buSzTx/>
              <a:buFontTx/>
              <a:buNone/>
            </a:pPr>
            <a:r>
              <a:rPr lang="ko-KR" altLang="en-US" sz="2000" b="1">
                <a:solidFill>
                  <a:srgbClr val="FFFFFF"/>
                </a:solidFill>
                <a:cs typeface="Times New Roman" charset="0"/>
              </a:rPr>
              <a:t>기뻐하라</a:t>
            </a:r>
            <a:r>
              <a:rPr lang="en-US" altLang="ko-KR" sz="2000" b="1">
                <a:solidFill>
                  <a:srgbClr val="FFFFFF"/>
                </a:solidFill>
                <a:cs typeface="Times New Roman" charset="0"/>
              </a:rPr>
              <a:t>!</a:t>
            </a:r>
            <a:endParaRPr lang="en-US" sz="2000" b="1">
              <a:solidFill>
                <a:srgbClr val="FFFFFF"/>
              </a:solidFill>
              <a:cs typeface="Times New Roman"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9" fill="hold" nodeType="afterEffect">
                                  <p:stCondLst>
                                    <p:cond delay="0"/>
                                  </p:stCondLst>
                                  <p:childTnLst>
                                    <p:set>
                                      <p:cBhvr>
                                        <p:cTn id="6" dur="1" fill="hold">
                                          <p:stCondLst>
                                            <p:cond delay="0"/>
                                          </p:stCondLst>
                                        </p:cTn>
                                        <p:tgtEl>
                                          <p:spTgt spid="37946"/>
                                        </p:tgtEl>
                                        <p:attrNameLst>
                                          <p:attrName>style.visibility</p:attrName>
                                        </p:attrNameLst>
                                      </p:cBhvr>
                                      <p:to>
                                        <p:strVal val="visible"/>
                                      </p:to>
                                    </p:set>
                                    <p:anim calcmode="lin" valueType="num">
                                      <p:cBhvr additive="base">
                                        <p:cTn id="7" dur="500" fill="hold"/>
                                        <p:tgtEl>
                                          <p:spTgt spid="37946"/>
                                        </p:tgtEl>
                                        <p:attrNameLst>
                                          <p:attrName>ppt_x</p:attrName>
                                        </p:attrNameLst>
                                      </p:cBhvr>
                                      <p:tavLst>
                                        <p:tav tm="0">
                                          <p:val>
                                            <p:strVal val="0-#ppt_w/2"/>
                                          </p:val>
                                        </p:tav>
                                        <p:tav tm="100000">
                                          <p:val>
                                            <p:strVal val="#ppt_x"/>
                                          </p:val>
                                        </p:tav>
                                      </p:tavLst>
                                    </p:anim>
                                    <p:anim calcmode="lin" valueType="num">
                                      <p:cBhvr additive="base">
                                        <p:cTn id="8" dur="500" fill="hold"/>
                                        <p:tgtEl>
                                          <p:spTgt spid="3794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1" presetClass="mediacall" presetSubtype="0" fill="hold" nodeType="afterEffect">
                                  <p:stCondLst>
                                    <p:cond delay="0"/>
                                  </p:stCondLst>
                                  <p:childTnLst>
                                    <p:cmd type="call" cmd="playFrom(0.0)">
                                      <p:cBhvr>
                                        <p:cTn id="11" dur="1" fill="hold"/>
                                        <p:tgtEl>
                                          <p:spTgt spid="3794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2" fill="hold" display="0">
                  <p:stCondLst>
                    <p:cond delay="indefinite"/>
                  </p:stCondLst>
                  <p:endCondLst>
                    <p:cond evt="onNext" delay="0">
                      <p:tgtEl>
                        <p:sldTgt/>
                      </p:tgtEl>
                    </p:cond>
                    <p:cond evt="onPrev" delay="0">
                      <p:tgtEl>
                        <p:sldTgt/>
                      </p:tgtEl>
                    </p:cond>
                    <p:cond evt="onStopAudio" delay="0">
                      <p:tgtEl>
                        <p:sldTgt/>
                      </p:tgtEl>
                    </p:cond>
                  </p:endCondLst>
                </p:cTn>
                <p:tgtEl>
                  <p:spTgt spid="37948"/>
                </p:tgtEl>
              </p:cMediaNode>
            </p:audio>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itle 3"/>
          <p:cNvSpPr>
            <a:spLocks noGrp="1"/>
          </p:cNvSpPr>
          <p:nvPr>
            <p:ph type="ctrTitle"/>
          </p:nvPr>
        </p:nvSpPr>
        <p:spPr>
          <a:xfrm>
            <a:off x="684213" y="2205038"/>
            <a:ext cx="7772400" cy="1470025"/>
          </a:xfrm>
          <a:effectLst>
            <a:outerShdw blurRad="50800" dist="38100" dir="2700000">
              <a:srgbClr val="000000">
                <a:alpha val="43000"/>
              </a:srgbClr>
            </a:outerShdw>
          </a:effectLst>
        </p:spPr>
        <p:txBody>
          <a:bodyPr/>
          <a:lstStyle/>
          <a:p>
            <a:pPr eaLnBrk="1" hangingPunct="1">
              <a:defRPr/>
            </a:pPr>
            <a:r>
              <a:rPr lang="en-US">
                <a:solidFill>
                  <a:srgbClr val="FFFFFF"/>
                </a:solidFill>
                <a:effectLst>
                  <a:outerShdw blurRad="38100" dist="38100" dir="2700000" algn="tl">
                    <a:srgbClr val="DDDDDD"/>
                  </a:outerShdw>
                </a:effectLst>
                <a:latin typeface="Times New Roman" charset="0"/>
                <a:ea typeface="Times New Roman" charset="0"/>
                <a:cs typeface="Times New Roman" charset="0"/>
              </a:rPr>
              <a:t>Instruments of Righteousness</a:t>
            </a:r>
          </a:p>
        </p:txBody>
      </p:sp>
      <p:pic>
        <p:nvPicPr>
          <p:cNvPr id="962563" name="Picture 1" descr="Rom 6.13 bright b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61"/>
          <p:cNvSpPr txBox="1">
            <a:spLocks noChangeArrowheads="1"/>
          </p:cNvSpPr>
          <p:nvPr/>
        </p:nvSpPr>
        <p:spPr bwMode="auto">
          <a:xfrm>
            <a:off x="827088" y="4327525"/>
            <a:ext cx="7489825" cy="1909763"/>
          </a:xfrm>
          <a:prstGeom prst="rect">
            <a:avLst/>
          </a:prstGeom>
          <a:noFill/>
          <a:ln w="9525">
            <a:noFill/>
            <a:miter lim="800000"/>
            <a:headEnd/>
            <a:tailEnd/>
          </a:ln>
        </p:spPr>
        <p:txBody>
          <a:bodyPr anchor="ct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defRPr/>
            </a:pPr>
            <a:r>
              <a:rPr lang="ko-KR" altLang="en-US" sz="6500" b="1" smtClean="0">
                <a:solidFill>
                  <a:srgbClr val="FFE889"/>
                </a:solidFill>
                <a:effectLst>
                  <a:outerShdw blurRad="38100" dist="38100" dir="2700000" algn="tl">
                    <a:srgbClr val="DDDDDD"/>
                  </a:outerShdw>
                </a:effectLst>
                <a:latin typeface="Arial" charset="0"/>
                <a:cs typeface="Arial" charset="0"/>
              </a:rPr>
              <a:t>의의 도구</a:t>
            </a:r>
            <a:endParaRPr lang="en-US" altLang="ko-KR" sz="6500" b="1" smtClean="0">
              <a:solidFill>
                <a:srgbClr val="FFE889"/>
              </a:solidFill>
              <a:effectLst>
                <a:outerShdw blurRad="38100" dist="38100" dir="2700000" algn="tl">
                  <a:srgbClr val="DDDDDD"/>
                </a:outerShdw>
              </a:effectLst>
              <a:latin typeface="Arial" charset="0"/>
              <a:cs typeface="Arial" charset="0"/>
            </a:endParaRPr>
          </a:p>
          <a:p>
            <a:pPr algn="ctr" defTabSz="914400" eaLnBrk="1" hangingPunct="1">
              <a:lnSpc>
                <a:spcPct val="100000"/>
              </a:lnSpc>
              <a:buClrTx/>
              <a:buSzTx/>
              <a:buFontTx/>
              <a:buNone/>
              <a:defRPr/>
            </a:pPr>
            <a:r>
              <a:rPr lang="ko-KR" altLang="en-US" sz="6500" b="1" smtClean="0">
                <a:solidFill>
                  <a:srgbClr val="FFE889"/>
                </a:solidFill>
                <a:effectLst>
                  <a:outerShdw blurRad="38100" dist="38100" dir="2700000" algn="tl">
                    <a:srgbClr val="DDDDDD"/>
                  </a:outerShdw>
                </a:effectLst>
                <a:latin typeface="Arial" charset="0"/>
                <a:ea typeface="ＭＳ Ｐゴシック" charset="0"/>
                <a:cs typeface="ＭＳ Ｐゴシック" charset="0"/>
              </a:rPr>
              <a:t>롬 </a:t>
            </a:r>
            <a:r>
              <a:rPr lang="en-US" altLang="ko-KR" sz="6500" b="1" smtClean="0">
                <a:solidFill>
                  <a:srgbClr val="FFE889"/>
                </a:solidFill>
                <a:effectLst>
                  <a:outerShdw blurRad="38100" dist="38100" dir="2700000" algn="tl">
                    <a:srgbClr val="DDDDDD"/>
                  </a:outerShdw>
                </a:effectLst>
                <a:latin typeface="Arial" charset="0"/>
                <a:ea typeface="ＭＳ Ｐゴシック" charset="0"/>
                <a:cs typeface="ＭＳ Ｐゴシック" charset="0"/>
              </a:rPr>
              <a:t>6:13</a:t>
            </a:r>
            <a:endParaRPr lang="en-US" sz="6500" b="1" smtClean="0">
              <a:solidFill>
                <a:srgbClr val="FFE889"/>
              </a:solidFill>
              <a:effectLst>
                <a:outerShdw blurRad="38100" dist="38100" dir="2700000" algn="tl">
                  <a:srgbClr val="DDDDDD"/>
                </a:outerShdw>
              </a:effectLst>
              <a:latin typeface="Arial" charset="0"/>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64610" name="Picture 1" descr="Rom 6.13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 y="12700"/>
            <a:ext cx="9144000" cy="683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ctrTitle"/>
          </p:nvPr>
        </p:nvSpPr>
        <p:spPr>
          <a:xfrm>
            <a:off x="827088" y="4868863"/>
            <a:ext cx="7772400" cy="1470025"/>
          </a:xfrm>
          <a:effectLst>
            <a:outerShdw blurRad="50800" dist="38100" dir="2700000">
              <a:srgbClr val="000000">
                <a:alpha val="43000"/>
              </a:srgbClr>
            </a:outerShdw>
          </a:effectLst>
        </p:spPr>
        <p:txBody>
          <a:bodyPr/>
          <a:lstStyle/>
          <a:p>
            <a:pPr eaLnBrk="1" hangingPunct="1">
              <a:defRPr/>
            </a:pPr>
            <a:r>
              <a:rPr lang="ko-KR" altLang="en-US">
                <a:solidFill>
                  <a:srgbClr val="FFFFFF"/>
                </a:solidFill>
                <a:effectLst>
                  <a:outerShdw blurRad="38100" dist="38100" dir="2700000" algn="tl">
                    <a:srgbClr val="DDDDDD"/>
                  </a:outerShdw>
                </a:effectLst>
                <a:latin typeface="Times New Roman" charset="0"/>
                <a:ea typeface="ヒラギノ角ゴ Pro W3" charset="0"/>
                <a:cs typeface="Times New Roman" charset="0"/>
              </a:rPr>
              <a:t>롬 </a:t>
            </a:r>
            <a:r>
              <a:rPr lang="en-US">
                <a:solidFill>
                  <a:srgbClr val="FFFFFF"/>
                </a:solidFill>
                <a:effectLst>
                  <a:outerShdw blurRad="38100" dist="38100" dir="2700000" algn="tl">
                    <a:srgbClr val="DDDDDD"/>
                  </a:outerShdw>
                </a:effectLst>
                <a:latin typeface="Times New Roman" charset="0"/>
                <a:ea typeface="ヒラギノ角ゴ Pro W3" charset="0"/>
                <a:cs typeface="Times New Roman" charset="0"/>
              </a:rPr>
              <a:t>6:13</a:t>
            </a:r>
          </a:p>
        </p:txBody>
      </p:sp>
      <p:sp>
        <p:nvSpPr>
          <p:cNvPr id="4" name="Title 2"/>
          <p:cNvSpPr txBox="1">
            <a:spLocks/>
          </p:cNvSpPr>
          <p:nvPr/>
        </p:nvSpPr>
        <p:spPr bwMode="auto">
          <a:xfrm>
            <a:off x="34925" y="620713"/>
            <a:ext cx="9037638" cy="4679950"/>
          </a:xfrm>
          <a:prstGeom prst="rect">
            <a:avLst/>
          </a:prstGeom>
          <a:noFill/>
          <a:ln>
            <a:noFill/>
          </a:ln>
          <a:effectLst>
            <a:outerShdw blurRad="50800" dist="38100" dir="2700000">
              <a:srgbClr val="000000">
                <a:alpha val="43000"/>
              </a:srgbClr>
            </a:outerShdw>
          </a:effectLst>
          <a:extLst/>
        </p:spPr>
        <p:txBody>
          <a:bodyPr anchor="ctr"/>
          <a:lstStyle/>
          <a:p>
            <a:pPr algn="ctr" defTabSz="914400">
              <a:lnSpc>
                <a:spcPct val="100000"/>
              </a:lnSpc>
              <a:buClrTx/>
              <a:buSzTx/>
              <a:buFontTx/>
              <a:buNone/>
              <a:defRPr/>
            </a:pPr>
            <a:r>
              <a:rPr lang="ko-KR" altLang="en-US" sz="4400" dirty="0">
                <a:solidFill>
                  <a:srgbClr val="FFFFFF"/>
                </a:solidFill>
                <a:effectLst>
                  <a:outerShdw blurRad="38100" dist="38100" dir="2700000" algn="tl">
                    <a:srgbClr val="000000">
                      <a:alpha val="43137"/>
                    </a:srgbClr>
                  </a:outerShdw>
                </a:effectLst>
                <a:ea typeface="ヒラギノ角ゴ Pro W3" charset="-128"/>
                <a:cs typeface="Times New Roman" charset="0"/>
              </a:rPr>
              <a:t>또한 너희 지체를 불의의 무기로 죄에게 내주지 말고 오직 너희 자신을 죽은 자 가운데서 다시 살아난 자 같이 하나님께 드리며 너희 지체를 의의 무기로 하나님께 드리라 </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685800" y="1412776"/>
            <a:ext cx="7772400" cy="2880320"/>
          </a:xfrm>
          <a:ln>
            <a:miter lim="800000"/>
            <a:headEnd/>
            <a:tailEnd/>
          </a:ln>
          <a:extLst/>
        </p:spPr>
        <p:txBody>
          <a:bodyPr/>
          <a:lstStyle/>
          <a:p>
            <a:pPr eaLnBrk="1" hangingPunct="1">
              <a:defRPr/>
            </a:pPr>
            <a:r>
              <a:rPr lang="en-US" sz="9600" dirty="0" smtClean="0">
                <a:ln w="18415" cmpd="sng">
                  <a:solidFill>
                    <a:srgbClr val="FFFFFF"/>
                  </a:solidFill>
                  <a:prstDash val="solid"/>
                </a:ln>
                <a:solidFill>
                  <a:srgbClr val="FFFFFF"/>
                </a:solidFill>
                <a:effectLst>
                  <a:outerShdw blurRad="50800" dist="38100" algn="l" rotWithShape="0">
                    <a:srgbClr val="000000">
                      <a:alpha val="40000"/>
                    </a:srgbClr>
                  </a:outerShdw>
                </a:effectLst>
                <a:latin typeface="Times New Roman"/>
                <a:cs typeface="Times New Roman"/>
              </a:rPr>
              <a:t>No Longer a Slave to Sin</a:t>
            </a:r>
          </a:p>
        </p:txBody>
      </p:sp>
      <p:pic>
        <p:nvPicPr>
          <p:cNvPr id="965635" name="Picture 4" descr="NoLongerASlave_0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5636" name="Picture 5" descr="NoLongerASlave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368425" y="4508500"/>
            <a:ext cx="1581150" cy="647700"/>
          </a:xfrm>
          <a:prstGeom prst="rect">
            <a:avLst/>
          </a:prstGeom>
          <a:noFill/>
          <a:effectLst>
            <a:outerShdw blurRad="50800" dist="38100" dir="2700000">
              <a:srgbClr val="000000">
                <a:alpha val="43000"/>
              </a:srgbClr>
            </a:outerShdw>
          </a:effectLst>
        </p:spPr>
        <p:txBody>
          <a:bodyPr wrap="none">
            <a:spAutoFit/>
          </a:bodyPr>
          <a:lstStyle/>
          <a:p>
            <a:pPr defTabSz="914400">
              <a:lnSpc>
                <a:spcPct val="100000"/>
              </a:lnSpc>
              <a:buClrTx/>
              <a:buSzTx/>
              <a:buFontTx/>
              <a:buNone/>
              <a:defRPr/>
            </a:pPr>
            <a:r>
              <a:rPr lang="ko-KR" altLang="en-US" sz="3600" dirty="0">
                <a:solidFill>
                  <a:prstClr val="white"/>
                </a:solidFill>
                <a:ea typeface="ＭＳ Ｐゴシック" charset="0"/>
                <a:cs typeface="ＭＳ Ｐゴシック" charset="0"/>
              </a:rPr>
              <a:t>롬 </a:t>
            </a:r>
            <a:r>
              <a:rPr lang="en-US" sz="3600" dirty="0">
                <a:solidFill>
                  <a:prstClr val="white"/>
                </a:solidFill>
                <a:ea typeface="ＭＳ Ｐゴシック" charset="0"/>
                <a:cs typeface="ＭＳ Ｐゴシック" charset="0"/>
              </a:rPr>
              <a:t>6:18</a:t>
            </a:r>
          </a:p>
        </p:txBody>
      </p:sp>
      <p:sp>
        <p:nvSpPr>
          <p:cNvPr id="3" name="TextBox 2"/>
          <p:cNvSpPr txBox="1"/>
          <p:nvPr/>
        </p:nvSpPr>
        <p:spPr>
          <a:xfrm>
            <a:off x="575617" y="5397023"/>
            <a:ext cx="8136904" cy="1200329"/>
          </a:xfrm>
          <a:prstGeom prst="rect">
            <a:avLst/>
          </a:prstGeom>
          <a:noFill/>
          <a:effectLst>
            <a:outerShdw blurRad="50800" dist="38100" dir="2700000">
              <a:srgbClr val="000000">
                <a:alpha val="43000"/>
              </a:srgbClr>
            </a:outerShdw>
          </a:effectLst>
        </p:spPr>
        <p:txBody>
          <a:bodyPr>
            <a:spAutoFit/>
          </a:bodyPr>
          <a:lstStyle/>
          <a:p>
            <a:pPr algn="ctr" defTabSz="914400">
              <a:lnSpc>
                <a:spcPct val="100000"/>
              </a:lnSpc>
              <a:buClrTx/>
              <a:buSzTx/>
              <a:buFontTx/>
              <a:buNone/>
              <a:defRPr/>
            </a:pPr>
            <a:r>
              <a:rPr lang="en-US" sz="3600" dirty="0">
                <a:solidFill>
                  <a:prstClr val="white"/>
                </a:solidFill>
                <a:effectLst>
                  <a:glow rad="139700">
                    <a:prstClr val="black">
                      <a:alpha val="40000"/>
                    </a:prstClr>
                  </a:glow>
                </a:effectLst>
                <a:ea typeface="ＭＳ Ｐゴシック" charset="0"/>
                <a:cs typeface="ＭＳ Ｐゴシック" charset="0"/>
              </a:rPr>
              <a:t>"</a:t>
            </a:r>
            <a:r>
              <a:rPr lang="ko-KR" altLang="en-US" sz="3600" dirty="0">
                <a:solidFill>
                  <a:prstClr val="white"/>
                </a:solidFill>
                <a:effectLst>
                  <a:glow rad="139700">
                    <a:prstClr val="black">
                      <a:alpha val="40000"/>
                    </a:prstClr>
                  </a:glow>
                </a:effectLst>
                <a:ea typeface="ＭＳ Ｐゴシック" charset="0"/>
                <a:cs typeface="ＭＳ Ｐゴシック" charset="0"/>
              </a:rPr>
              <a:t>죄로부터 해방되어 의에게 종이 되었느니라 </a:t>
            </a:r>
            <a:r>
              <a:rPr lang="en-US" sz="3600" dirty="0">
                <a:solidFill>
                  <a:prstClr val="white"/>
                </a:solidFill>
                <a:effectLst>
                  <a:glow rad="139700">
                    <a:prstClr val="black">
                      <a:alpha val="40000"/>
                    </a:prstClr>
                  </a:glow>
                </a:effectLst>
                <a:ea typeface="ＭＳ Ｐゴシック" charset="0"/>
                <a:cs typeface="ＭＳ Ｐゴシック" charset="0"/>
              </a:rPr>
              <a:t>"</a:t>
            </a:r>
          </a:p>
        </p:txBody>
      </p:sp>
      <p:sp>
        <p:nvSpPr>
          <p:cNvPr id="4" name="TextBox 3"/>
          <p:cNvSpPr txBox="1"/>
          <p:nvPr/>
        </p:nvSpPr>
        <p:spPr>
          <a:xfrm>
            <a:off x="575617" y="118373"/>
            <a:ext cx="8136904" cy="646331"/>
          </a:xfrm>
          <a:prstGeom prst="rect">
            <a:avLst/>
          </a:prstGeom>
          <a:noFill/>
          <a:effectLst>
            <a:outerShdw blurRad="50800" dist="38100" dir="2700000">
              <a:srgbClr val="000000">
                <a:alpha val="43000"/>
              </a:srgbClr>
            </a:outerShdw>
          </a:effectLst>
        </p:spPr>
        <p:txBody>
          <a:bodyPr>
            <a:spAutoFit/>
          </a:bodyPr>
          <a:lstStyle/>
          <a:p>
            <a:pPr algn="ctr" defTabSz="914400">
              <a:lnSpc>
                <a:spcPct val="100000"/>
              </a:lnSpc>
              <a:buClrTx/>
              <a:buSzTx/>
              <a:buFontTx/>
              <a:buNone/>
              <a:defRPr/>
            </a:pPr>
            <a:r>
              <a:rPr lang="ko-KR" altLang="en-US" sz="3600" dirty="0">
                <a:solidFill>
                  <a:prstClr val="white"/>
                </a:solidFill>
                <a:effectLst>
                  <a:glow rad="139700">
                    <a:prstClr val="black">
                      <a:alpha val="40000"/>
                    </a:prstClr>
                  </a:glow>
                </a:effectLst>
                <a:ea typeface="ＭＳ Ｐゴシック" charset="0"/>
                <a:cs typeface="ＭＳ Ｐゴシック" charset="0"/>
              </a:rPr>
              <a:t>모두가 노예이나 성도는</a:t>
            </a:r>
            <a:r>
              <a:rPr lang="en-US" altLang="ko-KR" sz="3600" dirty="0">
                <a:solidFill>
                  <a:prstClr val="white"/>
                </a:solidFill>
                <a:effectLst>
                  <a:glow rad="139700">
                    <a:prstClr val="black">
                      <a:alpha val="40000"/>
                    </a:prstClr>
                  </a:glow>
                </a:effectLst>
                <a:ea typeface="ＭＳ Ｐゴシック" charset="0"/>
                <a:cs typeface="ＭＳ Ｐゴシック" charset="0"/>
              </a:rPr>
              <a:t>…</a:t>
            </a:r>
            <a:endParaRPr lang="en-US" sz="3600" dirty="0">
              <a:solidFill>
                <a:prstClr val="white"/>
              </a:solidFill>
              <a:effectLst>
                <a:glow rad="139700">
                  <a:prstClr val="black">
                    <a:alpha val="40000"/>
                  </a:prstClr>
                </a:glow>
              </a:effectLst>
              <a:ea typeface="ＭＳ Ｐゴシック" charset="0"/>
              <a:cs typeface="ＭＳ Ｐゴシック" charset="0"/>
            </a:endParaRPr>
          </a:p>
        </p:txBody>
      </p:sp>
      <p:sp>
        <p:nvSpPr>
          <p:cNvPr id="8" name="TextBox 7"/>
          <p:cNvSpPr txBox="1"/>
          <p:nvPr/>
        </p:nvSpPr>
        <p:spPr>
          <a:xfrm>
            <a:off x="719633" y="1772816"/>
            <a:ext cx="8136904" cy="2092881"/>
          </a:xfrm>
          <a:prstGeom prst="rect">
            <a:avLst/>
          </a:prstGeom>
          <a:noFill/>
          <a:effectLst>
            <a:outerShdw blurRad="50800" dist="38100" dir="2700000">
              <a:srgbClr val="000000">
                <a:alpha val="43000"/>
              </a:srgbClr>
            </a:outerShdw>
          </a:effectLst>
        </p:spPr>
        <p:txBody>
          <a:bodyPr>
            <a:spAutoFit/>
          </a:bodyPr>
          <a:lstStyle/>
          <a:p>
            <a:pPr algn="ctr" defTabSz="914400">
              <a:lnSpc>
                <a:spcPct val="100000"/>
              </a:lnSpc>
              <a:buClrTx/>
              <a:buSzTx/>
              <a:buFontTx/>
              <a:buNone/>
              <a:defRPr/>
            </a:pPr>
            <a:r>
              <a:rPr lang="ko-KR" altLang="en-US" sz="6500" dirty="0">
                <a:solidFill>
                  <a:prstClr val="white"/>
                </a:solidFill>
                <a:effectLst>
                  <a:glow rad="139700">
                    <a:prstClr val="black">
                      <a:alpha val="40000"/>
                    </a:prstClr>
                  </a:glow>
                </a:effectLst>
                <a:ea typeface="ＭＳ Ｐゴシック" charset="0"/>
                <a:cs typeface="ＭＳ Ｐゴシック" charset="0"/>
              </a:rPr>
              <a:t>더 이상 죄의 노예가 아니라</a:t>
            </a:r>
            <a:r>
              <a:rPr lang="en-US" altLang="ko-KR" sz="6500" dirty="0">
                <a:solidFill>
                  <a:prstClr val="white"/>
                </a:solidFill>
                <a:effectLst>
                  <a:glow rad="139700">
                    <a:prstClr val="black">
                      <a:alpha val="40000"/>
                    </a:prstClr>
                  </a:glow>
                </a:effectLst>
                <a:ea typeface="ＭＳ Ｐゴシック" charset="0"/>
                <a:cs typeface="ＭＳ Ｐゴシック" charset="0"/>
              </a:rPr>
              <a:t>.</a:t>
            </a:r>
            <a:endParaRPr lang="en-US" sz="6500" dirty="0">
              <a:solidFill>
                <a:prstClr val="white"/>
              </a:solidFill>
              <a:effectLst>
                <a:glow rad="139700">
                  <a:prstClr val="black">
                    <a:alpha val="40000"/>
                  </a:prstClr>
                </a:glow>
              </a:effectLst>
              <a:ea typeface="ＭＳ Ｐゴシック" charset="0"/>
              <a:cs typeface="ＭＳ Ｐゴシック"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6657" name="Picture 11" descr="salvation-purple-design-pattern.jpg"/>
          <p:cNvPicPr>
            <a:picLocks noChangeAspect="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90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Vertical Title 1"/>
          <p:cNvSpPr>
            <a:spLocks noGrp="1"/>
          </p:cNvSpPr>
          <p:nvPr>
            <p:ph type="title"/>
          </p:nvPr>
        </p:nvSpPr>
        <p:spPr>
          <a:xfrm>
            <a:off x="-36513" y="990600"/>
            <a:ext cx="9180513" cy="1530350"/>
          </a:xfrm>
          <a:solidFill>
            <a:srgbClr val="660066"/>
          </a:solidFill>
        </p:spPr>
        <p:txBody>
          <a:bodyPr/>
          <a:lstStyle/>
          <a:p>
            <a:pPr>
              <a:defRPr/>
            </a:pPr>
            <a:r>
              <a:rPr lang="ko-KR" altLang="en-US" sz="3200" b="1" dirty="0" smtClean="0">
                <a:ea typeface="ＭＳ Ｐゴシック" charset="-128"/>
                <a:cs typeface="ＭＳ Ｐゴシック" charset="-128"/>
              </a:rPr>
              <a:t>그리스도인들이  성화를 위해  때때로 그리스도와의 생생한 경험 대신에 어떠한 의례나 신념을 신뢰하게 되는가</a:t>
            </a:r>
            <a:r>
              <a:rPr lang="en-US" sz="3200" b="1" dirty="0" smtClean="0">
                <a:ea typeface="ＭＳ Ｐゴシック" charset="-128"/>
                <a:cs typeface="ＭＳ Ｐゴシック" charset="-128"/>
              </a:rPr>
              <a:t> </a:t>
            </a:r>
            <a:r>
              <a:rPr lang="en-US" sz="3200" b="1" dirty="0">
                <a:ea typeface="ＭＳ Ｐゴシック" charset="-128"/>
                <a:cs typeface="ＭＳ Ｐゴシック" charset="-128"/>
              </a:rPr>
              <a:t>(6:2)?</a:t>
            </a:r>
          </a:p>
        </p:txBody>
      </p:sp>
      <p:sp>
        <p:nvSpPr>
          <p:cNvPr id="8" name="Vertical Title 1"/>
          <p:cNvSpPr txBox="1">
            <a:spLocks/>
          </p:cNvSpPr>
          <p:nvPr/>
        </p:nvSpPr>
        <p:spPr bwMode="auto">
          <a:xfrm>
            <a:off x="138113" y="2819400"/>
            <a:ext cx="8929687" cy="3648075"/>
          </a:xfrm>
          <a:prstGeom prst="rect">
            <a:avLst/>
          </a:prstGeom>
          <a:noFill/>
          <a:ln w="9525">
            <a:noFill/>
            <a:miter lim="800000"/>
            <a:headEnd/>
            <a:tailEnd/>
          </a:ln>
          <a:effectLst/>
        </p:spPr>
        <p:txBody>
          <a:bodyPr/>
          <a:lstStyle/>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구원의 상실을 가르침</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예배 스타일을 요구함</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교회에 참석함으로써 구원을 유지함</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신부에게 고백하는 전제로 죄를 허용함</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구원을 유지하기 위한 세례</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a:p>
            <a:pPr marL="534988" indent="-534988" defTabSz="914400" eaLnBrk="0" hangingPunct="0">
              <a:lnSpc>
                <a:spcPct val="100000"/>
              </a:lnSpc>
              <a:buClrTx/>
              <a:buSzTx/>
              <a:buFont typeface="Tahoma" charset="-52"/>
              <a:buAutoNum type="arabicPeriod"/>
              <a:defRPr/>
            </a:pPr>
            <a:r>
              <a:rPr lang="ko-KR" alt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rPr>
              <a:t>구원을 유지하기 위한 성찬식</a:t>
            </a:r>
            <a:endParaRPr lang="en-US" sz="3200" b="1" dirty="0">
              <a:solidFill>
                <a:srgbClr val="FFFFCC"/>
              </a:solidFill>
              <a:effectLst>
                <a:outerShdw blurRad="38100" dist="38100" dir="2700000" algn="tl">
                  <a:srgbClr val="000000"/>
                </a:outerShdw>
              </a:effectLst>
              <a:latin typeface="Tahoma" charset="-52"/>
              <a:ea typeface="ＭＳ Ｐゴシック" charset="-128"/>
              <a:cs typeface="ＭＳ Ｐゴシック" charset="-128"/>
            </a:endParaRPr>
          </a:p>
        </p:txBody>
      </p:sp>
      <p:sp>
        <p:nvSpPr>
          <p:cNvPr id="9" name="Rectangle 8"/>
          <p:cNvSpPr/>
          <p:nvPr/>
        </p:nvSpPr>
        <p:spPr>
          <a:xfrm>
            <a:off x="1295400" y="0"/>
            <a:ext cx="6241778" cy="769441"/>
          </a:xfrm>
          <a:prstGeom prst="rect">
            <a:avLst/>
          </a:prstGeom>
          <a:noFill/>
        </p:spPr>
        <p:txBody>
          <a:bodyPr>
            <a:spAutoFit/>
          </a:bodyPr>
          <a:lstStyle/>
          <a:p>
            <a:pPr algn="ctr" defTabSz="914400">
              <a:lnSpc>
                <a:spcPct val="100000"/>
              </a:lnSpc>
              <a:buClrTx/>
              <a:buSzTx/>
              <a:buFontTx/>
              <a:buNone/>
              <a:defRPr/>
            </a:pPr>
            <a:r>
              <a:rPr lang="ko-KR" altLang="en-US" sz="4400" b="1" i="1" dirty="0" err="1">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소그룹</a:t>
            </a:r>
            <a:r>
              <a:rPr lang="ko-KR" altLang="en-US" sz="44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rPr>
              <a:t> 활동</a:t>
            </a:r>
            <a:endParaRPr lang="en-US" sz="4400" b="1" i="1" dirty="0">
              <a:ln w="12700">
                <a:solidFill>
                  <a:srgbClr val="FFFFCC">
                    <a:satMod val="155000"/>
                  </a:srgbClr>
                </a:solidFill>
                <a:prstDash val="solid"/>
              </a:ln>
              <a:solidFill>
                <a:srgbClr val="FFFFFF"/>
              </a:solidFill>
              <a:effectLst>
                <a:outerShdw blurRad="41275" dist="20320" dir="1800000" algn="tl" rotWithShape="0">
                  <a:srgbClr val="000000">
                    <a:alpha val="40000"/>
                  </a:srgbClr>
                </a:outerShdw>
              </a:effectLst>
              <a:ea typeface="ＭＳ Ｐゴシック" charset="0"/>
              <a:cs typeface="ＭＳ Ｐゴシック" charset="0"/>
            </a:endParaRPr>
          </a:p>
        </p:txBody>
      </p:sp>
      <p:sp>
        <p:nvSpPr>
          <p:cNvPr id="7" name="Text Box 62"/>
          <p:cNvSpPr txBox="1">
            <a:spLocks noChangeArrowheads="1"/>
          </p:cNvSpPr>
          <p:nvPr/>
        </p:nvSpPr>
        <p:spPr bwMode="auto">
          <a:xfrm>
            <a:off x="8197850" y="71438"/>
            <a:ext cx="86995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Arial" charset="0"/>
                <a:cs typeface="Arial" charset="0"/>
              </a:rPr>
              <a:t>154a</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up)">
                                      <p:cBhvr>
                                        <p:cTn id="18" dur="500"/>
                                        <p:tgtEl>
                                          <p:spTgt spid="8">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4" fill="hold" nodeType="click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 calcmode="lin" valueType="num">
                                      <p:cBhvr additive="base">
                                        <p:cTn id="23"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up)">
                                      <p:cBhvr>
                                        <p:cTn id="24" dur="500"/>
                                        <p:tgtEl>
                                          <p:spTgt spid="8">
                                            <p:txEl>
                                              <p:pRg st="1" end="1"/>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2" presetClass="entr" presetSubtype="4" fill="hold" nodeType="clickEffect">
                                  <p:stCondLst>
                                    <p:cond delay="0"/>
                                  </p:stCondLst>
                                  <p:childTnLst>
                                    <p:set>
                                      <p:cBhvr>
                                        <p:cTn id="28" dur="1" fill="hold">
                                          <p:stCondLst>
                                            <p:cond delay="0"/>
                                          </p:stCondLst>
                                        </p:cTn>
                                        <p:tgtEl>
                                          <p:spTgt spid="8">
                                            <p:txEl>
                                              <p:pRg st="2" end="2"/>
                                            </p:txEl>
                                          </p:spTgt>
                                        </p:tgtEl>
                                        <p:attrNameLst>
                                          <p:attrName>style.visibility</p:attrName>
                                        </p:attrNameLst>
                                      </p:cBhvr>
                                      <p:to>
                                        <p:strVal val="visible"/>
                                      </p:to>
                                    </p:set>
                                    <p:anim calcmode="lin" valueType="num">
                                      <p:cBhvr additive="base">
                                        <p:cTn id="29" dur="500"/>
                                        <p:tgtEl>
                                          <p:spTgt spid="8">
                                            <p:txEl>
                                              <p:pRg st="2" end="2"/>
                                            </p:txEl>
                                          </p:spTgt>
                                        </p:tgtEl>
                                        <p:attrNameLst>
                                          <p:attrName>ppt_y</p:attrName>
                                        </p:attrNameLst>
                                      </p:cBhvr>
                                      <p:tavLst>
                                        <p:tav tm="0">
                                          <p:val>
                                            <p:strVal val="#ppt_y+#ppt_h*1.125000"/>
                                          </p:val>
                                        </p:tav>
                                        <p:tav tm="100000">
                                          <p:val>
                                            <p:strVal val="#ppt_y"/>
                                          </p:val>
                                        </p:tav>
                                      </p:tavLst>
                                    </p:anim>
                                    <p:animEffect transition="in" filter="wipe(up)">
                                      <p:cBhvr>
                                        <p:cTn id="30" dur="500"/>
                                        <p:tgtEl>
                                          <p:spTgt spid="8">
                                            <p:txEl>
                                              <p:pRg st="2" end="2"/>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2" presetClass="entr" presetSubtype="4" fill="hold" nodeType="click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 calcmode="lin" valueType="num">
                                      <p:cBhvr additive="base">
                                        <p:cTn id="35" dur="500"/>
                                        <p:tgtEl>
                                          <p:spTgt spid="8">
                                            <p:txEl>
                                              <p:pRg st="3" end="3"/>
                                            </p:txEl>
                                          </p:spTgt>
                                        </p:tgtEl>
                                        <p:attrNameLst>
                                          <p:attrName>ppt_y</p:attrName>
                                        </p:attrNameLst>
                                      </p:cBhvr>
                                      <p:tavLst>
                                        <p:tav tm="0">
                                          <p:val>
                                            <p:strVal val="#ppt_y+#ppt_h*1.125000"/>
                                          </p:val>
                                        </p:tav>
                                        <p:tav tm="100000">
                                          <p:val>
                                            <p:strVal val="#ppt_y"/>
                                          </p:val>
                                        </p:tav>
                                      </p:tavLst>
                                    </p:anim>
                                    <p:animEffect transition="in" filter="wipe(up)">
                                      <p:cBhvr>
                                        <p:cTn id="36"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67682" name="Rectangle 2"/>
          <p:cNvSpPr>
            <a:spLocks noGrp="1" noChangeArrowheads="1"/>
          </p:cNvSpPr>
          <p:nvPr>
            <p:ph type="ctrTitle"/>
          </p:nvPr>
        </p:nvSpPr>
        <p:spPr/>
        <p:txBody>
          <a:bodyPr/>
          <a:lstStyle/>
          <a:p>
            <a:pPr eaLnBrk="1" hangingPunct="1"/>
            <a:r>
              <a:rPr lang="ko-KR" altLang="en-US">
                <a:solidFill>
                  <a:schemeClr val="bg1"/>
                </a:solidFill>
                <a:latin typeface="Arial" charset="0"/>
                <a:ea typeface="Osaka" charset="0"/>
                <a:cs typeface="Osaka" charset="0"/>
              </a:rPr>
              <a:t>로마서 </a:t>
            </a:r>
            <a:r>
              <a:rPr lang="en-US">
                <a:solidFill>
                  <a:schemeClr val="bg1"/>
                </a:solidFill>
                <a:latin typeface="Arial" charset="0"/>
                <a:ea typeface="Osaka" charset="0"/>
                <a:cs typeface="Osaka" charset="0"/>
              </a:rPr>
              <a:t>7</a:t>
            </a:r>
            <a:r>
              <a:rPr lang="ko-KR" altLang="en-US">
                <a:solidFill>
                  <a:schemeClr val="bg1"/>
                </a:solidFill>
                <a:latin typeface="Arial" charset="0"/>
                <a:ea typeface="Osaka" charset="0"/>
                <a:cs typeface="Osaka" charset="0"/>
              </a:rPr>
              <a:t>장</a:t>
            </a:r>
            <a:endParaRPr lang="en-US">
              <a:latin typeface="Arial" charset="0"/>
              <a:ea typeface="Osaka" charset="0"/>
              <a:cs typeface="Osaka" charset="0"/>
            </a:endParaRPr>
          </a:p>
        </p:txBody>
      </p:sp>
      <p:sp>
        <p:nvSpPr>
          <p:cNvPr id="967683" name="Rectangle 3"/>
          <p:cNvSpPr>
            <a:spLocks noGrp="1" noChangeArrowheads="1"/>
          </p:cNvSpPr>
          <p:nvPr>
            <p:ph type="subTitle" idx="1"/>
          </p:nvPr>
        </p:nvSpPr>
        <p:spPr/>
        <p:txBody>
          <a:bodyPr/>
          <a:lstStyle/>
          <a:p>
            <a:pPr eaLnBrk="1" hangingPunct="1"/>
            <a:r>
              <a:rPr lang="ko-KR" altLang="en-US" sz="4500" b="1" i="1">
                <a:solidFill>
                  <a:srgbClr val="FFFFFF"/>
                </a:solidFill>
                <a:latin typeface="Arial" charset="0"/>
                <a:ea typeface="Osaka" charset="0"/>
                <a:cs typeface="Osaka" charset="0"/>
              </a:rPr>
              <a:t>성도들은 율법에서 자유롭다</a:t>
            </a:r>
            <a:endParaRPr lang="en-US" sz="4500" b="1" i="1">
              <a:solidFill>
                <a:srgbClr val="FFFFFF"/>
              </a:solidFill>
              <a:latin typeface="Arial" charset="0"/>
              <a:ea typeface="Osaka" charset="0"/>
              <a:cs typeface="Osaka"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2"/>
          <p:cNvSpPr>
            <a:spLocks noGrp="1" noChangeArrowheads="1"/>
          </p:cNvSpPr>
          <p:nvPr>
            <p:ph type="title"/>
          </p:nvPr>
        </p:nvSpPr>
        <p:spPr>
          <a:xfrm>
            <a:off x="0" y="0"/>
            <a:ext cx="9144000" cy="1524000"/>
          </a:xfrm>
          <a:effectLst>
            <a:outerShdw blurRad="63500" dist="35921" dir="2700000" algn="ctr" rotWithShape="0">
              <a:srgbClr val="000000">
                <a:alpha val="74998"/>
              </a:srgbClr>
            </a:outerShdw>
          </a:effectLst>
        </p:spPr>
        <p:txBody>
          <a:bodyPr/>
          <a:lstStyle/>
          <a:p>
            <a:pPr eaLnBrk="1" hangingPunct="1">
              <a:defRPr/>
            </a:pPr>
            <a:r>
              <a:rPr lang="ko-KR" altLang="en-US" dirty="0" smtClean="0">
                <a:ea typeface="ＭＳ Ｐゴシック" charset="-128"/>
                <a:cs typeface="ＭＳ Ｐゴシック" charset="-128"/>
              </a:rPr>
              <a:t>의는 성화 안으로 주어진다</a:t>
            </a:r>
            <a:r>
              <a:rPr lang="en-US" altLang="ko-KR" dirty="0" smtClean="0">
                <a:ea typeface="ＭＳ Ｐゴシック" charset="-128"/>
                <a:cs typeface="ＭＳ Ｐゴシック" charset="-128"/>
              </a:rPr>
              <a:t>.</a:t>
            </a:r>
            <a:br>
              <a:rPr lang="en-US" altLang="ko-KR" dirty="0" smtClean="0">
                <a:ea typeface="ＭＳ Ｐゴシック" charset="-128"/>
                <a:cs typeface="ＭＳ Ｐゴシック" charset="-128"/>
              </a:rPr>
            </a:br>
            <a:r>
              <a:rPr lang="en-US" dirty="0" smtClean="0">
                <a:ea typeface="ＭＳ Ｐゴシック" charset="-128"/>
                <a:cs typeface="ＭＳ Ｐゴシック" charset="-128"/>
              </a:rPr>
              <a:t>(</a:t>
            </a:r>
            <a:r>
              <a:rPr lang="ko-KR" altLang="en-US" dirty="0" smtClean="0">
                <a:ea typeface="ＭＳ Ｐゴシック" charset="-128"/>
                <a:cs typeface="ＭＳ Ｐゴシック" charset="-128"/>
              </a:rPr>
              <a:t>롬</a:t>
            </a:r>
            <a:r>
              <a:rPr lang="en-US" dirty="0" smtClean="0">
                <a:ea typeface="ＭＳ Ｐゴシック" charset="-128"/>
                <a:cs typeface="ＭＳ Ｐゴシック" charset="-128"/>
              </a:rPr>
              <a:t> </a:t>
            </a:r>
            <a:r>
              <a:rPr lang="en-US" dirty="0">
                <a:ea typeface="ＭＳ Ｐゴシック" charset="-128"/>
                <a:cs typeface="ＭＳ Ｐゴシック" charset="-128"/>
              </a:rPr>
              <a:t>6–8)</a:t>
            </a:r>
          </a:p>
        </p:txBody>
      </p:sp>
      <p:sp>
        <p:nvSpPr>
          <p:cNvPr id="465923" name="Text Box 3"/>
          <p:cNvSpPr txBox="1">
            <a:spLocks noChangeArrowheads="1"/>
          </p:cNvSpPr>
          <p:nvPr/>
        </p:nvSpPr>
        <p:spPr bwMode="auto">
          <a:xfrm>
            <a:off x="0" y="1524000"/>
            <a:ext cx="9144000"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a:lnSpc>
                <a:spcPct val="100000"/>
              </a:lnSpc>
              <a:spcBef>
                <a:spcPct val="50000"/>
              </a:spcBef>
              <a:buClrTx/>
              <a:buSzTx/>
              <a:buFontTx/>
              <a:buNone/>
              <a:defRPr/>
            </a:pPr>
            <a:r>
              <a:rPr lang="ko-KR" altLang="en-US" sz="2800" i="1" dirty="0">
                <a:solidFill>
                  <a:srgbClr val="FFFFFF"/>
                </a:solidFill>
                <a:latin typeface="Arial" pitchFamily="-112" charset="0"/>
                <a:ea typeface="ＭＳ Ｐゴシック" charset="-128"/>
                <a:cs typeface="ＭＳ Ｐゴシック" charset="-128"/>
              </a:rPr>
              <a:t>어떻게 그리스도의 피를 우리에게 적용할 것인가</a:t>
            </a:r>
            <a:r>
              <a:rPr lang="en-US" sz="2800" i="1" dirty="0">
                <a:solidFill>
                  <a:srgbClr val="FFFFFF"/>
                </a:solidFill>
                <a:latin typeface="Arial" pitchFamily="-112" charset="0"/>
                <a:ea typeface="ＭＳ Ｐゴシック" charset="-128"/>
                <a:cs typeface="ＭＳ Ｐゴシック" charset="-128"/>
              </a:rPr>
              <a:t>?</a:t>
            </a:r>
          </a:p>
        </p:txBody>
      </p:sp>
      <p:grpSp>
        <p:nvGrpSpPr>
          <p:cNvPr id="2" name="Group 4"/>
          <p:cNvGrpSpPr>
            <a:grpSpLocks/>
          </p:cNvGrpSpPr>
          <p:nvPr/>
        </p:nvGrpSpPr>
        <p:grpSpPr bwMode="auto">
          <a:xfrm>
            <a:off x="0" y="2286000"/>
            <a:ext cx="3048000" cy="3276600"/>
            <a:chOff x="0" y="1440"/>
            <a:chExt cx="1920" cy="2064"/>
          </a:xfrm>
        </p:grpSpPr>
        <p:sp>
          <p:nvSpPr>
            <p:cNvPr id="968713" name="Oval 5"/>
            <p:cNvSpPr>
              <a:spLocks noChangeArrowheads="1"/>
            </p:cNvSpPr>
            <p:nvPr/>
          </p:nvSpPr>
          <p:spPr bwMode="auto">
            <a:xfrm>
              <a:off x="0" y="1440"/>
              <a:ext cx="1920" cy="2064"/>
            </a:xfrm>
            <a:prstGeom prst="ellipse">
              <a:avLst/>
            </a:prstGeom>
            <a:gradFill rotWithShape="0">
              <a:gsLst>
                <a:gs pos="0">
                  <a:srgbClr val="8C1C73"/>
                </a:gs>
                <a:gs pos="100000">
                  <a:srgbClr val="410D35"/>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5926" name="Text Box 6"/>
            <p:cNvSpPr txBox="1">
              <a:spLocks noChangeArrowheads="1"/>
            </p:cNvSpPr>
            <p:nvPr/>
          </p:nvSpPr>
          <p:spPr bwMode="auto">
            <a:xfrm>
              <a:off x="0" y="1776"/>
              <a:ext cx="1872" cy="114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6</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기초</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동일시됨</a:t>
              </a:r>
              <a:endParaRPr lang="en-US" sz="2800" i="1" dirty="0" smtClean="0">
                <a:solidFill>
                  <a:srgbClr val="FFFFFF"/>
                </a:solidFill>
                <a:latin typeface="Arial" charset="0"/>
              </a:endParaRPr>
            </a:p>
          </p:txBody>
        </p:sp>
      </p:grpSp>
      <p:grpSp>
        <p:nvGrpSpPr>
          <p:cNvPr id="3" name="Group 7"/>
          <p:cNvGrpSpPr>
            <a:grpSpLocks/>
          </p:cNvGrpSpPr>
          <p:nvPr/>
        </p:nvGrpSpPr>
        <p:grpSpPr bwMode="auto">
          <a:xfrm>
            <a:off x="3048000" y="2286000"/>
            <a:ext cx="3048000" cy="3276600"/>
            <a:chOff x="1920" y="1440"/>
            <a:chExt cx="1920" cy="2064"/>
          </a:xfrm>
        </p:grpSpPr>
        <p:sp>
          <p:nvSpPr>
            <p:cNvPr id="968711" name="Oval 8"/>
            <p:cNvSpPr>
              <a:spLocks noChangeArrowheads="1"/>
            </p:cNvSpPr>
            <p:nvPr/>
          </p:nvSpPr>
          <p:spPr bwMode="auto">
            <a:xfrm>
              <a:off x="1920" y="1440"/>
              <a:ext cx="1920" cy="2064"/>
            </a:xfrm>
            <a:prstGeom prst="ellipse">
              <a:avLst/>
            </a:prstGeom>
            <a:gradFill rotWithShape="0">
              <a:gsLst>
                <a:gs pos="0">
                  <a:srgbClr val="007A01"/>
                </a:gs>
                <a:gs pos="100000">
                  <a:srgbClr val="003800"/>
                </a:gs>
              </a:gsLst>
              <a:path path="shape">
                <a:fillToRect l="50000" t="50000" r="50000" b="50000"/>
              </a:path>
            </a:gradFill>
            <a:ln w="9525">
              <a:solidFill>
                <a:schemeClr val="tx1"/>
              </a:solidFill>
              <a:round/>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465929" name="Text Box 9"/>
            <p:cNvSpPr txBox="1">
              <a:spLocks noChangeArrowheads="1"/>
            </p:cNvSpPr>
            <p:nvPr/>
          </p:nvSpPr>
          <p:spPr bwMode="auto">
            <a:xfrm>
              <a:off x="1944" y="1776"/>
              <a:ext cx="1872" cy="114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lnSpc>
                  <a:spcPct val="100000"/>
                </a:lnSpc>
                <a:spcBef>
                  <a:spcPct val="50000"/>
                </a:spcBef>
                <a:buClrTx/>
                <a:buSzTx/>
                <a:buFontTx/>
                <a:buNone/>
                <a:defRPr/>
              </a:pPr>
              <a:r>
                <a:rPr lang="en-US" sz="2800" i="1" dirty="0" smtClean="0">
                  <a:solidFill>
                    <a:srgbClr val="FFFFFF"/>
                  </a:solidFill>
                  <a:latin typeface="Arial" charset="0"/>
                </a:rPr>
                <a:t>7</a:t>
              </a:r>
              <a:r>
                <a:rPr lang="ko-KR" altLang="en-US" sz="2800" i="1" dirty="0" smtClean="0">
                  <a:solidFill>
                    <a:srgbClr val="FFFFFF"/>
                  </a:solidFill>
                  <a:latin typeface="Arial" charset="0"/>
                </a:rPr>
                <a:t>장</a:t>
              </a:r>
              <a:r>
                <a:rPr lang="en-US" sz="2800" i="1" dirty="0" smtClean="0">
                  <a:solidFill>
                    <a:srgbClr val="FFFFFF"/>
                  </a:solidFill>
                  <a:latin typeface="Arial" charset="0"/>
                </a:rPr>
                <a:t/>
              </a:r>
              <a:br>
                <a:rPr lang="en-US" sz="2800" i="1" dirty="0" smtClean="0">
                  <a:solidFill>
                    <a:srgbClr val="FFFFFF"/>
                  </a:solidFill>
                  <a:latin typeface="Arial" charset="0"/>
                </a:rPr>
              </a:br>
              <a:r>
                <a:rPr lang="ko-KR" altLang="en-US" sz="2800" i="1" dirty="0" smtClean="0">
                  <a:solidFill>
                    <a:srgbClr val="FFFFFF"/>
                  </a:solidFill>
                  <a:latin typeface="Arial" charset="0"/>
                </a:rPr>
                <a:t>새로운 관계</a:t>
              </a:r>
              <a:r>
                <a:rPr lang="en-US" sz="2800" i="1" dirty="0" smtClean="0">
                  <a:solidFill>
                    <a:srgbClr val="FFFFFF"/>
                  </a:solidFill>
                  <a:latin typeface="Arial" charset="0"/>
                </a:rPr>
                <a:t/>
              </a:r>
              <a:br>
                <a:rPr lang="en-US" sz="2800" i="1" dirty="0" smtClean="0">
                  <a:solidFill>
                    <a:srgbClr val="FFFFFF"/>
                  </a:solidFill>
                  <a:latin typeface="Arial" charset="0"/>
                </a:rPr>
              </a:br>
              <a:r>
                <a:rPr lang="en-US" sz="2800" i="1" dirty="0" smtClean="0">
                  <a:solidFill>
                    <a:srgbClr val="FFFFFF"/>
                  </a:solidFill>
                  <a:latin typeface="Arial" charset="0"/>
                </a:rPr>
                <a:t>––</a:t>
              </a:r>
              <a:br>
                <a:rPr lang="en-US" sz="2800" i="1" dirty="0" smtClean="0">
                  <a:solidFill>
                    <a:srgbClr val="FFFFFF"/>
                  </a:solidFill>
                  <a:latin typeface="Arial" charset="0"/>
                </a:rPr>
              </a:br>
              <a:r>
                <a:rPr lang="ko-KR" altLang="en-US" sz="2800" i="1" dirty="0" smtClean="0">
                  <a:solidFill>
                    <a:srgbClr val="FFFFFF"/>
                  </a:solidFill>
                  <a:latin typeface="Arial" charset="0"/>
                </a:rPr>
                <a:t>자유</a:t>
              </a:r>
              <a:endParaRPr lang="en-US" sz="2800" i="1" dirty="0" smtClean="0">
                <a:solidFill>
                  <a:srgbClr val="FFFFFF"/>
                </a:solidFill>
                <a:latin typeface="Arial" charset="0"/>
              </a:endParaRPr>
            </a:p>
          </p:txBody>
        </p:sp>
      </p:grpSp>
      <p:sp>
        <p:nvSpPr>
          <p:cNvPr id="465934" name="Text Box 14"/>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lnSpc>
                <a:spcPct val="100000"/>
              </a:lnSpc>
              <a:spcBef>
                <a:spcPct val="50000"/>
              </a:spcBef>
              <a:buClrTx/>
              <a:buSzTx/>
              <a:buFontTx/>
              <a:buNone/>
              <a:defRPr/>
            </a:pPr>
            <a:r>
              <a:rPr lang="en-US" b="1">
                <a:solidFill>
                  <a:srgbClr val="FFFFFF"/>
                </a:solidFill>
                <a:latin typeface="Arial" charset="0"/>
                <a:ea typeface="ＭＳ Ｐゴシック" charset="-128"/>
                <a:cs typeface="ＭＳ Ｐゴシック" charset="-128"/>
              </a:rPr>
              <a:t>154</a:t>
            </a:r>
          </a:p>
        </p:txBody>
      </p:sp>
      <p:sp>
        <p:nvSpPr>
          <p:cNvPr id="11" name="TextBox 10"/>
          <p:cNvSpPr txBox="1"/>
          <p:nvPr/>
        </p:nvSpPr>
        <p:spPr>
          <a:xfrm>
            <a:off x="6172200" y="2362200"/>
            <a:ext cx="2971800" cy="4524375"/>
          </a:xfrm>
          <a:prstGeom prst="rect">
            <a:avLst/>
          </a:prstGeom>
          <a:noFill/>
        </p:spPr>
        <p:txBody>
          <a:bodyPr>
            <a:spAutoFit/>
          </a:bodyPr>
          <a:lstStyle>
            <a:lvl1pPr eaLnBrk="0" hangingPunct="0">
              <a:defRPr sz="2400">
                <a:solidFill>
                  <a:schemeClr val="bg1"/>
                </a:solidFill>
                <a:latin typeface="Times New Roman" charset="0"/>
                <a:ea typeface="MS Gothic" charset="0"/>
                <a:cs typeface="MS Gothic" charset="0"/>
              </a:defRPr>
            </a:lvl1pPr>
            <a:lvl2pPr marL="742950" indent="-285750" eaLnBrk="0" hangingPunct="0">
              <a:defRPr sz="2400">
                <a:solidFill>
                  <a:schemeClr val="bg1"/>
                </a:solidFill>
                <a:latin typeface="Times New Roman" charset="0"/>
                <a:ea typeface="MS Gothic" charset="0"/>
                <a:cs typeface="MS Gothic" charset="0"/>
              </a:defRPr>
            </a:lvl2pPr>
            <a:lvl3pPr marL="1143000" indent="-228600" eaLnBrk="0" hangingPunct="0">
              <a:defRPr sz="2400">
                <a:solidFill>
                  <a:schemeClr val="bg1"/>
                </a:solidFill>
                <a:latin typeface="Times New Roman" charset="0"/>
                <a:ea typeface="MS Gothic" charset="0"/>
                <a:cs typeface="MS Gothic" charset="0"/>
              </a:defRPr>
            </a:lvl3pPr>
            <a:lvl4pPr marL="1600200" indent="-228600" eaLnBrk="0" hangingPunct="0">
              <a:defRPr sz="2400">
                <a:solidFill>
                  <a:schemeClr val="bg1"/>
                </a:solidFill>
                <a:latin typeface="Times New Roman" charset="0"/>
                <a:ea typeface="MS Gothic" charset="0"/>
                <a:cs typeface="MS Gothic" charset="0"/>
              </a:defRPr>
            </a:lvl4pPr>
            <a:lvl5pPr marL="2057400" indent="-228600" eaLnBrk="0" hangingPunct="0">
              <a:defRPr sz="2400">
                <a:solidFill>
                  <a:schemeClr val="bg1"/>
                </a:solidFill>
                <a:latin typeface="Times New Roman" charset="0"/>
                <a:ea typeface="MS Gothic" charset="0"/>
                <a:cs typeface="MS Gothic" charset="0"/>
              </a:defRPr>
            </a:lvl5pPr>
            <a:lvl6pPr marL="25146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6pPr>
            <a:lvl7pPr marL="29718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7pPr>
            <a:lvl8pPr marL="34290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8pPr>
            <a:lvl9pPr marL="3886200" indent="-228600" eaLnBrk="0" fontAlgn="base" hangingPunct="0">
              <a:lnSpc>
                <a:spcPct val="86000"/>
              </a:lnSpc>
              <a:spcBef>
                <a:spcPct val="0"/>
              </a:spcBef>
              <a:spcAft>
                <a:spcPct val="0"/>
              </a:spcAft>
              <a:buClr>
                <a:srgbClr val="EAEAEA"/>
              </a:buClr>
              <a:buSzPct val="100000"/>
              <a:buFont typeface="Times New Roman" charset="0"/>
              <a:defRPr sz="2400">
                <a:solidFill>
                  <a:schemeClr val="bg1"/>
                </a:solidFill>
                <a:latin typeface="Times New Roman" charset="0"/>
                <a:ea typeface="MS Gothic" charset="0"/>
                <a:cs typeface="MS Gothic" charset="0"/>
              </a:defRPr>
            </a:lvl9pPr>
          </a:lstStyle>
          <a:p>
            <a:pPr algn="ctr" defTabSz="914400" eaLnBrk="1" hangingPunct="1">
              <a:lnSpc>
                <a:spcPct val="100000"/>
              </a:lnSpc>
              <a:buClrTx/>
              <a:buSzTx/>
              <a:buFontTx/>
              <a:buNone/>
              <a:defRPr/>
            </a:pPr>
            <a:r>
              <a:rPr lang="ja-JP" altLang="en-US" b="1" smtClean="0">
                <a:solidFill>
                  <a:srgbClr val="FFFFFF"/>
                </a:solidFill>
                <a:effectLst>
                  <a:outerShdw blurRad="38100" dist="38100" dir="2700000" algn="tl">
                    <a:srgbClr val="000000"/>
                  </a:outerShdw>
                </a:effectLst>
                <a:latin typeface="Arial" charset="0"/>
                <a:cs typeface="Arial" charset="0"/>
              </a:rPr>
              <a:t>“</a:t>
            </a:r>
            <a:r>
              <a:rPr lang="ko-KR" altLang="en-US" b="1" smtClean="0">
                <a:solidFill>
                  <a:srgbClr val="FFFFFF"/>
                </a:solidFill>
                <a:effectLst>
                  <a:outerShdw blurRad="38100" dist="38100" dir="2700000" algn="tl">
                    <a:srgbClr val="000000"/>
                  </a:outerShdw>
                </a:effectLst>
                <a:latin typeface="Arial" charset="0"/>
                <a:cs typeface="Arial" charset="0"/>
              </a:rPr>
              <a:t>아내가 그녀의 남편이 죽으면  더 이상 이미 그와 결혼한 게 아닌 것처럼</a:t>
            </a:r>
            <a:r>
              <a:rPr lang="en-US" altLang="ko-KR" b="1" smtClean="0">
                <a:solidFill>
                  <a:srgbClr val="FFFFFF"/>
                </a:solidFill>
                <a:effectLst>
                  <a:outerShdw blurRad="38100" dist="38100" dir="2700000" algn="tl">
                    <a:srgbClr val="000000"/>
                  </a:outerShdw>
                </a:effectLst>
                <a:latin typeface="Arial" charset="0"/>
                <a:cs typeface="Arial" charset="0"/>
              </a:rPr>
              <a:t>,</a:t>
            </a:r>
            <a:r>
              <a:rPr lang="en-US" altLang="ja-JP" b="1" smtClean="0">
                <a:solidFill>
                  <a:srgbClr val="FFFFFF"/>
                </a:solidFill>
                <a:effectLst>
                  <a:outerShdw blurRad="38100" dist="38100" dir="2700000" algn="tl">
                    <a:srgbClr val="000000"/>
                  </a:outerShdw>
                </a:effectLst>
                <a:latin typeface="Arial" charset="0"/>
                <a:cs typeface="Arial" charset="0"/>
              </a:rPr>
              <a:t> </a:t>
            </a:r>
            <a:r>
              <a:rPr lang="ko-KR" altLang="en-US" b="1" smtClean="0">
                <a:solidFill>
                  <a:srgbClr val="FFFFFF"/>
                </a:solidFill>
                <a:effectLst>
                  <a:outerShdw blurRad="38100" dist="38100" dir="2700000" algn="tl">
                    <a:srgbClr val="000000"/>
                  </a:outerShdw>
                </a:effectLst>
                <a:latin typeface="Arial" charset="0"/>
                <a:cs typeface="Arial" charset="0"/>
              </a:rPr>
              <a:t>그리스도인도  더 이상 율법 아래 있지 않다</a:t>
            </a:r>
            <a:r>
              <a:rPr lang="en-US" altLang="ko-KR" b="1" smtClean="0">
                <a:solidFill>
                  <a:srgbClr val="FFFFFF"/>
                </a:solidFill>
                <a:effectLst>
                  <a:outerShdw blurRad="38100" dist="38100" dir="2700000" algn="tl">
                    <a:srgbClr val="000000"/>
                  </a:outerShdw>
                </a:effectLst>
                <a:latin typeface="Arial" charset="0"/>
                <a:cs typeface="Arial" charset="0"/>
              </a:rPr>
              <a:t>.</a:t>
            </a:r>
            <a:r>
              <a:rPr lang="ja-JP" altLang="en-US" b="1" smtClean="0">
                <a:solidFill>
                  <a:srgbClr val="FFFFFF"/>
                </a:solidFill>
                <a:effectLst>
                  <a:outerShdw blurRad="38100" dist="38100" dir="2700000" algn="tl">
                    <a:srgbClr val="000000"/>
                  </a:outerShdw>
                </a:effectLst>
                <a:latin typeface="Arial" charset="0"/>
                <a:cs typeface="Arial" charset="0"/>
              </a:rPr>
              <a:t>”</a:t>
            </a:r>
            <a:r>
              <a:rPr lang="en-US" altLang="ja-JP" b="1" smtClean="0">
                <a:solidFill>
                  <a:srgbClr val="FFFFFF"/>
                </a:solidFill>
                <a:effectLst>
                  <a:outerShdw blurRad="38100" dist="38100" dir="2700000" algn="tl">
                    <a:srgbClr val="000000"/>
                  </a:outerShdw>
                </a:effectLst>
                <a:latin typeface="Arial" charset="0"/>
                <a:cs typeface="Arial" charset="0"/>
              </a:rPr>
              <a:t> </a:t>
            </a:r>
            <a:br>
              <a:rPr lang="en-US" altLang="ja-JP" b="1" smtClean="0">
                <a:solidFill>
                  <a:srgbClr val="FFFFFF"/>
                </a:solidFill>
                <a:effectLst>
                  <a:outerShdw blurRad="38100" dist="38100" dir="2700000" algn="tl">
                    <a:srgbClr val="000000"/>
                  </a:outerShdw>
                </a:effectLst>
                <a:latin typeface="Arial" charset="0"/>
                <a:cs typeface="Arial" charset="0"/>
              </a:rPr>
            </a:br>
            <a:endParaRPr lang="en-US" altLang="ja-JP" b="1" smtClean="0">
              <a:solidFill>
                <a:srgbClr val="FFFFFF"/>
              </a:solidFill>
              <a:effectLst>
                <a:outerShdw blurRad="38100" dist="38100" dir="2700000" algn="tl">
                  <a:srgbClr val="000000"/>
                </a:outerShdw>
              </a:effectLst>
              <a:latin typeface="Arial" charset="0"/>
              <a:cs typeface="Arial" charset="0"/>
            </a:endParaRPr>
          </a:p>
          <a:p>
            <a:pPr algn="ctr" defTabSz="914400" eaLnBrk="1" hangingPunct="1">
              <a:lnSpc>
                <a:spcPct val="100000"/>
              </a:lnSpc>
              <a:buClrTx/>
              <a:buSzTx/>
              <a:buFontTx/>
              <a:buNone/>
              <a:defRPr/>
            </a:pPr>
            <a:r>
              <a:rPr lang="en-US" b="1" smtClean="0">
                <a:solidFill>
                  <a:srgbClr val="FFFFFF"/>
                </a:solidFill>
                <a:effectLst>
                  <a:outerShdw blurRad="38100" dist="38100" dir="2700000" algn="tl">
                    <a:srgbClr val="000000"/>
                  </a:outerShdw>
                </a:effectLst>
                <a:latin typeface="Arial" charset="0"/>
                <a:cs typeface="Arial" charset="0"/>
              </a:rPr>
              <a:t>(</a:t>
            </a:r>
            <a:r>
              <a:rPr lang="ko-KR" altLang="en-US" b="1" smtClean="0">
                <a:solidFill>
                  <a:srgbClr val="FFFFFF"/>
                </a:solidFill>
                <a:effectLst>
                  <a:outerShdw blurRad="38100" dist="38100" dir="2700000" algn="tl">
                    <a:srgbClr val="000000"/>
                  </a:outerShdw>
                </a:effectLst>
                <a:latin typeface="Arial" charset="0"/>
                <a:cs typeface="Arial" charset="0"/>
              </a:rPr>
              <a:t>존 </a:t>
            </a:r>
            <a:r>
              <a:rPr lang="en-US" b="1" smtClean="0">
                <a:solidFill>
                  <a:srgbClr val="FFFFFF"/>
                </a:solidFill>
                <a:effectLst>
                  <a:outerShdw blurRad="38100" dist="38100" dir="2700000" algn="tl">
                    <a:srgbClr val="000000"/>
                  </a:outerShdw>
                </a:effectLst>
                <a:latin typeface="Arial" charset="0"/>
                <a:cs typeface="Arial" charset="0"/>
              </a:rPr>
              <a:t>A. </a:t>
            </a:r>
            <a:r>
              <a:rPr lang="ko-KR" altLang="en-US" b="1" smtClean="0">
                <a:solidFill>
                  <a:srgbClr val="FFFFFF"/>
                </a:solidFill>
                <a:effectLst>
                  <a:outerShdw blurRad="38100" dist="38100" dir="2700000" algn="tl">
                    <a:srgbClr val="000000"/>
                  </a:outerShdw>
                </a:effectLst>
                <a:latin typeface="Arial" charset="0"/>
                <a:cs typeface="Arial" charset="0"/>
              </a:rPr>
              <a:t>위트머</a:t>
            </a:r>
            <a:r>
              <a:rPr lang="en-US" altLang="ja-JP" b="1" smtClean="0">
                <a:solidFill>
                  <a:srgbClr val="FFFFFF"/>
                </a:solidFill>
                <a:effectLst>
                  <a:outerShdw blurRad="38100" dist="38100" dir="2700000" algn="tl">
                    <a:srgbClr val="000000"/>
                  </a:outerShdw>
                </a:effectLst>
                <a:latin typeface="Arial" charset="0"/>
                <a:cs typeface="Arial" charset="0"/>
              </a:rPr>
              <a:t>, </a:t>
            </a:r>
            <a:r>
              <a:rPr lang="ja-JP" altLang="en-US" b="1" smtClean="0">
                <a:solidFill>
                  <a:srgbClr val="FFFFFF"/>
                </a:solidFill>
                <a:effectLst>
                  <a:outerShdw blurRad="38100" dist="38100" dir="2700000" algn="tl">
                    <a:srgbClr val="000000"/>
                  </a:outerShdw>
                </a:effectLst>
                <a:latin typeface="Arial" charset="0"/>
                <a:cs typeface="Arial" charset="0"/>
              </a:rPr>
              <a:t>“</a:t>
            </a:r>
            <a:r>
              <a:rPr lang="ko-KR" altLang="en-US" b="1" smtClean="0">
                <a:solidFill>
                  <a:srgbClr val="FFFFFF"/>
                </a:solidFill>
                <a:effectLst>
                  <a:outerShdw blurRad="38100" dist="38100" dir="2700000" algn="tl">
                    <a:srgbClr val="000000"/>
                  </a:outerShdw>
                </a:effectLst>
                <a:latin typeface="Arial" charset="0"/>
                <a:cs typeface="Arial" charset="0"/>
              </a:rPr>
              <a:t>로마서</a:t>
            </a:r>
            <a:r>
              <a:rPr lang="en-US" altLang="ja-JP" b="1" smtClean="0">
                <a:solidFill>
                  <a:srgbClr val="FFFFFF"/>
                </a:solidFill>
                <a:effectLst>
                  <a:outerShdw blurRad="38100" dist="38100" dir="2700000" algn="tl">
                    <a:srgbClr val="000000"/>
                  </a:outerShdw>
                </a:effectLst>
                <a:latin typeface="Arial" charset="0"/>
                <a:cs typeface="Arial" charset="0"/>
              </a:rPr>
              <a:t>,</a:t>
            </a:r>
            <a:r>
              <a:rPr lang="ja-JP" altLang="en-US" b="1" smtClean="0">
                <a:solidFill>
                  <a:srgbClr val="FFFFFF"/>
                </a:solidFill>
                <a:effectLst>
                  <a:outerShdw blurRad="38100" dist="38100" dir="2700000" algn="tl">
                    <a:srgbClr val="000000"/>
                  </a:outerShdw>
                </a:effectLst>
                <a:latin typeface="Arial" charset="0"/>
                <a:cs typeface="Arial" charset="0"/>
              </a:rPr>
              <a:t>”</a:t>
            </a:r>
            <a:r>
              <a:rPr lang="en-US" altLang="ja-JP" b="1" smtClean="0">
                <a:solidFill>
                  <a:srgbClr val="FFFFFF"/>
                </a:solidFill>
                <a:effectLst>
                  <a:outerShdw blurRad="38100" dist="38100" dir="2700000" algn="tl">
                    <a:srgbClr val="000000"/>
                  </a:outerShdw>
                </a:effectLst>
                <a:latin typeface="Arial" charset="0"/>
                <a:cs typeface="Arial" charset="0"/>
              </a:rPr>
              <a:t> in </a:t>
            </a:r>
            <a:r>
              <a:rPr lang="en-US" altLang="ja-JP" b="1" i="1" smtClean="0">
                <a:solidFill>
                  <a:srgbClr val="FFFFFF"/>
                </a:solidFill>
                <a:effectLst>
                  <a:outerShdw blurRad="38100" dist="38100" dir="2700000" algn="tl">
                    <a:srgbClr val="000000"/>
                  </a:outerShdw>
                </a:effectLst>
                <a:latin typeface="Arial" charset="0"/>
                <a:cs typeface="Arial" charset="0"/>
              </a:rPr>
              <a:t>BKC</a:t>
            </a:r>
            <a:r>
              <a:rPr lang="en-US" altLang="ja-JP" b="1" smtClean="0">
                <a:solidFill>
                  <a:srgbClr val="FFFFFF"/>
                </a:solidFill>
                <a:effectLst>
                  <a:outerShdw blurRad="38100" dist="38100" dir="2700000" algn="tl">
                    <a:srgbClr val="000000"/>
                  </a:outerShdw>
                </a:effectLst>
                <a:latin typeface="Arial" charset="0"/>
                <a:cs typeface="Arial" charset="0"/>
              </a:rPr>
              <a:t>, 2:465).</a:t>
            </a:r>
            <a:endParaRPr lang="en-US" b="1" smtClean="0">
              <a:solidFill>
                <a:srgbClr val="FFFFFF"/>
              </a:solidFill>
              <a:effectLst>
                <a:outerShdw blurRad="38100" dist="38100" dir="2700000" algn="tl">
                  <a:srgbClr val="000000"/>
                </a:outerShdw>
              </a:effectLst>
              <a:latin typeface="Arial" charset="0"/>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4)">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1"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heel(4)">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0753" name="Picture 3" descr="Dad 196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1100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0754" name="Picture 4" descr="Mo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76913" y="0"/>
            <a:ext cx="3443287"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25" name="Rectangle 5"/>
          <p:cNvSpPr>
            <a:spLocks noChangeArrowheads="1"/>
          </p:cNvSpPr>
          <p:nvPr/>
        </p:nvSpPr>
        <p:spPr bwMode="auto">
          <a:xfrm>
            <a:off x="5943600" y="5257800"/>
            <a:ext cx="2971800" cy="1600200"/>
          </a:xfrm>
          <a:prstGeom prst="rect">
            <a:avLst/>
          </a:prstGeom>
          <a:noFill/>
          <a:ln w="9525">
            <a:noFill/>
            <a:miter lim="800000"/>
            <a:headEnd/>
            <a:tailEnd/>
          </a:ln>
          <a:effectLst/>
        </p:spPr>
        <p:txBody>
          <a:bodyPr/>
          <a:lstStyle/>
          <a:p>
            <a:pPr algn="ctr" defTabSz="914400">
              <a:lnSpc>
                <a:spcPct val="100000"/>
              </a:lnSpc>
              <a:spcBef>
                <a:spcPct val="20000"/>
              </a:spcBef>
              <a:buClr>
                <a:srgbClr val="FFFFCC"/>
              </a:buClr>
              <a:buSzPct val="75000"/>
              <a:buFont typeface="Wingdings" charset="2"/>
              <a:buNone/>
              <a:defRPr/>
            </a:pP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해군 소위</a:t>
            </a:r>
            <a:endParaRPr lang="en-US" altLang="ko-KR"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조이스</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I. </a:t>
            </a: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그리피스</a:t>
            </a:r>
            <a:endParaRPr lang="en-US" altLang="ko-KR"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일명 엄마</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p>
        </p:txBody>
      </p:sp>
      <p:sp>
        <p:nvSpPr>
          <p:cNvPr id="970756" name="AutoShape 6"/>
          <p:cNvSpPr>
            <a:spLocks noChangeArrowheads="1"/>
          </p:cNvSpPr>
          <p:nvPr/>
        </p:nvSpPr>
        <p:spPr bwMode="auto">
          <a:xfrm>
            <a:off x="2438400" y="457200"/>
            <a:ext cx="4495800" cy="3505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solidFill>
            <a:srgbClr val="FF00FF"/>
          </a:solidFill>
          <a:ln w="9525">
            <a:solidFill>
              <a:schemeClr val="tx1"/>
            </a:solidFill>
            <a:miter lim="800000"/>
            <a:headEnd/>
            <a:tailEnd/>
          </a:ln>
        </p:spPr>
        <p:txBody>
          <a:bodyPr wrap="none" anchor="ctr"/>
          <a:lstStyle/>
          <a:p>
            <a:endParaRPr lang="en-US"/>
          </a:p>
        </p:txBody>
      </p:sp>
      <p:sp>
        <p:nvSpPr>
          <p:cNvPr id="337927" name="Rectangle 7"/>
          <p:cNvSpPr>
            <a:spLocks noGrp="1" noChangeArrowheads="1"/>
          </p:cNvSpPr>
          <p:nvPr>
            <p:ph type="title"/>
          </p:nvPr>
        </p:nvSpPr>
        <p:spPr>
          <a:xfrm>
            <a:off x="2266950" y="1074738"/>
            <a:ext cx="4754563" cy="949325"/>
          </a:xfrm>
        </p:spPr>
        <p:txBody>
          <a:bodyPr/>
          <a:lstStyle/>
          <a:p>
            <a:pPr eaLnBrk="1" hangingPunct="1">
              <a:defRPr/>
            </a:pPr>
            <a:r>
              <a:rPr lang="ko-KR" altLang="en-US" sz="6000" b="1" dirty="0" smtClean="0">
                <a:latin typeface="Monotype Corsiva" charset="0"/>
                <a:ea typeface="ＭＳ Ｐゴシック" charset="-128"/>
                <a:cs typeface="ＭＳ Ｐゴシック" charset="-128"/>
              </a:rPr>
              <a:t>결혼</a:t>
            </a:r>
            <a:endParaRPr lang="en-US" sz="6000" b="1" dirty="0">
              <a:latin typeface="Monotype Corsiva" charset="0"/>
              <a:ea typeface="ＭＳ Ｐゴシック" charset="-128"/>
              <a:cs typeface="ＭＳ Ｐゴシック" charset="-128"/>
            </a:endParaRPr>
          </a:p>
        </p:txBody>
      </p:sp>
      <p:sp>
        <p:nvSpPr>
          <p:cNvPr id="337928" name="Rectangle 8"/>
          <p:cNvSpPr>
            <a:spLocks noChangeArrowheads="1"/>
          </p:cNvSpPr>
          <p:nvPr/>
        </p:nvSpPr>
        <p:spPr bwMode="auto">
          <a:xfrm>
            <a:off x="3657600" y="2286000"/>
            <a:ext cx="1905000" cy="685800"/>
          </a:xfrm>
          <a:prstGeom prst="rect">
            <a:avLst/>
          </a:prstGeom>
          <a:noFill/>
          <a:ln w="9525">
            <a:noFill/>
            <a:miter lim="800000"/>
            <a:headEnd/>
            <a:tailEnd/>
          </a:ln>
          <a:effectLst/>
        </p:spPr>
        <p:txBody>
          <a:bodyPr anchor="ctr" anchorCtr="1"/>
          <a:lstStyle/>
          <a:p>
            <a:pPr algn="ctr" defTabSz="914400">
              <a:lnSpc>
                <a:spcPct val="100000"/>
              </a:lnSpc>
              <a:buClrTx/>
              <a:buSzTx/>
              <a:buFontTx/>
              <a:buNone/>
              <a:defRPr/>
            </a:pPr>
            <a:r>
              <a:rPr lang="en-US" sz="5400" b="1">
                <a:solidFill>
                  <a:srgbClr val="FFFFFF"/>
                </a:solidFill>
                <a:effectLst>
                  <a:outerShdw blurRad="38100" dist="38100" dir="2700000" algn="tl">
                    <a:srgbClr val="000000"/>
                  </a:outerShdw>
                </a:effectLst>
                <a:latin typeface="Monotype Corsiva" charset="0"/>
                <a:ea typeface="ＭＳ Ｐゴシック" charset="-128"/>
                <a:cs typeface="ＭＳ Ｐゴシック" charset="-128"/>
              </a:rPr>
              <a:t>1955</a:t>
            </a:r>
          </a:p>
        </p:txBody>
      </p:sp>
      <p:sp>
        <p:nvSpPr>
          <p:cNvPr id="9" name="Rectangle 2"/>
          <p:cNvSpPr txBox="1">
            <a:spLocks noChangeArrowheads="1"/>
          </p:cNvSpPr>
          <p:nvPr/>
        </p:nvSpPr>
        <p:spPr bwMode="auto">
          <a:xfrm>
            <a:off x="685800" y="5257800"/>
            <a:ext cx="2971800" cy="1600200"/>
          </a:xfrm>
          <a:prstGeom prst="rect">
            <a:avLst/>
          </a:prstGeom>
          <a:noFill/>
          <a:ln w="9525">
            <a:noFill/>
            <a:miter lim="800000"/>
            <a:headEnd/>
            <a:tailEnd/>
          </a:ln>
          <a:effectLst/>
        </p:spPr>
        <p:txBody>
          <a:bodyPr/>
          <a:lstStyle/>
          <a:p>
            <a:pPr algn="ctr" defTabSz="914400">
              <a:lnSpc>
                <a:spcPct val="100000"/>
              </a:lnSpc>
              <a:spcBef>
                <a:spcPct val="20000"/>
              </a:spcBef>
              <a:buClr>
                <a:srgbClr val="FFFFCC"/>
              </a:buClr>
              <a:buSzPct val="75000"/>
              <a:buFont typeface="Wingdings" charset="2"/>
              <a:buNone/>
              <a:defRPr/>
            </a:pP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해군 중위</a:t>
            </a:r>
            <a:endParaRPr lang="en-US" altLang="ko-KR"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해럴드</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F. </a:t>
            </a: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그리피스</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p>
          <a:p>
            <a:pPr algn="ctr" defTabSz="914400">
              <a:lnSpc>
                <a:spcPct val="100000"/>
              </a:lnSpc>
              <a:spcBef>
                <a:spcPct val="20000"/>
              </a:spcBef>
              <a:buClr>
                <a:srgbClr val="FFFFCC"/>
              </a:buClr>
              <a:buSzPct val="75000"/>
              <a:buFont typeface="Wingdings" charset="2"/>
              <a:buNone/>
              <a:defRPr/>
            </a:pP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일명 아빠</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01" name="Picture 3" descr="Dad 196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1100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02" name="Picture 4" descr="Mom"/>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76913" y="0"/>
            <a:ext cx="3443287"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03" name="AutoShape 5"/>
          <p:cNvSpPr>
            <a:spLocks noChangeArrowheads="1"/>
          </p:cNvSpPr>
          <p:nvPr/>
        </p:nvSpPr>
        <p:spPr bwMode="auto">
          <a:xfrm>
            <a:off x="2209800" y="0"/>
            <a:ext cx="5638800" cy="3478213"/>
          </a:xfrm>
          <a:prstGeom prst="irregularSeal1">
            <a:avLst/>
          </a:prstGeom>
          <a:solidFill>
            <a:srgbClr val="FF3300"/>
          </a:solidFill>
          <a:ln w="9525">
            <a:solidFill>
              <a:schemeClr val="tx1"/>
            </a:solidFill>
            <a:miter lim="800000"/>
            <a:headEnd/>
            <a:tailEnd/>
          </a:ln>
        </p:spPr>
        <p:txBody>
          <a:bodyPr wrap="none" anchor="ctr"/>
          <a:lstStyle/>
          <a:p>
            <a:pPr defTabSz="914400">
              <a:lnSpc>
                <a:spcPct val="100000"/>
              </a:lnSpc>
              <a:buClrTx/>
              <a:buSzTx/>
              <a:buFontTx/>
              <a:buNone/>
            </a:pPr>
            <a:endParaRPr lang="en-US">
              <a:solidFill>
                <a:srgbClr val="FFFFFF"/>
              </a:solidFill>
              <a:ea typeface="ＭＳ Ｐゴシック" charset="0"/>
              <a:cs typeface="ＭＳ Ｐゴシック" charset="0"/>
            </a:endParaRPr>
          </a:p>
        </p:txBody>
      </p:sp>
      <p:sp>
        <p:nvSpPr>
          <p:cNvPr id="346118" name="Rectangle 6"/>
          <p:cNvSpPr>
            <a:spLocks noGrp="1" noChangeArrowheads="1"/>
          </p:cNvSpPr>
          <p:nvPr>
            <p:ph type="title"/>
          </p:nvPr>
        </p:nvSpPr>
        <p:spPr>
          <a:xfrm>
            <a:off x="2895600" y="1143000"/>
            <a:ext cx="4125913" cy="881063"/>
          </a:xfrm>
        </p:spPr>
        <p:txBody>
          <a:bodyPr/>
          <a:lstStyle/>
          <a:p>
            <a:pPr eaLnBrk="1" hangingPunct="1">
              <a:defRPr/>
            </a:pPr>
            <a:r>
              <a:rPr lang="ko-KR" altLang="en-US" sz="6000" dirty="0" smtClean="0">
                <a:ea typeface="ＭＳ Ｐゴシック" charset="-128"/>
                <a:cs typeface="ＭＳ Ｐゴシック" charset="-128"/>
              </a:rPr>
              <a:t>이</a:t>
            </a:r>
            <a:r>
              <a:rPr lang="en-US" altLang="ko-KR" sz="6000" dirty="0" smtClean="0">
                <a:ea typeface="ＭＳ Ｐゴシック" charset="-128"/>
                <a:cs typeface="ＭＳ Ｐゴシック" charset="-128"/>
              </a:rPr>
              <a:t> </a:t>
            </a:r>
            <a:r>
              <a:rPr lang="ko-KR" altLang="en-US" sz="6000" dirty="0" smtClean="0">
                <a:ea typeface="ＭＳ Ｐゴシック" charset="-128"/>
                <a:cs typeface="ＭＳ Ｐゴシック" charset="-128"/>
              </a:rPr>
              <a:t>혼</a:t>
            </a:r>
            <a:endParaRPr lang="en-US" sz="6000" dirty="0">
              <a:ea typeface="ＭＳ Ｐゴシック" charset="-128"/>
              <a:cs typeface="ＭＳ Ｐゴシック" charset="-128"/>
            </a:endParaRPr>
          </a:p>
        </p:txBody>
      </p:sp>
      <p:sp>
        <p:nvSpPr>
          <p:cNvPr id="346119" name="Rectangle 7"/>
          <p:cNvSpPr>
            <a:spLocks noChangeArrowheads="1"/>
          </p:cNvSpPr>
          <p:nvPr/>
        </p:nvSpPr>
        <p:spPr bwMode="auto">
          <a:xfrm>
            <a:off x="5943600" y="5257800"/>
            <a:ext cx="2971800" cy="1600200"/>
          </a:xfrm>
          <a:prstGeom prst="rect">
            <a:avLst/>
          </a:prstGeom>
          <a:noFill/>
          <a:ln w="9525">
            <a:noFill/>
            <a:miter lim="800000"/>
            <a:headEnd/>
            <a:tailEnd/>
          </a:ln>
          <a:effectLst/>
        </p:spPr>
        <p:txBody>
          <a:bodyPr/>
          <a:lstStyle/>
          <a:p>
            <a:pPr algn="ctr" defTabSz="914400">
              <a:lnSpc>
                <a:spcPct val="100000"/>
              </a:lnSpc>
              <a:spcBef>
                <a:spcPct val="20000"/>
              </a:spcBef>
              <a:buClr>
                <a:srgbClr val="FFFFCC"/>
              </a:buClr>
              <a:buSzPct val="75000"/>
              <a:buFont typeface="Wingdings" charset="2"/>
              <a:buNone/>
              <a:defRPr/>
            </a:pP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사회복지사</a:t>
            </a:r>
            <a:endPar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조이스</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I. </a:t>
            </a:r>
            <a:r>
              <a:rPr lang="ko-KR" altLang="en-US" sz="26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그리피스</a:t>
            </a:r>
            <a:endParaRPr lang="en-US" altLang="ko-KR"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r>
              <a:rPr lang="ko-KR" alt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일명 엄마</a:t>
            </a:r>
            <a:r>
              <a:rPr lang="en-US" sz="26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p>
        </p:txBody>
      </p:sp>
      <p:sp>
        <p:nvSpPr>
          <p:cNvPr id="346120" name="Rectangle 8"/>
          <p:cNvSpPr>
            <a:spLocks noChangeArrowheads="1"/>
          </p:cNvSpPr>
          <p:nvPr/>
        </p:nvSpPr>
        <p:spPr bwMode="auto">
          <a:xfrm>
            <a:off x="3886200" y="3140075"/>
            <a:ext cx="1981200" cy="1127125"/>
          </a:xfrm>
          <a:prstGeom prst="rect">
            <a:avLst/>
          </a:prstGeom>
          <a:noFill/>
          <a:ln w="9525">
            <a:noFill/>
            <a:miter lim="800000"/>
            <a:headEnd/>
            <a:tailEnd/>
          </a:ln>
          <a:effectLst/>
        </p:spPr>
        <p:txBody>
          <a:bodyPr anchor="ctr" anchorCtr="1"/>
          <a:lstStyle/>
          <a:p>
            <a:pPr algn="ctr" defTabSz="914400">
              <a:lnSpc>
                <a:spcPct val="100000"/>
              </a:lnSpc>
              <a:buClrTx/>
              <a:buSzTx/>
              <a:buFontTx/>
              <a:buNone/>
              <a:defRPr/>
            </a:pPr>
            <a:r>
              <a:rPr lang="en-US" sz="4400" b="1">
                <a:solidFill>
                  <a:srgbClr val="FFFFFF"/>
                </a:solidFill>
                <a:effectLst>
                  <a:outerShdw blurRad="38100" dist="38100" dir="2700000" algn="tl">
                    <a:srgbClr val="000000"/>
                  </a:outerShdw>
                </a:effectLst>
                <a:latin typeface="Arial" charset="0"/>
                <a:ea typeface="ＭＳ Ｐゴシック" charset="-128"/>
                <a:cs typeface="ＭＳ Ｐゴシック" charset="-128"/>
              </a:rPr>
              <a:t>1962</a:t>
            </a:r>
          </a:p>
        </p:txBody>
      </p:sp>
      <p:sp>
        <p:nvSpPr>
          <p:cNvPr id="9" name="Rectangle 2"/>
          <p:cNvSpPr txBox="1">
            <a:spLocks noChangeArrowheads="1"/>
          </p:cNvSpPr>
          <p:nvPr/>
        </p:nvSpPr>
        <p:spPr bwMode="auto">
          <a:xfrm>
            <a:off x="381000" y="5257800"/>
            <a:ext cx="3276600" cy="1600200"/>
          </a:xfrm>
          <a:prstGeom prst="rect">
            <a:avLst/>
          </a:prstGeom>
          <a:noFill/>
          <a:ln w="9525">
            <a:noFill/>
            <a:miter lim="800000"/>
            <a:headEnd/>
            <a:tailEnd/>
          </a:ln>
          <a:effectLst/>
        </p:spPr>
        <p:txBody>
          <a:bodyPr/>
          <a:lstStyle/>
          <a:p>
            <a:pPr algn="ctr" defTabSz="914400">
              <a:lnSpc>
                <a:spcPct val="100000"/>
              </a:lnSpc>
              <a:spcBef>
                <a:spcPct val="20000"/>
              </a:spcBef>
              <a:buClr>
                <a:srgbClr val="FFFFCC"/>
              </a:buClr>
              <a:buSzPct val="75000"/>
              <a:buFont typeface="Wingdings" charset="2"/>
              <a:buNone/>
              <a:defRPr/>
            </a:pPr>
            <a:r>
              <a:rPr lang="ko-KR" alt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해군 장군</a:t>
            </a:r>
            <a:endParaRPr 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endParaRPr>
          </a:p>
          <a:p>
            <a:pPr algn="ctr" defTabSz="914400">
              <a:lnSpc>
                <a:spcPct val="100000"/>
              </a:lnSpc>
              <a:spcBef>
                <a:spcPct val="20000"/>
              </a:spcBef>
              <a:buClr>
                <a:srgbClr val="FFFFCC"/>
              </a:buClr>
              <a:buSzPct val="75000"/>
              <a:buFont typeface="Wingdings" charset="2"/>
              <a:buNone/>
              <a:defRPr/>
            </a:pPr>
            <a:r>
              <a:rPr lang="ko-KR" altLang="en-US" sz="28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해럴드</a:t>
            </a:r>
            <a:r>
              <a:rPr lang="ko-KR" alt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F. </a:t>
            </a:r>
            <a:r>
              <a:rPr lang="ko-KR" altLang="en-US" sz="2800" dirty="0" err="1">
                <a:solidFill>
                  <a:srgbClr val="FFFFFF"/>
                </a:solidFill>
                <a:effectLst>
                  <a:outerShdw blurRad="38100" dist="38100" dir="2700000" algn="tl">
                    <a:srgbClr val="000000"/>
                  </a:outerShdw>
                </a:effectLst>
                <a:latin typeface="Arial" charset="0"/>
                <a:ea typeface="ＭＳ Ｐゴシック" charset="-128"/>
                <a:cs typeface="ＭＳ Ｐゴシック" charset="-128"/>
              </a:rPr>
              <a:t>그리피스</a:t>
            </a:r>
            <a:r>
              <a:rPr 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 (</a:t>
            </a:r>
            <a:r>
              <a:rPr lang="ko-KR" alt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일명 아빠</a:t>
            </a:r>
            <a:r>
              <a:rPr lang="en-US" sz="2800" dirty="0">
                <a:solidFill>
                  <a:srgbClr val="FFFFFF"/>
                </a:solidFill>
                <a:effectLst>
                  <a:outerShdw blurRad="38100" dist="38100" dir="2700000" algn="tl">
                    <a:srgbClr val="000000"/>
                  </a:outerShdw>
                </a:effectLst>
                <a:latin typeface="Arial" charset="0"/>
                <a:ea typeface="ＭＳ Ｐゴシック" charset="-128"/>
                <a:cs typeface="ＭＳ Ｐゴシック" charset="-128"/>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ChangeArrowheads="1"/>
          </p:cNvSpPr>
          <p:nvPr>
            <p:ph type="title"/>
          </p:nvPr>
        </p:nvSpPr>
        <p:spPr/>
        <p:txBody>
          <a:bodyPr/>
          <a:lstStyle/>
          <a:p>
            <a:pPr eaLnBrk="1" hangingPunct="1">
              <a:defRPr/>
            </a:pPr>
            <a:r>
              <a:rPr lang="ko-KR" altLang="en-US" b="1" dirty="0" smtClean="0">
                <a:ea typeface="ＭＳ Ｐゴシック" charset="-128"/>
                <a:cs typeface="ＭＳ Ｐゴシック" charset="-128"/>
              </a:rPr>
              <a:t>또 다른 이혼</a:t>
            </a:r>
            <a:r>
              <a:rPr lang="en-US" b="1" dirty="0" smtClean="0">
                <a:ea typeface="ＭＳ Ｐゴシック" charset="-128"/>
                <a:cs typeface="ＭＳ Ｐゴシック" charset="-128"/>
              </a:rPr>
              <a:t>…</a:t>
            </a:r>
            <a:endParaRPr lang="en-US" b="1" dirty="0">
              <a:ea typeface="ＭＳ Ｐゴシック" charset="-128"/>
              <a:cs typeface="ＭＳ Ｐゴシック" charset="-128"/>
            </a:endParaRPr>
          </a:p>
        </p:txBody>
      </p:sp>
      <p:pic>
        <p:nvPicPr>
          <p:cNvPr id="974850" name="Picture 3" descr="Bill's Wedd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371600"/>
            <a:ext cx="4849813"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08" name="Freeform 4"/>
          <p:cNvSpPr>
            <a:spLocks/>
          </p:cNvSpPr>
          <p:nvPr/>
        </p:nvSpPr>
        <p:spPr bwMode="auto">
          <a:xfrm>
            <a:off x="4200525" y="0"/>
            <a:ext cx="752475" cy="6858000"/>
          </a:xfrm>
          <a:custGeom>
            <a:avLst/>
            <a:gdLst>
              <a:gd name="T0" fmla="*/ 2147483647 w 474"/>
              <a:gd name="T1" fmla="*/ 2147483647 h 4772"/>
              <a:gd name="T2" fmla="*/ 2147483647 w 474"/>
              <a:gd name="T3" fmla="*/ 2147483647 h 4772"/>
              <a:gd name="T4" fmla="*/ 2147483647 w 474"/>
              <a:gd name="T5" fmla="*/ 2147483647 h 4772"/>
              <a:gd name="T6" fmla="*/ 2147483647 w 474"/>
              <a:gd name="T7" fmla="*/ 2147483647 h 4772"/>
              <a:gd name="T8" fmla="*/ 2147483647 w 474"/>
              <a:gd name="T9" fmla="*/ 2147483647 h 4772"/>
              <a:gd name="T10" fmla="*/ 2147483647 w 474"/>
              <a:gd name="T11" fmla="*/ 2147483647 h 4772"/>
              <a:gd name="T12" fmla="*/ 2147483647 w 474"/>
              <a:gd name="T13" fmla="*/ 2147483647 h 4772"/>
              <a:gd name="T14" fmla="*/ 2147483647 w 474"/>
              <a:gd name="T15" fmla="*/ 2147483647 h 4772"/>
              <a:gd name="T16" fmla="*/ 2147483647 w 474"/>
              <a:gd name="T17" fmla="*/ 2147483647 h 4772"/>
              <a:gd name="T18" fmla="*/ 2147483647 w 474"/>
              <a:gd name="T19" fmla="*/ 2147483647 h 4772"/>
              <a:gd name="T20" fmla="*/ 2147483647 w 474"/>
              <a:gd name="T21" fmla="*/ 2147483647 h 4772"/>
              <a:gd name="T22" fmla="*/ 2147483647 w 474"/>
              <a:gd name="T23" fmla="*/ 2147483647 h 4772"/>
              <a:gd name="T24" fmla="*/ 2147483647 w 474"/>
              <a:gd name="T25" fmla="*/ 2147483647 h 4772"/>
              <a:gd name="T26" fmla="*/ 2147483647 w 474"/>
              <a:gd name="T27" fmla="*/ 2147483647 h 4772"/>
              <a:gd name="T28" fmla="*/ 2147483647 w 474"/>
              <a:gd name="T29" fmla="*/ 2147483647 h 4772"/>
              <a:gd name="T30" fmla="*/ 2147483647 w 474"/>
              <a:gd name="T31" fmla="*/ 2147483647 h 4772"/>
              <a:gd name="T32" fmla="*/ 2147483647 w 474"/>
              <a:gd name="T33" fmla="*/ 2147483647 h 4772"/>
              <a:gd name="T34" fmla="*/ 2147483647 w 474"/>
              <a:gd name="T35" fmla="*/ 2147483647 h 4772"/>
              <a:gd name="T36" fmla="*/ 2147483647 w 474"/>
              <a:gd name="T37" fmla="*/ 2147483647 h 4772"/>
              <a:gd name="T38" fmla="*/ 2147483647 w 474"/>
              <a:gd name="T39" fmla="*/ 2147483647 h 4772"/>
              <a:gd name="T40" fmla="*/ 2147483647 w 474"/>
              <a:gd name="T41" fmla="*/ 2147483647 h 4772"/>
              <a:gd name="T42" fmla="*/ 2147483647 w 474"/>
              <a:gd name="T43" fmla="*/ 2147483647 h 4772"/>
              <a:gd name="T44" fmla="*/ 2147483647 w 474"/>
              <a:gd name="T45" fmla="*/ 2147483647 h 4772"/>
              <a:gd name="T46" fmla="*/ 2147483647 w 474"/>
              <a:gd name="T47" fmla="*/ 2147483647 h 4772"/>
              <a:gd name="T48" fmla="*/ 2147483647 w 474"/>
              <a:gd name="T49" fmla="*/ 2147483647 h 4772"/>
              <a:gd name="T50" fmla="*/ 2147483647 w 474"/>
              <a:gd name="T51" fmla="*/ 2147483647 h 4772"/>
              <a:gd name="T52" fmla="*/ 2147483647 w 474"/>
              <a:gd name="T53" fmla="*/ 2147483647 h 4772"/>
              <a:gd name="T54" fmla="*/ 2147483647 w 474"/>
              <a:gd name="T55" fmla="*/ 2147483647 h 4772"/>
              <a:gd name="T56" fmla="*/ 2147483647 w 474"/>
              <a:gd name="T57" fmla="*/ 2147483647 h 4772"/>
              <a:gd name="T58" fmla="*/ 2147483647 w 474"/>
              <a:gd name="T59" fmla="*/ 2147483647 h 4772"/>
              <a:gd name="T60" fmla="*/ 2147483647 w 474"/>
              <a:gd name="T61" fmla="*/ 2147483647 h 4772"/>
              <a:gd name="T62" fmla="*/ 2147483647 w 474"/>
              <a:gd name="T63" fmla="*/ 2147483647 h 4772"/>
              <a:gd name="T64" fmla="*/ 2147483647 w 474"/>
              <a:gd name="T65" fmla="*/ 2147483647 h 47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4"/>
              <a:gd name="T100" fmla="*/ 0 h 4772"/>
              <a:gd name="T101" fmla="*/ 474 w 474"/>
              <a:gd name="T102" fmla="*/ 4772 h 47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4" h="4772">
                <a:moveTo>
                  <a:pt x="131" y="46"/>
                </a:moveTo>
                <a:cubicBezTo>
                  <a:pt x="180" y="0"/>
                  <a:pt x="119" y="47"/>
                  <a:pt x="160" y="94"/>
                </a:cubicBezTo>
                <a:cubicBezTo>
                  <a:pt x="173" y="109"/>
                  <a:pt x="199" y="101"/>
                  <a:pt x="218" y="104"/>
                </a:cubicBezTo>
                <a:cubicBezTo>
                  <a:pt x="188" y="150"/>
                  <a:pt x="142" y="173"/>
                  <a:pt x="112" y="219"/>
                </a:cubicBezTo>
                <a:cubicBezTo>
                  <a:pt x="124" y="255"/>
                  <a:pt x="149" y="274"/>
                  <a:pt x="170" y="305"/>
                </a:cubicBezTo>
                <a:cubicBezTo>
                  <a:pt x="173" y="315"/>
                  <a:pt x="174" y="325"/>
                  <a:pt x="179" y="334"/>
                </a:cubicBezTo>
                <a:cubicBezTo>
                  <a:pt x="184" y="342"/>
                  <a:pt x="202" y="344"/>
                  <a:pt x="199" y="353"/>
                </a:cubicBezTo>
                <a:cubicBezTo>
                  <a:pt x="196" y="363"/>
                  <a:pt x="179" y="358"/>
                  <a:pt x="170" y="363"/>
                </a:cubicBezTo>
                <a:cubicBezTo>
                  <a:pt x="160" y="368"/>
                  <a:pt x="152" y="377"/>
                  <a:pt x="141" y="382"/>
                </a:cubicBezTo>
                <a:cubicBezTo>
                  <a:pt x="122" y="390"/>
                  <a:pt x="83" y="401"/>
                  <a:pt x="83" y="401"/>
                </a:cubicBezTo>
                <a:cubicBezTo>
                  <a:pt x="46" y="520"/>
                  <a:pt x="37" y="601"/>
                  <a:pt x="151" y="622"/>
                </a:cubicBezTo>
                <a:cubicBezTo>
                  <a:pt x="139" y="655"/>
                  <a:pt x="137" y="683"/>
                  <a:pt x="112" y="709"/>
                </a:cubicBezTo>
                <a:cubicBezTo>
                  <a:pt x="99" y="766"/>
                  <a:pt x="61" y="840"/>
                  <a:pt x="131" y="862"/>
                </a:cubicBezTo>
                <a:cubicBezTo>
                  <a:pt x="72" y="902"/>
                  <a:pt x="43" y="926"/>
                  <a:pt x="93" y="1025"/>
                </a:cubicBezTo>
                <a:cubicBezTo>
                  <a:pt x="102" y="1042"/>
                  <a:pt x="132" y="1032"/>
                  <a:pt x="151" y="1035"/>
                </a:cubicBezTo>
                <a:cubicBezTo>
                  <a:pt x="146" y="1067"/>
                  <a:pt x="151" y="1105"/>
                  <a:pt x="131" y="1131"/>
                </a:cubicBezTo>
                <a:cubicBezTo>
                  <a:pt x="120" y="1145"/>
                  <a:pt x="52" y="1197"/>
                  <a:pt x="35" y="1208"/>
                </a:cubicBezTo>
                <a:cubicBezTo>
                  <a:pt x="30" y="1225"/>
                  <a:pt x="0" y="1279"/>
                  <a:pt x="26" y="1294"/>
                </a:cubicBezTo>
                <a:cubicBezTo>
                  <a:pt x="51" y="1309"/>
                  <a:pt x="84" y="1304"/>
                  <a:pt x="112" y="1313"/>
                </a:cubicBezTo>
                <a:cubicBezTo>
                  <a:pt x="159" y="1360"/>
                  <a:pt x="141" y="1337"/>
                  <a:pt x="170" y="1381"/>
                </a:cubicBezTo>
                <a:cubicBezTo>
                  <a:pt x="164" y="1390"/>
                  <a:pt x="156" y="1399"/>
                  <a:pt x="151" y="1409"/>
                </a:cubicBezTo>
                <a:cubicBezTo>
                  <a:pt x="143" y="1428"/>
                  <a:pt x="131" y="1467"/>
                  <a:pt x="131" y="1467"/>
                </a:cubicBezTo>
                <a:cubicBezTo>
                  <a:pt x="158" y="1546"/>
                  <a:pt x="109" y="1432"/>
                  <a:pt x="208" y="1505"/>
                </a:cubicBezTo>
                <a:cubicBezTo>
                  <a:pt x="221" y="1515"/>
                  <a:pt x="212" y="1538"/>
                  <a:pt x="218" y="1553"/>
                </a:cubicBezTo>
                <a:cubicBezTo>
                  <a:pt x="222" y="1561"/>
                  <a:pt x="231" y="1566"/>
                  <a:pt x="237" y="1573"/>
                </a:cubicBezTo>
                <a:cubicBezTo>
                  <a:pt x="238" y="1578"/>
                  <a:pt x="252" y="1665"/>
                  <a:pt x="256" y="1669"/>
                </a:cubicBezTo>
                <a:cubicBezTo>
                  <a:pt x="272" y="1685"/>
                  <a:pt x="301" y="1680"/>
                  <a:pt x="323" y="1688"/>
                </a:cubicBezTo>
                <a:cubicBezTo>
                  <a:pt x="393" y="1754"/>
                  <a:pt x="272" y="1630"/>
                  <a:pt x="352" y="1861"/>
                </a:cubicBezTo>
                <a:cubicBezTo>
                  <a:pt x="360" y="1883"/>
                  <a:pt x="391" y="1886"/>
                  <a:pt x="410" y="1899"/>
                </a:cubicBezTo>
                <a:cubicBezTo>
                  <a:pt x="420" y="1905"/>
                  <a:pt x="439" y="1918"/>
                  <a:pt x="439" y="1918"/>
                </a:cubicBezTo>
                <a:cubicBezTo>
                  <a:pt x="474" y="1971"/>
                  <a:pt x="468" y="1976"/>
                  <a:pt x="448" y="2033"/>
                </a:cubicBezTo>
                <a:cubicBezTo>
                  <a:pt x="445" y="2056"/>
                  <a:pt x="449" y="2080"/>
                  <a:pt x="439" y="2101"/>
                </a:cubicBezTo>
                <a:cubicBezTo>
                  <a:pt x="435" y="2110"/>
                  <a:pt x="419" y="2106"/>
                  <a:pt x="410" y="2110"/>
                </a:cubicBezTo>
                <a:cubicBezTo>
                  <a:pt x="377" y="2126"/>
                  <a:pt x="368" y="2147"/>
                  <a:pt x="333" y="2158"/>
                </a:cubicBezTo>
                <a:cubicBezTo>
                  <a:pt x="330" y="2190"/>
                  <a:pt x="334" y="2224"/>
                  <a:pt x="323" y="2254"/>
                </a:cubicBezTo>
                <a:cubicBezTo>
                  <a:pt x="320" y="2263"/>
                  <a:pt x="302" y="2257"/>
                  <a:pt x="295" y="2264"/>
                </a:cubicBezTo>
                <a:cubicBezTo>
                  <a:pt x="288" y="2271"/>
                  <a:pt x="288" y="2283"/>
                  <a:pt x="285" y="2293"/>
                </a:cubicBezTo>
                <a:cubicBezTo>
                  <a:pt x="295" y="2299"/>
                  <a:pt x="304" y="2307"/>
                  <a:pt x="314" y="2312"/>
                </a:cubicBezTo>
                <a:cubicBezTo>
                  <a:pt x="323" y="2316"/>
                  <a:pt x="342" y="2311"/>
                  <a:pt x="343" y="2321"/>
                </a:cubicBezTo>
                <a:cubicBezTo>
                  <a:pt x="347" y="2351"/>
                  <a:pt x="323" y="2379"/>
                  <a:pt x="314" y="2408"/>
                </a:cubicBezTo>
                <a:cubicBezTo>
                  <a:pt x="322" y="2479"/>
                  <a:pt x="310" y="2494"/>
                  <a:pt x="371" y="2513"/>
                </a:cubicBezTo>
                <a:cubicBezTo>
                  <a:pt x="385" y="2607"/>
                  <a:pt x="378" y="2590"/>
                  <a:pt x="439" y="2648"/>
                </a:cubicBezTo>
                <a:cubicBezTo>
                  <a:pt x="451" y="2686"/>
                  <a:pt x="447" y="2697"/>
                  <a:pt x="419" y="2725"/>
                </a:cubicBezTo>
                <a:cubicBezTo>
                  <a:pt x="428" y="2758"/>
                  <a:pt x="438" y="2789"/>
                  <a:pt x="448" y="2821"/>
                </a:cubicBezTo>
                <a:cubicBezTo>
                  <a:pt x="445" y="2843"/>
                  <a:pt x="449" y="2868"/>
                  <a:pt x="439" y="2888"/>
                </a:cubicBezTo>
                <a:cubicBezTo>
                  <a:pt x="434" y="2897"/>
                  <a:pt x="416" y="2889"/>
                  <a:pt x="410" y="2897"/>
                </a:cubicBezTo>
                <a:cubicBezTo>
                  <a:pt x="402" y="2907"/>
                  <a:pt x="404" y="2923"/>
                  <a:pt x="400" y="2936"/>
                </a:cubicBezTo>
                <a:cubicBezTo>
                  <a:pt x="392" y="2965"/>
                  <a:pt x="371" y="3022"/>
                  <a:pt x="371" y="3022"/>
                </a:cubicBezTo>
                <a:cubicBezTo>
                  <a:pt x="378" y="3069"/>
                  <a:pt x="386" y="3103"/>
                  <a:pt x="400" y="3147"/>
                </a:cubicBezTo>
                <a:cubicBezTo>
                  <a:pt x="392" y="3234"/>
                  <a:pt x="381" y="3321"/>
                  <a:pt x="410" y="3406"/>
                </a:cubicBezTo>
                <a:cubicBezTo>
                  <a:pt x="328" y="3460"/>
                  <a:pt x="455" y="3371"/>
                  <a:pt x="343" y="3483"/>
                </a:cubicBezTo>
                <a:cubicBezTo>
                  <a:pt x="327" y="3499"/>
                  <a:pt x="295" y="3531"/>
                  <a:pt x="295" y="3531"/>
                </a:cubicBezTo>
                <a:cubicBezTo>
                  <a:pt x="317" y="3602"/>
                  <a:pt x="285" y="3520"/>
                  <a:pt x="333" y="3579"/>
                </a:cubicBezTo>
                <a:cubicBezTo>
                  <a:pt x="351" y="3601"/>
                  <a:pt x="347" y="3641"/>
                  <a:pt x="362" y="3665"/>
                </a:cubicBezTo>
                <a:cubicBezTo>
                  <a:pt x="373" y="3683"/>
                  <a:pt x="394" y="3693"/>
                  <a:pt x="410" y="3704"/>
                </a:cubicBezTo>
                <a:cubicBezTo>
                  <a:pt x="407" y="3726"/>
                  <a:pt x="412" y="3752"/>
                  <a:pt x="400" y="3771"/>
                </a:cubicBezTo>
                <a:cubicBezTo>
                  <a:pt x="388" y="3790"/>
                  <a:pt x="362" y="3796"/>
                  <a:pt x="343" y="3809"/>
                </a:cubicBezTo>
                <a:cubicBezTo>
                  <a:pt x="327" y="3820"/>
                  <a:pt x="314" y="3842"/>
                  <a:pt x="304" y="3857"/>
                </a:cubicBezTo>
                <a:cubicBezTo>
                  <a:pt x="277" y="3944"/>
                  <a:pt x="336" y="4043"/>
                  <a:pt x="266" y="4117"/>
                </a:cubicBezTo>
                <a:cubicBezTo>
                  <a:pt x="251" y="4158"/>
                  <a:pt x="231" y="4151"/>
                  <a:pt x="218" y="4193"/>
                </a:cubicBezTo>
                <a:cubicBezTo>
                  <a:pt x="230" y="4233"/>
                  <a:pt x="271" y="4272"/>
                  <a:pt x="295" y="4309"/>
                </a:cubicBezTo>
                <a:cubicBezTo>
                  <a:pt x="307" y="4328"/>
                  <a:pt x="333" y="4366"/>
                  <a:pt x="333" y="4366"/>
                </a:cubicBezTo>
                <a:cubicBezTo>
                  <a:pt x="323" y="4404"/>
                  <a:pt x="316" y="4456"/>
                  <a:pt x="295" y="4491"/>
                </a:cubicBezTo>
                <a:cubicBezTo>
                  <a:pt x="290" y="4499"/>
                  <a:pt x="281" y="4503"/>
                  <a:pt x="275" y="4510"/>
                </a:cubicBezTo>
                <a:cubicBezTo>
                  <a:pt x="230" y="4570"/>
                  <a:pt x="184" y="4641"/>
                  <a:pt x="160" y="4712"/>
                </a:cubicBezTo>
                <a:cubicBezTo>
                  <a:pt x="171" y="4772"/>
                  <a:pt x="151" y="4769"/>
                  <a:pt x="179" y="4769"/>
                </a:cubicBez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4308"/>
                                        </p:tgtEl>
                                        <p:attrNameLst>
                                          <p:attrName>style.visibility</p:attrName>
                                        </p:attrNameLst>
                                      </p:cBhvr>
                                      <p:to>
                                        <p:strVal val="visible"/>
                                      </p:to>
                                    </p:set>
                                    <p:animEffect transition="in" filter="wipe(up)">
                                      <p:cBhvr>
                                        <p:cTn id="7" dur="2000"/>
                                        <p:tgtEl>
                                          <p:spTgt spid="354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08" grpId="0" animBg="1"/>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rebuchet MS"/>
        <a:ea typeface="MS Gothic"/>
        <a:cs typeface="MS Gothic"/>
      </a:majorFont>
      <a:minorFont>
        <a:latin typeface="Trebuchet MS"/>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rebuchet MS"/>
        <a:ea typeface="MS Gothic"/>
        <a:cs typeface="MS Gothic"/>
      </a:majorFont>
      <a:minorFont>
        <a:latin typeface="Trebuchet MS"/>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Impact"/>
        <a:ea typeface="MS Gothic"/>
        <a:cs typeface="MS Gothic"/>
      </a:majorFont>
      <a:minorFont>
        <a:latin typeface="Impact"/>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Impact"/>
        <a:ea typeface="MS Gothic"/>
        <a:cs typeface="MS Gothic"/>
      </a:majorFont>
      <a:minorFont>
        <a:latin typeface="Impact"/>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rebuchet MS"/>
        <a:ea typeface="MS Gothic"/>
        <a:cs typeface="MS Gothic"/>
      </a:majorFont>
      <a:minorFont>
        <a:latin typeface="Trebuchet MS"/>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Narrow"/>
        <a:ea typeface="MS Gothic"/>
        <a:cs typeface="MS Gothic"/>
      </a:majorFont>
      <a:minorFont>
        <a:latin typeface="Arial Narrow"/>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Narrow"/>
        <a:ea typeface="MS Gothic"/>
        <a:cs typeface="MS Gothic"/>
      </a:majorFont>
      <a:minorFont>
        <a:latin typeface="Arial Narrow"/>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rebuchet MS"/>
        <a:ea typeface="MS Gothic"/>
        <a:cs typeface="MS Gothic"/>
      </a:majorFont>
      <a:minorFont>
        <a:latin typeface="Trebuchet MS"/>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rebuchet MS"/>
        <a:ea typeface="MS Gothic"/>
        <a:cs typeface="MS Gothic"/>
      </a:majorFont>
      <a:minorFont>
        <a:latin typeface="Trebuchet MS"/>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Narrow"/>
        <a:ea typeface="MS Gothic"/>
        <a:cs typeface="MS Gothic"/>
      </a:majorFont>
      <a:minorFont>
        <a:latin typeface="Arial Narrow"/>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Title &amp; Bullets">
  <a:themeElements>
    <a:clrScheme name="">
      <a:dk1>
        <a:srgbClr val="000000"/>
      </a:dk1>
      <a:lt1>
        <a:srgbClr val="000000"/>
      </a:lt1>
      <a:dk2>
        <a:srgbClr val="000000"/>
      </a:dk2>
      <a:lt2>
        <a:srgbClr val="000000"/>
      </a:lt2>
      <a:accent1>
        <a:srgbClr val="BADFE2"/>
      </a:accent1>
      <a:accent2>
        <a:srgbClr val="333399"/>
      </a:accent2>
      <a:accent3>
        <a:srgbClr val="AAAAAA"/>
      </a:accent3>
      <a:accent4>
        <a:srgbClr val="000000"/>
      </a:accent4>
      <a:accent5>
        <a:srgbClr val="D9ECEE"/>
      </a:accent5>
      <a:accent6>
        <a:srgbClr val="2D2D8A"/>
      </a:accent6>
      <a:hlink>
        <a:srgbClr val="009999"/>
      </a:hlink>
      <a:folHlink>
        <a:srgbClr val="99CC00"/>
      </a:folHlink>
    </a:clrScheme>
    <a:fontScheme name="Title &amp; Bulle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Blank Presentation">
  <a:themeElements>
    <a:clrScheme name="Advantage">
      <a:dk1>
        <a:sysClr val="windowText" lastClr="000000"/>
      </a:dk1>
      <a:lt1>
        <a:sysClr val="window" lastClr="FFFFFF"/>
      </a:lt1>
      <a:dk2>
        <a:srgbClr val="2B142D"/>
      </a:dk2>
      <a:lt2>
        <a:srgbClr val="C3AFCC"/>
      </a:lt2>
      <a:accent1>
        <a:srgbClr val="663366"/>
      </a:accent1>
      <a:accent2>
        <a:srgbClr val="330F42"/>
      </a:accent2>
      <a:accent3>
        <a:srgbClr val="666699"/>
      </a:accent3>
      <a:accent4>
        <a:srgbClr val="999966"/>
      </a:accent4>
      <a:accent5>
        <a:srgbClr val="F7901E"/>
      </a:accent5>
      <a:accent6>
        <a:srgbClr val="A3A101"/>
      </a:accent6>
      <a:hlink>
        <a:srgbClr val="BC5FBC"/>
      </a:hlink>
      <a:folHlink>
        <a:srgbClr val="9775A7"/>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2_Optical">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LaVerne">
  <a:themeElements>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fontScheme name="LaVerne">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clrMap bg1="lt1" tx1="dk1" bg2="lt2" tx2="dk2" accent1="accent1" accent2="accent2" accent3="accent3" accent4="accent4" accent5="accent5" accent6="accent6" hlink="hlink" folHlink="folHlink"/>
    </a:extraClrScheme>
    <a:extraClrScheme>
      <a:clrScheme name="LaVerne 2">
        <a:dk1>
          <a:srgbClr val="333333"/>
        </a:dk1>
        <a:lt1>
          <a:srgbClr val="FFFFFF"/>
        </a:lt1>
        <a:dk2>
          <a:srgbClr val="CCFFFF"/>
        </a:dk2>
        <a:lt2>
          <a:srgbClr val="EAEAEA"/>
        </a:lt2>
        <a:accent1>
          <a:srgbClr val="F5CDDF"/>
        </a:accent1>
        <a:accent2>
          <a:srgbClr val="D1FFE8"/>
        </a:accent2>
        <a:accent3>
          <a:srgbClr val="FFFFFF"/>
        </a:accent3>
        <a:accent4>
          <a:srgbClr val="2A2A2A"/>
        </a:accent4>
        <a:accent5>
          <a:srgbClr val="F9E3EC"/>
        </a:accent5>
        <a:accent6>
          <a:srgbClr val="BDE7D2"/>
        </a:accent6>
        <a:hlink>
          <a:srgbClr val="33CCCC"/>
        </a:hlink>
        <a:folHlink>
          <a:srgbClr val="007572"/>
        </a:folHlink>
      </a:clrScheme>
      <a:clrMap bg1="lt1" tx1="dk1" bg2="lt2" tx2="dk2" accent1="accent1" accent2="accent2" accent3="accent3" accent4="accent4" accent5="accent5" accent6="accent6" hlink="hlink" folHlink="folHlink"/>
    </a:extraClrScheme>
    <a:extraClrScheme>
      <a:clrScheme name="LaVerne 3">
        <a:dk1>
          <a:srgbClr val="000000"/>
        </a:dk1>
        <a:lt1>
          <a:srgbClr val="FFFFFF"/>
        </a:lt1>
        <a:dk2>
          <a:srgbClr val="EAEAEA"/>
        </a:dk2>
        <a:lt2>
          <a:srgbClr val="FFFFFF"/>
        </a:lt2>
        <a:accent1>
          <a:srgbClr val="C0C0C0"/>
        </a:accent1>
        <a:accent2>
          <a:srgbClr val="DDDDDD"/>
        </a:accent2>
        <a:accent3>
          <a:srgbClr val="FFFFFF"/>
        </a:accent3>
        <a:accent4>
          <a:srgbClr val="000000"/>
        </a:accent4>
        <a:accent5>
          <a:srgbClr val="DCDCDC"/>
        </a:accent5>
        <a:accent6>
          <a:srgbClr val="C8C8C8"/>
        </a:accent6>
        <a:hlink>
          <a:srgbClr val="000000"/>
        </a:hlink>
        <a:folHlink>
          <a:srgbClr val="5F5F5F"/>
        </a:folHlink>
      </a:clrScheme>
      <a:clrMap bg1="lt1" tx1="dk1" bg2="lt2" tx2="dk2" accent1="accent1" accent2="accent2" accent3="accent3" accent4="accent4" accent5="accent5" accent6="accent6" hlink="hlink" folHlink="folHlink"/>
    </a:extraClrScheme>
    <a:extraClrScheme>
      <a:clrScheme name="LaVerne 4">
        <a:dk1>
          <a:srgbClr val="333333"/>
        </a:dk1>
        <a:lt1>
          <a:srgbClr val="FFFFCC"/>
        </a:lt1>
        <a:dk2>
          <a:srgbClr val="CCECFF"/>
        </a:dk2>
        <a:lt2>
          <a:srgbClr val="DDDDDD"/>
        </a:lt2>
        <a:accent1>
          <a:srgbClr val="F5CDDF"/>
        </a:accent1>
        <a:accent2>
          <a:srgbClr val="99FFCC"/>
        </a:accent2>
        <a:accent3>
          <a:srgbClr val="FFFFE2"/>
        </a:accent3>
        <a:accent4>
          <a:srgbClr val="2A2A2A"/>
        </a:accent4>
        <a:accent5>
          <a:srgbClr val="F9E3EC"/>
        </a:accent5>
        <a:accent6>
          <a:srgbClr val="8AE7B9"/>
        </a:accent6>
        <a:hlink>
          <a:srgbClr val="32CAC6"/>
        </a:hlink>
        <a:folHlink>
          <a:srgbClr val="4D6E9F"/>
        </a:folHlink>
      </a:clrScheme>
      <a:clrMap bg1="lt1" tx1="dk1" bg2="lt2" tx2="dk2" accent1="accent1" accent2="accent2" accent3="accent3" accent4="accent4" accent5="accent5" accent6="accent6" hlink="hlink" folHlink="folHlink"/>
    </a:extraClrScheme>
    <a:extraClrScheme>
      <a:clrScheme name="LaVerne 5">
        <a:dk1>
          <a:srgbClr val="333333"/>
        </a:dk1>
        <a:lt1>
          <a:srgbClr val="F2D0DA"/>
        </a:lt1>
        <a:dk2>
          <a:srgbClr val="CCECFF"/>
        </a:dk2>
        <a:lt2>
          <a:srgbClr val="EAEAEA"/>
        </a:lt2>
        <a:accent1>
          <a:srgbClr val="7BC7C9"/>
        </a:accent1>
        <a:accent2>
          <a:srgbClr val="EDECD1"/>
        </a:accent2>
        <a:accent3>
          <a:srgbClr val="F7E4EA"/>
        </a:accent3>
        <a:accent4>
          <a:srgbClr val="2A2A2A"/>
        </a:accent4>
        <a:accent5>
          <a:srgbClr val="BFE0E1"/>
        </a:accent5>
        <a:accent6>
          <a:srgbClr val="D7D6BD"/>
        </a:accent6>
        <a:hlink>
          <a:srgbClr val="CC0066"/>
        </a:hlink>
        <a:folHlink>
          <a:srgbClr val="008080"/>
        </a:folHlink>
      </a:clrScheme>
      <a:clrMap bg1="lt1" tx1="dk1" bg2="lt2" tx2="dk2" accent1="accent1" accent2="accent2" accent3="accent3" accent4="accent4" accent5="accent5" accent6="accent6" hlink="hlink" folHlink="folHlink"/>
    </a:extraClrScheme>
    <a:extraClrScheme>
      <a:clrScheme name="LaVerne 6">
        <a:dk1>
          <a:srgbClr val="333333"/>
        </a:dk1>
        <a:lt1>
          <a:srgbClr val="C4BBD9"/>
        </a:lt1>
        <a:dk2>
          <a:srgbClr val="B0E1E8"/>
        </a:dk2>
        <a:lt2>
          <a:srgbClr val="D7D4B9"/>
        </a:lt2>
        <a:accent1>
          <a:srgbClr val="F5CDDF"/>
        </a:accent1>
        <a:accent2>
          <a:srgbClr val="B3E5C7"/>
        </a:accent2>
        <a:accent3>
          <a:srgbClr val="DEDAE9"/>
        </a:accent3>
        <a:accent4>
          <a:srgbClr val="2A2A2A"/>
        </a:accent4>
        <a:accent5>
          <a:srgbClr val="F9E3EC"/>
        </a:accent5>
        <a:accent6>
          <a:srgbClr val="A2CFB4"/>
        </a:accent6>
        <a:hlink>
          <a:srgbClr val="CC00FF"/>
        </a:hlink>
        <a:folHlink>
          <a:srgbClr val="362A60"/>
        </a:folHlink>
      </a:clrScheme>
      <a:clrMap bg1="lt1" tx1="dk1" bg2="lt2" tx2="dk2" accent1="accent1" accent2="accent2" accent3="accent3" accent4="accent4" accent5="accent5" accent6="accent6" hlink="hlink" folHlink="folHlink"/>
    </a:extraClrScheme>
    <a:extraClrScheme>
      <a:clrScheme name="LaVerne 7">
        <a:dk1>
          <a:srgbClr val="333333"/>
        </a:dk1>
        <a:lt1>
          <a:srgbClr val="D0F781"/>
        </a:lt1>
        <a:dk2>
          <a:srgbClr val="BDD0ED"/>
        </a:dk2>
        <a:lt2>
          <a:srgbClr val="D1D1D1"/>
        </a:lt2>
        <a:accent1>
          <a:srgbClr val="FFFF99"/>
        </a:accent1>
        <a:accent2>
          <a:srgbClr val="B4DF49"/>
        </a:accent2>
        <a:accent3>
          <a:srgbClr val="E4FAC1"/>
        </a:accent3>
        <a:accent4>
          <a:srgbClr val="2A2A2A"/>
        </a:accent4>
        <a:accent5>
          <a:srgbClr val="FFFFCA"/>
        </a:accent5>
        <a:accent6>
          <a:srgbClr val="A3CA41"/>
        </a:accent6>
        <a:hlink>
          <a:srgbClr val="53AA3E"/>
        </a:hlink>
        <a:folHlink>
          <a:srgbClr val="FF6600"/>
        </a:folHlink>
      </a:clrScheme>
      <a:clrMap bg1="lt1" tx1="dk1" bg2="lt2" tx2="dk2" accent1="accent1" accent2="accent2" accent3="accent3" accent4="accent4" accent5="accent5" accent6="accent6" hlink="hlink" folHlink="folHlink"/>
    </a:extraClrScheme>
    <a:extraClrScheme>
      <a:clrScheme name="LaVerne 8">
        <a:dk1>
          <a:srgbClr val="969696"/>
        </a:dk1>
        <a:lt1>
          <a:srgbClr val="F8F8F8"/>
        </a:lt1>
        <a:dk2>
          <a:srgbClr val="5F5F5F"/>
        </a:dk2>
        <a:lt2>
          <a:srgbClr val="808080"/>
        </a:lt2>
        <a:accent1>
          <a:srgbClr val="F5CDDF"/>
        </a:accent1>
        <a:accent2>
          <a:srgbClr val="4D4D4D"/>
        </a:accent2>
        <a:accent3>
          <a:srgbClr val="B6B6B6"/>
        </a:accent3>
        <a:accent4>
          <a:srgbClr val="D4D4D4"/>
        </a:accent4>
        <a:accent5>
          <a:srgbClr val="F9E3EC"/>
        </a:accent5>
        <a:accent6>
          <a:srgbClr val="454545"/>
        </a:accent6>
        <a:hlink>
          <a:srgbClr val="FFFF99"/>
        </a:hlink>
        <a:folHlink>
          <a:srgbClr val="FFE9FF"/>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86000"/>
          </a:lnSpc>
          <a:spcBef>
            <a:spcPct val="0"/>
          </a:spcBef>
          <a:spcAft>
            <a:spcPct val="0"/>
          </a:spcAft>
          <a:buClr>
            <a:srgbClr val="EAEAEA"/>
          </a:buClr>
          <a:buSzPct val="100000"/>
          <a:buFont typeface="Times New Roman" charset="0"/>
          <a:buNone/>
          <a:tabLst/>
          <a:defRPr kumimoji="0" lang="en-GB" sz="2400" b="0" i="0" u="none" strike="noStrike" cap="none" normalizeH="0" baseline="0">
            <a:ln>
              <a:noFill/>
            </a:ln>
            <a:solidFill>
              <a:srgbClr val="000000"/>
            </a:solidFill>
            <a:effectLst/>
            <a:latin typeface="Times New Roman" charset="0"/>
            <a:ea typeface="MS Gothic" charset="0"/>
            <a:cs typeface="MS Gothic"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3269</TotalTime>
  <Words>9833</Words>
  <Application>Microsoft Macintosh PowerPoint</Application>
  <PresentationFormat>On-screen Show (4:3)</PresentationFormat>
  <Paragraphs>2190</Paragraphs>
  <Slides>213</Slides>
  <Notes>160</Notes>
  <HiddenSlides>0</HiddenSlides>
  <MMClips>2</MMClips>
  <ScaleCrop>false</ScaleCrop>
  <HeadingPairs>
    <vt:vector size="6" baseType="variant">
      <vt:variant>
        <vt:lpstr>Theme</vt:lpstr>
      </vt:variant>
      <vt:variant>
        <vt:i4>72</vt:i4>
      </vt:variant>
      <vt:variant>
        <vt:lpstr>Embedded OLE Servers</vt:lpstr>
      </vt:variant>
      <vt:variant>
        <vt:i4>1</vt:i4>
      </vt:variant>
      <vt:variant>
        <vt:lpstr>Slide Titles</vt:lpstr>
      </vt:variant>
      <vt:variant>
        <vt:i4>213</vt:i4>
      </vt:variant>
    </vt:vector>
  </HeadingPairs>
  <TitlesOfParts>
    <vt:vector size="286" baseType="lpstr">
      <vt:lpstr>Default Design</vt:lpstr>
      <vt:lpstr>1_Default Design</vt:lpstr>
      <vt:lpstr>2_Default Design</vt:lpstr>
      <vt:lpstr>3_Default Design</vt:lpstr>
      <vt:lpstr>4_Default Design</vt:lpstr>
      <vt:lpstr>5_Default Design</vt:lpstr>
      <vt:lpstr>6_Default Design</vt:lpstr>
      <vt:lpstr>7_Default Design</vt:lpstr>
      <vt:lpstr>8_Default Design</vt:lpstr>
      <vt:lpstr>9_Default Design</vt:lpstr>
      <vt:lpstr>10_Default Design</vt:lpstr>
      <vt:lpstr>11_Default Design</vt:lpstr>
      <vt:lpstr>12_Default Design</vt:lpstr>
      <vt:lpstr>13_Default Design</vt:lpstr>
      <vt:lpstr>14_Default Design</vt:lpstr>
      <vt:lpstr>15_Default Design</vt:lpstr>
      <vt:lpstr>16_Default Design</vt:lpstr>
      <vt:lpstr>17_Default Design</vt:lpstr>
      <vt:lpstr>18_Default Design</vt:lpstr>
      <vt:lpstr>19_Default Design</vt:lpstr>
      <vt:lpstr>20_Default Design</vt:lpstr>
      <vt:lpstr>21_Default Design</vt:lpstr>
      <vt:lpstr>22_Default Design</vt:lpstr>
      <vt:lpstr>23_Default Design</vt:lpstr>
      <vt:lpstr>24_Default Design</vt:lpstr>
      <vt:lpstr>26_Default Design</vt:lpstr>
      <vt:lpstr>27_Default Design</vt:lpstr>
      <vt:lpstr>28_Default Design</vt:lpstr>
      <vt:lpstr>29_Default Design</vt:lpstr>
      <vt:lpstr>30_Default Design</vt:lpstr>
      <vt:lpstr>31_Default Design</vt:lpstr>
      <vt:lpstr>32_Default Design</vt:lpstr>
      <vt:lpstr>33_Default Design</vt:lpstr>
      <vt:lpstr>34_Default Design</vt:lpstr>
      <vt:lpstr>35_Default Design</vt:lpstr>
      <vt:lpstr>36_Default Design</vt:lpstr>
      <vt:lpstr>37_Default Design</vt:lpstr>
      <vt:lpstr>38_Default Design</vt:lpstr>
      <vt:lpstr>39_Default Design</vt:lpstr>
      <vt:lpstr>40_Default Design</vt:lpstr>
      <vt:lpstr>41_Default Design</vt:lpstr>
      <vt:lpstr>42_Default Design</vt:lpstr>
      <vt:lpstr>43_Default Design</vt:lpstr>
      <vt:lpstr>44_Default Design</vt:lpstr>
      <vt:lpstr>45_Default Design</vt:lpstr>
      <vt:lpstr>46_Default Design</vt:lpstr>
      <vt:lpstr>Cascade</vt:lpstr>
      <vt:lpstr>Title &amp; Bullets</vt:lpstr>
      <vt:lpstr>Orbit</vt:lpstr>
      <vt:lpstr>47_Default Design</vt:lpstr>
      <vt:lpstr>48_Default Design</vt:lpstr>
      <vt:lpstr>Blank Presentation</vt:lpstr>
      <vt:lpstr>Slit</vt:lpstr>
      <vt:lpstr>5_Blank Presentation</vt:lpstr>
      <vt:lpstr>Compass</vt:lpstr>
      <vt:lpstr>4_Blank Presentation</vt:lpstr>
      <vt:lpstr>Topo</vt:lpstr>
      <vt:lpstr>1_untitled 3</vt:lpstr>
      <vt:lpstr>MEADOW</vt:lpstr>
      <vt:lpstr>2_Optical</vt:lpstr>
      <vt:lpstr>LaVerne</vt:lpstr>
      <vt:lpstr>2_Crumple</vt:lpstr>
      <vt:lpstr>2_Blank Presentation</vt:lpstr>
      <vt:lpstr>untitled 1</vt:lpstr>
      <vt:lpstr>Koi</vt:lpstr>
      <vt:lpstr>49_Default Design</vt:lpstr>
      <vt:lpstr>2_Cascade</vt:lpstr>
      <vt:lpstr>Lyrics</vt:lpstr>
      <vt:lpstr>1_Slit</vt:lpstr>
      <vt:lpstr>1_Cascade</vt:lpstr>
      <vt:lpstr>Textured</vt:lpstr>
      <vt:lpstr>1_Orbit</vt:lpstr>
      <vt:lpstr>Document</vt:lpstr>
      <vt:lpstr>로마서</vt:lpstr>
      <vt:lpstr>주제 나누기</vt:lpstr>
      <vt:lpstr>프레젠테이션 목차</vt:lpstr>
      <vt:lpstr>루터는 로마서를 경멸하였다.</vt:lpstr>
      <vt:lpstr>로마서를 통해 다시 태어난 루터</vt:lpstr>
      <vt:lpstr>Walk Thru the Pauline Epistles</vt:lpstr>
      <vt:lpstr>로마제국</vt:lpstr>
      <vt:lpstr>바울의 3차 여행</vt:lpstr>
      <vt:lpstr> 로마</vt:lpstr>
      <vt:lpstr>로마 시</vt:lpstr>
      <vt:lpstr>고린도</vt:lpstr>
      <vt:lpstr>바울이 저자라는 주장</vt:lpstr>
      <vt:lpstr>저자작임</vt:lpstr>
      <vt:lpstr>쓰여진 날짜 그리고 장소</vt:lpstr>
      <vt:lpstr>로마서 개관</vt:lpstr>
      <vt:lpstr>로마서 개관</vt:lpstr>
      <vt:lpstr>로마서 개관</vt:lpstr>
      <vt:lpstr>쓰여진 목적</vt:lpstr>
      <vt:lpstr>5개의 특별한 특성</vt:lpstr>
      <vt:lpstr>Circular View of Romans</vt:lpstr>
      <vt:lpstr>Crossword Puzzle</vt:lpstr>
      <vt:lpstr>메세지와 로마서 1장</vt:lpstr>
      <vt:lpstr>로마서의 의로움</vt:lpstr>
      <vt:lpstr>로마서의 주제</vt:lpstr>
      <vt:lpstr>MAJOR THEME</vt:lpstr>
      <vt:lpstr>OUTLINE</vt:lpstr>
      <vt:lpstr>로마서 넓게 보기</vt:lpstr>
      <vt:lpstr>로마서의 의로움</vt:lpstr>
      <vt:lpstr>하나님의 분노 (로마서 1:18-20)‏</vt:lpstr>
      <vt:lpstr>로마서 1:20</vt:lpstr>
      <vt:lpstr>하나님은 왜 이방인에게 화가 나셨나요?  (1:21-32)‏</vt:lpstr>
      <vt:lpstr>로마서 2:1–3:8</vt:lpstr>
      <vt:lpstr>하나님은 사람의 교만함을 경멸 하신다.</vt:lpstr>
      <vt:lpstr>모든것이 하나님앞에 범죄하였다</vt:lpstr>
      <vt:lpstr>행함으로 얻는 구원?</vt:lpstr>
      <vt:lpstr>왜 유대인 역시 하나님 앞에서 변명할수 없는가 (2:17-29)?</vt:lpstr>
      <vt:lpstr>유월절은 유대인에게 이점</vt:lpstr>
      <vt:lpstr>현대의 유월절</vt:lpstr>
      <vt:lpstr>퓨림축제: 유대인의 축제일</vt:lpstr>
      <vt:lpstr>안식일</vt:lpstr>
      <vt:lpstr>유대인의 생활은 400년동안 솔로몬의 성전을 중심으로 이루어 졌다. (주전 959-586)‏</vt:lpstr>
      <vt:lpstr>세번째 성전을 위한 기도</vt:lpstr>
      <vt:lpstr>시나고그 가구와 디자인</vt:lpstr>
      <vt:lpstr>시나고그 리너쉽</vt:lpstr>
      <vt:lpstr>로마서 3:9-20</vt:lpstr>
      <vt:lpstr>모든것이 하나님앞에 범죄하였다</vt:lpstr>
      <vt:lpstr>로마서의 의로움</vt:lpstr>
      <vt:lpstr>로마서 3:21-31</vt:lpstr>
      <vt:lpstr>로마서의 의로움</vt:lpstr>
      <vt:lpstr>The Roman Road</vt:lpstr>
      <vt:lpstr>예수님의 죽음은 우리의 죄값을 위한 것이었다</vt:lpstr>
      <vt:lpstr>로마서에 나타난 몇몇 낱말들</vt:lpstr>
      <vt:lpstr>믿음 (3:22)‏</vt:lpstr>
      <vt:lpstr>“다 이루었다”</vt:lpstr>
      <vt:lpstr>PowerPoint Presentation</vt:lpstr>
      <vt:lpstr>속죄 (3:25) “속죄의 희생”</vt:lpstr>
      <vt:lpstr>로마서 4장</vt:lpstr>
      <vt:lpstr>로마서의 의로움</vt:lpstr>
      <vt:lpstr>PowerPoint Presentation</vt:lpstr>
      <vt:lpstr>창세기 15 승인 (Ratification)</vt:lpstr>
      <vt:lpstr>“의로 여기심을 받을 우리도—이를 믿는 자니라… 우리 범죄함을 위하여…” (롬 4:24-25)‏</vt:lpstr>
      <vt:lpstr>“…또한 우리를 의롭다 하심을 위하여 살아나셨느니라.”  (롬 4:25)‏</vt:lpstr>
      <vt:lpstr>로마서 5 장</vt:lpstr>
      <vt:lpstr>로마서의 의로움</vt:lpstr>
      <vt:lpstr>결백한 출생?</vt:lpstr>
      <vt:lpstr>결백한 출생?</vt:lpstr>
      <vt:lpstr>결백한 탄생?</vt:lpstr>
      <vt:lpstr>로마서 5:12-21에 성경적 기반을 둔다</vt:lpstr>
      <vt:lpstr>House 2 00419</vt:lpstr>
      <vt:lpstr>House 3 00420</vt:lpstr>
      <vt:lpstr>Blocks-Genesis Doctrine &amp; Doctrines 00405</vt:lpstr>
      <vt:lpstr>Blocks-God's Word &amp; Man's Opinion 00403</vt:lpstr>
      <vt:lpstr>Q335-Sagan 00434</vt:lpstr>
      <vt:lpstr>Evolution: Death-Man 00413</vt:lpstr>
      <vt:lpstr>Creation: Actions-Death 00412</vt:lpstr>
      <vt:lpstr>얼마나 오랫동안 사망이 존재해왔는가 (롬 5:12)?</vt:lpstr>
      <vt:lpstr>얼마나 오랫동안 사망이 존재해왔는가 (롬 5:12)?</vt:lpstr>
      <vt:lpstr>예수께서 먼지로부터 아담을 지으셨다. (요 1:3;  창 2:7).</vt:lpstr>
      <vt:lpstr>예수께서 아담과 이브를 창조하셨다  (요1:3;  창 2:21-23)</vt:lpstr>
      <vt:lpstr>아담 對 그리스도</vt:lpstr>
      <vt:lpstr>로마서 5:8-21</vt:lpstr>
      <vt:lpstr>로마서 6장</vt:lpstr>
      <vt:lpstr>로마서에서의 의</vt:lpstr>
      <vt:lpstr>칭의와 성화의 대조</vt:lpstr>
      <vt:lpstr>의는 성화 안으로 주어진다.  (롬 6–8)</vt:lpstr>
      <vt:lpstr>“은혜를 더하기 위해 우리가 계속 죄를 지을 것이냐?”  (6:1)</vt:lpstr>
      <vt:lpstr>세례는 그의 죽으심과 동일화 되는 것이다.</vt:lpstr>
      <vt:lpstr>죄에 대하여 죽는 것 (6:2)</vt:lpstr>
      <vt:lpstr>"그리스도 안에 있는 자들에게 있어 “죄에 대해 죽는다”는 것은 무슨 뜻인가?" (6:2)?</vt:lpstr>
      <vt:lpstr>하나님은 죄에 관하여 무엇을 행하셨는가?</vt:lpstr>
      <vt:lpstr>Instruments of Righteousness</vt:lpstr>
      <vt:lpstr>롬 6:13</vt:lpstr>
      <vt:lpstr>No Longer a Slave to Sin</vt:lpstr>
      <vt:lpstr>그리스도인들이  성화를 위해  때때로 그리스도와의 생생한 경험 대신에 어떠한 의례나 신념을 신뢰하게 되는가 (6:2)?</vt:lpstr>
      <vt:lpstr>로마서 7장</vt:lpstr>
      <vt:lpstr>의는 성화 안으로 주어진다. (롬 6–8)</vt:lpstr>
      <vt:lpstr>결혼</vt:lpstr>
      <vt:lpstr>이 혼</vt:lpstr>
      <vt:lpstr>또 다른 이혼…</vt:lpstr>
      <vt:lpstr>수잔 &amp; 릭, 1982</vt:lpstr>
      <vt:lpstr>결혼:  12.30 1983</vt:lpstr>
      <vt:lpstr>“결혼”이란 (7:1-6)?</vt:lpstr>
      <vt:lpstr>이제 우리는 그리스도와 결혼했기 때문에 그리스도의 죽음(그리고 그와 연합된 우리의 죽음)은 우리를 율법과의 결혼에서 자유케 한다.  (롬 7:4, 6)</vt:lpstr>
      <vt:lpstr>모세 언약의 중심은 십계명이다.  </vt:lpstr>
      <vt:lpstr>율법에 대한 전통적인 관점</vt:lpstr>
      <vt:lpstr>모세의 율법을 나에게 적용할 것인가? (다섯 가지 관점)</vt:lpstr>
      <vt:lpstr>Does the Law of Moses Apply to Me? (Five Views)</vt:lpstr>
      <vt:lpstr>Does the Law of Moses Apply to Me? (Five Views)</vt:lpstr>
      <vt:lpstr>Does the Law of Moses Apply to Me? (Five Views)</vt:lpstr>
      <vt:lpstr>Does the Law of Moses Apply to Me? (Five Views)</vt:lpstr>
      <vt:lpstr>십 계 명</vt:lpstr>
      <vt:lpstr>십 계 명</vt:lpstr>
      <vt:lpstr>십 계 명</vt:lpstr>
      <vt:lpstr>소그룹에서…</vt:lpstr>
      <vt:lpstr>갈릴리에서의 우리의 안식일 삶</vt:lpstr>
      <vt:lpstr>그리스도인의 삶에서의 승리</vt:lpstr>
      <vt:lpstr>베드로는 육체와 영혼 사이의 몸부림을 묘사한다.</vt:lpstr>
      <vt:lpstr>죄와의 씨름에 대한 두 가지 관점 롬 7:7-25</vt:lpstr>
      <vt:lpstr>로마서 8장</vt:lpstr>
      <vt:lpstr>의는 성화 안으로 주어진다.  (롬 6–8)</vt:lpstr>
      <vt:lpstr>정죄란 없다 (8:1)!</vt:lpstr>
      <vt:lpstr>Jesus rose to give you new life!</vt:lpstr>
      <vt:lpstr>"… 누구든지 그리스도의 영이 없으면 그리스도의 사람이 아니라 " (롬 8:9)</vt:lpstr>
      <vt:lpstr>성령이 우리 안에 거하신다 (8:11)</vt:lpstr>
      <vt:lpstr>Jesus rose to give you new life!</vt:lpstr>
      <vt:lpstr>로마서 8:19-21</vt:lpstr>
      <vt:lpstr>해방된 창조는 …을 가져올 것이다.</vt:lpstr>
      <vt:lpstr>…완전히 새로워진 세상!</vt:lpstr>
      <vt:lpstr>Jesus rose to give you new life!</vt:lpstr>
      <vt:lpstr>로마서 8장의 비밀</vt:lpstr>
      <vt:lpstr>구원의 세 가지 시제</vt:lpstr>
      <vt:lpstr>보장과 확신의 대조</vt:lpstr>
      <vt:lpstr>Blessed Assurance 1/7</vt:lpstr>
      <vt:lpstr>Blessed Assurance 2/7</vt:lpstr>
      <vt:lpstr>Blessed Assurance 3/7</vt:lpstr>
      <vt:lpstr>Blessed Assurance 4/7</vt:lpstr>
      <vt:lpstr>Blessed Assurance 3/7</vt:lpstr>
      <vt:lpstr>Blessed Assurance 6/7</vt:lpstr>
      <vt:lpstr>Blessed Assurance 3/7</vt:lpstr>
      <vt:lpstr>로마서 8:28-30의 비유</vt:lpstr>
      <vt:lpstr>미리 아심</vt:lpstr>
      <vt:lpstr> 예정</vt:lpstr>
      <vt:lpstr> 부르심과 칭의</vt:lpstr>
      <vt:lpstr> 점진적 성화와 영원한 보장</vt:lpstr>
      <vt:lpstr> 공중 들림</vt:lpstr>
      <vt:lpstr> 영화</vt:lpstr>
      <vt:lpstr>“모든 것들에서 하나님은 선을 위하여 일하신다…” (8:28-30)</vt:lpstr>
      <vt:lpstr>로마서의 신학적 용어들</vt:lpstr>
      <vt:lpstr>로마서 9장</vt:lpstr>
      <vt:lpstr>로마서에서의 의</vt:lpstr>
      <vt:lpstr>“이스라엘” 은 항상 야곱의 민족의 씨를 의미한다 (9:1-5)</vt:lpstr>
      <vt:lpstr>로마서의 신학적 용어들</vt:lpstr>
      <vt:lpstr>The Election of Jacob (9:10-23)</vt:lpstr>
      <vt:lpstr>로마서 10장</vt:lpstr>
      <vt:lpstr>인침은 보장을 확증하고 확언을 제공한다</vt:lpstr>
      <vt:lpstr>구원의  확  신</vt:lpstr>
      <vt:lpstr>로마서 10:9-10 </vt:lpstr>
      <vt:lpstr>내 안에 창조하소서 </vt:lpstr>
      <vt:lpstr>내 안에 창조하소서</vt:lpstr>
      <vt:lpstr>아름다운 발</vt:lpstr>
      <vt:lpstr>당신의 발은 아름다운가?</vt:lpstr>
      <vt:lpstr>국민적 이스라엘에게 미래가 있는가?</vt:lpstr>
      <vt:lpstr>이스라엘과 교회 사이의 차이</vt:lpstr>
      <vt:lpstr>비연속성</vt:lpstr>
      <vt:lpstr>비연속성</vt:lpstr>
      <vt:lpstr>비연속성</vt:lpstr>
      <vt:lpstr>로마서 11 장</vt:lpstr>
      <vt:lpstr>하나님의 나라</vt:lpstr>
      <vt:lpstr>이사야 11:6-9</vt:lpstr>
      <vt:lpstr>왜 나는 세대 주의 인가?</vt:lpstr>
      <vt:lpstr>나라와 언약의 시간표</vt:lpstr>
      <vt:lpstr>왜 나는 세대 주의 인가?</vt:lpstr>
      <vt:lpstr>“새로운 이스라엘” 의 대한  천년기 전 언약의 견해</vt:lpstr>
      <vt:lpstr>왜 이스라엘과 교회를 구별 하는가?</vt:lpstr>
      <vt:lpstr>왜 이스라엘과 교회를 구별 하는가?</vt:lpstr>
      <vt:lpstr>왜 이스라엘과 교회를 구별 하는가?</vt:lpstr>
      <vt:lpstr>이방인의 접붙임</vt:lpstr>
      <vt:lpstr>이스라엘 전체가 구원을 받을 것인가? 11:25-32</vt:lpstr>
      <vt:lpstr>“이 잔은 내 피로 세우는 새 언약이니” (눅 22:20)‏</vt:lpstr>
      <vt:lpstr>로마서 12 장</vt:lpstr>
      <vt:lpstr>로마서의 의로움</vt:lpstr>
      <vt:lpstr>로마서 12:1-2</vt:lpstr>
      <vt:lpstr>PowerPoint Presentation</vt:lpstr>
      <vt:lpstr>살아있는 몸 (롬 12)‏</vt:lpstr>
      <vt:lpstr>로마서 12장 적용</vt:lpstr>
      <vt:lpstr>로마서 13 장</vt:lpstr>
      <vt:lpstr>당신은 순종적 입니까?</vt:lpstr>
      <vt:lpstr>어느 나라에 복종할 것인가?</vt:lpstr>
      <vt:lpstr>정부에게 복종 어떠한 정부 일지라도…</vt:lpstr>
      <vt:lpstr>정부에게 복종 어떠한 정부 일지라도…</vt:lpstr>
      <vt:lpstr>네로 (AD 54-68)‏</vt:lpstr>
      <vt:lpstr>PowerPoint Presentation</vt:lpstr>
      <vt:lpstr>황제 숭배는 기독교인을 위협했습니다</vt:lpstr>
      <vt:lpstr>초대 교회의 고난</vt:lpstr>
      <vt:lpstr>초대 교회의 고난</vt:lpstr>
      <vt:lpstr>그리스도 인들은 점점 어떻게 묘사 되어지고 있나요?</vt:lpstr>
      <vt:lpstr>집으로 가지고 가기</vt:lpstr>
      <vt:lpstr>로마서 14:1–15:13</vt:lpstr>
      <vt:lpstr>하나님은  매 유월절에 양을 먹으라고 명령 하셨다</vt:lpstr>
      <vt:lpstr>베드로와 같은 유대인들은 깨끗하지 않은 동물을 먹는 것을 몹시 싫어 하였다.  (행 10:9-16)‏</vt:lpstr>
      <vt:lpstr>로마서 14:1–15:13에 나타난 두 상반된 그룹</vt:lpstr>
      <vt:lpstr>애매한 부분을 어떻게 다루어야 하나?</vt:lpstr>
      <vt:lpstr>당신안에서 애매한 부분을 어떻게 다루어야 하나?</vt:lpstr>
      <vt:lpstr>교회안에 애매한 부분을 어떻게 다루어야 하나?</vt:lpstr>
      <vt:lpstr>어떠한 것들이 당신의 교회에서는 애매한 부분인가?</vt:lpstr>
      <vt:lpstr>로마서 15:14–16:23</vt:lpstr>
      <vt:lpstr>로마서의 의로움</vt:lpstr>
      <vt:lpstr>바울의 다음 선교지: 스페인 (15:23-29)‏</vt:lpstr>
      <vt:lpstr>의로움을 전파 하기위해 필요한 것은…</vt:lpstr>
      <vt:lpstr>빈무덤!</vt:lpstr>
      <vt:lpstr>어떻게 그분을 알수있나?</vt:lpstr>
      <vt:lpstr>Black</vt:lpstr>
      <vt:lpstr>신약 조사  • BibleStudyDownloads.org</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로마서</dc:title>
  <cp:lastModifiedBy>Rick Griffith</cp:lastModifiedBy>
  <cp:revision>111</cp:revision>
  <dcterms:modified xsi:type="dcterms:W3CDTF">2017-10-23T02:49:19Z</dcterms:modified>
</cp:coreProperties>
</file>