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tags/tag4.xml" ContentType="application/vnd.openxmlformats-officedocument.presentationml.tags+xml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embeddings/oleObject4.bin" ContentType="application/vnd.openxmlformats-officedocument.oleObject"/>
  <Override PartName="/ppt/tags/tag6.xml" ContentType="application/vnd.openxmlformats-officedocument.presentationml.tags+xml"/>
  <Override PartName="/ppt/embeddings/oleObject5.bin" ContentType="application/vnd.openxmlformats-officedocument.oleObject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67"/>
  </p:notesMasterIdLst>
  <p:sldIdLst>
    <p:sldId id="714" r:id="rId3"/>
    <p:sldId id="700" r:id="rId4"/>
    <p:sldId id="270" r:id="rId5"/>
    <p:sldId id="271" r:id="rId6"/>
    <p:sldId id="272" r:id="rId7"/>
    <p:sldId id="313" r:id="rId8"/>
    <p:sldId id="314" r:id="rId9"/>
    <p:sldId id="315" r:id="rId10"/>
    <p:sldId id="316" r:id="rId11"/>
    <p:sldId id="317" r:id="rId12"/>
    <p:sldId id="318" r:id="rId13"/>
    <p:sldId id="279" r:id="rId14"/>
    <p:sldId id="280" r:id="rId15"/>
    <p:sldId id="337" r:id="rId16"/>
    <p:sldId id="282" r:id="rId17"/>
    <p:sldId id="299" r:id="rId18"/>
    <p:sldId id="300" r:id="rId19"/>
    <p:sldId id="301" r:id="rId20"/>
    <p:sldId id="302" r:id="rId21"/>
    <p:sldId id="303" r:id="rId22"/>
    <p:sldId id="304" r:id="rId23"/>
    <p:sldId id="319" r:id="rId24"/>
    <p:sldId id="320" r:id="rId25"/>
    <p:sldId id="321" r:id="rId26"/>
    <p:sldId id="322" r:id="rId27"/>
    <p:sldId id="323" r:id="rId28"/>
    <p:sldId id="324" r:id="rId29"/>
    <p:sldId id="311" r:id="rId30"/>
    <p:sldId id="312" r:id="rId31"/>
    <p:sldId id="257" r:id="rId32"/>
    <p:sldId id="256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333" r:id="rId45"/>
    <p:sldId id="334" r:id="rId46"/>
    <p:sldId id="328" r:id="rId47"/>
    <p:sldId id="329" r:id="rId48"/>
    <p:sldId id="335" r:id="rId49"/>
    <p:sldId id="336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715" r:id="rId65"/>
    <p:sldId id="298" r:id="rId66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7"/>
    <p:restoredTop sz="94661"/>
  </p:normalViewPr>
  <p:slideViewPr>
    <p:cSldViewPr>
      <p:cViewPr varScale="1">
        <p:scale>
          <a:sx n="132" d="100"/>
          <a:sy n="132" d="100"/>
        </p:scale>
        <p:origin x="145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4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B65C5C1-5408-F143-9F13-CBC89C0A61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200" b="0" smtClean="0">
                <a:latin typeface="굴림" charset="0"/>
                <a:ea typeface="굴림" charset="0"/>
                <a:cs typeface="굴림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0A3F091-D912-F740-AF39-5E3C448D022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200" b="0" smtClean="0">
                <a:latin typeface="굴림" charset="0"/>
                <a:ea typeface="굴림" charset="0"/>
                <a:cs typeface="굴림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A738DE98-EF11-2B41-9FB9-F79AB5D047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1EA387F1-71FD-F14B-A876-2E36A9A296C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264E1917-42A6-6742-93C5-4E34200586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latinLnBrk="1" hangingPunct="1">
              <a:defRPr kumimoji="1" sz="1200" b="0" smtClean="0">
                <a:latin typeface="굴림" charset="0"/>
                <a:ea typeface="굴림" charset="0"/>
                <a:cs typeface="굴림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455F651D-F58E-BB44-B29E-0D56514E44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1" sz="1200" b="0">
                <a:latin typeface="굴림" panose="020B0600000101010101" pitchFamily="34" charset="-127"/>
              </a:defRPr>
            </a:lvl1pPr>
          </a:lstStyle>
          <a:p>
            <a:fld id="{6BF5E1B8-5E11-634E-9362-80CA32FF70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0"/>
        <a:ea typeface="굴림" charset="0"/>
        <a:cs typeface="굴림" charset="0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0"/>
        <a:ea typeface="굴림" charset="0"/>
        <a:cs typeface="굴림" charset="0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0"/>
        <a:ea typeface="굴림" charset="0"/>
        <a:cs typeface="굴림" charset="0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0"/>
        <a:ea typeface="굴림" charset="0"/>
        <a:cs typeface="굴림" charset="0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0"/>
        <a:ea typeface="굴림" charset="0"/>
        <a:cs typeface="굴림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1777ADB-D7D8-6C40-BEAB-34509712CCD7}" type="slidenum">
              <a:rPr lang="en-US" sz="1200" b="0">
                <a:latin typeface="Times" charset="0"/>
              </a:rPr>
              <a:pPr/>
              <a:t>2</a:t>
            </a:fld>
            <a:endParaRPr lang="en-US" sz="1200" b="0">
              <a:latin typeface="Times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4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987841-5057-EF44-A528-33EC9C451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fld id="{D7DEEA13-B02C-B843-9FAD-6723A7FCF0CB}" type="slidenum">
              <a:rPr lang="en-US" altLang="en-US" sz="1200" b="0">
                <a:latin typeface="굴림" panose="020B0600000101010101" pitchFamily="34" charset="-127"/>
              </a:rPr>
              <a:pPr/>
              <a:t>12</a:t>
            </a:fld>
            <a:endParaRPr lang="en-US" altLang="en-US" sz="1200" b="0">
              <a:latin typeface="굴림" panose="020B0600000101010101" pitchFamily="34" charset="-127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0DD4DE98-C4F2-E24F-A6F4-3097631AF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11EFDCE-B466-ED4A-A612-DA68E4DDB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8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5CA55F-AC0E-754C-9C72-8CEF93359617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B7C256F-A916-8E40-95E3-28F3D2A00D84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4115B63D-D7AF-254D-9122-0C2FA9914A7E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8E0E8D3-706C-344D-BAD2-30955142C5E3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4CAA108-B334-454E-A2FF-22D65A53914A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56DA3DF-F022-0E4E-B95E-18E4141089A0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50A0E989-1CBF-DF43-B2BD-5C4734C3ED5D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AECB856-5A06-D541-893C-AC1BFE801B98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ko-KR" noProof="0"/>
              <a:t>Click to edit Master subtitle style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FDC92270-FFAA-C741-85D6-39DE31A71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Times New Roman" charset="0"/>
                <a:ea typeface="굴림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76061A0E-D3A4-D94D-A93E-06EDD7CAD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Times New Roman" charset="0"/>
                <a:ea typeface="굴림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4BE9F1B3-A635-F340-9625-8BE5D4EF9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anose="02020603050405020304" pitchFamily="18" charset="0"/>
              </a:defRPr>
            </a:lvl1pPr>
          </a:lstStyle>
          <a:p>
            <a:fld id="{AD40199D-37AB-2041-A669-DD3C3C9DB6F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9050546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464479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9123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0173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81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383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443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494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0703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81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234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973526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0893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599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272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906341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6504416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372033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205586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735148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172351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538930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>
            <a:extLst>
              <a:ext uri="{FF2B5EF4-FFF2-40B4-BE49-F238E27FC236}">
                <a16:creationId xmlns:a16="http://schemas.microsoft.com/office/drawing/2014/main" id="{AA770666-48DC-F445-A888-A3BD5F3A2F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8A2F59-F984-B64F-A234-5924E7F4C2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wheel spokes="0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0"/>
          <a:ea typeface="굴림" charset="0"/>
          <a:cs typeface="굴림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96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12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2" Type="http://schemas.openxmlformats.org/officeDocument/2006/relationships/tags" Target="../tags/tag6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jpeg"/><Relationship Id="rId11" Type="http://schemas.openxmlformats.org/officeDocument/2006/relationships/image" Target="../media/image39.emf"/><Relationship Id="rId5" Type="http://schemas.openxmlformats.org/officeDocument/2006/relationships/image" Target="../media/image33.png"/><Relationship Id="rId15" Type="http://schemas.openxmlformats.org/officeDocument/2006/relationships/image" Target="../media/image43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7.emf"/><Relationship Id="rId1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6.jpeg"/><Relationship Id="rId5" Type="http://schemas.openxmlformats.org/officeDocument/2006/relationships/image" Target="NUL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0HD/Desktop%20Folder/TBB%20BIG%20SHOW%207.0/7.0.05b-BEDRC#-1,1, 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굴림" charset="0"/>
                <a:cs typeface="굴림" charset="0"/>
              </a:rPr>
              <a:t>3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902030302020204" pitchFamily="66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43268787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descr="Walnut">
            <a:extLst>
              <a:ext uri="{FF2B5EF4-FFF2-40B4-BE49-F238E27FC236}">
                <a16:creationId xmlns:a16="http://schemas.microsoft.com/office/drawing/2014/main" id="{6256CC2D-9302-AC47-9BF2-F0CDE7345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4752940-DF05-D74B-B711-D4522FF5DBB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2F2F6FBE-4C27-5A42-B154-DBF9CCCB47C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7589" name="Rectangle 5" descr="Oak">
            <a:extLst>
              <a:ext uri="{FF2B5EF4-FFF2-40B4-BE49-F238E27FC236}">
                <a16:creationId xmlns:a16="http://schemas.microsoft.com/office/drawing/2014/main" id="{DC614B02-5E8E-8A47-9CD6-1D589D608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7590" name="Rectangle 6" descr="Oak">
            <a:extLst>
              <a:ext uri="{FF2B5EF4-FFF2-40B4-BE49-F238E27FC236}">
                <a16:creationId xmlns:a16="http://schemas.microsoft.com/office/drawing/2014/main" id="{7EF884BC-209E-5242-BAAC-537896D09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12294" name="Group 9">
            <a:extLst>
              <a:ext uri="{FF2B5EF4-FFF2-40B4-BE49-F238E27FC236}">
                <a16:creationId xmlns:a16="http://schemas.microsoft.com/office/drawing/2014/main" id="{C09E2F4E-D0A0-1D44-AE18-45EC7AF49CB7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308100"/>
            <a:ext cx="1978025" cy="549275"/>
            <a:chOff x="1686" y="824"/>
            <a:chExt cx="1246" cy="346"/>
          </a:xfrm>
        </p:grpSpPr>
        <p:sp>
          <p:nvSpPr>
            <p:cNvPr id="67594" name="Rectangle 10">
              <a:extLst>
                <a:ext uri="{FF2B5EF4-FFF2-40B4-BE49-F238E27FC236}">
                  <a16:creationId xmlns:a16="http://schemas.microsoft.com/office/drawing/2014/main" id="{7723E7B0-CD27-834A-A44E-D24C46570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567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4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사람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595" name="Rectangle 11">
              <a:extLst>
                <a:ext uri="{FF2B5EF4-FFF2-40B4-BE49-F238E27FC236}">
                  <a16:creationId xmlns:a16="http://schemas.microsoft.com/office/drawing/2014/main" id="{C8DB6D4D-E7B5-854C-B61B-A08AADCAA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5" y="824"/>
              <a:ext cx="757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3600" i="1">
                  <a:solidFill>
                    <a:srgbClr val="FFEA18"/>
                  </a:solidFill>
                  <a:latin typeface="" charset="0"/>
                  <a:ea typeface="굴림" charset="0"/>
                </a:rPr>
                <a:t>  </a:t>
              </a: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3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시대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</p:grpSp>
      <p:grpSp>
        <p:nvGrpSpPr>
          <p:cNvPr id="12295" name="Group 23">
            <a:extLst>
              <a:ext uri="{FF2B5EF4-FFF2-40B4-BE49-F238E27FC236}">
                <a16:creationId xmlns:a16="http://schemas.microsoft.com/office/drawing/2014/main" id="{62109C2F-E721-A248-940B-DF70EB310090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549275"/>
            <a:ext cx="722312" cy="1098550"/>
            <a:chOff x="2137" y="346"/>
            <a:chExt cx="455" cy="692"/>
          </a:xfrm>
        </p:grpSpPr>
        <p:grpSp>
          <p:nvGrpSpPr>
            <p:cNvPr id="12387" name="Group 24">
              <a:extLst>
                <a:ext uri="{FF2B5EF4-FFF2-40B4-BE49-F238E27FC236}">
                  <a16:creationId xmlns:a16="http://schemas.microsoft.com/office/drawing/2014/main" id="{415586E0-DF1E-2D49-95BA-6355E6750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7609" name="Text Box 25">
                <a:extLst>
                  <a:ext uri="{FF2B5EF4-FFF2-40B4-BE49-F238E27FC236}">
                    <a16:creationId xmlns:a16="http://schemas.microsoft.com/office/drawing/2014/main" id="{C7703D1E-E747-214F-8388-607F2F78B7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6600" i="1">
                    <a:solidFill>
                      <a:srgbClr val="FF262D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67610" name="Line 26">
                <a:extLst>
                  <a:ext uri="{FF2B5EF4-FFF2-40B4-BE49-F238E27FC236}">
                    <a16:creationId xmlns:a16="http://schemas.microsoft.com/office/drawing/2014/main" id="{8E8383F7-14E0-2741-B77F-917154D1F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67611" name="Line 27">
              <a:extLst>
                <a:ext uri="{FF2B5EF4-FFF2-40B4-BE49-F238E27FC236}">
                  <a16:creationId xmlns:a16="http://schemas.microsoft.com/office/drawing/2014/main" id="{138C552A-B1C0-7744-8B7E-29282CD295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7612" name="Rectangle 28">
            <a:extLst>
              <a:ext uri="{FF2B5EF4-FFF2-40B4-BE49-F238E27FC236}">
                <a16:creationId xmlns:a16="http://schemas.microsoft.com/office/drawing/2014/main" id="{A2290695-C5B4-D244-87F6-AE009D5AD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7613" name="Rectangle 29">
            <a:extLst>
              <a:ext uri="{FF2B5EF4-FFF2-40B4-BE49-F238E27FC236}">
                <a16:creationId xmlns:a16="http://schemas.microsoft.com/office/drawing/2014/main" id="{DCDE1ECE-A748-6742-9DAC-69311AC8E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614" name="Rectangle 30" descr="Oak">
            <a:extLst>
              <a:ext uri="{FF2B5EF4-FFF2-40B4-BE49-F238E27FC236}">
                <a16:creationId xmlns:a16="http://schemas.microsoft.com/office/drawing/2014/main" id="{B702F491-8A8A-4445-B11D-1BBA5723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2299" name="Picture 31">
            <a:extLst>
              <a:ext uri="{FF2B5EF4-FFF2-40B4-BE49-F238E27FC236}">
                <a16:creationId xmlns:a16="http://schemas.microsoft.com/office/drawing/2014/main" id="{336D4C2E-C001-E74A-BAEC-ED704B58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16" name="Rectangle 32" descr="Oak">
            <a:extLst>
              <a:ext uri="{FF2B5EF4-FFF2-40B4-BE49-F238E27FC236}">
                <a16:creationId xmlns:a16="http://schemas.microsoft.com/office/drawing/2014/main" id="{C7022978-AF0D-CE4B-941B-D87B9786B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ea typeface="굴림" charset="0"/>
            </a:endParaRPr>
          </a:p>
        </p:txBody>
      </p:sp>
      <p:pic>
        <p:nvPicPr>
          <p:cNvPr id="12301" name="Picture 33">
            <a:extLst>
              <a:ext uri="{FF2B5EF4-FFF2-40B4-BE49-F238E27FC236}">
                <a16:creationId xmlns:a16="http://schemas.microsoft.com/office/drawing/2014/main" id="{D3617FB1-2CDF-5749-815B-ADB9D3C5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34">
            <a:extLst>
              <a:ext uri="{FF2B5EF4-FFF2-40B4-BE49-F238E27FC236}">
                <a16:creationId xmlns:a16="http://schemas.microsoft.com/office/drawing/2014/main" id="{D58EA685-F472-3947-8105-067AA23E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35">
            <a:extLst>
              <a:ext uri="{FF2B5EF4-FFF2-40B4-BE49-F238E27FC236}">
                <a16:creationId xmlns:a16="http://schemas.microsoft.com/office/drawing/2014/main" id="{9F3CEA18-AED1-5246-BB34-8C642B6F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20" name="Rectangle 36">
            <a:extLst>
              <a:ext uri="{FF2B5EF4-FFF2-40B4-BE49-F238E27FC236}">
                <a16:creationId xmlns:a16="http://schemas.microsoft.com/office/drawing/2014/main" id="{27915A44-8EE7-C54C-83E3-55E3DB851E8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7621" name="Rectangle 37">
            <a:extLst>
              <a:ext uri="{FF2B5EF4-FFF2-40B4-BE49-F238E27FC236}">
                <a16:creationId xmlns:a16="http://schemas.microsoft.com/office/drawing/2014/main" id="{E5A04219-404A-2B41-8128-42E662C18F8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7622" name="Rectangle 38">
            <a:extLst>
              <a:ext uri="{FF2B5EF4-FFF2-40B4-BE49-F238E27FC236}">
                <a16:creationId xmlns:a16="http://schemas.microsoft.com/office/drawing/2014/main" id="{949E5FB0-5D16-CC4C-9DE5-4B9897E93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sp>
        <p:nvSpPr>
          <p:cNvPr id="67623" name="Rectangle 39">
            <a:extLst>
              <a:ext uri="{FF2B5EF4-FFF2-40B4-BE49-F238E27FC236}">
                <a16:creationId xmlns:a16="http://schemas.microsoft.com/office/drawing/2014/main" id="{D0D75A94-427A-4946-AA2B-79AD2AF60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pic>
        <p:nvPicPr>
          <p:cNvPr id="67624" name="Picture 40">
            <a:extLst>
              <a:ext uri="{FF2B5EF4-FFF2-40B4-BE49-F238E27FC236}">
                <a16:creationId xmlns:a16="http://schemas.microsoft.com/office/drawing/2014/main" id="{8ADE26CD-D68F-0F49-9E34-DBEB439C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9" name="Picture 41">
            <a:extLst>
              <a:ext uri="{FF2B5EF4-FFF2-40B4-BE49-F238E27FC236}">
                <a16:creationId xmlns:a16="http://schemas.microsoft.com/office/drawing/2014/main" id="{7F519B5F-B0BC-704B-9980-0F33834B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42">
            <a:extLst>
              <a:ext uri="{FF2B5EF4-FFF2-40B4-BE49-F238E27FC236}">
                <a16:creationId xmlns:a16="http://schemas.microsoft.com/office/drawing/2014/main" id="{4D959614-94B2-0041-94ED-9BE9AE48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43">
            <a:extLst>
              <a:ext uri="{FF2B5EF4-FFF2-40B4-BE49-F238E27FC236}">
                <a16:creationId xmlns:a16="http://schemas.microsoft.com/office/drawing/2014/main" id="{6D09EA67-986D-C54B-9055-327B1B58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44">
            <a:extLst>
              <a:ext uri="{FF2B5EF4-FFF2-40B4-BE49-F238E27FC236}">
                <a16:creationId xmlns:a16="http://schemas.microsoft.com/office/drawing/2014/main" id="{2769B3DF-4CB3-B642-B36D-0FF75763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45">
            <a:extLst>
              <a:ext uri="{FF2B5EF4-FFF2-40B4-BE49-F238E27FC236}">
                <a16:creationId xmlns:a16="http://schemas.microsoft.com/office/drawing/2014/main" id="{0B6119D3-94EE-A24C-BECE-5692B1055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47">
            <a:extLst>
              <a:ext uri="{FF2B5EF4-FFF2-40B4-BE49-F238E27FC236}">
                <a16:creationId xmlns:a16="http://schemas.microsoft.com/office/drawing/2014/main" id="{92D85D07-DA2A-1944-BC44-9DCEBC1E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48">
            <a:extLst>
              <a:ext uri="{FF2B5EF4-FFF2-40B4-BE49-F238E27FC236}">
                <a16:creationId xmlns:a16="http://schemas.microsoft.com/office/drawing/2014/main" id="{BF6EDED6-FB62-6047-8A25-7467F9D6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49">
            <a:extLst>
              <a:ext uri="{FF2B5EF4-FFF2-40B4-BE49-F238E27FC236}">
                <a16:creationId xmlns:a16="http://schemas.microsoft.com/office/drawing/2014/main" id="{3EF5C019-0D35-CA4C-9C40-7C521DE3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50">
            <a:extLst>
              <a:ext uri="{FF2B5EF4-FFF2-40B4-BE49-F238E27FC236}">
                <a16:creationId xmlns:a16="http://schemas.microsoft.com/office/drawing/2014/main" id="{91CB5C75-2313-0148-A522-434AFE74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51">
            <a:extLst>
              <a:ext uri="{FF2B5EF4-FFF2-40B4-BE49-F238E27FC236}">
                <a16:creationId xmlns:a16="http://schemas.microsoft.com/office/drawing/2014/main" id="{D39B86D0-16BA-B54C-AF54-79CA44AB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9" name="Group 52">
            <a:extLst>
              <a:ext uri="{FF2B5EF4-FFF2-40B4-BE49-F238E27FC236}">
                <a16:creationId xmlns:a16="http://schemas.microsoft.com/office/drawing/2014/main" id="{FD92FC82-E1E4-3840-9F2C-4FE0EE621731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2355" name="Group 53">
              <a:extLst>
                <a:ext uri="{FF2B5EF4-FFF2-40B4-BE49-F238E27FC236}">
                  <a16:creationId xmlns:a16="http://schemas.microsoft.com/office/drawing/2014/main" id="{DBF9F1A2-D833-1E41-B273-E02A00C1E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638" name="AutoShape 54" descr="Cork">
                <a:extLst>
                  <a:ext uri="{FF2B5EF4-FFF2-40B4-BE49-F238E27FC236}">
                    <a16:creationId xmlns:a16="http://schemas.microsoft.com/office/drawing/2014/main" id="{10B4F118-3C6C-E943-9CA4-63E21AAC7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39" name="AutoShape 55" descr="Cork">
                <a:extLst>
                  <a:ext uri="{FF2B5EF4-FFF2-40B4-BE49-F238E27FC236}">
                    <a16:creationId xmlns:a16="http://schemas.microsoft.com/office/drawing/2014/main" id="{11F63526-1717-CD44-A780-41DD28E05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0" name="AutoShape 56" descr="Cork">
                <a:extLst>
                  <a:ext uri="{FF2B5EF4-FFF2-40B4-BE49-F238E27FC236}">
                    <a16:creationId xmlns:a16="http://schemas.microsoft.com/office/drawing/2014/main" id="{EA3F9F04-4BFE-9446-9FE9-BFF833F5C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1" name="AutoShape 57" descr="Cork">
                <a:extLst>
                  <a:ext uri="{FF2B5EF4-FFF2-40B4-BE49-F238E27FC236}">
                    <a16:creationId xmlns:a16="http://schemas.microsoft.com/office/drawing/2014/main" id="{DC5056F8-E38A-6C43-8F31-09ABB5C5F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2" name="AutoShape 58" descr="Cork">
                <a:extLst>
                  <a:ext uri="{FF2B5EF4-FFF2-40B4-BE49-F238E27FC236}">
                    <a16:creationId xmlns:a16="http://schemas.microsoft.com/office/drawing/2014/main" id="{C7FF6D5C-3D7D-524E-AC76-BBA86288C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3" name="AutoShape 59" descr="Cork">
                <a:extLst>
                  <a:ext uri="{FF2B5EF4-FFF2-40B4-BE49-F238E27FC236}">
                    <a16:creationId xmlns:a16="http://schemas.microsoft.com/office/drawing/2014/main" id="{B8C4335A-E7CA-BB4C-9B8F-0AEAC792E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4" name="AutoShape 60" descr="Cork">
                <a:extLst>
                  <a:ext uri="{FF2B5EF4-FFF2-40B4-BE49-F238E27FC236}">
                    <a16:creationId xmlns:a16="http://schemas.microsoft.com/office/drawing/2014/main" id="{A3BE548E-C698-FA4E-B0A8-96EAF50D3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5" name="AutoShape 61" descr="Cork">
                <a:extLst>
                  <a:ext uri="{FF2B5EF4-FFF2-40B4-BE49-F238E27FC236}">
                    <a16:creationId xmlns:a16="http://schemas.microsoft.com/office/drawing/2014/main" id="{5EEE4DCC-1A81-EA49-86AC-C5D685156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6" name="AutoShape 62" descr="Cork">
                <a:extLst>
                  <a:ext uri="{FF2B5EF4-FFF2-40B4-BE49-F238E27FC236}">
                    <a16:creationId xmlns:a16="http://schemas.microsoft.com/office/drawing/2014/main" id="{F7A98F39-8D10-2041-8F68-F3B1F89EE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7" name="AutoShape 63" descr="Cork">
                <a:extLst>
                  <a:ext uri="{FF2B5EF4-FFF2-40B4-BE49-F238E27FC236}">
                    <a16:creationId xmlns:a16="http://schemas.microsoft.com/office/drawing/2014/main" id="{DB8AC0DA-D129-CD4F-B762-41775E1B6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8" name="AutoShape 64" descr="Cork">
                <a:extLst>
                  <a:ext uri="{FF2B5EF4-FFF2-40B4-BE49-F238E27FC236}">
                    <a16:creationId xmlns:a16="http://schemas.microsoft.com/office/drawing/2014/main" id="{1967E778-4633-1C4E-8401-DC9432B6D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49" name="AutoShape 65" descr="Cork">
                <a:extLst>
                  <a:ext uri="{FF2B5EF4-FFF2-40B4-BE49-F238E27FC236}">
                    <a16:creationId xmlns:a16="http://schemas.microsoft.com/office/drawing/2014/main" id="{A119EBBB-0C15-2749-A5F6-CD70EC307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0" name="AutoShape 66" descr="Cork">
                <a:extLst>
                  <a:ext uri="{FF2B5EF4-FFF2-40B4-BE49-F238E27FC236}">
                    <a16:creationId xmlns:a16="http://schemas.microsoft.com/office/drawing/2014/main" id="{2A486A23-0AE1-3840-8C0B-0F66F2986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1" name="AutoShape 67" descr="Cork">
                <a:extLst>
                  <a:ext uri="{FF2B5EF4-FFF2-40B4-BE49-F238E27FC236}">
                    <a16:creationId xmlns:a16="http://schemas.microsoft.com/office/drawing/2014/main" id="{69CCB518-B7B8-EE45-B60A-4DFE704E9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2" name="AutoShape 68" descr="Cork">
                <a:extLst>
                  <a:ext uri="{FF2B5EF4-FFF2-40B4-BE49-F238E27FC236}">
                    <a16:creationId xmlns:a16="http://schemas.microsoft.com/office/drawing/2014/main" id="{1B4027F4-19BF-9849-8A1B-9E47A2C37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12356" name="Group 69">
              <a:extLst>
                <a:ext uri="{FF2B5EF4-FFF2-40B4-BE49-F238E27FC236}">
                  <a16:creationId xmlns:a16="http://schemas.microsoft.com/office/drawing/2014/main" id="{778161EC-4C64-EA48-9BEC-1CDDE8B05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7654" name="AutoShape 70" descr="Cork">
                <a:extLst>
                  <a:ext uri="{FF2B5EF4-FFF2-40B4-BE49-F238E27FC236}">
                    <a16:creationId xmlns:a16="http://schemas.microsoft.com/office/drawing/2014/main" id="{31F0603F-BB22-5749-A298-91146CDBD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5" name="AutoShape 71" descr="Cork">
                <a:extLst>
                  <a:ext uri="{FF2B5EF4-FFF2-40B4-BE49-F238E27FC236}">
                    <a16:creationId xmlns:a16="http://schemas.microsoft.com/office/drawing/2014/main" id="{F8B24E5F-1754-F649-A850-9BD1E11A0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6" name="AutoShape 72" descr="Cork">
                <a:extLst>
                  <a:ext uri="{FF2B5EF4-FFF2-40B4-BE49-F238E27FC236}">
                    <a16:creationId xmlns:a16="http://schemas.microsoft.com/office/drawing/2014/main" id="{5CE388F3-A6CF-D446-A18B-9D2B92393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7" name="AutoShape 73" descr="Cork">
                <a:extLst>
                  <a:ext uri="{FF2B5EF4-FFF2-40B4-BE49-F238E27FC236}">
                    <a16:creationId xmlns:a16="http://schemas.microsoft.com/office/drawing/2014/main" id="{FD68BF3F-669D-0F43-B90F-327189D9E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8" name="AutoShape 74" descr="Cork">
                <a:extLst>
                  <a:ext uri="{FF2B5EF4-FFF2-40B4-BE49-F238E27FC236}">
                    <a16:creationId xmlns:a16="http://schemas.microsoft.com/office/drawing/2014/main" id="{D0207C57-9000-BF4A-9587-10E1A2751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59" name="AutoShape 75" descr="Cork">
                <a:extLst>
                  <a:ext uri="{FF2B5EF4-FFF2-40B4-BE49-F238E27FC236}">
                    <a16:creationId xmlns:a16="http://schemas.microsoft.com/office/drawing/2014/main" id="{7BB68ED3-867E-4E41-B4EA-8E1F1D8C8C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0" name="AutoShape 76" descr="Cork">
                <a:extLst>
                  <a:ext uri="{FF2B5EF4-FFF2-40B4-BE49-F238E27FC236}">
                    <a16:creationId xmlns:a16="http://schemas.microsoft.com/office/drawing/2014/main" id="{48BB46E6-024E-9342-AC21-57D368363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1" name="AutoShape 77" descr="Cork">
                <a:extLst>
                  <a:ext uri="{FF2B5EF4-FFF2-40B4-BE49-F238E27FC236}">
                    <a16:creationId xmlns:a16="http://schemas.microsoft.com/office/drawing/2014/main" id="{D0919959-F3D5-4D4D-A4EA-8CD298356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2" name="AutoShape 78" descr="Cork">
                <a:extLst>
                  <a:ext uri="{FF2B5EF4-FFF2-40B4-BE49-F238E27FC236}">
                    <a16:creationId xmlns:a16="http://schemas.microsoft.com/office/drawing/2014/main" id="{E92D5417-FDBA-E84E-A293-5A020BC10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3" name="AutoShape 79" descr="Cork">
                <a:extLst>
                  <a:ext uri="{FF2B5EF4-FFF2-40B4-BE49-F238E27FC236}">
                    <a16:creationId xmlns:a16="http://schemas.microsoft.com/office/drawing/2014/main" id="{F5E2C1A2-D88F-4D44-B25C-1EAD7FF13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4" name="AutoShape 80" descr="Cork">
                <a:extLst>
                  <a:ext uri="{FF2B5EF4-FFF2-40B4-BE49-F238E27FC236}">
                    <a16:creationId xmlns:a16="http://schemas.microsoft.com/office/drawing/2014/main" id="{4DFBC85B-E46E-E845-9FD2-EBCB89F57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5" name="AutoShape 81" descr="Cork">
                <a:extLst>
                  <a:ext uri="{FF2B5EF4-FFF2-40B4-BE49-F238E27FC236}">
                    <a16:creationId xmlns:a16="http://schemas.microsoft.com/office/drawing/2014/main" id="{85BBF685-4F44-E243-B550-FDB32B963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6" name="AutoShape 82" descr="Cork">
                <a:extLst>
                  <a:ext uri="{FF2B5EF4-FFF2-40B4-BE49-F238E27FC236}">
                    <a16:creationId xmlns:a16="http://schemas.microsoft.com/office/drawing/2014/main" id="{977B5ECF-1BF6-FA42-8F52-11ABDF9B0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7" name="AutoShape 83" descr="Cork">
                <a:extLst>
                  <a:ext uri="{FF2B5EF4-FFF2-40B4-BE49-F238E27FC236}">
                    <a16:creationId xmlns:a16="http://schemas.microsoft.com/office/drawing/2014/main" id="{D390BE0A-95B8-B740-8AAE-773EB332F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7668" name="AutoShape 84" descr="Cork">
                <a:extLst>
                  <a:ext uri="{FF2B5EF4-FFF2-40B4-BE49-F238E27FC236}">
                    <a16:creationId xmlns:a16="http://schemas.microsoft.com/office/drawing/2014/main" id="{4CBB1CF9-8301-3B4C-A84E-65B4EA8A6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</p:grpSp>
      </p:grpSp>
      <p:grpSp>
        <p:nvGrpSpPr>
          <p:cNvPr id="12320" name="Group 90">
            <a:extLst>
              <a:ext uri="{FF2B5EF4-FFF2-40B4-BE49-F238E27FC236}">
                <a16:creationId xmlns:a16="http://schemas.microsoft.com/office/drawing/2014/main" id="{EC1A9C06-0744-C14B-900E-40D4C3F8A8CC}"/>
              </a:ext>
            </a:extLst>
          </p:cNvPr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7675" name="AutoShape 91">
              <a:extLst>
                <a:ext uri="{FF2B5EF4-FFF2-40B4-BE49-F238E27FC236}">
                  <a16:creationId xmlns:a16="http://schemas.microsoft.com/office/drawing/2014/main" id="{28FE5BA3-5F80-8B4D-AB15-D85232DBF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7676" name="Text Box 92">
              <a:extLst>
                <a:ext uri="{FF2B5EF4-FFF2-40B4-BE49-F238E27FC236}">
                  <a16:creationId xmlns:a16="http://schemas.microsoft.com/office/drawing/2014/main" id="{0BBC2963-AFC6-A641-A8D6-9B9AD42C4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400">
                  <a:latin typeface="Arial" charset="0"/>
                  <a:ea typeface="굴림" charset="0"/>
                </a:rPr>
                <a:t>종말의</a:t>
              </a:r>
              <a:r>
                <a:rPr lang="en-US" altLang="ko-KR" sz="2400">
                  <a:latin typeface="Arial" charset="0"/>
                  <a:ea typeface="굴림" charset="0"/>
                </a:rPr>
                <a:t> </a:t>
              </a:r>
              <a:r>
                <a:rPr lang="ko-KR" altLang="en-US" sz="2400">
                  <a:latin typeface="Arial" charset="0"/>
                  <a:ea typeface="굴림" charset="0"/>
                </a:rPr>
                <a:t>대</a:t>
              </a:r>
              <a:r>
                <a:rPr lang="en-US" altLang="ko-KR" sz="2400">
                  <a:latin typeface="Arial" charset="0"/>
                  <a:ea typeface="굴림" charset="0"/>
                </a:rPr>
                <a:t> </a:t>
              </a:r>
              <a:r>
                <a:rPr lang="ko-KR" altLang="en-US" sz="2400">
                  <a:latin typeface="Arial" charset="0"/>
                  <a:ea typeface="굴림" charset="0"/>
                </a:rPr>
                <a:t>환란</a:t>
              </a:r>
              <a:endParaRPr lang="en-US" altLang="ko-KR" sz="2800">
                <a:latin typeface="Arial" charset="0"/>
                <a:ea typeface="굴림" charset="0"/>
              </a:endParaRPr>
            </a:p>
          </p:txBody>
        </p:sp>
      </p:grpSp>
      <p:sp>
        <p:nvSpPr>
          <p:cNvPr id="67678" name="AutoShape 94">
            <a:extLst>
              <a:ext uri="{FF2B5EF4-FFF2-40B4-BE49-F238E27FC236}">
                <a16:creationId xmlns:a16="http://schemas.microsoft.com/office/drawing/2014/main" id="{EC390B4D-0684-A845-8D45-8836C2400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27797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chemeClr val="bg2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7689" name="Text Box 105">
            <a:extLst>
              <a:ext uri="{FF2B5EF4-FFF2-40B4-BE49-F238E27FC236}">
                <a16:creationId xmlns:a16="http://schemas.microsoft.com/office/drawing/2014/main" id="{4436A1AD-8043-F142-AF80-63E902CB2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ko-KR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7690" name="Rectangle 106">
            <a:extLst>
              <a:ext uri="{FF2B5EF4-FFF2-40B4-BE49-F238E27FC236}">
                <a16:creationId xmlns:a16="http://schemas.microsoft.com/office/drawing/2014/main" id="{D0763913-C83A-EA45-A9F9-B01D63E6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7691" name="Rectangle 107">
            <a:extLst>
              <a:ext uri="{FF2B5EF4-FFF2-40B4-BE49-F238E27FC236}">
                <a16:creationId xmlns:a16="http://schemas.microsoft.com/office/drawing/2014/main" id="{25B98BC1-13AB-DC40-89C2-CC37A0BEB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67692" name="Text Box 108">
            <a:extLst>
              <a:ext uri="{FF2B5EF4-FFF2-40B4-BE49-F238E27FC236}">
                <a16:creationId xmlns:a16="http://schemas.microsoft.com/office/drawing/2014/main" id="{9E93048D-ACC9-EE48-9D38-AB8FBB225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latin typeface="Comic Sans MS" charset="0"/>
                <a:ea typeface="굴림" charset="0"/>
              </a:rPr>
              <a:t>4</a:t>
            </a:r>
          </a:p>
        </p:txBody>
      </p:sp>
      <p:grpSp>
        <p:nvGrpSpPr>
          <p:cNvPr id="12326" name="Group 109">
            <a:extLst>
              <a:ext uri="{FF2B5EF4-FFF2-40B4-BE49-F238E27FC236}">
                <a16:creationId xmlns:a16="http://schemas.microsoft.com/office/drawing/2014/main" id="{5B253BFA-0E38-ED4D-9EEA-A83E577742E4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447800"/>
            <a:ext cx="3810000" cy="823913"/>
            <a:chOff x="1152" y="912"/>
            <a:chExt cx="2400" cy="519"/>
          </a:xfrm>
        </p:grpSpPr>
        <p:sp>
          <p:nvSpPr>
            <p:cNvPr id="67694" name="Text Box 110">
              <a:extLst>
                <a:ext uri="{FF2B5EF4-FFF2-40B4-BE49-F238E27FC236}">
                  <a16:creationId xmlns:a16="http://schemas.microsoft.com/office/drawing/2014/main" id="{8CD4F660-575D-9143-998E-1EEEBFAFD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912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800">
                  <a:latin typeface="" charset="0"/>
                  <a:ea typeface="굴림" charset="0"/>
                </a:rPr>
                <a:t>예</a:t>
              </a:r>
              <a:endParaRPr lang="en-US" altLang="ko-KR" sz="4800">
                <a:latin typeface="" charset="0"/>
                <a:ea typeface="굴림" charset="0"/>
              </a:endParaRPr>
            </a:p>
          </p:txBody>
        </p:sp>
        <p:sp>
          <p:nvSpPr>
            <p:cNvPr id="67695" name="Rectangle 111">
              <a:extLst>
                <a:ext uri="{FF2B5EF4-FFF2-40B4-BE49-F238E27FC236}">
                  <a16:creationId xmlns:a16="http://schemas.microsoft.com/office/drawing/2014/main" id="{72EBCA7D-F440-9C42-89FB-DD9FF138A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09F32"/>
                  </a:solidFill>
                  <a:latin typeface="" charset="0"/>
                  <a:ea typeface="굴림" charset="0"/>
                </a:rPr>
                <a:t>창</a:t>
              </a:r>
              <a:endParaRPr lang="en-US" altLang="ko-KR" sz="360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696" name="Rectangle 112">
              <a:extLst>
                <a:ext uri="{FF2B5EF4-FFF2-40B4-BE49-F238E27FC236}">
                  <a16:creationId xmlns:a16="http://schemas.microsoft.com/office/drawing/2014/main" id="{4EBF575A-524E-974F-8B7A-D6ECE3A1D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156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아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697" name="Rectangle 113">
              <a:extLst>
                <a:ext uri="{FF2B5EF4-FFF2-40B4-BE49-F238E27FC236}">
                  <a16:creationId xmlns:a16="http://schemas.microsoft.com/office/drawing/2014/main" id="{D2AA7BA0-FBE6-3348-9E99-199779BE8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요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698" name="Rectangle 114">
              <a:extLst>
                <a:ext uri="{FF2B5EF4-FFF2-40B4-BE49-F238E27FC236}">
                  <a16:creationId xmlns:a16="http://schemas.microsoft.com/office/drawing/2014/main" id="{4338365B-4A9E-C74D-BE14-2A0229C8E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모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699" name="Rectangle 115">
              <a:extLst>
                <a:ext uri="{FF2B5EF4-FFF2-40B4-BE49-F238E27FC236}">
                  <a16:creationId xmlns:a16="http://schemas.microsoft.com/office/drawing/2014/main" id="{8EDC1384-6AFA-A541-97A6-9477DB811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52"/>
              <a:ext cx="236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여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700" name="Rectangle 116">
              <a:extLst>
                <a:ext uri="{FF2B5EF4-FFF2-40B4-BE49-F238E27FC236}">
                  <a16:creationId xmlns:a16="http://schemas.microsoft.com/office/drawing/2014/main" id="{90B4F264-146D-C540-A15E-798BA6DBB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701" name="Rectangle 117">
              <a:extLst>
                <a:ext uri="{FF2B5EF4-FFF2-40B4-BE49-F238E27FC236}">
                  <a16:creationId xmlns:a16="http://schemas.microsoft.com/office/drawing/2014/main" id="{25454E6A-6FC2-7B41-8339-573656F37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왕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702" name="Rectangle 118">
              <a:extLst>
                <a:ext uri="{FF2B5EF4-FFF2-40B4-BE49-F238E27FC236}">
                  <a16:creationId xmlns:a16="http://schemas.microsoft.com/office/drawing/2014/main" id="{4B7C3CF8-554D-D749-B89B-79CD9F11B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7703" name="Rectangle 119">
              <a:extLst>
                <a:ext uri="{FF2B5EF4-FFF2-40B4-BE49-F238E27FC236}">
                  <a16:creationId xmlns:a16="http://schemas.microsoft.com/office/drawing/2014/main" id="{67011B6C-7111-DC49-BA4C-858D66F12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11B0C5"/>
                  </a:solidFill>
                  <a:latin typeface="" charset="0"/>
                  <a:ea typeface="굴림" charset="0"/>
                </a:rPr>
                <a:t>중</a:t>
              </a:r>
              <a:endParaRPr lang="en-US" altLang="ko-KR" sz="3600">
                <a:solidFill>
                  <a:srgbClr val="11B0C5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67704" name="Text Box 120">
            <a:extLst>
              <a:ext uri="{FF2B5EF4-FFF2-40B4-BE49-F238E27FC236}">
                <a16:creationId xmlns:a16="http://schemas.microsoft.com/office/drawing/2014/main" id="{521EE1B3-6A53-534E-9E38-504B3F40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865563"/>
            <a:ext cx="1292225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여호수아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05" name="Text Box 121">
            <a:extLst>
              <a:ext uri="{FF2B5EF4-FFF2-40B4-BE49-F238E27FC236}">
                <a16:creationId xmlns:a16="http://schemas.microsoft.com/office/drawing/2014/main" id="{955C04EF-5162-1041-A542-11AE4A3C3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859088"/>
            <a:ext cx="1981200" cy="287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09F32"/>
                </a:solidFill>
                <a:latin typeface="Arial" charset="0"/>
                <a:ea typeface="굴림" charset="0"/>
              </a:rPr>
              <a:t>창조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06" name="Text Box 122">
            <a:extLst>
              <a:ext uri="{FF2B5EF4-FFF2-40B4-BE49-F238E27FC236}">
                <a16:creationId xmlns:a16="http://schemas.microsoft.com/office/drawing/2014/main" id="{05DB8AB4-C557-D840-9A0D-0A355130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3175000"/>
            <a:ext cx="1752600" cy="214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아브라함</a:t>
            </a:r>
            <a:r>
              <a:rPr lang="en-US" altLang="ko-KR">
                <a:solidFill>
                  <a:srgbClr val="FC030C"/>
                </a:solidFill>
                <a:latin typeface="Arial" charset="0"/>
                <a:ea typeface="굴림" charset="0"/>
              </a:rPr>
              <a:t>     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07" name="Text Box 123">
            <a:extLst>
              <a:ext uri="{FF2B5EF4-FFF2-40B4-BE49-F238E27FC236}">
                <a16:creationId xmlns:a16="http://schemas.microsoft.com/office/drawing/2014/main" id="{86BB5F9F-C771-BE4F-B163-DC4E31CA1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363913"/>
            <a:ext cx="1682750" cy="287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요셉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08" name="Text Box 124">
            <a:extLst>
              <a:ext uri="{FF2B5EF4-FFF2-40B4-BE49-F238E27FC236}">
                <a16:creationId xmlns:a16="http://schemas.microsoft.com/office/drawing/2014/main" id="{7D2798B3-5244-2341-A250-F4A0A757B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581400"/>
            <a:ext cx="1611313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모세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09" name="Text Box 125">
            <a:extLst>
              <a:ext uri="{FF2B5EF4-FFF2-40B4-BE49-F238E27FC236}">
                <a16:creationId xmlns:a16="http://schemas.microsoft.com/office/drawing/2014/main" id="{E9A6F5C9-371D-DF4C-85BB-C7018AB4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070350"/>
            <a:ext cx="2884488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사사시대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10" name="Text Box 126">
            <a:extLst>
              <a:ext uri="{FF2B5EF4-FFF2-40B4-BE49-F238E27FC236}">
                <a16:creationId xmlns:a16="http://schemas.microsoft.com/office/drawing/2014/main" id="{DB46A4B3-03B3-E943-B03A-048CCFA14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648200"/>
            <a:ext cx="1682750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포로시대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11" name="Text Box 127">
            <a:extLst>
              <a:ext uri="{FF2B5EF4-FFF2-40B4-BE49-F238E27FC236}">
                <a16:creationId xmlns:a16="http://schemas.microsoft.com/office/drawing/2014/main" id="{56B4CE00-7C51-6D40-A673-BA3C52A0F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945063"/>
            <a:ext cx="1457325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000">
                <a:latin typeface="Arial" charset="0"/>
                <a:ea typeface="굴림" charset="0"/>
              </a:rPr>
              <a:t>                     </a:t>
            </a:r>
            <a:r>
              <a:rPr lang="ko-KR" altLang="en-US" sz="2000">
                <a:latin typeface="Arial" charset="0"/>
                <a:ea typeface="굴림" charset="0"/>
              </a:rPr>
              <a:t>예수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12" name="Text Box 128">
            <a:extLst>
              <a:ext uri="{FF2B5EF4-FFF2-40B4-BE49-F238E27FC236}">
                <a16:creationId xmlns:a16="http://schemas.microsoft.com/office/drawing/2014/main" id="{68124AB1-BD9C-E448-9F1C-41A252EC0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4921250"/>
            <a:ext cx="1433513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00DFCA"/>
                </a:solidFill>
                <a:latin typeface="Arial" charset="0"/>
                <a:ea typeface="굴림" charset="0"/>
              </a:rPr>
              <a:t>중간기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13" name="Text Box 129">
            <a:extLst>
              <a:ext uri="{FF2B5EF4-FFF2-40B4-BE49-F238E27FC236}">
                <a16:creationId xmlns:a16="http://schemas.microsoft.com/office/drawing/2014/main" id="{2187F4B2-6A6A-4A4C-B8CF-08DF4A5DC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4333875"/>
            <a:ext cx="2679700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왕정시대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7714" name="Rectangle 130">
            <a:extLst>
              <a:ext uri="{FF2B5EF4-FFF2-40B4-BE49-F238E27FC236}">
                <a16:creationId xmlns:a16="http://schemas.microsoft.com/office/drawing/2014/main" id="{10D24487-981D-DC45-AF5A-855DD17F9A41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320507" y="1631156"/>
            <a:ext cx="1130300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ko-KR" altLang="en-US" sz="1100">
                <a:solidFill>
                  <a:srgbClr val="FFEA18"/>
                </a:solidFill>
                <a:latin typeface="Arial" charset="0"/>
                <a:ea typeface="굴림" charset="0"/>
              </a:rPr>
              <a:t>어린양의</a:t>
            </a:r>
            <a:r>
              <a:rPr lang="en-US" altLang="ko-KR" sz="1100">
                <a:solidFill>
                  <a:srgbClr val="FFEA18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FFEA18"/>
                </a:solidFill>
                <a:latin typeface="Arial" charset="0"/>
                <a:ea typeface="굴림" charset="0"/>
              </a:rPr>
              <a:t>혼인잔치</a:t>
            </a:r>
            <a:endParaRPr lang="en-US" altLang="ko-KR" sz="1100">
              <a:solidFill>
                <a:srgbClr val="FFEA18"/>
              </a:solidFill>
              <a:latin typeface="Arial" charset="0"/>
              <a:ea typeface="굴림" charset="0"/>
            </a:endParaRPr>
          </a:p>
        </p:txBody>
      </p:sp>
      <p:sp>
        <p:nvSpPr>
          <p:cNvPr id="67715" name="Rectangle 131">
            <a:extLst>
              <a:ext uri="{FF2B5EF4-FFF2-40B4-BE49-F238E27FC236}">
                <a16:creationId xmlns:a16="http://schemas.microsoft.com/office/drawing/2014/main" id="{95D35BDA-42A5-1A4E-8D13-291A681DE68A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07869" y="1710532"/>
            <a:ext cx="993775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ko-KR" altLang="en-US" sz="1100">
                <a:solidFill>
                  <a:srgbClr val="11B0C5"/>
                </a:solidFill>
                <a:latin typeface="Arial" charset="0"/>
                <a:ea typeface="굴림" charset="0"/>
              </a:rPr>
              <a:t>그리스도의</a:t>
            </a:r>
            <a:r>
              <a:rPr lang="en-US" altLang="ko-KR" sz="1100">
                <a:solidFill>
                  <a:srgbClr val="11B0C5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11B0C5"/>
                </a:solidFill>
                <a:latin typeface="Arial" charset="0"/>
                <a:ea typeface="굴림" charset="0"/>
              </a:rPr>
              <a:t>재림</a:t>
            </a:r>
            <a:endParaRPr lang="en-US" altLang="ko-KR" sz="1100">
              <a:solidFill>
                <a:srgbClr val="FFEA18"/>
              </a:solidFill>
              <a:latin typeface="Arial" charset="0"/>
              <a:ea typeface="굴림" charset="0"/>
            </a:endParaRPr>
          </a:p>
        </p:txBody>
      </p:sp>
      <p:sp>
        <p:nvSpPr>
          <p:cNvPr id="67716" name="Rectangle 132">
            <a:extLst>
              <a:ext uri="{FF2B5EF4-FFF2-40B4-BE49-F238E27FC236}">
                <a16:creationId xmlns:a16="http://schemas.microsoft.com/office/drawing/2014/main" id="{B1BC1E1D-674B-F74D-8FF9-B5D46AC3A740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080919" y="1539082"/>
            <a:ext cx="1304925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ko-KR" altLang="en-US" sz="1100">
                <a:solidFill>
                  <a:srgbClr val="08F220"/>
                </a:solidFill>
                <a:latin typeface="Arial" charset="0"/>
                <a:ea typeface="굴림" charset="0"/>
              </a:rPr>
              <a:t>그리스도의</a:t>
            </a:r>
            <a:r>
              <a:rPr lang="en-US" altLang="ko-KR" sz="1100">
                <a:solidFill>
                  <a:srgbClr val="08F22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08F220"/>
                </a:solidFill>
                <a:latin typeface="Arial" charset="0"/>
                <a:ea typeface="굴림" charset="0"/>
              </a:rPr>
              <a:t>지상</a:t>
            </a:r>
            <a:r>
              <a:rPr lang="en-US" altLang="ko-KR" sz="1100">
                <a:solidFill>
                  <a:srgbClr val="08F22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08F220"/>
                </a:solidFill>
                <a:latin typeface="Arial" charset="0"/>
                <a:ea typeface="굴림" charset="0"/>
              </a:rPr>
              <a:t>통치</a:t>
            </a:r>
            <a:endParaRPr lang="en-US" altLang="ko-KR" sz="1100">
              <a:solidFill>
                <a:srgbClr val="FFEA18"/>
              </a:solidFill>
              <a:latin typeface="Arial" charset="0"/>
              <a:ea typeface="굴림" charset="0"/>
            </a:endParaRPr>
          </a:p>
        </p:txBody>
      </p:sp>
      <p:sp>
        <p:nvSpPr>
          <p:cNvPr id="67717" name="Rectangle 133">
            <a:extLst>
              <a:ext uri="{FF2B5EF4-FFF2-40B4-BE49-F238E27FC236}">
                <a16:creationId xmlns:a16="http://schemas.microsoft.com/office/drawing/2014/main" id="{E4B9CC1E-BEE6-CB44-976F-23F2791C7F6E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22244" y="1783556"/>
            <a:ext cx="758825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ko-KR" altLang="en-US" sz="1100">
                <a:latin typeface="Arial" charset="0"/>
                <a:ea typeface="굴림" charset="0"/>
              </a:rPr>
              <a:t>흰</a:t>
            </a:r>
            <a:r>
              <a:rPr lang="en-US" altLang="ko-KR" sz="1100">
                <a:latin typeface="Arial" charset="0"/>
                <a:ea typeface="굴림" charset="0"/>
              </a:rPr>
              <a:t> </a:t>
            </a:r>
            <a:r>
              <a:rPr lang="ko-KR" altLang="en-US" sz="1100">
                <a:latin typeface="Arial" charset="0"/>
                <a:ea typeface="굴림" charset="0"/>
              </a:rPr>
              <a:t>보좌</a:t>
            </a:r>
            <a:r>
              <a:rPr lang="en-US" altLang="ko-KR" sz="1100">
                <a:latin typeface="Arial" charset="0"/>
                <a:ea typeface="굴림" charset="0"/>
              </a:rPr>
              <a:t> </a:t>
            </a:r>
            <a:r>
              <a:rPr lang="ko-KR" altLang="en-US" sz="1100">
                <a:latin typeface="Arial" charset="0"/>
                <a:ea typeface="굴림" charset="0"/>
              </a:rPr>
              <a:t>심판</a:t>
            </a:r>
            <a:endParaRPr lang="en-US" altLang="ko-KR" sz="1100">
              <a:latin typeface="Arial" charset="0"/>
              <a:ea typeface="굴림" charset="0"/>
            </a:endParaRPr>
          </a:p>
        </p:txBody>
      </p:sp>
      <p:sp>
        <p:nvSpPr>
          <p:cNvPr id="67718" name="Rectangle 134">
            <a:extLst>
              <a:ext uri="{FF2B5EF4-FFF2-40B4-BE49-F238E27FC236}">
                <a16:creationId xmlns:a16="http://schemas.microsoft.com/office/drawing/2014/main" id="{9EA0C726-9B0E-BA47-938C-B5231AB50880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887369" y="1689894"/>
            <a:ext cx="97155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새</a:t>
            </a:r>
            <a:r>
              <a:rPr lang="en-US" altLang="ko-KR" sz="1100">
                <a:solidFill>
                  <a:srgbClr val="F87B57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하늘과</a:t>
            </a:r>
            <a:r>
              <a:rPr lang="en-US" altLang="ko-KR" sz="1100">
                <a:solidFill>
                  <a:srgbClr val="F87B57"/>
                </a:solidFill>
                <a:latin typeface="Arial" charset="0"/>
                <a:ea typeface="굴림" charset="0"/>
              </a:rPr>
              <a:t>, </a:t>
            </a: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새</a:t>
            </a:r>
            <a:r>
              <a:rPr lang="en-US" altLang="ko-KR" sz="1100">
                <a:solidFill>
                  <a:srgbClr val="F87B57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땅</a:t>
            </a:r>
            <a:endParaRPr lang="en-US" altLang="ko-KR" sz="1100">
              <a:solidFill>
                <a:srgbClr val="F87B57"/>
              </a:solidFill>
              <a:latin typeface="Arial" charset="0"/>
              <a:ea typeface="굴림" charset="0"/>
            </a:endParaRPr>
          </a:p>
        </p:txBody>
      </p:sp>
      <p:sp>
        <p:nvSpPr>
          <p:cNvPr id="67719" name="Text Box 135">
            <a:extLst>
              <a:ext uri="{FF2B5EF4-FFF2-40B4-BE49-F238E27FC236}">
                <a16:creationId xmlns:a16="http://schemas.microsoft.com/office/drawing/2014/main" id="{7B63FA62-5820-C742-BDF8-BA73E4F51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latin typeface="Arial" charset="0"/>
                <a:ea typeface="굴림" charset="0"/>
              </a:rPr>
              <a:t>성경의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r>
              <a:rPr lang="ko-KR" altLang="en-US" sz="2400">
                <a:latin typeface="Arial" charset="0"/>
                <a:ea typeface="굴림" charset="0"/>
              </a:rPr>
              <a:t>연대기</a:t>
            </a:r>
            <a:r>
              <a:rPr lang="en-US" altLang="ko-KR" sz="2400">
                <a:latin typeface="Arial" charset="0"/>
                <a:ea typeface="굴림" charset="0"/>
              </a:rPr>
              <a:t>      </a:t>
            </a:r>
            <a:r>
              <a:rPr lang="ko-KR" altLang="en-US" sz="2400">
                <a:latin typeface="Arial" charset="0"/>
                <a:ea typeface="굴림" charset="0"/>
              </a:rPr>
              <a:t>직물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endParaRPr lang="en-US" altLang="ko-KR" sz="2000"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04" grpId="0" autoUpdateAnimBg="0"/>
      <p:bldP spid="67705" grpId="0" autoUpdateAnimBg="0"/>
      <p:bldP spid="67706" grpId="0" autoUpdateAnimBg="0"/>
      <p:bldP spid="67707" grpId="0" autoUpdateAnimBg="0"/>
      <p:bldP spid="67708" grpId="0" autoUpdateAnimBg="0"/>
      <p:bldP spid="67709" grpId="0" autoUpdateAnimBg="0"/>
      <p:bldP spid="67710" grpId="0" autoUpdateAnimBg="0"/>
      <p:bldP spid="67711" grpId="0" autoUpdateAnimBg="0"/>
      <p:bldP spid="67712" grpId="0" autoUpdateAnimBg="0"/>
      <p:bldP spid="6771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descr="Walnut">
            <a:extLst>
              <a:ext uri="{FF2B5EF4-FFF2-40B4-BE49-F238E27FC236}">
                <a16:creationId xmlns:a16="http://schemas.microsoft.com/office/drawing/2014/main" id="{F39F8735-9B70-9C4B-8072-04C6C2BA1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C6805D3-59C5-4940-8FFA-354EDC36FFB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F2AEA1A5-1811-2B40-B579-30556EB9861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8613" name="Rectangle 5" descr="Oak">
            <a:extLst>
              <a:ext uri="{FF2B5EF4-FFF2-40B4-BE49-F238E27FC236}">
                <a16:creationId xmlns:a16="http://schemas.microsoft.com/office/drawing/2014/main" id="{41BBD76D-B671-0540-8FAA-827CBD399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8614" name="Rectangle 6" descr="Oak">
            <a:extLst>
              <a:ext uri="{FF2B5EF4-FFF2-40B4-BE49-F238E27FC236}">
                <a16:creationId xmlns:a16="http://schemas.microsoft.com/office/drawing/2014/main" id="{558E8453-3741-B647-90DE-113D68645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13318" name="Group 9">
            <a:extLst>
              <a:ext uri="{FF2B5EF4-FFF2-40B4-BE49-F238E27FC236}">
                <a16:creationId xmlns:a16="http://schemas.microsoft.com/office/drawing/2014/main" id="{A2A4598B-2101-1B47-A868-5367F8E8CA0C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308100"/>
            <a:ext cx="1978025" cy="549275"/>
            <a:chOff x="1686" y="824"/>
            <a:chExt cx="1246" cy="346"/>
          </a:xfrm>
        </p:grpSpPr>
        <p:sp>
          <p:nvSpPr>
            <p:cNvPr id="68618" name="Rectangle 10">
              <a:extLst>
                <a:ext uri="{FF2B5EF4-FFF2-40B4-BE49-F238E27FC236}">
                  <a16:creationId xmlns:a16="http://schemas.microsoft.com/office/drawing/2014/main" id="{58F5C10D-B48D-464F-A063-0537AC0B4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567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4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사람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619" name="Rectangle 11">
              <a:extLst>
                <a:ext uri="{FF2B5EF4-FFF2-40B4-BE49-F238E27FC236}">
                  <a16:creationId xmlns:a16="http://schemas.microsoft.com/office/drawing/2014/main" id="{B33A3616-BFC2-EE46-9D05-2ABFEDC7D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5" y="824"/>
              <a:ext cx="757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3600" i="1">
                  <a:solidFill>
                    <a:srgbClr val="FFEA18"/>
                  </a:solidFill>
                  <a:latin typeface="" charset="0"/>
                  <a:ea typeface="굴림" charset="0"/>
                </a:rPr>
                <a:t>  </a:t>
              </a: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3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시대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</p:grpSp>
      <p:grpSp>
        <p:nvGrpSpPr>
          <p:cNvPr id="13319" name="Group 23">
            <a:extLst>
              <a:ext uri="{FF2B5EF4-FFF2-40B4-BE49-F238E27FC236}">
                <a16:creationId xmlns:a16="http://schemas.microsoft.com/office/drawing/2014/main" id="{BA838C53-6767-AE43-B707-680AFE88A090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549275"/>
            <a:ext cx="722312" cy="1098550"/>
            <a:chOff x="2137" y="346"/>
            <a:chExt cx="455" cy="692"/>
          </a:xfrm>
        </p:grpSpPr>
        <p:grpSp>
          <p:nvGrpSpPr>
            <p:cNvPr id="13427" name="Group 24">
              <a:extLst>
                <a:ext uri="{FF2B5EF4-FFF2-40B4-BE49-F238E27FC236}">
                  <a16:creationId xmlns:a16="http://schemas.microsoft.com/office/drawing/2014/main" id="{38FCFFD6-D647-D349-B921-5FA16B4DF1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8633" name="Text Box 25">
                <a:extLst>
                  <a:ext uri="{FF2B5EF4-FFF2-40B4-BE49-F238E27FC236}">
                    <a16:creationId xmlns:a16="http://schemas.microsoft.com/office/drawing/2014/main" id="{9759EF07-C258-0C41-B217-2E5A639639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6600" i="1">
                    <a:solidFill>
                      <a:srgbClr val="FF262D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68634" name="Line 26">
                <a:extLst>
                  <a:ext uri="{FF2B5EF4-FFF2-40B4-BE49-F238E27FC236}">
                    <a16:creationId xmlns:a16="http://schemas.microsoft.com/office/drawing/2014/main" id="{8F6CBCCB-F2CB-9441-BA13-2CCAA25148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68635" name="Line 27">
              <a:extLst>
                <a:ext uri="{FF2B5EF4-FFF2-40B4-BE49-F238E27FC236}">
                  <a16:creationId xmlns:a16="http://schemas.microsoft.com/office/drawing/2014/main" id="{77528186-F057-5D4B-AA14-7B4E50ADF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8636" name="Rectangle 28">
            <a:extLst>
              <a:ext uri="{FF2B5EF4-FFF2-40B4-BE49-F238E27FC236}">
                <a16:creationId xmlns:a16="http://schemas.microsoft.com/office/drawing/2014/main" id="{8481587F-D0A5-444E-9104-92CC50CB7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8637" name="Rectangle 29">
            <a:extLst>
              <a:ext uri="{FF2B5EF4-FFF2-40B4-BE49-F238E27FC236}">
                <a16:creationId xmlns:a16="http://schemas.microsoft.com/office/drawing/2014/main" id="{00F0BC17-71A9-8B4A-AD11-16AAE75EF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38" name="Rectangle 30" descr="Oak">
            <a:extLst>
              <a:ext uri="{FF2B5EF4-FFF2-40B4-BE49-F238E27FC236}">
                <a16:creationId xmlns:a16="http://schemas.microsoft.com/office/drawing/2014/main" id="{BFBEF047-A1DA-E14E-A3DA-436149CA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3323" name="Picture 31">
            <a:extLst>
              <a:ext uri="{FF2B5EF4-FFF2-40B4-BE49-F238E27FC236}">
                <a16:creationId xmlns:a16="http://schemas.microsoft.com/office/drawing/2014/main" id="{A1CCCB20-A905-2D4F-9CEE-17FDA3F77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40" name="Rectangle 32" descr="Oak">
            <a:extLst>
              <a:ext uri="{FF2B5EF4-FFF2-40B4-BE49-F238E27FC236}">
                <a16:creationId xmlns:a16="http://schemas.microsoft.com/office/drawing/2014/main" id="{9253DFEA-EB02-F741-BFE9-7C3D58743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b="0">
              <a:solidFill>
                <a:srgbClr val="00DFCA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8641" name="Rectangle 33">
            <a:extLst>
              <a:ext uri="{FF2B5EF4-FFF2-40B4-BE49-F238E27FC236}">
                <a16:creationId xmlns:a16="http://schemas.microsoft.com/office/drawing/2014/main" id="{3CDAA00D-7FE2-E646-9781-C87032F2D0E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8642" name="Rectangle 34">
            <a:extLst>
              <a:ext uri="{FF2B5EF4-FFF2-40B4-BE49-F238E27FC236}">
                <a16:creationId xmlns:a16="http://schemas.microsoft.com/office/drawing/2014/main" id="{C24B1982-4120-D34E-8971-8D566219C27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pPr>
              <a:defRPr/>
            </a:pPr>
            <a:endParaRPr lang="en-US" sz="1100" b="0">
              <a:solidFill>
                <a:srgbClr val="FF262D"/>
              </a:solidFill>
              <a:latin typeface="Comic Sans MS" charset="0"/>
              <a:ea typeface="굴림" charset="0"/>
            </a:endParaRPr>
          </a:p>
        </p:txBody>
      </p:sp>
      <p:pic>
        <p:nvPicPr>
          <p:cNvPr id="13327" name="Picture 35">
            <a:extLst>
              <a:ext uri="{FF2B5EF4-FFF2-40B4-BE49-F238E27FC236}">
                <a16:creationId xmlns:a16="http://schemas.microsoft.com/office/drawing/2014/main" id="{F46BAE95-B81C-D841-92F3-72931F7A7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44" name="Rectangle 36">
            <a:extLst>
              <a:ext uri="{FF2B5EF4-FFF2-40B4-BE49-F238E27FC236}">
                <a16:creationId xmlns:a16="http://schemas.microsoft.com/office/drawing/2014/main" id="{D31C71EA-E4C3-DB4B-8FD8-82C747DD0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sp>
        <p:nvSpPr>
          <p:cNvPr id="68645" name="Rectangle 37">
            <a:extLst>
              <a:ext uri="{FF2B5EF4-FFF2-40B4-BE49-F238E27FC236}">
                <a16:creationId xmlns:a16="http://schemas.microsoft.com/office/drawing/2014/main" id="{D464E468-05DA-E444-85C8-87DC65342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pic>
        <p:nvPicPr>
          <p:cNvPr id="68646" name="Picture 38">
            <a:extLst>
              <a:ext uri="{FF2B5EF4-FFF2-40B4-BE49-F238E27FC236}">
                <a16:creationId xmlns:a16="http://schemas.microsoft.com/office/drawing/2014/main" id="{BC9C226C-0FB8-574E-A946-98593DF8B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39">
            <a:extLst>
              <a:ext uri="{FF2B5EF4-FFF2-40B4-BE49-F238E27FC236}">
                <a16:creationId xmlns:a16="http://schemas.microsoft.com/office/drawing/2014/main" id="{80D06F62-32CC-EF45-B94C-DABF8E0E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40">
            <a:extLst>
              <a:ext uri="{FF2B5EF4-FFF2-40B4-BE49-F238E27FC236}">
                <a16:creationId xmlns:a16="http://schemas.microsoft.com/office/drawing/2014/main" id="{CAB86320-C473-6940-A233-A79852CF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41">
            <a:extLst>
              <a:ext uri="{FF2B5EF4-FFF2-40B4-BE49-F238E27FC236}">
                <a16:creationId xmlns:a16="http://schemas.microsoft.com/office/drawing/2014/main" id="{0BCE97A4-8694-CD4C-ACE9-98174501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42">
            <a:extLst>
              <a:ext uri="{FF2B5EF4-FFF2-40B4-BE49-F238E27FC236}">
                <a16:creationId xmlns:a16="http://schemas.microsoft.com/office/drawing/2014/main" id="{CAEDFB0E-068E-C34A-9AE3-F410FE11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43">
            <a:extLst>
              <a:ext uri="{FF2B5EF4-FFF2-40B4-BE49-F238E27FC236}">
                <a16:creationId xmlns:a16="http://schemas.microsoft.com/office/drawing/2014/main" id="{2B33F087-FCAC-3047-AADC-E88E07D3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36" name="Group 45">
            <a:extLst>
              <a:ext uri="{FF2B5EF4-FFF2-40B4-BE49-F238E27FC236}">
                <a16:creationId xmlns:a16="http://schemas.microsoft.com/office/drawing/2014/main" id="{62FA6C10-15D9-5041-B163-BCE28720C1D7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8654" name="Picture 46">
              <a:extLst>
                <a:ext uri="{FF2B5EF4-FFF2-40B4-BE49-F238E27FC236}">
                  <a16:creationId xmlns:a16="http://schemas.microsoft.com/office/drawing/2014/main" id="{A4EFA138-DD65-8D48-BB7E-21C496F5B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55" name="Picture 47">
              <a:extLst>
                <a:ext uri="{FF2B5EF4-FFF2-40B4-BE49-F238E27FC236}">
                  <a16:creationId xmlns:a16="http://schemas.microsoft.com/office/drawing/2014/main" id="{B497D411-95F2-FD4D-AD3F-85037451D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56" name="Picture 48">
              <a:extLst>
                <a:ext uri="{FF2B5EF4-FFF2-40B4-BE49-F238E27FC236}">
                  <a16:creationId xmlns:a16="http://schemas.microsoft.com/office/drawing/2014/main" id="{D54C235F-09CE-E441-9F87-CE3D56EB7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57" name="Picture 49">
              <a:extLst>
                <a:ext uri="{FF2B5EF4-FFF2-40B4-BE49-F238E27FC236}">
                  <a16:creationId xmlns:a16="http://schemas.microsoft.com/office/drawing/2014/main" id="{CEAB9916-40E5-0C47-897F-9476C0EDA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58" name="Picture 50">
              <a:extLst>
                <a:ext uri="{FF2B5EF4-FFF2-40B4-BE49-F238E27FC236}">
                  <a16:creationId xmlns:a16="http://schemas.microsoft.com/office/drawing/2014/main" id="{2C06EE55-C13E-DA43-926D-6345CFEA8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59" name="Picture 51">
              <a:extLst>
                <a:ext uri="{FF2B5EF4-FFF2-40B4-BE49-F238E27FC236}">
                  <a16:creationId xmlns:a16="http://schemas.microsoft.com/office/drawing/2014/main" id="{F474F229-4D02-804E-B80C-50829C94B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37" name="Group 52">
            <a:extLst>
              <a:ext uri="{FF2B5EF4-FFF2-40B4-BE49-F238E27FC236}">
                <a16:creationId xmlns:a16="http://schemas.microsoft.com/office/drawing/2014/main" id="{5FFC6C0A-9252-5A41-A434-C66DBE4DA79A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8661" name="Picture 53">
              <a:extLst>
                <a:ext uri="{FF2B5EF4-FFF2-40B4-BE49-F238E27FC236}">
                  <a16:creationId xmlns:a16="http://schemas.microsoft.com/office/drawing/2014/main" id="{7FD6CE4D-9281-1947-AB75-2BDC04D68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62" name="Picture 54">
              <a:extLst>
                <a:ext uri="{FF2B5EF4-FFF2-40B4-BE49-F238E27FC236}">
                  <a16:creationId xmlns:a16="http://schemas.microsoft.com/office/drawing/2014/main" id="{94F7A4BC-BD59-314B-B92A-0AA8C5010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63" name="Picture 55">
              <a:extLst>
                <a:ext uri="{FF2B5EF4-FFF2-40B4-BE49-F238E27FC236}">
                  <a16:creationId xmlns:a16="http://schemas.microsoft.com/office/drawing/2014/main" id="{97957F0D-655C-E546-BA11-966C13A83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64" name="Picture 56">
              <a:extLst>
                <a:ext uri="{FF2B5EF4-FFF2-40B4-BE49-F238E27FC236}">
                  <a16:creationId xmlns:a16="http://schemas.microsoft.com/office/drawing/2014/main" id="{DD043577-8AE9-4846-BE16-492D9712C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38" name="Group 57">
            <a:extLst>
              <a:ext uri="{FF2B5EF4-FFF2-40B4-BE49-F238E27FC236}">
                <a16:creationId xmlns:a16="http://schemas.microsoft.com/office/drawing/2014/main" id="{E7953540-4C12-6F43-905A-6460A52E9057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8666" name="Picture 58">
              <a:extLst>
                <a:ext uri="{FF2B5EF4-FFF2-40B4-BE49-F238E27FC236}">
                  <a16:creationId xmlns:a16="http://schemas.microsoft.com/office/drawing/2014/main" id="{B4DE4DEF-D3AC-D34F-8AD4-8B35BA1BC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67" name="Picture 59">
              <a:extLst>
                <a:ext uri="{FF2B5EF4-FFF2-40B4-BE49-F238E27FC236}">
                  <a16:creationId xmlns:a16="http://schemas.microsoft.com/office/drawing/2014/main" id="{6B80960E-AA75-0542-B4E9-95AA8D763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68" name="Picture 60">
              <a:extLst>
                <a:ext uri="{FF2B5EF4-FFF2-40B4-BE49-F238E27FC236}">
                  <a16:creationId xmlns:a16="http://schemas.microsoft.com/office/drawing/2014/main" id="{F82D18C1-CE11-CB44-93F6-C7923E9E0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69" name="Picture 61">
              <a:extLst>
                <a:ext uri="{FF2B5EF4-FFF2-40B4-BE49-F238E27FC236}">
                  <a16:creationId xmlns:a16="http://schemas.microsoft.com/office/drawing/2014/main" id="{79064CFF-DE4B-A140-815B-422A53931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39" name="Picture 62">
            <a:extLst>
              <a:ext uri="{FF2B5EF4-FFF2-40B4-BE49-F238E27FC236}">
                <a16:creationId xmlns:a16="http://schemas.microsoft.com/office/drawing/2014/main" id="{AEB71614-0141-914B-B9FD-1967D570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0" name="Group 63">
            <a:extLst>
              <a:ext uri="{FF2B5EF4-FFF2-40B4-BE49-F238E27FC236}">
                <a16:creationId xmlns:a16="http://schemas.microsoft.com/office/drawing/2014/main" id="{A449B692-D61B-134F-9E23-5CC59DD273A4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8672" name="Picture 64">
              <a:extLst>
                <a:ext uri="{FF2B5EF4-FFF2-40B4-BE49-F238E27FC236}">
                  <a16:creationId xmlns:a16="http://schemas.microsoft.com/office/drawing/2014/main" id="{0253B54C-11D4-354C-B289-59BCB17CD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73" name="Picture 65">
              <a:extLst>
                <a:ext uri="{FF2B5EF4-FFF2-40B4-BE49-F238E27FC236}">
                  <a16:creationId xmlns:a16="http://schemas.microsoft.com/office/drawing/2014/main" id="{5A2BAA97-ABF8-124F-AD3C-A292B3D23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74" name="Picture 66">
              <a:extLst>
                <a:ext uri="{FF2B5EF4-FFF2-40B4-BE49-F238E27FC236}">
                  <a16:creationId xmlns:a16="http://schemas.microsoft.com/office/drawing/2014/main" id="{90597C6A-F336-824A-BE35-4603A0C24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75" name="Picture 67">
              <a:extLst>
                <a:ext uri="{FF2B5EF4-FFF2-40B4-BE49-F238E27FC236}">
                  <a16:creationId xmlns:a16="http://schemas.microsoft.com/office/drawing/2014/main" id="{37343BE5-3460-CC45-B669-69A014EB5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676" name="Text Box 68">
              <a:extLst>
                <a:ext uri="{FF2B5EF4-FFF2-40B4-BE49-F238E27FC236}">
                  <a16:creationId xmlns:a16="http://schemas.microsoft.com/office/drawing/2014/main" id="{AE60856B-24EB-CD42-9980-B601A1B951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charset="0"/>
                <a:ea typeface="굴림" charset="0"/>
              </a:endParaRPr>
            </a:p>
          </p:txBody>
        </p:sp>
      </p:grpSp>
      <p:pic>
        <p:nvPicPr>
          <p:cNvPr id="13341" name="Picture 69">
            <a:extLst>
              <a:ext uri="{FF2B5EF4-FFF2-40B4-BE49-F238E27FC236}">
                <a16:creationId xmlns:a16="http://schemas.microsoft.com/office/drawing/2014/main" id="{9AE08F97-31F3-A34F-A150-7FD29842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70">
            <a:extLst>
              <a:ext uri="{FF2B5EF4-FFF2-40B4-BE49-F238E27FC236}">
                <a16:creationId xmlns:a16="http://schemas.microsoft.com/office/drawing/2014/main" id="{4ED6348B-31DA-EE41-8654-A04BF405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71">
            <a:extLst>
              <a:ext uri="{FF2B5EF4-FFF2-40B4-BE49-F238E27FC236}">
                <a16:creationId xmlns:a16="http://schemas.microsoft.com/office/drawing/2014/main" id="{BED294E0-0432-7048-9730-CCBA81CC9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72">
            <a:extLst>
              <a:ext uri="{FF2B5EF4-FFF2-40B4-BE49-F238E27FC236}">
                <a16:creationId xmlns:a16="http://schemas.microsoft.com/office/drawing/2014/main" id="{C458AF8D-3E92-0641-9338-B6D0B4E3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73">
            <a:extLst>
              <a:ext uri="{FF2B5EF4-FFF2-40B4-BE49-F238E27FC236}">
                <a16:creationId xmlns:a16="http://schemas.microsoft.com/office/drawing/2014/main" id="{8D60644A-FC10-7E4C-803D-4DBA7ABB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74">
            <a:extLst>
              <a:ext uri="{FF2B5EF4-FFF2-40B4-BE49-F238E27FC236}">
                <a16:creationId xmlns:a16="http://schemas.microsoft.com/office/drawing/2014/main" id="{33B626C3-0878-D346-9C88-BFF6FD70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83" name="Text Box 75">
            <a:extLst>
              <a:ext uri="{FF2B5EF4-FFF2-40B4-BE49-F238E27FC236}">
                <a16:creationId xmlns:a16="http://schemas.microsoft.com/office/drawing/2014/main" id="{303E28A4-CC8C-E64D-B1D3-A9EF337FB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581400"/>
            <a:ext cx="3084513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땅</a:t>
            </a:r>
            <a:r>
              <a:rPr lang="en-US" altLang="ko-KR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언약</a:t>
            </a:r>
            <a:endParaRPr lang="en-US" altLang="ko-KR" sz="2800" b="0">
              <a:solidFill>
                <a:schemeClr val="accent2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8684" name="Text Box 76">
            <a:extLst>
              <a:ext uri="{FF2B5EF4-FFF2-40B4-BE49-F238E27FC236}">
                <a16:creationId xmlns:a16="http://schemas.microsoft.com/office/drawing/2014/main" id="{679C7405-BFAC-844D-A9D9-1A5DECA07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0">
                <a:solidFill>
                  <a:schemeClr val="accent1"/>
                </a:solidFill>
                <a:latin typeface="MD솔체" charset="0"/>
                <a:ea typeface="MD솔체" charset="0"/>
                <a:cs typeface="MD솔체" charset="0"/>
              </a:rPr>
              <a:t>아브라함의</a:t>
            </a:r>
            <a:r>
              <a:rPr lang="en-US" altLang="ko-KR" sz="3200" b="0">
                <a:solidFill>
                  <a:schemeClr val="accent1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200" b="0">
                <a:solidFill>
                  <a:schemeClr val="accent1"/>
                </a:solidFill>
                <a:latin typeface="MD솔체" charset="0"/>
                <a:ea typeface="MD솔체" charset="0"/>
                <a:cs typeface="MD솔체" charset="0"/>
              </a:rPr>
              <a:t>언약</a:t>
            </a:r>
            <a:endParaRPr lang="en-US" altLang="ko-KR" sz="3200" b="0">
              <a:solidFill>
                <a:schemeClr val="accent1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8685" name="Text Box 77">
            <a:extLst>
              <a:ext uri="{FF2B5EF4-FFF2-40B4-BE49-F238E27FC236}">
                <a16:creationId xmlns:a16="http://schemas.microsoft.com/office/drawing/2014/main" id="{235CF93F-147D-A846-803B-00BA1D854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160963"/>
            <a:ext cx="324167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새</a:t>
            </a:r>
            <a:r>
              <a:rPr lang="en-US" altLang="ko-KR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언약</a:t>
            </a:r>
            <a:endParaRPr lang="en-US" altLang="ko-KR" sz="2800" b="0">
              <a:solidFill>
                <a:schemeClr val="accent2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8686" name="Text Box 78">
            <a:extLst>
              <a:ext uri="{FF2B5EF4-FFF2-40B4-BE49-F238E27FC236}">
                <a16:creationId xmlns:a16="http://schemas.microsoft.com/office/drawing/2014/main" id="{BC2CDBAE-227C-4040-8A3D-3CDE5B3B1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36242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다윗의</a:t>
            </a:r>
            <a:r>
              <a:rPr lang="en-US" altLang="ko-KR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 b="0">
                <a:solidFill>
                  <a:schemeClr val="accent2"/>
                </a:solidFill>
                <a:latin typeface="MD솔체" charset="0"/>
                <a:ea typeface="MD솔체" charset="0"/>
                <a:cs typeface="MD솔체" charset="0"/>
              </a:rPr>
              <a:t>언약</a:t>
            </a:r>
            <a:endParaRPr lang="en-US" altLang="ko-KR" sz="2800" b="0">
              <a:solidFill>
                <a:schemeClr val="accent2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8687" name="Line 79">
            <a:extLst>
              <a:ext uri="{FF2B5EF4-FFF2-40B4-BE49-F238E27FC236}">
                <a16:creationId xmlns:a16="http://schemas.microsoft.com/office/drawing/2014/main" id="{8AA8768D-9534-B74E-9CBC-BCDF12C55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88" name="Line 80">
            <a:extLst>
              <a:ext uri="{FF2B5EF4-FFF2-40B4-BE49-F238E27FC236}">
                <a16:creationId xmlns:a16="http://schemas.microsoft.com/office/drawing/2014/main" id="{11ED5005-DC45-8B45-ACBC-41FF2C9DA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8689" name="Line 81">
            <a:extLst>
              <a:ext uri="{FF2B5EF4-FFF2-40B4-BE49-F238E27FC236}">
                <a16:creationId xmlns:a16="http://schemas.microsoft.com/office/drawing/2014/main" id="{1496D03E-4050-5240-B197-63330E6DC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13354" name="Group 82">
            <a:extLst>
              <a:ext uri="{FF2B5EF4-FFF2-40B4-BE49-F238E27FC236}">
                <a16:creationId xmlns:a16="http://schemas.microsoft.com/office/drawing/2014/main" id="{485C7D27-BD0C-C247-98F7-2203AF165FCD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3376" name="Group 83">
              <a:extLst>
                <a:ext uri="{FF2B5EF4-FFF2-40B4-BE49-F238E27FC236}">
                  <a16:creationId xmlns:a16="http://schemas.microsoft.com/office/drawing/2014/main" id="{8405BD58-ED92-DA47-B238-5886DEB649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8692" name="AutoShape 84" descr="Cork">
                <a:extLst>
                  <a:ext uri="{FF2B5EF4-FFF2-40B4-BE49-F238E27FC236}">
                    <a16:creationId xmlns:a16="http://schemas.microsoft.com/office/drawing/2014/main" id="{70029EDD-9D93-1A43-8DB7-5EFE1B5B4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693" name="AutoShape 85" descr="Cork">
                <a:extLst>
                  <a:ext uri="{FF2B5EF4-FFF2-40B4-BE49-F238E27FC236}">
                    <a16:creationId xmlns:a16="http://schemas.microsoft.com/office/drawing/2014/main" id="{4F34D6B5-62DB-F543-A31F-790FE06BF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694" name="AutoShape 86" descr="Cork">
                <a:extLst>
                  <a:ext uri="{FF2B5EF4-FFF2-40B4-BE49-F238E27FC236}">
                    <a16:creationId xmlns:a16="http://schemas.microsoft.com/office/drawing/2014/main" id="{91BBC295-20C3-C84B-9184-8A717EFD1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695" name="AutoShape 87" descr="Cork">
                <a:extLst>
                  <a:ext uri="{FF2B5EF4-FFF2-40B4-BE49-F238E27FC236}">
                    <a16:creationId xmlns:a16="http://schemas.microsoft.com/office/drawing/2014/main" id="{E4EDE611-F3EA-3843-A09C-6C2BECDA9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696" name="AutoShape 88" descr="Cork">
                <a:extLst>
                  <a:ext uri="{FF2B5EF4-FFF2-40B4-BE49-F238E27FC236}">
                    <a16:creationId xmlns:a16="http://schemas.microsoft.com/office/drawing/2014/main" id="{8F18EF99-485C-BF4F-BB9B-738754421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697" name="AutoShape 89" descr="Cork">
                <a:extLst>
                  <a:ext uri="{FF2B5EF4-FFF2-40B4-BE49-F238E27FC236}">
                    <a16:creationId xmlns:a16="http://schemas.microsoft.com/office/drawing/2014/main" id="{37EF829A-5727-CF4B-A7DB-C8102CA33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698" name="AutoShape 90" descr="Cork">
                <a:extLst>
                  <a:ext uri="{FF2B5EF4-FFF2-40B4-BE49-F238E27FC236}">
                    <a16:creationId xmlns:a16="http://schemas.microsoft.com/office/drawing/2014/main" id="{257A9078-F501-DC4A-AB0D-6ABAAF2C5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699" name="AutoShape 91" descr="Cork">
                <a:extLst>
                  <a:ext uri="{FF2B5EF4-FFF2-40B4-BE49-F238E27FC236}">
                    <a16:creationId xmlns:a16="http://schemas.microsoft.com/office/drawing/2014/main" id="{DF39A89E-C1EF-9541-9614-BC135EC2C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0" name="AutoShape 92" descr="Cork">
                <a:extLst>
                  <a:ext uri="{FF2B5EF4-FFF2-40B4-BE49-F238E27FC236}">
                    <a16:creationId xmlns:a16="http://schemas.microsoft.com/office/drawing/2014/main" id="{3BC25F3F-229D-7D46-8DA1-FCF81DD55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1" name="AutoShape 93" descr="Cork">
                <a:extLst>
                  <a:ext uri="{FF2B5EF4-FFF2-40B4-BE49-F238E27FC236}">
                    <a16:creationId xmlns:a16="http://schemas.microsoft.com/office/drawing/2014/main" id="{48B2A6A8-FE17-0249-831A-FA505955B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2" name="AutoShape 94" descr="Cork">
                <a:extLst>
                  <a:ext uri="{FF2B5EF4-FFF2-40B4-BE49-F238E27FC236}">
                    <a16:creationId xmlns:a16="http://schemas.microsoft.com/office/drawing/2014/main" id="{31BCEEC1-8209-1349-A1A8-64BD7BF2F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3" name="AutoShape 95" descr="Cork">
                <a:extLst>
                  <a:ext uri="{FF2B5EF4-FFF2-40B4-BE49-F238E27FC236}">
                    <a16:creationId xmlns:a16="http://schemas.microsoft.com/office/drawing/2014/main" id="{827FC764-379E-2347-B9A9-0EF44B9E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4" name="AutoShape 96" descr="Cork">
                <a:extLst>
                  <a:ext uri="{FF2B5EF4-FFF2-40B4-BE49-F238E27FC236}">
                    <a16:creationId xmlns:a16="http://schemas.microsoft.com/office/drawing/2014/main" id="{DACE5317-BBEA-E649-B8DF-0B772F3CF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5" name="AutoShape 97" descr="Cork">
                <a:extLst>
                  <a:ext uri="{FF2B5EF4-FFF2-40B4-BE49-F238E27FC236}">
                    <a16:creationId xmlns:a16="http://schemas.microsoft.com/office/drawing/2014/main" id="{EEFB3827-BC34-BB45-BD35-771C500F2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6" name="AutoShape 98" descr="Cork">
                <a:extLst>
                  <a:ext uri="{FF2B5EF4-FFF2-40B4-BE49-F238E27FC236}">
                    <a16:creationId xmlns:a16="http://schemas.microsoft.com/office/drawing/2014/main" id="{27D5E73A-E57C-0742-9E22-5FF1D7B5B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13377" name="Group 99">
              <a:extLst>
                <a:ext uri="{FF2B5EF4-FFF2-40B4-BE49-F238E27FC236}">
                  <a16:creationId xmlns:a16="http://schemas.microsoft.com/office/drawing/2014/main" id="{1D234EF3-7D7A-ED4E-82B1-B94FB1DE4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8708" name="AutoShape 100" descr="Cork">
                <a:extLst>
                  <a:ext uri="{FF2B5EF4-FFF2-40B4-BE49-F238E27FC236}">
                    <a16:creationId xmlns:a16="http://schemas.microsoft.com/office/drawing/2014/main" id="{B0859F89-F951-C44B-9C9A-C5CFCAD92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09" name="AutoShape 101" descr="Cork">
                <a:extLst>
                  <a:ext uri="{FF2B5EF4-FFF2-40B4-BE49-F238E27FC236}">
                    <a16:creationId xmlns:a16="http://schemas.microsoft.com/office/drawing/2014/main" id="{4C25D5D1-7503-AB44-9526-EEAA8BD0A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0" name="AutoShape 102" descr="Cork">
                <a:extLst>
                  <a:ext uri="{FF2B5EF4-FFF2-40B4-BE49-F238E27FC236}">
                    <a16:creationId xmlns:a16="http://schemas.microsoft.com/office/drawing/2014/main" id="{C1D670E2-78E4-C742-966B-2B7944C6E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1" name="AutoShape 103" descr="Cork">
                <a:extLst>
                  <a:ext uri="{FF2B5EF4-FFF2-40B4-BE49-F238E27FC236}">
                    <a16:creationId xmlns:a16="http://schemas.microsoft.com/office/drawing/2014/main" id="{91C21D33-5C1B-F249-BCB7-D9FC679B1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2" name="AutoShape 104" descr="Cork">
                <a:extLst>
                  <a:ext uri="{FF2B5EF4-FFF2-40B4-BE49-F238E27FC236}">
                    <a16:creationId xmlns:a16="http://schemas.microsoft.com/office/drawing/2014/main" id="{0670D38D-5BB8-2D4E-AC4E-1D5A700AF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3" name="AutoShape 105" descr="Cork">
                <a:extLst>
                  <a:ext uri="{FF2B5EF4-FFF2-40B4-BE49-F238E27FC236}">
                    <a16:creationId xmlns:a16="http://schemas.microsoft.com/office/drawing/2014/main" id="{E84F206E-7C8B-814A-89F9-55458D380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4" name="AutoShape 106" descr="Cork">
                <a:extLst>
                  <a:ext uri="{FF2B5EF4-FFF2-40B4-BE49-F238E27FC236}">
                    <a16:creationId xmlns:a16="http://schemas.microsoft.com/office/drawing/2014/main" id="{13AAF06F-214D-CD4E-A8F6-D1094B655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5" name="AutoShape 107" descr="Cork">
                <a:extLst>
                  <a:ext uri="{FF2B5EF4-FFF2-40B4-BE49-F238E27FC236}">
                    <a16:creationId xmlns:a16="http://schemas.microsoft.com/office/drawing/2014/main" id="{574E6508-5EB9-3949-A4DA-43492015E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6" name="AutoShape 108" descr="Cork">
                <a:extLst>
                  <a:ext uri="{FF2B5EF4-FFF2-40B4-BE49-F238E27FC236}">
                    <a16:creationId xmlns:a16="http://schemas.microsoft.com/office/drawing/2014/main" id="{8DC6B5E0-BBBD-A249-BB92-F3B476ED5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7" name="AutoShape 109" descr="Cork">
                <a:extLst>
                  <a:ext uri="{FF2B5EF4-FFF2-40B4-BE49-F238E27FC236}">
                    <a16:creationId xmlns:a16="http://schemas.microsoft.com/office/drawing/2014/main" id="{105196F3-3BE0-5E47-93C4-28A9160D0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8" name="AutoShape 110" descr="Cork">
                <a:extLst>
                  <a:ext uri="{FF2B5EF4-FFF2-40B4-BE49-F238E27FC236}">
                    <a16:creationId xmlns:a16="http://schemas.microsoft.com/office/drawing/2014/main" id="{3141DE4E-1E5C-5F46-A082-999DB6F58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19" name="AutoShape 111" descr="Cork">
                <a:extLst>
                  <a:ext uri="{FF2B5EF4-FFF2-40B4-BE49-F238E27FC236}">
                    <a16:creationId xmlns:a16="http://schemas.microsoft.com/office/drawing/2014/main" id="{56FA16E1-7408-7D45-8902-A5FF1907A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20" name="AutoShape 112" descr="Cork">
                <a:extLst>
                  <a:ext uri="{FF2B5EF4-FFF2-40B4-BE49-F238E27FC236}">
                    <a16:creationId xmlns:a16="http://schemas.microsoft.com/office/drawing/2014/main" id="{CCF409AB-D54F-F042-A2FD-6B19657B5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21" name="AutoShape 113" descr="Cork">
                <a:extLst>
                  <a:ext uri="{FF2B5EF4-FFF2-40B4-BE49-F238E27FC236}">
                    <a16:creationId xmlns:a16="http://schemas.microsoft.com/office/drawing/2014/main" id="{310D10F2-1619-7F43-B475-AFFB837C0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8722" name="AutoShape 114" descr="Cork">
                <a:extLst>
                  <a:ext uri="{FF2B5EF4-FFF2-40B4-BE49-F238E27FC236}">
                    <a16:creationId xmlns:a16="http://schemas.microsoft.com/office/drawing/2014/main" id="{DA40E3B1-FBE5-D641-9137-DB79E377A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</p:grpSp>
      </p:grpSp>
      <p:sp>
        <p:nvSpPr>
          <p:cNvPr id="68723" name="Rectangle 115">
            <a:extLst>
              <a:ext uri="{FF2B5EF4-FFF2-40B4-BE49-F238E27FC236}">
                <a16:creationId xmlns:a16="http://schemas.microsoft.com/office/drawing/2014/main" id="{F9372FD3-4C8B-CF41-BFDD-96CFC8860459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320507" y="1631156"/>
            <a:ext cx="1130300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ko-KR" altLang="en-US" sz="1100">
                <a:solidFill>
                  <a:srgbClr val="FFEA18"/>
                </a:solidFill>
                <a:latin typeface="Arial" charset="0"/>
                <a:ea typeface="굴림" charset="0"/>
              </a:rPr>
              <a:t>어린양의</a:t>
            </a:r>
            <a:r>
              <a:rPr lang="en-US" altLang="ko-KR" sz="1100">
                <a:solidFill>
                  <a:srgbClr val="FFEA18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FFEA18"/>
                </a:solidFill>
                <a:latin typeface="Arial" charset="0"/>
                <a:ea typeface="굴림" charset="0"/>
              </a:rPr>
              <a:t>혼인잔치</a:t>
            </a:r>
            <a:endParaRPr lang="en-US" altLang="ko-KR" sz="1100">
              <a:solidFill>
                <a:srgbClr val="FFEA18"/>
              </a:solidFill>
              <a:latin typeface="Arial" charset="0"/>
              <a:ea typeface="굴림" charset="0"/>
            </a:endParaRPr>
          </a:p>
        </p:txBody>
      </p:sp>
      <p:sp>
        <p:nvSpPr>
          <p:cNvPr id="68724" name="Rectangle 116">
            <a:extLst>
              <a:ext uri="{FF2B5EF4-FFF2-40B4-BE49-F238E27FC236}">
                <a16:creationId xmlns:a16="http://schemas.microsoft.com/office/drawing/2014/main" id="{86447E3F-E6EA-CA4F-A675-65FB6028593D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5807869" y="1710532"/>
            <a:ext cx="993775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ko-KR" altLang="en-US" sz="1100">
                <a:solidFill>
                  <a:srgbClr val="11B0C5"/>
                </a:solidFill>
                <a:latin typeface="Arial" charset="0"/>
                <a:ea typeface="굴림" charset="0"/>
              </a:rPr>
              <a:t>그리스도의</a:t>
            </a:r>
            <a:r>
              <a:rPr lang="en-US" altLang="ko-KR" sz="1100">
                <a:solidFill>
                  <a:srgbClr val="11B0C5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11B0C5"/>
                </a:solidFill>
                <a:latin typeface="Arial" charset="0"/>
                <a:ea typeface="굴림" charset="0"/>
              </a:rPr>
              <a:t>재림</a:t>
            </a:r>
            <a:endParaRPr lang="en-US" altLang="ko-KR" sz="1100">
              <a:solidFill>
                <a:srgbClr val="FFEA18"/>
              </a:solidFill>
              <a:latin typeface="Arial" charset="0"/>
              <a:ea typeface="굴림" charset="0"/>
            </a:endParaRPr>
          </a:p>
        </p:txBody>
      </p:sp>
      <p:sp>
        <p:nvSpPr>
          <p:cNvPr id="68725" name="Rectangle 117">
            <a:extLst>
              <a:ext uri="{FF2B5EF4-FFF2-40B4-BE49-F238E27FC236}">
                <a16:creationId xmlns:a16="http://schemas.microsoft.com/office/drawing/2014/main" id="{A7E1F13E-F909-5E43-AA5E-8DBE59302160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080919" y="1539082"/>
            <a:ext cx="1304925" cy="134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ko-KR" altLang="en-US" sz="1100">
                <a:solidFill>
                  <a:srgbClr val="08F220"/>
                </a:solidFill>
                <a:latin typeface="Arial" charset="0"/>
                <a:ea typeface="굴림" charset="0"/>
              </a:rPr>
              <a:t>그리스도의</a:t>
            </a:r>
            <a:r>
              <a:rPr lang="en-US" altLang="ko-KR" sz="1100">
                <a:solidFill>
                  <a:srgbClr val="08F22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08F220"/>
                </a:solidFill>
                <a:latin typeface="Arial" charset="0"/>
                <a:ea typeface="굴림" charset="0"/>
              </a:rPr>
              <a:t>지상</a:t>
            </a:r>
            <a:r>
              <a:rPr lang="en-US" altLang="ko-KR" sz="1100">
                <a:solidFill>
                  <a:srgbClr val="08F220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08F220"/>
                </a:solidFill>
                <a:latin typeface="Arial" charset="0"/>
                <a:ea typeface="굴림" charset="0"/>
              </a:rPr>
              <a:t>통치</a:t>
            </a:r>
            <a:endParaRPr lang="en-US" altLang="ko-KR" sz="1100">
              <a:solidFill>
                <a:srgbClr val="FFEA18"/>
              </a:solidFill>
              <a:latin typeface="Arial" charset="0"/>
              <a:ea typeface="굴림" charset="0"/>
            </a:endParaRPr>
          </a:p>
        </p:txBody>
      </p:sp>
      <p:sp>
        <p:nvSpPr>
          <p:cNvPr id="68726" name="Rectangle 118">
            <a:extLst>
              <a:ext uri="{FF2B5EF4-FFF2-40B4-BE49-F238E27FC236}">
                <a16:creationId xmlns:a16="http://schemas.microsoft.com/office/drawing/2014/main" id="{D39339A9-2841-D344-9DA7-43653B6066C3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522244" y="1783556"/>
            <a:ext cx="758825" cy="15081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ko-KR" altLang="en-US" sz="1100">
                <a:latin typeface="Arial" charset="0"/>
                <a:ea typeface="굴림" charset="0"/>
              </a:rPr>
              <a:t>흰</a:t>
            </a:r>
            <a:r>
              <a:rPr lang="en-US" altLang="ko-KR" sz="1100">
                <a:latin typeface="Arial" charset="0"/>
                <a:ea typeface="굴림" charset="0"/>
              </a:rPr>
              <a:t> </a:t>
            </a:r>
            <a:r>
              <a:rPr lang="ko-KR" altLang="en-US" sz="1100">
                <a:latin typeface="Arial" charset="0"/>
                <a:ea typeface="굴림" charset="0"/>
              </a:rPr>
              <a:t>보좌</a:t>
            </a:r>
            <a:r>
              <a:rPr lang="en-US" altLang="ko-KR" sz="1100">
                <a:latin typeface="Arial" charset="0"/>
                <a:ea typeface="굴림" charset="0"/>
              </a:rPr>
              <a:t> </a:t>
            </a:r>
            <a:r>
              <a:rPr lang="ko-KR" altLang="en-US" sz="1100">
                <a:latin typeface="Arial" charset="0"/>
                <a:ea typeface="굴림" charset="0"/>
              </a:rPr>
              <a:t>심판</a:t>
            </a:r>
            <a:endParaRPr lang="en-US" altLang="ko-KR" sz="1100">
              <a:latin typeface="Arial" charset="0"/>
              <a:ea typeface="굴림" charset="0"/>
            </a:endParaRPr>
          </a:p>
        </p:txBody>
      </p:sp>
      <p:sp>
        <p:nvSpPr>
          <p:cNvPr id="68727" name="Rectangle 119">
            <a:extLst>
              <a:ext uri="{FF2B5EF4-FFF2-40B4-BE49-F238E27FC236}">
                <a16:creationId xmlns:a16="http://schemas.microsoft.com/office/drawing/2014/main" id="{AD0CFF04-914C-0842-9395-7A4AE0D07D74}"/>
              </a:ext>
            </a:extLst>
          </p:cNvPr>
          <p:cNvSpPr>
            <a:spLocks noChangeArrowheads="1"/>
          </p:cNvSpPr>
          <p:nvPr/>
        </p:nvSpPr>
        <p:spPr bwMode="auto">
          <a:xfrm rot="17945350">
            <a:off x="6887369" y="1689894"/>
            <a:ext cx="971550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새</a:t>
            </a:r>
            <a:r>
              <a:rPr lang="en-US" altLang="ko-KR" sz="1100">
                <a:solidFill>
                  <a:srgbClr val="F87B57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하늘과</a:t>
            </a:r>
            <a:r>
              <a:rPr lang="en-US" altLang="ko-KR" sz="1100">
                <a:solidFill>
                  <a:srgbClr val="F87B57"/>
                </a:solidFill>
                <a:latin typeface="Arial" charset="0"/>
                <a:ea typeface="굴림" charset="0"/>
              </a:rPr>
              <a:t>, </a:t>
            </a: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새</a:t>
            </a:r>
            <a:r>
              <a:rPr lang="en-US" altLang="ko-KR" sz="1100">
                <a:solidFill>
                  <a:srgbClr val="F87B57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1100">
                <a:solidFill>
                  <a:srgbClr val="F87B57"/>
                </a:solidFill>
                <a:latin typeface="Arial" charset="0"/>
                <a:ea typeface="굴림" charset="0"/>
              </a:rPr>
              <a:t>땅</a:t>
            </a:r>
            <a:endParaRPr lang="en-US" altLang="ko-KR" sz="1100">
              <a:solidFill>
                <a:srgbClr val="F87B57"/>
              </a:solidFill>
              <a:latin typeface="Arial" charset="0"/>
              <a:ea typeface="굴림" charset="0"/>
            </a:endParaRPr>
          </a:p>
        </p:txBody>
      </p:sp>
      <p:sp>
        <p:nvSpPr>
          <p:cNvPr id="68728" name="Text Box 120">
            <a:extLst>
              <a:ext uri="{FF2B5EF4-FFF2-40B4-BE49-F238E27FC236}">
                <a16:creationId xmlns:a16="http://schemas.microsoft.com/office/drawing/2014/main" id="{FE4C91BE-1B59-6B4B-81BD-84DA3C24B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ko-KR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8729" name="Rectangle 121">
            <a:extLst>
              <a:ext uri="{FF2B5EF4-FFF2-40B4-BE49-F238E27FC236}">
                <a16:creationId xmlns:a16="http://schemas.microsoft.com/office/drawing/2014/main" id="{B4B7C66E-8E55-804D-B039-DEA097AED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8730" name="Rectangle 122">
            <a:extLst>
              <a:ext uri="{FF2B5EF4-FFF2-40B4-BE49-F238E27FC236}">
                <a16:creationId xmlns:a16="http://schemas.microsoft.com/office/drawing/2014/main" id="{1BE150E9-921F-0543-8625-F57E657D3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68731" name="Text Box 123">
            <a:extLst>
              <a:ext uri="{FF2B5EF4-FFF2-40B4-BE49-F238E27FC236}">
                <a16:creationId xmlns:a16="http://schemas.microsoft.com/office/drawing/2014/main" id="{5A9C9E0F-1EB4-4247-8B94-B3B6992AE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latin typeface="Comic Sans MS" charset="0"/>
                <a:ea typeface="굴림" charset="0"/>
              </a:rPr>
              <a:t>5</a:t>
            </a:r>
          </a:p>
        </p:txBody>
      </p:sp>
      <p:grpSp>
        <p:nvGrpSpPr>
          <p:cNvPr id="13364" name="Group 124">
            <a:extLst>
              <a:ext uri="{FF2B5EF4-FFF2-40B4-BE49-F238E27FC236}">
                <a16:creationId xmlns:a16="http://schemas.microsoft.com/office/drawing/2014/main" id="{630E9E3D-ABF2-FC4B-9B7B-697DCFC8D61A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447800"/>
            <a:ext cx="3810000" cy="823913"/>
            <a:chOff x="1152" y="912"/>
            <a:chExt cx="2400" cy="519"/>
          </a:xfrm>
        </p:grpSpPr>
        <p:sp>
          <p:nvSpPr>
            <p:cNvPr id="68733" name="Text Box 125">
              <a:extLst>
                <a:ext uri="{FF2B5EF4-FFF2-40B4-BE49-F238E27FC236}">
                  <a16:creationId xmlns:a16="http://schemas.microsoft.com/office/drawing/2014/main" id="{E0249A1A-7445-7A40-9960-C69E1D4E4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912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800">
                  <a:latin typeface="" charset="0"/>
                  <a:ea typeface="굴림" charset="0"/>
                </a:rPr>
                <a:t>예</a:t>
              </a:r>
              <a:endParaRPr lang="en-US" altLang="ko-KR" sz="4800">
                <a:latin typeface="" charset="0"/>
                <a:ea typeface="굴림" charset="0"/>
              </a:endParaRPr>
            </a:p>
          </p:txBody>
        </p:sp>
        <p:sp>
          <p:nvSpPr>
            <p:cNvPr id="68734" name="Rectangle 126">
              <a:extLst>
                <a:ext uri="{FF2B5EF4-FFF2-40B4-BE49-F238E27FC236}">
                  <a16:creationId xmlns:a16="http://schemas.microsoft.com/office/drawing/2014/main" id="{5B46FF9D-5DAE-554C-84FB-172A90C5F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09F32"/>
                  </a:solidFill>
                  <a:latin typeface="" charset="0"/>
                  <a:ea typeface="굴림" charset="0"/>
                </a:rPr>
                <a:t>창</a:t>
              </a:r>
              <a:endParaRPr lang="en-US" altLang="ko-KR" sz="360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35" name="Rectangle 127">
              <a:extLst>
                <a:ext uri="{FF2B5EF4-FFF2-40B4-BE49-F238E27FC236}">
                  <a16:creationId xmlns:a16="http://schemas.microsoft.com/office/drawing/2014/main" id="{0F38EBC6-67AA-884D-B0C7-47C85D8DF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156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아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36" name="Rectangle 128">
              <a:extLst>
                <a:ext uri="{FF2B5EF4-FFF2-40B4-BE49-F238E27FC236}">
                  <a16:creationId xmlns:a16="http://schemas.microsoft.com/office/drawing/2014/main" id="{6D96BBB6-51A4-F542-A2BB-B2701085F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요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37" name="Rectangle 129">
              <a:extLst>
                <a:ext uri="{FF2B5EF4-FFF2-40B4-BE49-F238E27FC236}">
                  <a16:creationId xmlns:a16="http://schemas.microsoft.com/office/drawing/2014/main" id="{34EF4742-9860-6949-86BD-7B9CF2572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모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38" name="Rectangle 130">
              <a:extLst>
                <a:ext uri="{FF2B5EF4-FFF2-40B4-BE49-F238E27FC236}">
                  <a16:creationId xmlns:a16="http://schemas.microsoft.com/office/drawing/2014/main" id="{FD2DED76-442D-964D-83C5-2CD973EE1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52"/>
              <a:ext cx="236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여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39" name="Rectangle 131">
              <a:extLst>
                <a:ext uri="{FF2B5EF4-FFF2-40B4-BE49-F238E27FC236}">
                  <a16:creationId xmlns:a16="http://schemas.microsoft.com/office/drawing/2014/main" id="{2B55CC0E-4A2A-DB4D-848D-81DE2BAA3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40" name="Rectangle 132">
              <a:extLst>
                <a:ext uri="{FF2B5EF4-FFF2-40B4-BE49-F238E27FC236}">
                  <a16:creationId xmlns:a16="http://schemas.microsoft.com/office/drawing/2014/main" id="{CEFBC44B-F1C8-7149-A5C1-C909BB81B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왕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41" name="Rectangle 133">
              <a:extLst>
                <a:ext uri="{FF2B5EF4-FFF2-40B4-BE49-F238E27FC236}">
                  <a16:creationId xmlns:a16="http://schemas.microsoft.com/office/drawing/2014/main" id="{4A791585-DABC-7444-9C95-87F4252EE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8742" name="Rectangle 134">
              <a:extLst>
                <a:ext uri="{FF2B5EF4-FFF2-40B4-BE49-F238E27FC236}">
                  <a16:creationId xmlns:a16="http://schemas.microsoft.com/office/drawing/2014/main" id="{B518979B-A1DD-9745-B811-9B1F55BC6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11B0C5"/>
                  </a:solidFill>
                  <a:latin typeface="" charset="0"/>
                  <a:ea typeface="굴림" charset="0"/>
                </a:rPr>
                <a:t>중</a:t>
              </a:r>
              <a:endParaRPr lang="en-US" altLang="ko-KR" sz="3600">
                <a:solidFill>
                  <a:srgbClr val="11B0C5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68743" name="Text Box 135">
            <a:extLst>
              <a:ext uri="{FF2B5EF4-FFF2-40B4-BE49-F238E27FC236}">
                <a16:creationId xmlns:a16="http://schemas.microsoft.com/office/drawing/2014/main" id="{BAC6F2B6-8A21-5649-9BCE-3C837CDFC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latin typeface="Arial" charset="0"/>
                <a:ea typeface="굴림" charset="0"/>
              </a:rPr>
              <a:t>성경의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r>
              <a:rPr lang="ko-KR" altLang="en-US" sz="2400">
                <a:latin typeface="Arial" charset="0"/>
                <a:ea typeface="굴림" charset="0"/>
              </a:rPr>
              <a:t>연대기</a:t>
            </a:r>
            <a:r>
              <a:rPr lang="en-US" altLang="ko-KR" sz="2400">
                <a:latin typeface="Arial" charset="0"/>
                <a:ea typeface="굴림" charset="0"/>
              </a:rPr>
              <a:t>      </a:t>
            </a:r>
            <a:r>
              <a:rPr lang="ko-KR" altLang="en-US" sz="2400">
                <a:latin typeface="Arial" charset="0"/>
                <a:ea typeface="굴림" charset="0"/>
              </a:rPr>
              <a:t>직물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endParaRPr lang="en-US" altLang="ko-KR" sz="2000"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83" grpId="0" autoUpdateAnimBg="0"/>
      <p:bldP spid="68684" grpId="0" autoUpdateAnimBg="0"/>
      <p:bldP spid="68685" grpId="0" autoUpdateAnimBg="0"/>
      <p:bldP spid="6868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04C49B85-A4F4-B340-8623-2A2D7FAAD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28638"/>
            <a:ext cx="86296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                            </a:t>
            </a:r>
            <a:r>
              <a:rPr lang="ko-KR" altLang="en-US" sz="2800" i="1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 i="1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 i="1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 i="1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 i="1">
                <a:solidFill>
                  <a:schemeClr val="folHlink"/>
                </a:solidFill>
                <a:latin typeface="Times New Roman" panose="02020603050405020304" pitchFamily="18" charset="0"/>
                <a:ea typeface="MD솔체" pitchFamily="18" charset="-127"/>
              </a:rPr>
              <a:t>“</a:t>
            </a:r>
            <a:r>
              <a:rPr lang="ko-KR" altLang="en-US" sz="2800" i="1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en-US" altLang="ko-KR" sz="2800" i="1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 i="1">
                <a:solidFill>
                  <a:schemeClr val="folHlink"/>
                </a:solidFill>
                <a:latin typeface="Times New Roman" panose="02020603050405020304" pitchFamily="18" charset="0"/>
                <a:ea typeface="MD솔체" pitchFamily="18" charset="-127"/>
              </a:rPr>
              <a:t>”</a:t>
            </a:r>
            <a:r>
              <a:rPr lang="en-US" altLang="ko-KR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627" name="WordArt 3">
            <a:extLst>
              <a:ext uri="{FF2B5EF4-FFF2-40B4-BE49-F238E27FC236}">
                <a16:creationId xmlns:a16="http://schemas.microsoft.com/office/drawing/2014/main" id="{D42A6975-141D-7D41-B0CC-4A8493C8E1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050" y="1312863"/>
            <a:ext cx="8637588" cy="5114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ko-KR" alt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4997"/>
                    </a:srgbClr>
                  </a:outerShdw>
                </a:effectLst>
                <a:latin typeface="Helvetica" pitchFamily="2" charset="0"/>
              </a:rPr>
              <a:t>하나님의 무조건적</a:t>
            </a:r>
          </a:p>
          <a:p>
            <a:pPr algn="ctr"/>
            <a:r>
              <a:rPr lang="ko-KR" alt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4997"/>
                    </a:srgbClr>
                  </a:outerShdw>
                </a:effectLst>
                <a:latin typeface="Helvetica" pitchFamily="2" charset="0"/>
              </a:rPr>
              <a:t>언약 계획</a:t>
            </a:r>
            <a:endParaRPr lang="en-US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4997"/>
                  </a:srgbClr>
                </a:outerShdw>
              </a:effectLst>
              <a:latin typeface="Helvetica" pitchFamily="2" charset="0"/>
            </a:endParaRP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326FC734-B9B3-7C45-A0CC-C4EAA496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DE987300-ED93-0242-9018-1AD7BAC9E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9795BF7-7490-0443-8CBB-E8B65F792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461EB8D6-41AE-B343-947C-1FC12185A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돈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리챠드슨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, 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그들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마음속의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영원</a:t>
            </a:r>
            <a:endParaRPr lang="en-US" altLang="ko-KR" sz="2000" i="1">
              <a:solidFill>
                <a:srgbClr val="DDEE5E"/>
              </a:solidFill>
              <a:latin typeface="Helvetica" charset="0"/>
              <a:ea typeface="굴림" charset="0"/>
            </a:endParaRP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750F5986-8888-FC48-9B70-EFD796FD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500188"/>
            <a:ext cx="5588000" cy="4191000"/>
          </a:xfrm>
          <a:prstGeom prst="rect">
            <a:avLst/>
          </a:prstGeom>
          <a:noFill/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8A624880-0B6A-9C42-BE64-0F618CBA1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23A8156F-F39E-5C47-8AA7-120137147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9703" name="AutoShape 7">
            <a:extLst>
              <a:ext uri="{FF2B5EF4-FFF2-40B4-BE49-F238E27FC236}">
                <a16:creationId xmlns:a16="http://schemas.microsoft.com/office/drawing/2014/main" id="{B8BD032F-382B-9148-8CCE-4A1DA6035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1666875"/>
            <a:ext cx="2417763" cy="376872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  <p:bldP spid="29699" grpId="0" autoUpdateAnimBg="0"/>
      <p:bldP spid="297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164AA99A-03AF-6842-990C-48C27E908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1885950"/>
            <a:ext cx="7162800" cy="173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400" i="1" u="sng">
                <a:solidFill>
                  <a:srgbClr val="FF3300"/>
                </a:solidFill>
                <a:latin typeface="Helvetica" pitchFamily="2" charset="0"/>
              </a:rPr>
              <a:t>아브라함</a:t>
            </a:r>
            <a:r>
              <a:rPr lang="en-US" altLang="ko-KR" sz="2400" i="1" u="sng">
                <a:solidFill>
                  <a:srgbClr val="FF3300"/>
                </a:solidFill>
                <a:latin typeface="Helvetica" pitchFamily="2" charset="0"/>
              </a:rPr>
              <a:t> </a:t>
            </a:r>
            <a:r>
              <a:rPr lang="ko-KR" altLang="en-US" sz="2400" i="1" u="sng">
                <a:solidFill>
                  <a:srgbClr val="FF3300"/>
                </a:solidFill>
                <a:latin typeface="Helvetica" pitchFamily="2" charset="0"/>
              </a:rPr>
              <a:t>언약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...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은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성경의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바로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그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중심뼈대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– </a:t>
            </a:r>
          </a:p>
          <a:p>
            <a:pPr>
              <a:spcBef>
                <a:spcPct val="50000"/>
              </a:spcBef>
            </a:pP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특별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계시의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중심축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입니다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.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성경의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중심뼈대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부분에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관하여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특별한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뼈대가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없다는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것을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인정하지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않는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가르침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. </a:t>
            </a:r>
            <a:r>
              <a:rPr lang="en-US" altLang="ko-KR" sz="2000" i="1">
                <a:solidFill>
                  <a:srgbClr val="DDEE5E"/>
                </a:solidFill>
                <a:latin typeface="Helvetica" pitchFamily="2" charset="0"/>
              </a:rPr>
              <a:t>	   </a:t>
            </a:r>
          </a:p>
        </p:txBody>
      </p:sp>
      <p:sp>
        <p:nvSpPr>
          <p:cNvPr id="88068" name="Text Box 4">
            <a:extLst>
              <a:ext uri="{FF2B5EF4-FFF2-40B4-BE49-F238E27FC236}">
                <a16:creationId xmlns:a16="http://schemas.microsoft.com/office/drawing/2014/main" id="{EE37585E-66D4-E44D-99F7-6482C3ED3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id="{E8E2DE2D-F331-A74F-8425-44304CE4E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22DBEE50-FBFC-DD44-9086-9B4F560F1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id="{1F2D9FFA-AB33-9E4C-8544-461F3C4CA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733800"/>
            <a:ext cx="7162800" cy="2006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400" i="1">
                <a:solidFill>
                  <a:srgbClr val="FF0F07"/>
                </a:solidFill>
                <a:latin typeface="Helvetica" pitchFamily="2" charset="0"/>
              </a:rPr>
              <a:t>  </a:t>
            </a:r>
            <a:r>
              <a:rPr lang="ko-KR" altLang="en-US" sz="2400" i="1" u="sng">
                <a:solidFill>
                  <a:srgbClr val="FF0F07"/>
                </a:solidFill>
                <a:latin typeface="Helvetica" pitchFamily="2" charset="0"/>
              </a:rPr>
              <a:t>문자적으로</a:t>
            </a:r>
            <a:r>
              <a:rPr lang="en-US" altLang="ko-KR" sz="2400" i="1" u="sng">
                <a:solidFill>
                  <a:srgbClr val="FF0F07"/>
                </a:solidFill>
                <a:latin typeface="Helvetica" pitchFamily="2" charset="0"/>
              </a:rPr>
              <a:t> -</a:t>
            </a:r>
            <a:r>
              <a:rPr lang="ko-KR" altLang="en-US" sz="2400" i="1" u="sng">
                <a:solidFill>
                  <a:srgbClr val="FF0F07"/>
                </a:solidFill>
                <a:latin typeface="Helvetica" pitchFamily="2" charset="0"/>
              </a:rPr>
              <a:t>중심뼈대</a:t>
            </a:r>
            <a:r>
              <a:rPr lang="en-US" altLang="ko-KR" sz="2400" i="1" u="sng">
                <a:solidFill>
                  <a:srgbClr val="FF0F07"/>
                </a:solidFill>
                <a:latin typeface="Helvetica" pitchFamily="2" charset="0"/>
              </a:rPr>
              <a:t> </a:t>
            </a:r>
            <a:r>
              <a:rPr lang="ko-KR" altLang="en-US" sz="2400" i="1" u="sng">
                <a:solidFill>
                  <a:srgbClr val="FF0F07"/>
                </a:solidFill>
                <a:latin typeface="Helvetica" pitchFamily="2" charset="0"/>
              </a:rPr>
              <a:t>없음</a:t>
            </a:r>
            <a:r>
              <a:rPr lang="en-US" altLang="ko-KR" sz="2400" i="1">
                <a:solidFill>
                  <a:srgbClr val="FF0F07"/>
                </a:solidFill>
                <a:latin typeface="Helvetica" pitchFamily="2" charset="0"/>
              </a:rPr>
              <a:t>. </a:t>
            </a:r>
            <a:r>
              <a:rPr lang="ko-KR" altLang="en-US" sz="2400" i="1">
                <a:solidFill>
                  <a:srgbClr val="FBF43D"/>
                </a:solidFill>
                <a:latin typeface="Helvetica" pitchFamily="2" charset="0"/>
              </a:rPr>
              <a:t>이것은</a:t>
            </a:r>
            <a:r>
              <a:rPr lang="en-US" altLang="ko-KR" sz="2400" i="1">
                <a:solidFill>
                  <a:srgbClr val="FBF43D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FBF43D"/>
                </a:solidFill>
                <a:latin typeface="Helvetica" pitchFamily="2" charset="0"/>
              </a:rPr>
              <a:t>그리스도인이</a:t>
            </a:r>
            <a:r>
              <a:rPr lang="en-US" altLang="ko-KR" sz="2400" i="1">
                <a:solidFill>
                  <a:srgbClr val="FBF43D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그들이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전달받은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 u="sng">
                <a:solidFill>
                  <a:schemeClr val="tx2"/>
                </a:solidFill>
                <a:latin typeface="Helvetica" pitchFamily="2" charset="0"/>
              </a:rPr>
              <a:t>그</a:t>
            </a:r>
            <a:r>
              <a:rPr lang="en-US" altLang="ko-KR" sz="2400" i="1" u="sng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ko-KR" altLang="en-US" sz="2400" i="1" u="sng">
                <a:solidFill>
                  <a:schemeClr val="tx2"/>
                </a:solidFill>
                <a:latin typeface="Helvetica" pitchFamily="2" charset="0"/>
              </a:rPr>
              <a:t>축복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을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단지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자기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종족들에게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뿐만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아니라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온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세상에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전해야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한다는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사실을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적게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동기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부여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rgbClr val="DDEE5E"/>
                </a:solidFill>
                <a:latin typeface="Helvetica" pitchFamily="2" charset="0"/>
              </a:rPr>
              <a:t>하게한다</a:t>
            </a:r>
            <a:r>
              <a:rPr lang="en-US" altLang="ko-KR" sz="2400" i="1">
                <a:solidFill>
                  <a:srgbClr val="DDEE5E"/>
                </a:solidFill>
                <a:latin typeface="Helvetica" pitchFamily="2" charset="0"/>
              </a:rPr>
              <a:t>. </a:t>
            </a:r>
            <a:r>
              <a:rPr lang="en-US" altLang="ko-KR" sz="1800" i="1">
                <a:solidFill>
                  <a:srgbClr val="DDEE5E"/>
                </a:solidFill>
                <a:latin typeface="Helvetica" pitchFamily="2" charset="0"/>
              </a:rPr>
              <a:t>(Pg. 163)</a:t>
            </a:r>
            <a:endParaRPr lang="en-US" altLang="ko-KR" sz="2400" i="1">
              <a:solidFill>
                <a:srgbClr val="DDEE5E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ko-KR" sz="2000" i="1">
                <a:solidFill>
                  <a:srgbClr val="DDEE5E"/>
                </a:solidFill>
                <a:latin typeface="Helvetica" pitchFamily="2" charset="0"/>
              </a:rPr>
              <a:t>	   </a:t>
            </a:r>
          </a:p>
        </p:txBody>
      </p:sp>
      <p:sp>
        <p:nvSpPr>
          <p:cNvPr id="88072" name="Oval 8">
            <a:extLst>
              <a:ext uri="{FF2B5EF4-FFF2-40B4-BE49-F238E27FC236}">
                <a16:creationId xmlns:a16="http://schemas.microsoft.com/office/drawing/2014/main" id="{1536EE46-B9F2-954A-8C63-93273FDA5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038600"/>
            <a:ext cx="1295400" cy="533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8073" name="Text Box 9">
            <a:extLst>
              <a:ext uri="{FF2B5EF4-FFF2-40B4-BE49-F238E27FC236}">
                <a16:creationId xmlns:a16="http://schemas.microsoft.com/office/drawing/2014/main" id="{3DB02F0A-E7C4-4B44-BAC9-83CA4950E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  <p:sp>
        <p:nvSpPr>
          <p:cNvPr id="88074" name="Text Box 10">
            <a:extLst>
              <a:ext uri="{FF2B5EF4-FFF2-40B4-BE49-F238E27FC236}">
                <a16:creationId xmlns:a16="http://schemas.microsoft.com/office/drawing/2014/main" id="{EE18C6AE-1E0D-4A4B-BB4E-84B887A66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돈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리챠드슨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,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그들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마음속의</a:t>
            </a:r>
            <a:r>
              <a:rPr lang="en-US" altLang="ko-KR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000" i="1">
                <a:solidFill>
                  <a:srgbClr val="DDEE5E"/>
                </a:solidFill>
                <a:latin typeface="Helvetica" charset="0"/>
                <a:ea typeface="굴림" charset="0"/>
              </a:rPr>
              <a:t>영원</a:t>
            </a:r>
            <a:endParaRPr lang="en-US" altLang="ko-KR" sz="2000" i="1">
              <a:solidFill>
                <a:srgbClr val="DDEE5E"/>
              </a:solidFill>
              <a:latin typeface="Helvetica" charset="0"/>
              <a:ea typeface="굴림" charset="0"/>
            </a:endParaRPr>
          </a:p>
        </p:txBody>
      </p:sp>
      <p:sp>
        <p:nvSpPr>
          <p:cNvPr id="88075" name="Rectangle 11">
            <a:extLst>
              <a:ext uri="{FF2B5EF4-FFF2-40B4-BE49-F238E27FC236}">
                <a16:creationId xmlns:a16="http://schemas.microsoft.com/office/drawing/2014/main" id="{77EA6D53-04BC-C147-8CB1-1D9617D4B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 autoUpdateAnimBg="0"/>
      <p:bldP spid="88072" grpId="0" animBg="1"/>
      <p:bldP spid="8807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237477B-8B92-1E4C-B715-2C5F25110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50800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 i="1" u="sng">
                <a:latin typeface="Helvetica" pitchFamily="2" charset="0"/>
              </a:rPr>
              <a:t>“죄”</a:t>
            </a:r>
            <a:r>
              <a:rPr lang="en-US" altLang="ko-KR" sz="4000" i="1" u="sng">
                <a:latin typeface="Helvetica" pitchFamily="2" charset="0"/>
              </a:rPr>
              <a:t>...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라는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단어와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연결해서</a:t>
            </a:r>
            <a:endParaRPr lang="en-US" altLang="ko-KR" sz="40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endParaRPr lang="en-US" altLang="ko-KR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헬라어와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히브리어로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: </a:t>
            </a:r>
            <a:endParaRPr lang="en-US" altLang="ko-KR" sz="2400" i="1"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잘못된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행동</a:t>
            </a:r>
            <a:endParaRPr lang="en-US" altLang="ko-KR" sz="2400" i="1"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부정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죄악</a:t>
            </a:r>
            <a:endParaRPr lang="en-US" altLang="ko-KR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사악함</a:t>
            </a:r>
            <a:endParaRPr lang="en-US" altLang="ko-KR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죄</a:t>
            </a:r>
            <a:endParaRPr lang="en-US" altLang="ko-KR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악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...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68F16FE6-268B-E543-B225-7B342F4D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4D9F340F-BB71-5D44-BD8C-AFBBD4EE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846763"/>
            <a:ext cx="2925763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</a:rPr>
              <a:t> #10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D8180891-9A38-EC44-95EC-6FF7C19F5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4C5F1B37-D211-1840-BC24-B7DC16A56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8</a:t>
            </a:r>
          </a:p>
        </p:txBody>
      </p:sp>
      <p:sp>
        <p:nvSpPr>
          <p:cNvPr id="31753" name="Rectangle 9">
            <a:extLst>
              <a:ext uri="{FF2B5EF4-FFF2-40B4-BE49-F238E27FC236}">
                <a16:creationId xmlns:a16="http://schemas.microsoft.com/office/drawing/2014/main" id="{09D41290-FB73-6047-8CA0-7BE11B89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17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317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 autoUpdateAnimBg="0"/>
      <p:bldP spid="31749" grpId="0" animBg="1" autoUpdateAnimBg="0"/>
      <p:bldP spid="3175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7" name="Rectangle 15">
            <a:extLst>
              <a:ext uri="{FF2B5EF4-FFF2-40B4-BE49-F238E27FC236}">
                <a16:creationId xmlns:a16="http://schemas.microsoft.com/office/drawing/2014/main" id="{A2C99FB4-056A-B942-A385-9C9656A9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F20D1ACC-31D3-9C46-AC11-D0C3490AD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1793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 i="1">
                <a:latin typeface="Helvetica" pitchFamily="2" charset="0"/>
              </a:rPr>
              <a:t>“죄”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라는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단어와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관련해서</a:t>
            </a:r>
            <a:r>
              <a:rPr lang="en-US" altLang="ko-KR" sz="4000" i="1">
                <a:latin typeface="Helvetica" pitchFamily="2" charset="0"/>
              </a:rPr>
              <a:t>...</a:t>
            </a:r>
            <a:endParaRPr lang="en-US" altLang="ko-KR" sz="40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endParaRPr lang="en-US" altLang="ko-KR" sz="2400" i="1">
              <a:solidFill>
                <a:schemeClr val="folHlink"/>
              </a:solidFill>
              <a:latin typeface="Helvetic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히브리어와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헬라어로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06D8DBE4-96DF-A743-991E-C684CA4A9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0663"/>
            <a:ext cx="7550150" cy="19208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6000" i="1" u="sng">
                <a:solidFill>
                  <a:srgbClr val="E80000"/>
                </a:solidFill>
                <a:latin typeface="Helvetica" pitchFamily="2" charset="0"/>
              </a:rPr>
              <a:t>“그</a:t>
            </a:r>
            <a:r>
              <a:rPr lang="en-US" altLang="ko-KR" sz="6000" i="1" u="sng">
                <a:solidFill>
                  <a:srgbClr val="E80000"/>
                </a:solidFill>
                <a:latin typeface="Helvetica" pitchFamily="2" charset="0"/>
              </a:rPr>
              <a:t> </a:t>
            </a:r>
            <a:r>
              <a:rPr lang="ko-KR" altLang="en-US" sz="6000" i="1" u="sng">
                <a:solidFill>
                  <a:srgbClr val="E80000"/>
                </a:solidFill>
                <a:latin typeface="Helvetica" pitchFamily="2" charset="0"/>
              </a:rPr>
              <a:t>표시를</a:t>
            </a:r>
            <a:r>
              <a:rPr lang="en-US" altLang="ko-KR" sz="6000" i="1" u="sng">
                <a:solidFill>
                  <a:srgbClr val="E80000"/>
                </a:solidFill>
                <a:latin typeface="Helvetica" pitchFamily="2" charset="0"/>
              </a:rPr>
              <a:t> </a:t>
            </a:r>
            <a:r>
              <a:rPr lang="ko-KR" altLang="en-US" sz="6000" i="1" u="sng">
                <a:solidFill>
                  <a:srgbClr val="E80000"/>
                </a:solidFill>
                <a:latin typeface="Helvetica" pitchFamily="2" charset="0"/>
              </a:rPr>
              <a:t>잃어버리는</a:t>
            </a:r>
            <a:r>
              <a:rPr lang="en-US" altLang="ko-KR" sz="6000" i="1" u="sng">
                <a:solidFill>
                  <a:srgbClr val="E80000"/>
                </a:solidFill>
                <a:latin typeface="Helvetica" pitchFamily="2" charset="0"/>
              </a:rPr>
              <a:t> </a:t>
            </a:r>
            <a:r>
              <a:rPr lang="ko-KR" altLang="en-US" sz="6000" i="1" u="sng">
                <a:solidFill>
                  <a:srgbClr val="E80000"/>
                </a:solidFill>
                <a:latin typeface="Helvetica" pitchFamily="2" charset="0"/>
              </a:rPr>
              <a:t>것</a:t>
            </a:r>
            <a:r>
              <a:rPr lang="en-US" altLang="ko-KR" sz="6000" i="1" u="sng">
                <a:solidFill>
                  <a:srgbClr val="E80000"/>
                </a:solidFill>
                <a:latin typeface="Helvetica" pitchFamily="2" charset="0"/>
              </a:rPr>
              <a:t>.</a:t>
            </a:r>
            <a:r>
              <a:rPr lang="ko-KR" altLang="en-US" sz="6000" i="1" u="sng">
                <a:solidFill>
                  <a:srgbClr val="E80000"/>
                </a:solidFill>
                <a:latin typeface="Helvetica" pitchFamily="2" charset="0"/>
              </a:rPr>
              <a:t>”</a:t>
            </a:r>
            <a:endParaRPr lang="en-US" altLang="ko-KR" sz="6000" i="1">
              <a:solidFill>
                <a:srgbClr val="E80000"/>
              </a:solidFill>
              <a:latin typeface="Helvetica" pitchFamily="2" charset="0"/>
            </a:endParaRPr>
          </a:p>
        </p:txBody>
      </p:sp>
      <p:sp>
        <p:nvSpPr>
          <p:cNvPr id="49157" name="Text Box 5">
            <a:extLst>
              <a:ext uri="{FF2B5EF4-FFF2-40B4-BE49-F238E27FC236}">
                <a16:creationId xmlns:a16="http://schemas.microsoft.com/office/drawing/2014/main" id="{9BD74FCD-83E6-4148-8521-79DD79431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7B28B646-E2DE-2E4F-A487-C64E1813E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2581275" cy="10207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49159" name="Group 7">
            <a:extLst>
              <a:ext uri="{FF2B5EF4-FFF2-40B4-BE49-F238E27FC236}">
                <a16:creationId xmlns:a16="http://schemas.microsoft.com/office/drawing/2014/main" id="{47741353-5A71-8E44-9775-920AE3427E1E}"/>
              </a:ext>
            </a:extLst>
          </p:cNvPr>
          <p:cNvGrpSpPr>
            <a:grpSpLocks/>
          </p:cNvGrpSpPr>
          <p:nvPr/>
        </p:nvGrpSpPr>
        <p:grpSpPr bwMode="auto">
          <a:xfrm>
            <a:off x="0" y="1066800"/>
            <a:ext cx="7764463" cy="5224463"/>
            <a:chOff x="488" y="218"/>
            <a:chExt cx="4891" cy="3291"/>
          </a:xfrm>
        </p:grpSpPr>
        <p:sp>
          <p:nvSpPr>
            <p:cNvPr id="49160" name="AutoShape 8">
              <a:extLst>
                <a:ext uri="{FF2B5EF4-FFF2-40B4-BE49-F238E27FC236}">
                  <a16:creationId xmlns:a16="http://schemas.microsoft.com/office/drawing/2014/main" id="{3F7F8493-2DD1-1049-8732-77288428F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218"/>
              <a:ext cx="4747" cy="3291"/>
            </a:xfrm>
            <a:prstGeom prst="cloudCallout">
              <a:avLst>
                <a:gd name="adj1" fmla="val -40417"/>
                <a:gd name="adj2" fmla="val 66894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latin typeface="Comic Sans MS" charset="0"/>
                <a:ea typeface="굴림" charset="0"/>
              </a:endParaRPr>
            </a:p>
          </p:txBody>
        </p:sp>
        <p:sp>
          <p:nvSpPr>
            <p:cNvPr id="49161" name="Text Box 9">
              <a:extLst>
                <a:ext uri="{FF2B5EF4-FFF2-40B4-BE49-F238E27FC236}">
                  <a16:creationId xmlns:a16="http://schemas.microsoft.com/office/drawing/2014/main" id="{DBD9153F-8AA2-4E42-9E49-D7DA0525D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" y="631"/>
              <a:ext cx="4365" cy="9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080" dir="39622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ko-KR" altLang="en-US" sz="4400"/>
                <a:t>그러나</a:t>
              </a:r>
              <a:r>
                <a:rPr lang="en-US" altLang="ko-KR" sz="4400"/>
                <a:t>!…</a:t>
              </a:r>
              <a:r>
                <a:rPr lang="ko-KR" altLang="en-US" sz="4400"/>
                <a:t>아마</a:t>
              </a:r>
              <a:r>
                <a:rPr lang="en-US" altLang="ko-KR" sz="4400"/>
                <a:t> </a:t>
              </a:r>
              <a:r>
                <a:rPr lang="ko-KR" altLang="en-US" sz="4400"/>
                <a:t>당신은</a:t>
              </a:r>
              <a:r>
                <a:rPr lang="en-US" altLang="ko-KR" sz="4400"/>
                <a:t> …</a:t>
              </a:r>
              <a:r>
                <a:rPr lang="ko-KR" altLang="en-US" sz="4400"/>
                <a:t>생각하고</a:t>
              </a:r>
              <a:r>
                <a:rPr lang="en-US" altLang="ko-KR" sz="4400"/>
                <a:t> </a:t>
              </a:r>
              <a:r>
                <a:rPr lang="ko-KR" altLang="en-US" sz="4400"/>
                <a:t>있을</a:t>
              </a:r>
              <a:r>
                <a:rPr lang="en-US" altLang="ko-KR" sz="4400"/>
                <a:t> </a:t>
              </a:r>
              <a:r>
                <a:rPr lang="ko-KR" altLang="en-US" sz="4400"/>
                <a:t>것입니다</a:t>
              </a:r>
              <a:r>
                <a:rPr lang="en-US" altLang="ko-KR" sz="4400"/>
                <a:t>.</a:t>
              </a:r>
            </a:p>
          </p:txBody>
        </p:sp>
        <p:sp>
          <p:nvSpPr>
            <p:cNvPr id="49162" name="Text Box 10">
              <a:extLst>
                <a:ext uri="{FF2B5EF4-FFF2-40B4-BE49-F238E27FC236}">
                  <a16:creationId xmlns:a16="http://schemas.microsoft.com/office/drawing/2014/main" id="{22E2E5A9-82C5-0F4C-B0E7-1A9A9824C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" y="1723"/>
              <a:ext cx="4545" cy="9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0755" dir="365672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4400"/>
                <a:t>… </a:t>
              </a:r>
              <a:r>
                <a:rPr lang="ko-KR" altLang="en-US" sz="4400" i="1" u="sng"/>
                <a:t>그</a:t>
              </a:r>
              <a:r>
                <a:rPr lang="en-US" altLang="ko-KR" sz="4400"/>
                <a:t> </a:t>
              </a:r>
              <a:r>
                <a:rPr lang="ko-KR" altLang="en-US" sz="4400"/>
                <a:t>표시가</a:t>
              </a:r>
              <a:r>
                <a:rPr lang="en-US" altLang="ko-KR" sz="4400"/>
                <a:t> </a:t>
              </a:r>
              <a:r>
                <a:rPr lang="ko-KR" altLang="en-US" sz="4400"/>
                <a:t>세상</a:t>
              </a:r>
              <a:r>
                <a:rPr lang="en-US" altLang="ko-KR" sz="4400"/>
                <a:t> </a:t>
              </a:r>
              <a:r>
                <a:rPr lang="ko-KR" altLang="en-US" sz="4400"/>
                <a:t>어느</a:t>
              </a:r>
              <a:r>
                <a:rPr lang="en-US" altLang="ko-KR" sz="4400"/>
                <a:t> </a:t>
              </a:r>
              <a:r>
                <a:rPr lang="ko-KR" altLang="en-US" sz="4400"/>
                <a:t>곳에</a:t>
              </a:r>
              <a:r>
                <a:rPr lang="en-US" altLang="ko-KR" sz="4400"/>
                <a:t> </a:t>
              </a:r>
              <a:r>
                <a:rPr lang="ko-KR" altLang="en-US" sz="4400"/>
                <a:t>있을까</a:t>
              </a:r>
              <a:r>
                <a:rPr lang="en-US" altLang="ko-KR" sz="4400"/>
                <a:t>?</a:t>
              </a:r>
            </a:p>
          </p:txBody>
        </p:sp>
      </p:grpSp>
      <p:sp>
        <p:nvSpPr>
          <p:cNvPr id="49163" name="Text Box 11">
            <a:extLst>
              <a:ext uri="{FF2B5EF4-FFF2-40B4-BE49-F238E27FC236}">
                <a16:creationId xmlns:a16="http://schemas.microsoft.com/office/drawing/2014/main" id="{7632EE16-DF83-E64B-A51C-6A9B2690F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400">
              <a:solidFill>
                <a:srgbClr val="FFFFFF"/>
              </a:solidFill>
              <a:latin typeface="Arial" charset="0"/>
              <a:ea typeface="굴림" charset="0"/>
            </a:endParaRPr>
          </a:p>
        </p:txBody>
      </p:sp>
      <p:sp>
        <p:nvSpPr>
          <p:cNvPr id="49164" name="Rectangle 12">
            <a:extLst>
              <a:ext uri="{FF2B5EF4-FFF2-40B4-BE49-F238E27FC236}">
                <a16:creationId xmlns:a16="http://schemas.microsoft.com/office/drawing/2014/main" id="{E7C04E6E-AF30-B142-99BC-3A7258211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4C048825-A7A2-6F47-8FDC-6BF6C228A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7" grpId="0" autoUpdateAnimBg="0"/>
      <p:bldP spid="4915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2F57DAF1-4EE0-2145-B3AE-052FEFFB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Times New Roman" charset="0"/>
              <a:ea typeface="굴림" charset="0"/>
            </a:endParaRP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E78A62B3-3B9C-DA47-A958-80F890FCF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CE300568-EE43-074C-BAE7-0B0E913EF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grpSp>
        <p:nvGrpSpPr>
          <p:cNvPr id="50181" name="Group 5">
            <a:extLst>
              <a:ext uri="{FF2B5EF4-FFF2-40B4-BE49-F238E27FC236}">
                <a16:creationId xmlns:a16="http://schemas.microsoft.com/office/drawing/2014/main" id="{708EE311-466A-FB4A-B7CF-12FB34263B72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0"/>
            <a:ext cx="952500" cy="6581775"/>
            <a:chOff x="1344" y="146"/>
            <a:chExt cx="600" cy="3883"/>
          </a:xfrm>
        </p:grpSpPr>
        <p:sp>
          <p:nvSpPr>
            <p:cNvPr id="50182" name="AutoShape 6">
              <a:extLst>
                <a:ext uri="{FF2B5EF4-FFF2-40B4-BE49-F238E27FC236}">
                  <a16:creationId xmlns:a16="http://schemas.microsoft.com/office/drawing/2014/main" id="{A86F5543-49FF-6745-AE37-1E00FB1BCB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7" y="3016"/>
              <a:ext cx="597" cy="101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2353"/>
                    <a:invGamma/>
                  </a:srgbClr>
                </a:gs>
                <a:gs pos="100000">
                  <a:srgbClr val="77777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0183" name="Oval 7">
              <a:extLst>
                <a:ext uri="{FF2B5EF4-FFF2-40B4-BE49-F238E27FC236}">
                  <a16:creationId xmlns:a16="http://schemas.microsoft.com/office/drawing/2014/main" id="{3A584466-4241-DF4E-BBE7-49311E2189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4" y="2943"/>
              <a:ext cx="598" cy="128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4314"/>
                    <a:invGamma/>
                  </a:srgbClr>
                </a:gs>
                <a:gs pos="100000">
                  <a:srgbClr val="77777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50184" name="Rectangle 8" descr="Cork">
              <a:extLst>
                <a:ext uri="{FF2B5EF4-FFF2-40B4-BE49-F238E27FC236}">
                  <a16:creationId xmlns:a16="http://schemas.microsoft.com/office/drawing/2014/main" id="{962295AD-7020-5F42-9D6E-909A9A245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146"/>
              <a:ext cx="27" cy="285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50185" name="Text Box 9">
            <a:extLst>
              <a:ext uri="{FF2B5EF4-FFF2-40B4-BE49-F238E27FC236}">
                <a16:creationId xmlns:a16="http://schemas.microsoft.com/office/drawing/2014/main" id="{E45D428C-E3FE-EE45-AA32-9EC1C526D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748088"/>
            <a:ext cx="8945562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800" i="1">
                <a:solidFill>
                  <a:srgbClr val="66FF78"/>
                </a:solidFill>
                <a:latin typeface="Helvetica" pitchFamily="2" charset="0"/>
              </a:rPr>
              <a:t>완전에</a:t>
            </a:r>
            <a:r>
              <a:rPr lang="en-US" altLang="ko-KR" sz="2800" i="1">
                <a:solidFill>
                  <a:srgbClr val="66FF78"/>
                </a:solidFill>
                <a:latin typeface="Helvetica" pitchFamily="2" charset="0"/>
              </a:rPr>
              <a:t> </a:t>
            </a:r>
            <a:r>
              <a:rPr lang="ko-KR" altLang="en-US" sz="2800" i="1">
                <a:solidFill>
                  <a:srgbClr val="66FF78"/>
                </a:solidFill>
                <a:latin typeface="Helvetica" pitchFamily="2" charset="0"/>
              </a:rPr>
              <a:t>대한</a:t>
            </a:r>
            <a:r>
              <a:rPr lang="en-US" altLang="ko-KR" sz="2800" i="1">
                <a:solidFill>
                  <a:srgbClr val="66FF78"/>
                </a:solidFill>
                <a:latin typeface="Helvetica" pitchFamily="2" charset="0"/>
              </a:rPr>
              <a:t> </a:t>
            </a:r>
            <a:r>
              <a:rPr lang="ko-KR" altLang="en-US" sz="2800" i="1">
                <a:solidFill>
                  <a:srgbClr val="66FF78"/>
                </a:solidFill>
                <a:latin typeface="Helvetica" pitchFamily="2" charset="0"/>
              </a:rPr>
              <a:t>다림줄에</a:t>
            </a:r>
            <a:r>
              <a:rPr lang="en-US" altLang="ko-KR" sz="2800" i="1">
                <a:solidFill>
                  <a:srgbClr val="66FF78"/>
                </a:solidFill>
                <a:latin typeface="Helvetica" pitchFamily="2" charset="0"/>
              </a:rPr>
              <a:t> </a:t>
            </a:r>
            <a:r>
              <a:rPr lang="ko-KR" altLang="en-US" sz="2800" i="1">
                <a:solidFill>
                  <a:srgbClr val="66FF78"/>
                </a:solidFill>
                <a:latin typeface="Helvetica" pitchFamily="2" charset="0"/>
              </a:rPr>
              <a:t>대해</a:t>
            </a:r>
            <a:r>
              <a:rPr lang="en-US" altLang="ko-KR" sz="2800" i="1">
                <a:solidFill>
                  <a:srgbClr val="66FF78"/>
                </a:solidFill>
                <a:latin typeface="Helvetica" pitchFamily="2" charset="0"/>
              </a:rPr>
              <a:t>…                                      </a:t>
            </a:r>
            <a:r>
              <a:rPr lang="ko-KR" altLang="en-US" sz="2800" i="1">
                <a:solidFill>
                  <a:srgbClr val="66FF78"/>
                </a:solidFill>
                <a:latin typeface="Helvetica" pitchFamily="2" charset="0"/>
              </a:rPr>
              <a:t>성경으로</a:t>
            </a:r>
            <a:r>
              <a:rPr lang="en-US" altLang="ko-KR" sz="2800" i="1">
                <a:solidFill>
                  <a:srgbClr val="66FF78"/>
                </a:solidFill>
                <a:latin typeface="Helvetica" pitchFamily="2" charset="0"/>
              </a:rPr>
              <a:t> </a:t>
            </a:r>
            <a:r>
              <a:rPr lang="ko-KR" altLang="en-US" sz="2800" i="1">
                <a:solidFill>
                  <a:srgbClr val="66FF78"/>
                </a:solidFill>
                <a:latin typeface="Helvetica" pitchFamily="2" charset="0"/>
              </a:rPr>
              <a:t>바로</a:t>
            </a:r>
            <a:r>
              <a:rPr lang="en-US" altLang="ko-KR" sz="2800" i="1">
                <a:solidFill>
                  <a:srgbClr val="66FF78"/>
                </a:solidFill>
                <a:latin typeface="Helvetica" pitchFamily="2" charset="0"/>
              </a:rPr>
              <a:t> </a:t>
            </a:r>
            <a:r>
              <a:rPr lang="ko-KR" altLang="en-US" sz="2800" i="1">
                <a:solidFill>
                  <a:srgbClr val="66FF78"/>
                </a:solidFill>
                <a:latin typeface="Helvetica" pitchFamily="2" charset="0"/>
              </a:rPr>
              <a:t>가라</a:t>
            </a:r>
            <a:r>
              <a:rPr lang="en-US" altLang="ko-KR" sz="2800" i="1">
                <a:solidFill>
                  <a:srgbClr val="66FF78"/>
                </a:solidFill>
                <a:latin typeface="Helvetica" pitchFamily="2" charset="0"/>
              </a:rPr>
              <a:t>!</a:t>
            </a:r>
            <a:endParaRPr lang="en-US" altLang="ko-KR" sz="1800" b="0"/>
          </a:p>
        </p:txBody>
      </p:sp>
      <p:sp>
        <p:nvSpPr>
          <p:cNvPr id="50186" name="Rectangle 10">
            <a:extLst>
              <a:ext uri="{FF2B5EF4-FFF2-40B4-BE49-F238E27FC236}">
                <a16:creationId xmlns:a16="http://schemas.microsoft.com/office/drawing/2014/main" id="{DF99F351-8715-F940-9212-2C8947B52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627188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 i="1">
                <a:latin typeface="Helvetica" pitchFamily="2" charset="0"/>
              </a:rPr>
              <a:t>“죄”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라는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단어와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관련해서</a:t>
            </a:r>
            <a:r>
              <a:rPr lang="en-US" altLang="ko-KR" sz="4000" i="1">
                <a:latin typeface="Helvetica" pitchFamily="2" charset="0"/>
              </a:rPr>
              <a:t>...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endParaRPr lang="en-US" altLang="ko-KR" sz="4000" i="1">
              <a:latin typeface="Helvetica" pitchFamily="2" charset="0"/>
            </a:endParaRPr>
          </a:p>
        </p:txBody>
      </p:sp>
      <p:sp>
        <p:nvSpPr>
          <p:cNvPr id="50188" name="Text Box 12">
            <a:extLst>
              <a:ext uri="{FF2B5EF4-FFF2-40B4-BE49-F238E27FC236}">
                <a16:creationId xmlns:a16="http://schemas.microsoft.com/office/drawing/2014/main" id="{F4D6AD73-9EBB-174D-A248-39D1C0890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821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히브리어와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2400" i="1">
                <a:solidFill>
                  <a:schemeClr val="folHlink"/>
                </a:solidFill>
                <a:latin typeface="Helvetica" pitchFamily="2" charset="0"/>
              </a:rPr>
              <a:t>헬라어로</a:t>
            </a:r>
            <a:r>
              <a:rPr lang="en-US" altLang="ko-KR" sz="2400" i="1">
                <a:solidFill>
                  <a:schemeClr val="folHlink"/>
                </a:solidFill>
                <a:latin typeface="Helvetica" pitchFamily="2" charset="0"/>
              </a:rPr>
              <a:t>: </a:t>
            </a:r>
            <a:r>
              <a:rPr lang="ko-KR" altLang="en-US" sz="2400" i="1">
                <a:latin typeface="Helvetica" pitchFamily="2" charset="0"/>
              </a:rPr>
              <a:t>“그</a:t>
            </a:r>
            <a:r>
              <a:rPr lang="en-US" altLang="ko-KR" sz="2400" i="1">
                <a:latin typeface="Helvetica" pitchFamily="2" charset="0"/>
              </a:rPr>
              <a:t> </a:t>
            </a:r>
            <a:r>
              <a:rPr lang="ko-KR" altLang="en-US" sz="2400" i="1">
                <a:latin typeface="Helvetica" pitchFamily="2" charset="0"/>
              </a:rPr>
              <a:t>표시를</a:t>
            </a:r>
            <a:r>
              <a:rPr lang="en-US" altLang="ko-KR" sz="2400" i="1">
                <a:latin typeface="Helvetica" pitchFamily="2" charset="0"/>
              </a:rPr>
              <a:t> </a:t>
            </a:r>
            <a:r>
              <a:rPr lang="ko-KR" altLang="en-US" sz="2400" i="1">
                <a:latin typeface="Helvetica" pitchFamily="2" charset="0"/>
              </a:rPr>
              <a:t>잃어버리는</a:t>
            </a:r>
            <a:r>
              <a:rPr lang="en-US" altLang="ko-KR" sz="2400" i="1">
                <a:latin typeface="Helvetica" pitchFamily="2" charset="0"/>
              </a:rPr>
              <a:t> </a:t>
            </a:r>
            <a:r>
              <a:rPr lang="ko-KR" altLang="en-US" sz="2400" i="1">
                <a:latin typeface="Helvetica" pitchFamily="2" charset="0"/>
              </a:rPr>
              <a:t>것</a:t>
            </a:r>
            <a:r>
              <a:rPr lang="en-US" altLang="ko-KR" sz="2400" i="1">
                <a:latin typeface="Helvetica" pitchFamily="2" charset="0"/>
              </a:rPr>
              <a:t>.</a:t>
            </a:r>
            <a:r>
              <a:rPr lang="ko-KR" altLang="en-US" sz="2400" i="1">
                <a:latin typeface="Helvetica" pitchFamily="2" charset="0"/>
              </a:rPr>
              <a:t>”</a:t>
            </a:r>
            <a:endParaRPr lang="en-US" altLang="ko-KR" sz="2400" i="1">
              <a:latin typeface="Helvetica" pitchFamily="2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8D75E4CF-78C3-764C-A914-C932D10EB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autoUpdateAnimBg="0"/>
      <p:bldP spid="5019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2E4DA503-48CF-5A43-B59D-DFCFC01136E2}"/>
              </a:ext>
            </a:extLst>
          </p:cNvPr>
          <p:cNvGrpSpPr>
            <a:grpSpLocks/>
          </p:cNvGrpSpPr>
          <p:nvPr/>
        </p:nvGrpSpPr>
        <p:grpSpPr bwMode="auto">
          <a:xfrm>
            <a:off x="139700" y="949325"/>
            <a:ext cx="8813800" cy="5186363"/>
            <a:chOff x="88" y="598"/>
            <a:chExt cx="5552" cy="3267"/>
          </a:xfrm>
        </p:grpSpPr>
        <p:sp>
          <p:nvSpPr>
            <p:cNvPr id="51203" name="Text Box 3">
              <a:extLst>
                <a:ext uri="{FF2B5EF4-FFF2-40B4-BE49-F238E27FC236}">
                  <a16:creationId xmlns:a16="http://schemas.microsoft.com/office/drawing/2014/main" id="{B2C61583-8201-9848-BF92-B2CAA3CDE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" y="598"/>
              <a:ext cx="5552" cy="28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/>
              <a:endParaRPr lang="en-US" altLang="ko-KR" sz="1200">
                <a:latin typeface="Skia" panose="020D0502020204020204" pitchFamily="34" charset="0"/>
              </a:endParaRP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아바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중재자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전능자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처음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아멘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고대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시대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기름부은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사도와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제사장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주님의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팔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인생의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창조자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우리의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믿음의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창조자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시작과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끝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복된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그리고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유일한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주권자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부분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생명의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빵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빵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신랑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빛나는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새벽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목자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장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선택된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 i="1" u="sng">
                  <a:latin typeface="Skia" panose="020D0502020204020204" pitchFamily="34" charset="0"/>
                </a:rPr>
                <a:t>그리스도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그리스도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 i="1" u="sng">
                  <a:latin typeface="Skia" panose="020D0502020204020204" pitchFamily="34" charset="0"/>
                </a:rPr>
                <a:t>주</a:t>
              </a:r>
              <a:r>
                <a:rPr lang="en-US" altLang="ko-KR" sz="1200" i="1" u="sng">
                  <a:latin typeface="Skia" panose="020D0502020204020204" pitchFamily="34" charset="0"/>
                </a:rPr>
                <a:t> </a:t>
              </a:r>
              <a:r>
                <a:rPr lang="ko-KR" altLang="en-US" sz="1200" i="1" u="sng">
                  <a:latin typeface="Skia" panose="020D0502020204020204" pitchFamily="34" charset="0"/>
                </a:rPr>
                <a:t>그리스도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살아계신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아들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그리스도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위로자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명령자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이스라엘의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위로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소멸의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불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주춧돌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카운셀러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창조자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구조자</a:t>
              </a:r>
              <a:r>
                <a:rPr lang="en-US" altLang="ko-KR" sz="1200">
                  <a:latin typeface="Skia" panose="020D0502020204020204" pitchFamily="34" charset="0"/>
                </a:rPr>
                <a:t>…. </a:t>
              </a:r>
              <a:r>
                <a:rPr lang="ko-KR" altLang="en-US" sz="1200">
                  <a:latin typeface="Skia" panose="020D0502020204020204" pitchFamily="34" charset="0"/>
                </a:rPr>
                <a:t>모든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민족의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소망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문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야다이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영원한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하나님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영원한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아버지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정확한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그의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나타내심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신실하고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참되신</a:t>
              </a:r>
              <a:r>
                <a:rPr lang="en-US" altLang="ko-KR" sz="1200">
                  <a:latin typeface="Skia" panose="020D0502020204020204" pitchFamily="34" charset="0"/>
                </a:rPr>
                <a:t> …</a:t>
              </a:r>
              <a:r>
                <a:rPr lang="ko-KR" altLang="en-US" sz="1200">
                  <a:latin typeface="Skia" panose="020D0502020204020204" pitchFamily="34" charset="0"/>
                </a:rPr>
                <a:t>신실한</a:t>
              </a:r>
              <a:endParaRPr lang="en-US" altLang="ko-KR" sz="1200">
                <a:latin typeface="Skia" panose="020D0502020204020204" pitchFamily="34" charset="0"/>
              </a:endParaRPr>
            </a:p>
            <a:p>
              <a:pPr algn="ctr"/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증인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아버지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모든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창조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모다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앞선</a:t>
              </a:r>
              <a:r>
                <a:rPr lang="en-US" altLang="ko-KR" sz="1200">
                  <a:latin typeface="Skia" panose="020D0502020204020204" pitchFamily="34" charset="0"/>
                </a:rPr>
                <a:t>….</a:t>
              </a:r>
              <a:r>
                <a:rPr lang="ko-KR" altLang="en-US" sz="1200">
                  <a:latin typeface="Skia" panose="020D0502020204020204" pitchFamily="34" charset="0"/>
                </a:rPr>
                <a:t>첫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열매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기초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세리와</a:t>
              </a:r>
              <a:r>
                <a:rPr lang="en-US" altLang="ko-KR" sz="1200">
                  <a:latin typeface="Skia" panose="020D0502020204020204" pitchFamily="34" charset="0"/>
                </a:rPr>
                <a:t>  </a:t>
              </a:r>
              <a:r>
                <a:rPr lang="ko-KR" altLang="en-US" sz="1200">
                  <a:latin typeface="Skia" panose="020D0502020204020204" pitchFamily="34" charset="0"/>
                </a:rPr>
                <a:t>죄인의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친구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온화한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숭배자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선물</a:t>
              </a:r>
              <a:endParaRPr lang="en-US" altLang="ko-KR" sz="1200">
                <a:latin typeface="Skia" panose="020D0502020204020204" pitchFamily="34" charset="0"/>
              </a:endParaRPr>
            </a:p>
            <a:p>
              <a:pPr algn="ctr"/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영광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 i="1" u="sng">
                  <a:latin typeface="Skia" panose="020D0502020204020204" pitchFamily="34" charset="0"/>
                </a:rPr>
                <a:t>하나님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 i="1" u="sng">
                  <a:latin typeface="Skia" panose="020D0502020204020204" pitchFamily="34" charset="0"/>
                </a:rPr>
                <a:t>전능한</a:t>
              </a:r>
              <a:r>
                <a:rPr lang="en-US" altLang="ko-KR" sz="1200" i="1" u="sng">
                  <a:latin typeface="Skia" panose="020D0502020204020204" pitchFamily="34" charset="0"/>
                </a:rPr>
                <a:t> </a:t>
              </a:r>
              <a:r>
                <a:rPr lang="ko-KR" altLang="en-US" sz="1200" i="1" u="sng">
                  <a:latin typeface="Skia" panose="020D0502020204020204" pitchFamily="34" charset="0"/>
                </a:rPr>
                <a:t>하나님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모든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것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위의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하나님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나를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보시는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하나님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좋은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목자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위대한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대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제사장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목자장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인도자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몸의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머리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교회의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머리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모든것의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상속자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영원한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대제사장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거룩한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이스라엘의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거룩한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성령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희망</a:t>
              </a:r>
              <a:r>
                <a:rPr lang="en-US" altLang="ko-KR" sz="1200">
                  <a:latin typeface="Skia" panose="020D0502020204020204" pitchFamily="34" charset="0"/>
                </a:rPr>
                <a:t> …</a:t>
              </a:r>
              <a:r>
                <a:rPr lang="ko-KR" altLang="en-US" sz="1200">
                  <a:latin typeface="Skia" panose="020D0502020204020204" pitchFamily="34" charset="0"/>
                </a:rPr>
                <a:t>구원의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나팔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나는</a:t>
              </a:r>
              <a:r>
                <a:rPr lang="en-US" altLang="ko-KR" sz="1200">
                  <a:latin typeface="Skia" panose="020D0502020204020204" pitchFamily="34" charset="0"/>
                </a:rPr>
                <a:t> 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형상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그의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사람의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형상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임마누엘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여호와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 i="1" u="sng">
                  <a:latin typeface="Skia" panose="020D0502020204020204" pitchFamily="34" charset="0"/>
                </a:rPr>
                <a:t>예수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우리의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예수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그리스도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심판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왕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영원한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왕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왕중의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왕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시대의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왕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어린양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마지막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아담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율법을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주신자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지도자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생명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세상의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빛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독수리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같이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산골짝의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백합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유다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족속의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사자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산돌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생명수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주님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전능한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하나님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 i="1" u="sng">
                  <a:latin typeface="Skia" panose="020D0502020204020204" pitchFamily="34" charset="0"/>
                </a:rPr>
                <a:t>주</a:t>
              </a:r>
              <a:r>
                <a:rPr lang="en-US" altLang="ko-KR" sz="1200" i="1" u="sng">
                  <a:latin typeface="Skia" panose="020D0502020204020204" pitchFamily="34" charset="0"/>
                </a:rPr>
                <a:t> </a:t>
              </a:r>
              <a:r>
                <a:rPr lang="ko-KR" altLang="en-US" sz="1200" i="1" u="sng">
                  <a:latin typeface="Skia" panose="020D0502020204020204" pitchFamily="34" charset="0"/>
                </a:rPr>
                <a:t>예수</a:t>
              </a:r>
              <a:r>
                <a:rPr lang="en-US" altLang="ko-KR" sz="1200" i="1" u="sng">
                  <a:latin typeface="Skia" panose="020D0502020204020204" pitchFamily="34" charset="0"/>
                </a:rPr>
                <a:t> </a:t>
              </a:r>
              <a:r>
                <a:rPr lang="ko-KR" altLang="en-US" sz="1200" i="1" u="sng">
                  <a:latin typeface="Skia" panose="020D0502020204020204" pitchFamily="34" charset="0"/>
                </a:rPr>
                <a:t>그리스도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모든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영광의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주의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정의의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</a:p>
            <a:p>
              <a:pPr algn="ctr"/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사랑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슬픔의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사람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주인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중재자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은혜로운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하나님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나실인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다윗의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오메가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en-US" altLang="ko-KR" sz="1200">
                  <a:latin typeface="Skia" panose="020D0502020204020204" pitchFamily="34" charset="0"/>
                </a:rPr>
                <a:t>ONLY BEGOTTEN SON…</a:t>
              </a:r>
              <a:r>
                <a:rPr lang="ko-KR" altLang="en-US" sz="1200">
                  <a:latin typeface="Skia" panose="020D0502020204020204" pitchFamily="34" charset="0"/>
                </a:rPr>
                <a:t>유월절의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어린양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우리의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평화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옹기장이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능력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평화의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왕자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선지자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정재자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랍비</a:t>
              </a:r>
              <a:r>
                <a:rPr lang="en-US" altLang="ko-KR" sz="1200">
                  <a:latin typeface="Skia" panose="020D0502020204020204" pitchFamily="34" charset="0"/>
                </a:rPr>
                <a:t> [</a:t>
              </a:r>
              <a:r>
                <a:rPr lang="ko-KR" altLang="en-US" sz="1200">
                  <a:latin typeface="Skia" panose="020D0502020204020204" pitchFamily="34" charset="0"/>
                </a:rPr>
                <a:t>선생님</a:t>
              </a:r>
              <a:r>
                <a:rPr lang="en-US" altLang="ko-KR" sz="1200">
                  <a:latin typeface="Skia" panose="020D0502020204020204" pitchFamily="34" charset="0"/>
                </a:rPr>
                <a:t>]…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영광의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광채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구원자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정제다의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불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부활과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생명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정의로운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바위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다윗의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뿌리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샤론의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장미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창조의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주권자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세상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왕의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주권자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이스라엘의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주권자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구원자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이스라엘의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왕권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씨앗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섬기는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너희의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영혼의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목자와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돌보는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자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방패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다윗의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아들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</a:p>
            <a:p>
              <a:pPr algn="ctr"/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아들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야곱의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돌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정의의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아들</a:t>
              </a:r>
              <a:r>
                <a:rPr lang="en-US" altLang="ko-KR" sz="1200">
                  <a:latin typeface="Skia" panose="020D0502020204020204" pitchFamily="34" charset="0"/>
                </a:rPr>
                <a:t>… </a:t>
              </a:r>
              <a:r>
                <a:rPr lang="ko-KR" altLang="en-US" sz="1200">
                  <a:latin typeface="Skia" panose="020D0502020204020204" pitchFamily="34" charset="0"/>
                </a:rPr>
                <a:t>선생님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지리의</a:t>
              </a:r>
              <a:endParaRPr lang="en-US" altLang="ko-KR" sz="1200">
                <a:latin typeface="Skia" panose="020D0502020204020204" pitchFamily="34" charset="0"/>
              </a:endParaRPr>
            </a:p>
            <a:p>
              <a:pPr algn="ctr"/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빛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진리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포도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지혜의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왕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위대한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카운세러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말씀</a:t>
              </a:r>
              <a:r>
                <a:rPr lang="en-US" altLang="ko-KR" sz="1200">
                  <a:latin typeface="Skia" panose="020D0502020204020204" pitchFamily="34" charset="0"/>
                </a:rPr>
                <a:t>…</a:t>
              </a:r>
              <a:r>
                <a:rPr lang="ko-KR" altLang="en-US" sz="1200">
                  <a:latin typeface="Skia" panose="020D0502020204020204" pitchFamily="34" charset="0"/>
                </a:rPr>
                <a:t>하나님의</a:t>
              </a:r>
              <a:r>
                <a:rPr lang="en-US" altLang="ko-KR" sz="1200">
                  <a:latin typeface="Skia" panose="020D0502020204020204" pitchFamily="34" charset="0"/>
                </a:rPr>
                <a:t> </a:t>
              </a:r>
              <a:r>
                <a:rPr lang="ko-KR" altLang="en-US" sz="1200">
                  <a:latin typeface="Skia" panose="020D0502020204020204" pitchFamily="34" charset="0"/>
                </a:rPr>
                <a:t>말씀</a:t>
              </a:r>
              <a:r>
                <a:rPr lang="en-US" altLang="ko-KR" sz="1200">
                  <a:latin typeface="Skia" panose="020D0502020204020204" pitchFamily="34" charset="0"/>
                </a:rPr>
                <a:t>.</a:t>
              </a:r>
            </a:p>
          </p:txBody>
        </p:sp>
        <p:sp>
          <p:nvSpPr>
            <p:cNvPr id="51204" name="Text Box 4">
              <a:extLst>
                <a:ext uri="{FF2B5EF4-FFF2-40B4-BE49-F238E27FC236}">
                  <a16:creationId xmlns:a16="http://schemas.microsoft.com/office/drawing/2014/main" id="{3C207D3F-2F4A-DD49-A071-0BE18A76A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3" y="3577"/>
              <a:ext cx="136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200">
                  <a:latin typeface="Skia" charset="0"/>
                  <a:ea typeface="굴림" charset="0"/>
                </a:rPr>
                <a:t>메리</a:t>
              </a:r>
              <a:r>
                <a:rPr lang="en-US" altLang="ko-KR" sz="1200">
                  <a:latin typeface="Skia" charset="0"/>
                  <a:ea typeface="굴림" charset="0"/>
                </a:rPr>
                <a:t> </a:t>
              </a:r>
              <a:r>
                <a:rPr lang="ko-KR" altLang="en-US" sz="1200">
                  <a:latin typeface="Skia" charset="0"/>
                  <a:ea typeface="굴림" charset="0"/>
                </a:rPr>
                <a:t>폭스웰</a:t>
              </a:r>
              <a:r>
                <a:rPr lang="en-US" altLang="ko-KR" sz="1200">
                  <a:latin typeface="Skia" charset="0"/>
                  <a:ea typeface="굴림" charset="0"/>
                </a:rPr>
                <a:t> </a:t>
              </a:r>
              <a:r>
                <a:rPr lang="ko-KR" altLang="en-US" sz="1200">
                  <a:latin typeface="Skia" charset="0"/>
                  <a:ea typeface="굴림" charset="0"/>
                </a:rPr>
                <a:t>록스</a:t>
              </a:r>
              <a:r>
                <a:rPr lang="en-US" altLang="ko-KR" sz="1200">
                  <a:latin typeface="Skia" charset="0"/>
                  <a:ea typeface="굴림" charset="0"/>
                </a:rPr>
                <a:t>,        </a:t>
              </a:r>
              <a:r>
                <a:rPr lang="en-US" altLang="ko-KR" sz="1200" i="1">
                  <a:latin typeface="Skia" charset="0"/>
                  <a:ea typeface="굴림" charset="0"/>
                </a:rPr>
                <a:t>                                       </a:t>
              </a:r>
              <a:r>
                <a:rPr lang="ko-KR" altLang="en-US" sz="1200" i="1">
                  <a:latin typeface="Skia" charset="0"/>
                  <a:ea typeface="굴림" charset="0"/>
                </a:rPr>
                <a:t>하나님의</a:t>
              </a:r>
              <a:r>
                <a:rPr lang="en-US" altLang="ko-KR" sz="1200" i="1">
                  <a:latin typeface="Skia" charset="0"/>
                  <a:ea typeface="굴림" charset="0"/>
                </a:rPr>
                <a:t> </a:t>
              </a:r>
              <a:r>
                <a:rPr lang="ko-KR" altLang="en-US" sz="1200" i="1">
                  <a:latin typeface="Skia" charset="0"/>
                  <a:ea typeface="굴림" charset="0"/>
                </a:rPr>
                <a:t>영광의</a:t>
              </a:r>
              <a:r>
                <a:rPr lang="en-US" altLang="ko-KR" sz="1200" i="1">
                  <a:latin typeface="Skia" charset="0"/>
                  <a:ea typeface="굴림" charset="0"/>
                </a:rPr>
                <a:t> </a:t>
              </a:r>
              <a:r>
                <a:rPr lang="ko-KR" altLang="en-US" sz="1200" i="1">
                  <a:latin typeface="Skia" charset="0"/>
                  <a:ea typeface="굴림" charset="0"/>
                </a:rPr>
                <a:t>이름</a:t>
              </a:r>
              <a:r>
                <a:rPr lang="en-US" altLang="ko-KR" sz="1200">
                  <a:latin typeface="Skia" charset="0"/>
                  <a:ea typeface="굴림" charset="0"/>
                </a:rPr>
                <a:t> </a:t>
              </a:r>
            </a:p>
          </p:txBody>
        </p:sp>
      </p:grpSp>
      <p:sp>
        <p:nvSpPr>
          <p:cNvPr id="51205" name="Text Box 5">
            <a:extLst>
              <a:ext uri="{FF2B5EF4-FFF2-40B4-BE49-F238E27FC236}">
                <a16:creationId xmlns:a16="http://schemas.microsoft.com/office/drawing/2014/main" id="{FD4F41C7-B4A5-4742-8F63-23B11DE9B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Times New Roman" charset="0"/>
              <a:ea typeface="굴림" charset="0"/>
            </a:endParaRPr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EE7D8094-825B-D244-882B-E35A1B5A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1AF093F9-0BCD-374E-812A-8F24F5F8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ea typeface="굴림" charset="0"/>
            </a:endParaRPr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685519CB-437E-BE48-9170-39B55057C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604963"/>
            <a:ext cx="76200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0">
              <a:latin typeface="Comic Sans MS" charset="0"/>
              <a:ea typeface="굴림" charset="0"/>
            </a:endParaRPr>
          </a:p>
        </p:txBody>
      </p:sp>
      <p:sp>
        <p:nvSpPr>
          <p:cNvPr id="51210" name="Text Box 10">
            <a:extLst>
              <a:ext uri="{FF2B5EF4-FFF2-40B4-BE49-F238E27FC236}">
                <a16:creationId xmlns:a16="http://schemas.microsoft.com/office/drawing/2014/main" id="{5C330750-27D1-C849-9080-D4BEC538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17500"/>
            <a:ext cx="6872287" cy="57943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 i="1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하나님의</a:t>
            </a:r>
            <a:r>
              <a:rPr lang="en-US" altLang="ko-KR" sz="3200" i="1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 </a:t>
            </a:r>
            <a:r>
              <a:rPr lang="ko-KR" altLang="en-US" sz="3200" i="1" u="sng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영광스러운</a:t>
            </a:r>
            <a:r>
              <a:rPr lang="en-US" altLang="ko-KR" sz="3200" i="1" u="sng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200" i="1" u="sng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이름</a:t>
            </a:r>
            <a:r>
              <a:rPr lang="en-US" altLang="ko-KR" sz="3200" i="1" u="sng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en-US" altLang="ko-KR" sz="3200" i="1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!</a:t>
            </a:r>
          </a:p>
        </p:txBody>
      </p:sp>
      <p:sp>
        <p:nvSpPr>
          <p:cNvPr id="51211" name="AutoShape 11">
            <a:extLst>
              <a:ext uri="{FF2B5EF4-FFF2-40B4-BE49-F238E27FC236}">
                <a16:creationId xmlns:a16="http://schemas.microsoft.com/office/drawing/2014/main" id="{D7AC682F-EFFE-3846-9E45-03B13B4B9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112838"/>
            <a:ext cx="1000125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2" name="AutoShape 12">
            <a:extLst>
              <a:ext uri="{FF2B5EF4-FFF2-40B4-BE49-F238E27FC236}">
                <a16:creationId xmlns:a16="http://schemas.microsoft.com/office/drawing/2014/main" id="{7D08EBA5-0A65-084E-B3D1-E66828FCF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2035175"/>
            <a:ext cx="1128713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3" name="AutoShape 13">
            <a:extLst>
              <a:ext uri="{FF2B5EF4-FFF2-40B4-BE49-F238E27FC236}">
                <a16:creationId xmlns:a16="http://schemas.microsoft.com/office/drawing/2014/main" id="{EFE248D2-DF45-324C-93FF-60A897E24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438400"/>
            <a:ext cx="1771650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4" name="AutoShape 14">
            <a:extLst>
              <a:ext uri="{FF2B5EF4-FFF2-40B4-BE49-F238E27FC236}">
                <a16:creationId xmlns:a16="http://schemas.microsoft.com/office/drawing/2014/main" id="{D06CFBEE-6CDE-4E4C-8809-F38E35FF3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0" y="3681413"/>
            <a:ext cx="1214438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5" name="AutoShape 15">
            <a:extLst>
              <a:ext uri="{FF2B5EF4-FFF2-40B4-BE49-F238E27FC236}">
                <a16:creationId xmlns:a16="http://schemas.microsoft.com/office/drawing/2014/main" id="{8DBB9CD0-A111-4C4F-B38F-98BC79F6B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4775200"/>
            <a:ext cx="1414462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6" name="AutoShape 16">
            <a:extLst>
              <a:ext uri="{FF2B5EF4-FFF2-40B4-BE49-F238E27FC236}">
                <a16:creationId xmlns:a16="http://schemas.microsoft.com/office/drawing/2014/main" id="{A7652D32-2D99-FB4F-AB12-47EF67D6A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0363" y="5311775"/>
            <a:ext cx="871537" cy="3143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17" name="Text Box 17">
            <a:extLst>
              <a:ext uri="{FF2B5EF4-FFF2-40B4-BE49-F238E27FC236}">
                <a16:creationId xmlns:a16="http://schemas.microsoft.com/office/drawing/2014/main" id="{75B014E3-B59D-BF4D-9989-4D02B17BF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Times New Roman" charset="0"/>
              <a:ea typeface="굴림" charset="0"/>
            </a:endParaRPr>
          </a:p>
        </p:txBody>
      </p:sp>
      <p:sp>
        <p:nvSpPr>
          <p:cNvPr id="51218" name="Text Box 18">
            <a:extLst>
              <a:ext uri="{FF2B5EF4-FFF2-40B4-BE49-F238E27FC236}">
                <a16:creationId xmlns:a16="http://schemas.microsoft.com/office/drawing/2014/main" id="{04B5CA27-E45E-BA44-B466-4F475027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ea typeface="굴림" charset="0"/>
            </a:endParaRPr>
          </a:p>
        </p:txBody>
      </p:sp>
      <p:sp>
        <p:nvSpPr>
          <p:cNvPr id="51219" name="Text Box 19">
            <a:extLst>
              <a:ext uri="{FF2B5EF4-FFF2-40B4-BE49-F238E27FC236}">
                <a16:creationId xmlns:a16="http://schemas.microsoft.com/office/drawing/2014/main" id="{CFDDEB39-395C-894F-B072-B19D9AD50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16150"/>
            <a:ext cx="2692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4000" i="1">
                <a:solidFill>
                  <a:schemeClr val="folHlink"/>
                </a:solidFill>
                <a:latin typeface="Comic Sans MS" charset="0"/>
                <a:ea typeface="굴림" charset="0"/>
              </a:rPr>
              <a:t>그리스도</a:t>
            </a:r>
            <a:r>
              <a:rPr lang="en-US" altLang="ko-KR" sz="4000" i="1">
                <a:solidFill>
                  <a:schemeClr val="folHlink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Comic Sans MS" charset="0"/>
                <a:ea typeface="굴림" charset="0"/>
              </a:rPr>
              <a:t>주</a:t>
            </a:r>
            <a:endParaRPr lang="en-US" altLang="ko-KR" sz="4000" i="1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220" name="Text Box 20">
            <a:extLst>
              <a:ext uri="{FF2B5EF4-FFF2-40B4-BE49-F238E27FC236}">
                <a16:creationId xmlns:a16="http://schemas.microsoft.com/office/drawing/2014/main" id="{B6BB5B61-9683-074E-A668-DA4D91FEA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33600"/>
            <a:ext cx="4351338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5400" i="1">
                <a:solidFill>
                  <a:schemeClr val="folHlink"/>
                </a:solidFill>
                <a:latin typeface="Comic Sans MS" charset="0"/>
                <a:ea typeface="굴림" charset="0"/>
              </a:rPr>
              <a:t>그리스도</a:t>
            </a:r>
            <a:r>
              <a:rPr lang="en-US" altLang="ko-KR" sz="5400" i="1">
                <a:solidFill>
                  <a:schemeClr val="folHlink"/>
                </a:solidFill>
                <a:latin typeface="Comic Sans MS" charset="0"/>
                <a:ea typeface="굴림" charset="0"/>
              </a:rPr>
              <a:t>   </a:t>
            </a:r>
            <a:r>
              <a:rPr lang="ko-KR" altLang="en-US" sz="5400" i="1">
                <a:solidFill>
                  <a:schemeClr val="folHlink"/>
                </a:solidFill>
                <a:latin typeface="Comic Sans MS" charset="0"/>
                <a:ea typeface="굴림" charset="0"/>
              </a:rPr>
              <a:t>주</a:t>
            </a:r>
            <a:endParaRPr lang="en-US" altLang="ko-KR" sz="5400" i="1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221" name="Text Box 21">
            <a:extLst>
              <a:ext uri="{FF2B5EF4-FFF2-40B4-BE49-F238E27FC236}">
                <a16:creationId xmlns:a16="http://schemas.microsoft.com/office/drawing/2014/main" id="{3D8AD203-A172-184B-A959-D81B45DCD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05000"/>
            <a:ext cx="4351338" cy="2608263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6600" i="1">
                <a:solidFill>
                  <a:srgbClr val="FF0000"/>
                </a:solidFill>
              </a:rPr>
              <a:t>그리스도</a:t>
            </a:r>
            <a:r>
              <a:rPr lang="en-US" altLang="ko-KR" sz="6600" i="1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ko-KR" altLang="en-US" sz="6600" i="1">
                <a:solidFill>
                  <a:srgbClr val="FF0000"/>
                </a:solidFill>
              </a:rPr>
              <a:t>주</a:t>
            </a:r>
            <a:endParaRPr lang="en-US" altLang="ko-KR" sz="6600" i="1">
              <a:solidFill>
                <a:srgbClr val="FF0000"/>
              </a:solidFill>
            </a:endParaRPr>
          </a:p>
        </p:txBody>
      </p:sp>
      <p:sp>
        <p:nvSpPr>
          <p:cNvPr id="51222" name="Text Box 22">
            <a:extLst>
              <a:ext uri="{FF2B5EF4-FFF2-40B4-BE49-F238E27FC236}">
                <a16:creationId xmlns:a16="http://schemas.microsoft.com/office/drawing/2014/main" id="{0DEA8377-060D-BF4D-9A61-3ACB7C65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8151813" cy="4313238"/>
          </a:xfrm>
          <a:prstGeom prst="rect">
            <a:avLst/>
          </a:prstGeom>
          <a:noFill/>
          <a:ln>
            <a:noFill/>
          </a:ln>
          <a:effectLst>
            <a:outerShdw blurRad="63500" dist="176434" dir="358461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7700" b="0">
                <a:solidFill>
                  <a:srgbClr val="99CCFF"/>
                </a:solidFill>
                <a:latin typeface="Kosher-Normal" charset="0"/>
                <a:ea typeface="굴림" charset="0"/>
              </a:rPr>
              <a:t>예수</a:t>
            </a:r>
            <a:endParaRPr lang="en-US" altLang="ko-KR" sz="27700" b="0">
              <a:solidFill>
                <a:srgbClr val="99CCFF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51223" name="Text Box 23">
            <a:extLst>
              <a:ext uri="{FF2B5EF4-FFF2-40B4-BE49-F238E27FC236}">
                <a16:creationId xmlns:a16="http://schemas.microsoft.com/office/drawing/2014/main" id="{49ACE10B-884C-3E43-83ED-1CF67D1B3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5822950"/>
            <a:ext cx="4178300" cy="636588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#11</a:t>
            </a:r>
          </a:p>
        </p:txBody>
      </p:sp>
      <p:sp>
        <p:nvSpPr>
          <p:cNvPr id="51224" name="Rectangle 24">
            <a:extLst>
              <a:ext uri="{FF2B5EF4-FFF2-40B4-BE49-F238E27FC236}">
                <a16:creationId xmlns:a16="http://schemas.microsoft.com/office/drawing/2014/main" id="{38D30B83-D82B-044F-A652-E33AF7B8D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1225" name="Text Box 25">
            <a:extLst>
              <a:ext uri="{FF2B5EF4-FFF2-40B4-BE49-F238E27FC236}">
                <a16:creationId xmlns:a16="http://schemas.microsoft.com/office/drawing/2014/main" id="{E2DC058B-CF0A-954C-9D1A-593BD46E7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8</a:t>
            </a:r>
          </a:p>
        </p:txBody>
      </p:sp>
      <p:sp>
        <p:nvSpPr>
          <p:cNvPr id="51209" name="Text Box 9">
            <a:extLst>
              <a:ext uri="{FF2B5EF4-FFF2-40B4-BE49-F238E27FC236}">
                <a16:creationId xmlns:a16="http://schemas.microsoft.com/office/drawing/2014/main" id="{C0CCF898-3CBE-CE4B-814C-6FBAAD5E4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388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BF43D"/>
                </a:solidFill>
                <a:latin typeface="Skia" charset="0"/>
                <a:ea typeface="굴림" charset="0"/>
              </a:rPr>
              <a:t>우리는</a:t>
            </a:r>
            <a:r>
              <a:rPr lang="en-US" altLang="ko-KR" sz="3200">
                <a:solidFill>
                  <a:srgbClr val="FBF43D"/>
                </a:solidFill>
                <a:latin typeface="Skia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BF43D"/>
                </a:solidFill>
                <a:latin typeface="Skia" charset="0"/>
                <a:ea typeface="굴림" charset="0"/>
              </a:rPr>
              <a:t>그</a:t>
            </a:r>
            <a:r>
              <a:rPr lang="en-US" altLang="ko-KR" sz="3200">
                <a:solidFill>
                  <a:srgbClr val="FBF43D"/>
                </a:solidFill>
                <a:latin typeface="Skia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BF43D"/>
                </a:solidFill>
                <a:latin typeface="Skia" charset="0"/>
                <a:ea typeface="굴림" charset="0"/>
              </a:rPr>
              <a:t>표적을</a:t>
            </a:r>
            <a:r>
              <a:rPr lang="en-US" altLang="ko-KR" sz="3200">
                <a:solidFill>
                  <a:srgbClr val="FBF43D"/>
                </a:solidFill>
                <a:latin typeface="Skia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BF43D"/>
                </a:solidFill>
                <a:latin typeface="Skia" charset="0"/>
                <a:ea typeface="굴림" charset="0"/>
              </a:rPr>
              <a:t>빗나갔습니까</a:t>
            </a:r>
            <a:r>
              <a:rPr lang="en-US" altLang="ko-KR" sz="3200">
                <a:solidFill>
                  <a:srgbClr val="FBF43D"/>
                </a:solidFill>
                <a:latin typeface="Skia" charset="0"/>
                <a:ea typeface="굴림" charset="0"/>
              </a:rPr>
              <a:t> - </a:t>
            </a:r>
            <a:r>
              <a:rPr lang="ko-KR" altLang="en-US" sz="3200">
                <a:solidFill>
                  <a:srgbClr val="FBF43D"/>
                </a:solidFill>
                <a:latin typeface="Skia" charset="0"/>
                <a:ea typeface="굴림" charset="0"/>
              </a:rPr>
              <a:t>아닙니까</a:t>
            </a:r>
            <a:r>
              <a:rPr lang="en-US" altLang="ko-KR" sz="3200">
                <a:solidFill>
                  <a:srgbClr val="FBF43D"/>
                </a:solidFill>
                <a:latin typeface="Skia" charset="0"/>
                <a:ea typeface="굴림" charset="0"/>
              </a:rPr>
              <a:t>?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1" grpId="0" animBg="1"/>
      <p:bldP spid="51212" grpId="0" animBg="1"/>
      <p:bldP spid="51213" grpId="0" animBg="1"/>
      <p:bldP spid="51214" grpId="0" animBg="1"/>
      <p:bldP spid="51215" grpId="0" animBg="1"/>
      <p:bldP spid="51216" grpId="0" animBg="1"/>
      <p:bldP spid="51219" grpId="0" autoUpdateAnimBg="0"/>
      <p:bldP spid="51220" grpId="0" autoUpdateAnimBg="0"/>
      <p:bldP spid="51221" grpId="0" autoUpdateAnimBg="0"/>
      <p:bldP spid="51222" grpId="0" autoUpdateAnimBg="0"/>
      <p:bldP spid="51223" grpId="0" animBg="1" autoUpdateAnimBg="0"/>
      <p:bldP spid="51223" grpId="1" animBg="1" autoUpdateAnimBg="0"/>
      <p:bldP spid="5120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6CF4F3F-CADF-424C-9910-601C22A0D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 i="1">
                <a:latin typeface="Helvetica" pitchFamily="2" charset="0"/>
              </a:rPr>
              <a:t>“죄”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라는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단어와</a:t>
            </a:r>
            <a:r>
              <a:rPr lang="en-US" altLang="ko-KR" sz="4000" i="1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Helvetica" pitchFamily="2" charset="0"/>
              </a:rPr>
              <a:t>관련해서</a:t>
            </a:r>
            <a:r>
              <a:rPr lang="en-US" altLang="ko-KR" sz="4000" i="1">
                <a:latin typeface="Helvetica" pitchFamily="2" charset="0"/>
              </a:rPr>
              <a:t>...</a:t>
            </a: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D17B690B-4F97-3449-AAF1-29A3A9C02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Times New Roman" charset="0"/>
              <a:ea typeface="굴림" charset="0"/>
            </a:endParaRPr>
          </a:p>
        </p:txBody>
      </p:sp>
      <p:sp>
        <p:nvSpPr>
          <p:cNvPr id="52229" name="Text Box 5">
            <a:extLst>
              <a:ext uri="{FF2B5EF4-FFF2-40B4-BE49-F238E27FC236}">
                <a16:creationId xmlns:a16="http://schemas.microsoft.com/office/drawing/2014/main" id="{6BC58DC2-EFE1-D043-976A-723D27CB0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52230" name="Group 6">
            <a:extLst>
              <a:ext uri="{FF2B5EF4-FFF2-40B4-BE49-F238E27FC236}">
                <a16:creationId xmlns:a16="http://schemas.microsoft.com/office/drawing/2014/main" id="{4FCF536E-2805-AD45-9ACD-D41E85C41501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3695700"/>
            <a:ext cx="8559800" cy="2540000"/>
            <a:chOff x="200" y="2328"/>
            <a:chExt cx="5392" cy="1600"/>
          </a:xfrm>
        </p:grpSpPr>
        <p:sp>
          <p:nvSpPr>
            <p:cNvPr id="52231" name="Text Box 7">
              <a:extLst>
                <a:ext uri="{FF2B5EF4-FFF2-40B4-BE49-F238E27FC236}">
                  <a16:creationId xmlns:a16="http://schemas.microsoft.com/office/drawing/2014/main" id="{C69779FB-C8CD-8544-AE17-4044B5A80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" y="2404"/>
              <a:ext cx="5392" cy="1441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그것에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대해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바울은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        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로마서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3:23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에서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 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아주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            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잘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요약하고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 </a:t>
              </a:r>
              <a:r>
                <a:rPr lang="ko-KR" altLang="en-US" sz="4800" i="1">
                  <a:solidFill>
                    <a:srgbClr val="66FF78"/>
                  </a:solidFill>
                  <a:latin typeface="Helvetica" pitchFamily="2" charset="0"/>
                </a:rPr>
                <a:t>있다</a:t>
              </a:r>
              <a:r>
                <a:rPr lang="en-US" altLang="ko-KR" sz="4800" i="1">
                  <a:solidFill>
                    <a:srgbClr val="66FF78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52232" name="AutoShape 8">
              <a:extLst>
                <a:ext uri="{FF2B5EF4-FFF2-40B4-BE49-F238E27FC236}">
                  <a16:creationId xmlns:a16="http://schemas.microsoft.com/office/drawing/2014/main" id="{BA2A4437-22DB-7141-8CB1-2C5242A57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" y="2328"/>
              <a:ext cx="3903" cy="16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52233" name="Rectangle 9">
            <a:extLst>
              <a:ext uri="{FF2B5EF4-FFF2-40B4-BE49-F238E27FC236}">
                <a16:creationId xmlns:a16="http://schemas.microsoft.com/office/drawing/2014/main" id="{EA136868-34E1-B244-A69B-2FCCA9D02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2234" name="Rectangle 10">
            <a:extLst>
              <a:ext uri="{FF2B5EF4-FFF2-40B4-BE49-F238E27FC236}">
                <a16:creationId xmlns:a16="http://schemas.microsoft.com/office/drawing/2014/main" id="{5071D04E-6B32-984B-AEA4-C5B162596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608263"/>
            <a:ext cx="84582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누가</a:t>
            </a:r>
            <a:r>
              <a:rPr lang="en-US" altLang="ko-KR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그런</a:t>
            </a:r>
            <a:r>
              <a:rPr lang="en-US" altLang="ko-KR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기준들에</a:t>
            </a:r>
            <a:r>
              <a:rPr lang="en-US" altLang="ko-KR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맞게</a:t>
            </a:r>
            <a:r>
              <a:rPr lang="en-US" altLang="ko-KR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측량할</a:t>
            </a:r>
            <a:r>
              <a:rPr lang="en-US" altLang="ko-KR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수</a:t>
            </a:r>
            <a:r>
              <a:rPr lang="en-US" altLang="ko-KR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있습니까</a:t>
            </a:r>
            <a:r>
              <a:rPr lang="en-US" altLang="ko-KR" sz="3200" i="1">
                <a:solidFill>
                  <a:schemeClr val="folHlink"/>
                </a:solidFill>
                <a:latin typeface="Helvetica" charset="0"/>
                <a:ea typeface="굴림" charset="0"/>
              </a:rPr>
              <a:t>?</a:t>
            </a:r>
            <a:endParaRPr lang="en-US" altLang="ko-KR" sz="1800" i="1">
              <a:solidFill>
                <a:schemeClr val="folHlink"/>
              </a:solidFill>
              <a:latin typeface="Helvetica" charset="0"/>
              <a:ea typeface="굴림" charset="0"/>
            </a:endParaRPr>
          </a:p>
        </p:txBody>
      </p:sp>
      <p:sp>
        <p:nvSpPr>
          <p:cNvPr id="52235" name="Text Box 11">
            <a:extLst>
              <a:ext uri="{FF2B5EF4-FFF2-40B4-BE49-F238E27FC236}">
                <a16:creationId xmlns:a16="http://schemas.microsoft.com/office/drawing/2014/main" id="{D8EDD48B-13A3-4B4F-A1E1-B00B93113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  <p:sp>
        <p:nvSpPr>
          <p:cNvPr id="52237" name="Rectangle 13">
            <a:extLst>
              <a:ext uri="{FF2B5EF4-FFF2-40B4-BE49-F238E27FC236}">
                <a16:creationId xmlns:a16="http://schemas.microsoft.com/office/drawing/2014/main" id="{AE263D32-87A4-B64A-A8D8-64F411C6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utoUpdateAnimBg="0"/>
      <p:bldP spid="5223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0" y="2533650"/>
            <a:ext cx="1738313" cy="43386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Picture 4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 bwMode="auto">
          <a:xfrm>
            <a:off x="-22225" y="2220913"/>
            <a:ext cx="9166225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197" name="Text Box 5"/>
          <p:cNvSpPr txBox="1">
            <a:spLocks noChangeArrowheads="1"/>
          </p:cNvSpPr>
          <p:nvPr/>
        </p:nvSpPr>
        <p:spPr bwMode="auto">
          <a:xfrm>
            <a:off x="388938" y="3103563"/>
            <a:ext cx="86264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300" dirty="0">
                <a:solidFill>
                  <a:srgbClr val="FFFF00"/>
                </a:solidFill>
                <a:latin typeface="Papyrus" charset="0"/>
              </a:rPr>
              <a:t>Our ministry is deeply indebted to Todd Bolen, creator of the </a:t>
            </a:r>
            <a:r>
              <a:rPr lang="en-US" sz="2300" i="1" dirty="0">
                <a:solidFill>
                  <a:srgbClr val="FFFF00"/>
                </a:solidFill>
                <a:latin typeface="Papyrus" charset="0"/>
              </a:rPr>
              <a:t>Pictorial Library of Bible Lands</a:t>
            </a:r>
            <a:r>
              <a:rPr lang="en-US" sz="2300" dirty="0">
                <a:solidFill>
                  <a:srgbClr val="FFFF00"/>
                </a:solidFill>
                <a:latin typeface="Papyrus" charset="0"/>
              </a:rPr>
              <a:t>, for his generous permission to use photo resources throughout THE BIBLE…BASICALLY®.  TBB users are urged to visit </a:t>
            </a:r>
            <a:r>
              <a:rPr lang="en-US" sz="2300" dirty="0" err="1">
                <a:solidFill>
                  <a:srgbClr val="FFFF00"/>
                </a:solidFill>
                <a:latin typeface="Papyrus" charset="0"/>
              </a:rPr>
              <a:t>BiblePlaces.com</a:t>
            </a:r>
            <a:r>
              <a:rPr lang="en-US" sz="2300" dirty="0">
                <a:solidFill>
                  <a:srgbClr val="FFFF00"/>
                </a:solidFill>
                <a:latin typeface="Papyrus" charset="0"/>
              </a:rPr>
              <a:t> and explore the thousands of photo resources available from the Holy Land, throughout the Aegean and Mediterranean Basin to Southern Europe where the Christian faith took root. </a:t>
            </a:r>
            <a:r>
              <a:rPr lang="en-US" sz="2300" dirty="0" err="1">
                <a:solidFill>
                  <a:srgbClr val="FFFF00"/>
                </a:solidFill>
                <a:latin typeface="Papyrus" charset="0"/>
              </a:rPr>
              <a:t>BiblePlaces.com</a:t>
            </a:r>
            <a:r>
              <a:rPr lang="en-US" sz="2300" dirty="0">
                <a:solidFill>
                  <a:srgbClr val="FFFF00"/>
                </a:solidFill>
                <a:latin typeface="Papyrus" charset="0"/>
              </a:rPr>
              <a:t> offers teachers and visual producers an incomparable array of high-resolution digital photographic resources.  Please visit!                         Thanks, Todd!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6807200" y="1944688"/>
            <a:ext cx="2351088" cy="987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 rot="-244415">
            <a:off x="-14288" y="1582738"/>
            <a:ext cx="3208338" cy="65405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-22225" y="2085975"/>
            <a:ext cx="1697038" cy="611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2020888" y="1592263"/>
            <a:ext cx="6621462" cy="9588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8202" name="Text Box 10"/>
          <p:cNvSpPr txBox="1">
            <a:spLocks noChangeArrowheads="1"/>
          </p:cNvSpPr>
          <p:nvPr/>
        </p:nvSpPr>
        <p:spPr bwMode="auto">
          <a:xfrm>
            <a:off x="0" y="1862138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CC00"/>
                </a:solidFill>
                <a:latin typeface="Ligurino" charset="0"/>
              </a:rPr>
              <a:t>The Pictorial Library of Bible Lands</a:t>
            </a:r>
          </a:p>
        </p:txBody>
      </p:sp>
      <p:sp>
        <p:nvSpPr>
          <p:cNvPr id="18442" name="Text Box 1028"/>
          <p:cNvSpPr txBox="1">
            <a:spLocks noChangeArrowheads="1"/>
          </p:cNvSpPr>
          <p:nvPr/>
        </p:nvSpPr>
        <p:spPr bwMode="auto">
          <a:xfrm>
            <a:off x="8159750" y="6529388"/>
            <a:ext cx="388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0">
                <a:solidFill>
                  <a:srgbClr val="FFFFFF"/>
                </a:solidFill>
              </a:rPr>
              <a:t>01a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12" name="Rectangle 1045"/>
          <p:cNvSpPr>
            <a:spLocks noChangeArrowheads="1"/>
          </p:cNvSpPr>
          <p:nvPr/>
        </p:nvSpPr>
        <p:spPr bwMode="auto">
          <a:xfrm>
            <a:off x="7532688" y="6529388"/>
            <a:ext cx="80803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9.65.05a.</a:t>
            </a:r>
          </a:p>
        </p:txBody>
      </p:sp>
    </p:spTree>
    <p:extLst>
      <p:ext uri="{BB962C8B-B14F-4D97-AF65-F5344CB8AC3E}">
        <p14:creationId xmlns:p14="http://schemas.microsoft.com/office/powerpoint/2010/main" val="10349481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>
            <a:extLst>
              <a:ext uri="{FF2B5EF4-FFF2-40B4-BE49-F238E27FC236}">
                <a16:creationId xmlns:a16="http://schemas.microsoft.com/office/drawing/2014/main" id="{8034AD15-E97F-4F4A-96AE-7423B0250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0CEACB-6CE7-6A44-A35E-ECF05FE375F7}"/>
              </a:ext>
            </a:extLst>
          </p:cNvPr>
          <p:cNvSpPr txBox="1"/>
          <p:nvPr/>
        </p:nvSpPr>
        <p:spPr>
          <a:xfrm>
            <a:off x="808119" y="1847791"/>
            <a:ext cx="73452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6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/>
                <a:ea typeface="Arial"/>
                <a:cs typeface="Arial"/>
              </a:rPr>
              <a:t>"...</a:t>
            </a:r>
            <a:r>
              <a:rPr lang="ko-KR" altLang="en-US" sz="6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/>
                <a:ea typeface="Arial"/>
                <a:cs typeface="Arial"/>
              </a:rPr>
              <a:t>모든 사람이 죄를</a:t>
            </a:r>
          </a:p>
          <a:p>
            <a:pPr algn="ctr">
              <a:defRPr/>
            </a:pPr>
            <a:r>
              <a:rPr lang="ko-KR" altLang="en-US" sz="60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/>
                <a:ea typeface="Arial"/>
                <a:cs typeface="Arial"/>
              </a:rPr>
              <a:t>지으매</a:t>
            </a:r>
            <a:r>
              <a:rPr lang="ko-KR" altLang="en-US" sz="6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/>
                <a:ea typeface="Arial"/>
                <a:cs typeface="Arial"/>
              </a:rPr>
              <a:t> 하나님의영광</a:t>
            </a:r>
          </a:p>
          <a:p>
            <a:pPr algn="ctr">
              <a:defRPr/>
            </a:pPr>
            <a:r>
              <a:rPr lang="ko-KR" altLang="en-US" sz="6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/>
                <a:ea typeface="Arial"/>
                <a:cs typeface="Arial"/>
              </a:rPr>
              <a:t>에 이르지 못하더니</a:t>
            </a:r>
            <a:r>
              <a:rPr lang="en-US" altLang="ko-KR" sz="60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"/>
                <a:ea typeface="Arial"/>
                <a:cs typeface="Arial"/>
              </a:rPr>
              <a:t>."</a:t>
            </a:r>
            <a:endParaRPr lang="en-US" sz="60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>
            <a:extLst>
              <a:ext uri="{FF2B5EF4-FFF2-40B4-BE49-F238E27FC236}">
                <a16:creationId xmlns:a16="http://schemas.microsoft.com/office/drawing/2014/main" id="{ED4695F0-991D-8F4C-BA2F-84288269E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28800"/>
            <a:ext cx="5410200" cy="426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9C36C04-9B5C-DE40-B674-9841E24D4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525" y="5649913"/>
            <a:ext cx="2198688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A2C1FE"/>
                </a:solidFill>
                <a:latin typeface="Helvetica" charset="0"/>
                <a:ea typeface="굴림" charset="0"/>
              </a:rPr>
              <a:t>              </a:t>
            </a:r>
            <a:r>
              <a:rPr lang="ko-KR" altLang="en-US" sz="2400">
                <a:solidFill>
                  <a:srgbClr val="A2C1FE"/>
                </a:solidFill>
                <a:latin typeface="Helvetica" charset="0"/>
                <a:ea typeface="굴림" charset="0"/>
              </a:rPr>
              <a:t>성서</a:t>
            </a:r>
            <a:endParaRPr lang="en-US" altLang="ko-KR" sz="2400">
              <a:solidFill>
                <a:srgbClr val="A2C1FE"/>
              </a:solidFill>
              <a:latin typeface="Helvetica" charset="0"/>
              <a:ea typeface="굴림" charset="0"/>
            </a:endParaRP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8D4B8451-45A9-0042-A158-4DEC22894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349500"/>
            <a:ext cx="2198688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rgbClr val="A2C1FE"/>
                </a:solidFill>
                <a:latin typeface="Helvetica" charset="0"/>
                <a:ea typeface="굴림" charset="0"/>
              </a:rPr>
              <a:t>  </a:t>
            </a:r>
            <a:r>
              <a:rPr lang="ko-KR" altLang="en-US" sz="2400">
                <a:solidFill>
                  <a:srgbClr val="A2C1FE"/>
                </a:solidFill>
                <a:latin typeface="Helvetica" charset="0"/>
                <a:ea typeface="굴림" charset="0"/>
              </a:rPr>
              <a:t>뜻</a:t>
            </a:r>
            <a:endParaRPr lang="en-US" altLang="ko-KR" sz="2400">
              <a:solidFill>
                <a:srgbClr val="A2C1FE"/>
              </a:solidFill>
              <a:latin typeface="Helvetica" charset="0"/>
              <a:ea typeface="굴림" charset="0"/>
            </a:endParaRP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E652CA6E-4D67-034B-98F2-63ED2BBAA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5648325"/>
            <a:ext cx="2198687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A2C1FE"/>
                </a:solidFill>
                <a:latin typeface="Helvetica" charset="0"/>
                <a:ea typeface="굴림" charset="0"/>
              </a:rPr>
              <a:t>계약</a:t>
            </a:r>
            <a:endParaRPr lang="en-US" altLang="ko-KR" sz="2400">
              <a:solidFill>
                <a:srgbClr val="A2C1FE"/>
              </a:solidFill>
              <a:latin typeface="Helvetica" charset="0"/>
              <a:ea typeface="굴림" charset="0"/>
            </a:endParaRPr>
          </a:p>
        </p:txBody>
      </p:sp>
      <p:sp>
        <p:nvSpPr>
          <p:cNvPr id="54279" name="Line 7">
            <a:extLst>
              <a:ext uri="{FF2B5EF4-FFF2-40B4-BE49-F238E27FC236}">
                <a16:creationId xmlns:a16="http://schemas.microsoft.com/office/drawing/2014/main" id="{690AF9EB-BE62-EC44-AC2F-97BFEEE155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1725" y="4670425"/>
            <a:ext cx="1878013" cy="9937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280" name="Line 8">
            <a:extLst>
              <a:ext uri="{FF2B5EF4-FFF2-40B4-BE49-F238E27FC236}">
                <a16:creationId xmlns:a16="http://schemas.microsoft.com/office/drawing/2014/main" id="{5055A500-7C4A-8140-A281-7AF6B33A8C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9350" y="4652963"/>
            <a:ext cx="1776413" cy="100806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281" name="Line 9">
            <a:extLst>
              <a:ext uri="{FF2B5EF4-FFF2-40B4-BE49-F238E27FC236}">
                <a16:creationId xmlns:a16="http://schemas.microsoft.com/office/drawing/2014/main" id="{4FF2AA8A-7C43-174E-87F4-7F1B0BFE91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1525" y="2755900"/>
            <a:ext cx="0" cy="13239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282" name="Line 10">
            <a:extLst>
              <a:ext uri="{FF2B5EF4-FFF2-40B4-BE49-F238E27FC236}">
                <a16:creationId xmlns:a16="http://schemas.microsoft.com/office/drawing/2014/main" id="{22F24298-1CFA-2344-87F1-59320196F0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7788" y="2824163"/>
            <a:ext cx="1606550" cy="243681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283" name="Line 11">
            <a:extLst>
              <a:ext uri="{FF2B5EF4-FFF2-40B4-BE49-F238E27FC236}">
                <a16:creationId xmlns:a16="http://schemas.microsoft.com/office/drawing/2014/main" id="{01542633-A063-FA45-805A-A0B8B9C6DB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6163" y="2781300"/>
            <a:ext cx="1619250" cy="248920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284" name="Line 12">
            <a:extLst>
              <a:ext uri="{FF2B5EF4-FFF2-40B4-BE49-F238E27FC236}">
                <a16:creationId xmlns:a16="http://schemas.microsoft.com/office/drawing/2014/main" id="{72E87BE3-16A1-D94B-A300-ACFC08FF6B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7675" y="5551488"/>
            <a:ext cx="3213100" cy="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285" name="Rectangle 13">
            <a:extLst>
              <a:ext uri="{FF2B5EF4-FFF2-40B4-BE49-F238E27FC236}">
                <a16:creationId xmlns:a16="http://schemas.microsoft.com/office/drawing/2014/main" id="{6056A0F5-54DD-DD43-A938-1FC303EC6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038600"/>
            <a:ext cx="27035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3200">
                <a:solidFill>
                  <a:srgbClr val="FF3300"/>
                </a:solidFill>
                <a:latin typeface="Helvetica" charset="0"/>
                <a:ea typeface="굴림" charset="0"/>
              </a:rPr>
              <a:t>       </a:t>
            </a:r>
            <a:r>
              <a:rPr lang="ko-KR" altLang="en-US" sz="3200">
                <a:solidFill>
                  <a:srgbClr val="FF3300"/>
                </a:solidFill>
                <a:latin typeface="Helvetica" charset="0"/>
                <a:ea typeface="굴림" charset="0"/>
              </a:rPr>
              <a:t>언약</a:t>
            </a:r>
            <a:endParaRPr lang="en-US" altLang="ko-KR" sz="3200">
              <a:solidFill>
                <a:srgbClr val="FF3300"/>
              </a:solidFill>
              <a:latin typeface="Helvetica" charset="0"/>
              <a:ea typeface="굴림" charset="0"/>
            </a:endParaRPr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id="{BACB2D7F-AD11-6F40-A5F2-2AF9A90B9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1293813"/>
            <a:ext cx="3689350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3063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ko-KR" altLang="en-US" sz="5400" b="0">
                <a:solidFill>
                  <a:srgbClr val="99CCFF"/>
                </a:solidFill>
                <a:latin typeface="Kosher-Normal" pitchFamily="2" charset="0"/>
              </a:rPr>
              <a:t>구약</a:t>
            </a:r>
            <a:r>
              <a:rPr lang="en-US" altLang="ko-KR" sz="5400" b="0">
                <a:solidFill>
                  <a:srgbClr val="99CCFF"/>
                </a:solidFill>
                <a:latin typeface="Kosher-Normal" pitchFamily="2" charset="0"/>
              </a:rPr>
              <a:t>              </a:t>
            </a:r>
            <a:r>
              <a:rPr lang="ko-KR" altLang="en-US" sz="5400" b="0">
                <a:solidFill>
                  <a:srgbClr val="99CCFF"/>
                </a:solidFill>
                <a:latin typeface="Kosher-Normal" pitchFamily="2" charset="0"/>
              </a:rPr>
              <a:t>“</a:t>
            </a:r>
            <a:r>
              <a:rPr lang="en-US" altLang="ko-KR" sz="5400" b="0">
                <a:solidFill>
                  <a:srgbClr val="99CCFF"/>
                </a:solidFill>
                <a:latin typeface="Kosher-Normal" pitchFamily="2" charset="0"/>
              </a:rPr>
              <a:t>           </a:t>
            </a:r>
            <a:r>
              <a:rPr lang="ko-KR" altLang="en-US" sz="5400" b="0">
                <a:solidFill>
                  <a:srgbClr val="99CCFF"/>
                </a:solidFill>
                <a:latin typeface="Kosher-Normal" pitchFamily="2" charset="0"/>
              </a:rPr>
              <a:t>”</a:t>
            </a:r>
            <a:r>
              <a:rPr lang="en-US" altLang="ko-KR" sz="5400" b="0">
                <a:solidFill>
                  <a:srgbClr val="99CCFF"/>
                </a:solidFill>
                <a:latin typeface="Kosher-Normal" pitchFamily="2" charset="0"/>
              </a:rPr>
              <a:t>          </a:t>
            </a:r>
          </a:p>
        </p:txBody>
      </p:sp>
      <p:sp>
        <p:nvSpPr>
          <p:cNvPr id="54287" name="Text Box 15">
            <a:extLst>
              <a:ext uri="{FF2B5EF4-FFF2-40B4-BE49-F238E27FC236}">
                <a16:creationId xmlns:a16="http://schemas.microsoft.com/office/drawing/2014/main" id="{43B2159E-6F09-C649-A52C-61626533F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1273175"/>
            <a:ext cx="3652838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5400" b="0">
                <a:solidFill>
                  <a:srgbClr val="99CCFF"/>
                </a:solidFill>
                <a:latin typeface="Kosher-Normal" pitchFamily="2" charset="0"/>
              </a:rPr>
              <a:t>신약</a:t>
            </a:r>
            <a:r>
              <a:rPr lang="en-US" altLang="ko-KR" sz="5400" b="0">
                <a:solidFill>
                  <a:srgbClr val="99CCFF"/>
                </a:solidFill>
                <a:latin typeface="Kosher-Normal" pitchFamily="2" charset="0"/>
              </a:rPr>
              <a:t>                  </a:t>
            </a:r>
            <a:r>
              <a:rPr lang="ko-KR" altLang="en-US" sz="5400" b="0">
                <a:solidFill>
                  <a:srgbClr val="99CCFF"/>
                </a:solidFill>
                <a:latin typeface="Kosher-Normal" pitchFamily="2" charset="0"/>
              </a:rPr>
              <a:t>“</a:t>
            </a:r>
            <a:r>
              <a:rPr lang="en-US" altLang="ko-KR" sz="5400" b="0">
                <a:solidFill>
                  <a:srgbClr val="99CCFF"/>
                </a:solidFill>
                <a:latin typeface="Kosher-Normal" pitchFamily="2" charset="0"/>
              </a:rPr>
              <a:t>           </a:t>
            </a:r>
            <a:r>
              <a:rPr lang="ko-KR" altLang="en-US" sz="5400" b="0">
                <a:solidFill>
                  <a:srgbClr val="99CCFF"/>
                </a:solidFill>
                <a:latin typeface="Kosher-Normal" pitchFamily="2" charset="0"/>
              </a:rPr>
              <a:t>”</a:t>
            </a:r>
            <a:endParaRPr lang="en-US" altLang="ko-KR" sz="5400" b="0">
              <a:solidFill>
                <a:srgbClr val="99CCFF"/>
              </a:solidFill>
              <a:latin typeface="Kosher-Normal" pitchFamily="2" charset="0"/>
            </a:endParaRPr>
          </a:p>
        </p:txBody>
      </p:sp>
      <p:sp>
        <p:nvSpPr>
          <p:cNvPr id="54288" name="Text Box 16">
            <a:extLst>
              <a:ext uri="{FF2B5EF4-FFF2-40B4-BE49-F238E27FC236}">
                <a16:creationId xmlns:a16="http://schemas.microsoft.com/office/drawing/2014/main" id="{50E5C3B5-6198-7C49-92D1-341FA1399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663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4289" name="Text Box 17">
            <a:extLst>
              <a:ext uri="{FF2B5EF4-FFF2-40B4-BE49-F238E27FC236}">
                <a16:creationId xmlns:a16="http://schemas.microsoft.com/office/drawing/2014/main" id="{B97E3E55-7425-4F47-ABEA-7A4362444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3338513"/>
            <a:ext cx="4249737" cy="636587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#12</a:t>
            </a:r>
          </a:p>
        </p:txBody>
      </p:sp>
      <p:sp>
        <p:nvSpPr>
          <p:cNvPr id="54290" name="Rectangle 18">
            <a:extLst>
              <a:ext uri="{FF2B5EF4-FFF2-40B4-BE49-F238E27FC236}">
                <a16:creationId xmlns:a16="http://schemas.microsoft.com/office/drawing/2014/main" id="{044CEC5E-AE5A-5445-9F37-1A11D2AB5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4291" name="Text Box 19">
            <a:extLst>
              <a:ext uri="{FF2B5EF4-FFF2-40B4-BE49-F238E27FC236}">
                <a16:creationId xmlns:a16="http://schemas.microsoft.com/office/drawing/2014/main" id="{76B70C17-1A36-6640-82A0-C0A6F6C6C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640715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19</a:t>
            </a:r>
          </a:p>
        </p:txBody>
      </p:sp>
      <p:sp>
        <p:nvSpPr>
          <p:cNvPr id="54292" name="Text Box 20">
            <a:extLst>
              <a:ext uri="{FF2B5EF4-FFF2-40B4-BE49-F238E27FC236}">
                <a16:creationId xmlns:a16="http://schemas.microsoft.com/office/drawing/2014/main" id="{A4D05E45-A2E7-F34D-A426-ED427234A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214947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5400" b="0">
                <a:latin typeface="Kosher-Normal" charset="0"/>
                <a:ea typeface="굴림" charset="0"/>
              </a:rPr>
              <a:t>      </a:t>
            </a:r>
            <a:r>
              <a:rPr lang="ko-KR" altLang="en-US" sz="5400" b="0">
                <a:latin typeface="Kosher-Normal" charset="0"/>
                <a:ea typeface="굴림" charset="0"/>
              </a:rPr>
              <a:t>뜻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293" name="Text Box 21">
            <a:extLst>
              <a:ext uri="{FF2B5EF4-FFF2-40B4-BE49-F238E27FC236}">
                <a16:creationId xmlns:a16="http://schemas.microsoft.com/office/drawing/2014/main" id="{FB52CA75-A7E0-A94D-B43F-1D752807D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098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5400" b="0">
                <a:latin typeface="Kosher-Normal" charset="0"/>
                <a:ea typeface="굴림" charset="0"/>
              </a:rPr>
              <a:t>     </a:t>
            </a:r>
            <a:r>
              <a:rPr lang="ko-KR" altLang="en-US" sz="5400" b="0">
                <a:latin typeface="Kosher-Normal" charset="0"/>
                <a:ea typeface="굴림" charset="0"/>
              </a:rPr>
              <a:t>언약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294" name="Text Box 22">
            <a:extLst>
              <a:ext uri="{FF2B5EF4-FFF2-40B4-BE49-F238E27FC236}">
                <a16:creationId xmlns:a16="http://schemas.microsoft.com/office/drawing/2014/main" id="{7E809725-61E5-2C4E-BB70-41F6E1856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098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5400" b="0">
                <a:latin typeface="Kosher-Normal" charset="0"/>
                <a:ea typeface="굴림" charset="0"/>
              </a:rPr>
              <a:t>      </a:t>
            </a:r>
            <a:r>
              <a:rPr lang="ko-KR" altLang="en-US" sz="5400" b="0">
                <a:latin typeface="Kosher-Normal" charset="0"/>
                <a:ea typeface="굴림" charset="0"/>
              </a:rPr>
              <a:t>계약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295" name="Text Box 23">
            <a:extLst>
              <a:ext uri="{FF2B5EF4-FFF2-40B4-BE49-F238E27FC236}">
                <a16:creationId xmlns:a16="http://schemas.microsoft.com/office/drawing/2014/main" id="{6EF3BD19-73D6-054C-AA33-0A302189A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5400" b="0">
                <a:latin typeface="Kosher-Normal" charset="0"/>
                <a:ea typeface="굴림" charset="0"/>
              </a:rPr>
              <a:t>    </a:t>
            </a:r>
            <a:r>
              <a:rPr lang="ko-KR" altLang="en-US" sz="5400" b="0">
                <a:latin typeface="Kosher-Normal" charset="0"/>
                <a:ea typeface="굴림" charset="0"/>
              </a:rPr>
              <a:t>성서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296" name="Text Box 24">
            <a:extLst>
              <a:ext uri="{FF2B5EF4-FFF2-40B4-BE49-F238E27FC236}">
                <a16:creationId xmlns:a16="http://schemas.microsoft.com/office/drawing/2014/main" id="{6EC571B2-BFFC-7045-B535-55D323740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5400" b="0">
                <a:latin typeface="Kosher-Normal" charset="0"/>
                <a:ea typeface="굴림" charset="0"/>
              </a:rPr>
              <a:t>뜻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297" name="Text Box 25">
            <a:extLst>
              <a:ext uri="{FF2B5EF4-FFF2-40B4-BE49-F238E27FC236}">
                <a16:creationId xmlns:a16="http://schemas.microsoft.com/office/drawing/2014/main" id="{8E371C3D-5C36-7142-A160-5D07694E1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336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5400" b="0">
                <a:latin typeface="Kosher-Normal" charset="0"/>
                <a:ea typeface="굴림" charset="0"/>
              </a:rPr>
              <a:t>언약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298" name="Text Box 26">
            <a:extLst>
              <a:ext uri="{FF2B5EF4-FFF2-40B4-BE49-F238E27FC236}">
                <a16:creationId xmlns:a16="http://schemas.microsoft.com/office/drawing/2014/main" id="{A47E5C92-1E85-EE4B-96CD-EC1B1F85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5400" b="0">
                <a:latin typeface="Kosher-Normal" charset="0"/>
                <a:ea typeface="굴림" charset="0"/>
              </a:rPr>
              <a:t> </a:t>
            </a:r>
            <a:r>
              <a:rPr lang="ko-KR" altLang="en-US" sz="5400" b="0">
                <a:latin typeface="Kosher-Normal" charset="0"/>
                <a:ea typeface="굴림" charset="0"/>
              </a:rPr>
              <a:t>계약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299" name="Text Box 27">
            <a:extLst>
              <a:ext uri="{FF2B5EF4-FFF2-40B4-BE49-F238E27FC236}">
                <a16:creationId xmlns:a16="http://schemas.microsoft.com/office/drawing/2014/main" id="{BCAA7767-8394-8441-B965-0E9553310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0980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5400" b="0">
                <a:latin typeface="Kosher-Normal" charset="0"/>
                <a:ea typeface="굴림" charset="0"/>
              </a:rPr>
              <a:t>성서</a:t>
            </a:r>
            <a:endParaRPr lang="en-US" altLang="ko-KR" sz="5400" b="0">
              <a:latin typeface="Kosher-Normal" charset="0"/>
              <a:ea typeface="굴림" charset="0"/>
            </a:endParaRPr>
          </a:p>
        </p:txBody>
      </p:sp>
      <p:sp>
        <p:nvSpPr>
          <p:cNvPr id="54300" name="Line 28">
            <a:extLst>
              <a:ext uri="{FF2B5EF4-FFF2-40B4-BE49-F238E27FC236}">
                <a16:creationId xmlns:a16="http://schemas.microsoft.com/office/drawing/2014/main" id="{724EE18A-9B98-5441-AF02-83A7F0653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2743200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301" name="Line 29">
            <a:extLst>
              <a:ext uri="{FF2B5EF4-FFF2-40B4-BE49-F238E27FC236}">
                <a16:creationId xmlns:a16="http://schemas.microsoft.com/office/drawing/2014/main" id="{AB505CFE-D001-9540-A8EB-78A5ABDC0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2163" y="461486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302" name="Line 30">
            <a:extLst>
              <a:ext uri="{FF2B5EF4-FFF2-40B4-BE49-F238E27FC236}">
                <a16:creationId xmlns:a16="http://schemas.microsoft.com/office/drawing/2014/main" id="{44F47266-B3DD-5345-ACA1-DAA43CF7A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525" y="6007100"/>
            <a:ext cx="195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303" name="Line 31">
            <a:extLst>
              <a:ext uri="{FF2B5EF4-FFF2-40B4-BE49-F238E27FC236}">
                <a16:creationId xmlns:a16="http://schemas.microsoft.com/office/drawing/2014/main" id="{552C4D7E-DB0A-A546-B966-538B50587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438" y="6024563"/>
            <a:ext cx="195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4305" name="Rectangle 33">
            <a:extLst>
              <a:ext uri="{FF2B5EF4-FFF2-40B4-BE49-F238E27FC236}">
                <a16:creationId xmlns:a16="http://schemas.microsoft.com/office/drawing/2014/main" id="{7DC0D3B9-5949-974F-A311-F15A482D3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5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utoUpdateAnimBg="0"/>
      <p:bldP spid="54276" grpId="0" autoUpdateAnimBg="0"/>
      <p:bldP spid="54277" grpId="0" autoUpdateAnimBg="0"/>
      <p:bldP spid="54285" grpId="0" autoUpdateAnimBg="0"/>
      <p:bldP spid="54286" grpId="0" autoUpdateAnimBg="0"/>
      <p:bldP spid="54287" grpId="0" autoUpdateAnimBg="0"/>
      <p:bldP spid="54289" grpId="0" animBg="1" autoUpdateAnimBg="0"/>
      <p:bldP spid="54289" grpId="1" animBg="1" autoUpdateAnimBg="0"/>
      <p:bldP spid="54292" grpId="0" autoUpdateAnimBg="0"/>
      <p:bldP spid="54293" grpId="0" autoUpdateAnimBg="0"/>
      <p:bldP spid="54294" grpId="0" autoUpdateAnimBg="0"/>
      <p:bldP spid="54294" grpId="1" autoUpdateAnimBg="0"/>
      <p:bldP spid="54295" grpId="0" autoUpdateAnimBg="0"/>
      <p:bldP spid="54296" grpId="0" autoUpdateAnimBg="0"/>
      <p:bldP spid="54297" grpId="0" autoUpdateAnimBg="0"/>
      <p:bldP spid="54298" grpId="0" autoUpdateAnimBg="0"/>
      <p:bldP spid="54298" grpId="1" autoUpdateAnimBg="0"/>
      <p:bldP spid="54299" grpId="0" autoUpdateAnimBg="0"/>
      <p:bldP spid="5430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>
            <a:extLst>
              <a:ext uri="{FF2B5EF4-FFF2-40B4-BE49-F238E27FC236}">
                <a16:creationId xmlns:a16="http://schemas.microsoft.com/office/drawing/2014/main" id="{3C6B4CDE-DB47-9C4D-B34B-DF8DA94C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8659565B-515D-0041-B90E-9AF49DC76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1781175"/>
            <a:ext cx="8205788" cy="3746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60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고대의</a:t>
            </a:r>
            <a:endParaRPr lang="en-US" altLang="ko-KR" sz="6000" i="1">
              <a:solidFill>
                <a:srgbClr val="66FF78"/>
              </a:solidFill>
              <a:latin typeface="MD솔체" charset="0"/>
              <a:ea typeface="MD솔체" charset="0"/>
              <a:cs typeface="MD솔체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ko-KR" altLang="en-US" sz="60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언약과</a:t>
            </a:r>
            <a:endParaRPr lang="en-US" altLang="ko-KR" sz="6000" i="1">
              <a:solidFill>
                <a:srgbClr val="66FF78"/>
              </a:solidFill>
              <a:latin typeface="MD솔체" charset="0"/>
              <a:ea typeface="MD솔체" charset="0"/>
              <a:cs typeface="MD솔체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ko-KR" altLang="en-US" sz="60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계약</a:t>
            </a:r>
            <a:endParaRPr lang="en-US" altLang="ko-KR" sz="6000" i="1"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BD9F6132-85A0-9441-8697-0A1F3A158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175" y="51466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ea typeface="굴림" charset="0"/>
            </a:endParaRP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id="{EE20E7DE-5C73-9C42-B972-496D14E60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69641" name="Rectangle 9">
            <a:extLst>
              <a:ext uri="{FF2B5EF4-FFF2-40B4-BE49-F238E27FC236}">
                <a16:creationId xmlns:a16="http://schemas.microsoft.com/office/drawing/2014/main" id="{74B3F19F-CCF3-A749-9B72-EFA9FB5A5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0" name="Rectangle 14">
            <a:extLst>
              <a:ext uri="{FF2B5EF4-FFF2-40B4-BE49-F238E27FC236}">
                <a16:creationId xmlns:a16="http://schemas.microsoft.com/office/drawing/2014/main" id="{6DEFDC08-A4EA-884F-A988-0C4ED13C8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0660" name="Text Box 4">
            <a:extLst>
              <a:ext uri="{FF2B5EF4-FFF2-40B4-BE49-F238E27FC236}">
                <a16:creationId xmlns:a16="http://schemas.microsoft.com/office/drawing/2014/main" id="{DB25B8D5-2572-8E46-885B-4DF3C4E4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D5563255-C83F-1E4E-946E-A8D5397D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343650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4800" i="1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고대의</a:t>
            </a:r>
            <a:r>
              <a:rPr lang="en-US" altLang="ko-KR" sz="4800" i="1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800" i="1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언약</a:t>
            </a:r>
            <a:endParaRPr lang="en-US" altLang="ko-KR" sz="5400" i="1"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70662" name="Text Box 6">
            <a:extLst>
              <a:ext uri="{FF2B5EF4-FFF2-40B4-BE49-F238E27FC236}">
                <a16:creationId xmlns:a16="http://schemas.microsoft.com/office/drawing/2014/main" id="{08CB823E-62D4-5641-AC16-821AE5CA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582613"/>
            <a:ext cx="4162425" cy="636587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#13</a:t>
            </a:r>
          </a:p>
        </p:txBody>
      </p:sp>
      <p:sp>
        <p:nvSpPr>
          <p:cNvPr id="70663" name="Rectangle 7">
            <a:extLst>
              <a:ext uri="{FF2B5EF4-FFF2-40B4-BE49-F238E27FC236}">
                <a16:creationId xmlns:a16="http://schemas.microsoft.com/office/drawing/2014/main" id="{585AC18A-090A-9F48-AA6C-1B8E182D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70664" name="Text Box 8">
            <a:extLst>
              <a:ext uri="{FF2B5EF4-FFF2-40B4-BE49-F238E27FC236}">
                <a16:creationId xmlns:a16="http://schemas.microsoft.com/office/drawing/2014/main" id="{00FBAE8D-D46F-0B4E-916E-30D305671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0665" name="Text Box 9">
            <a:extLst>
              <a:ext uri="{FF2B5EF4-FFF2-40B4-BE49-F238E27FC236}">
                <a16:creationId xmlns:a16="http://schemas.microsoft.com/office/drawing/2014/main" id="{3034A7C3-0FC9-8443-96F6-566292102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  <p:graphicFrame>
        <p:nvGraphicFramePr>
          <p:cNvPr id="70666" name="Object 10">
            <a:extLst>
              <a:ext uri="{FF2B5EF4-FFF2-40B4-BE49-F238E27FC236}">
                <a16:creationId xmlns:a16="http://schemas.microsoft.com/office/drawing/2014/main" id="{3EEA69CE-0D48-794B-8193-271759441A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Document" r:id="rId4" imgW="3676650" imgH="3022600" progId="Word.Document.8">
                  <p:embed/>
                </p:oleObj>
              </mc:Choice>
              <mc:Fallback>
                <p:oleObj name="Document" r:id="rId4" imgW="3676650" imgH="302260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7" name="Picture 11" descr="Nahal Beersheba with sheep at water">
            <a:extLst>
              <a:ext uri="{FF2B5EF4-FFF2-40B4-BE49-F238E27FC236}">
                <a16:creationId xmlns:a16="http://schemas.microsoft.com/office/drawing/2014/main" id="{B9044610-1B72-A446-8EE5-9A81237277E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0" grpId="0" autoUpdateAnimBg="0"/>
      <p:bldP spid="7066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>
            <a:extLst>
              <a:ext uri="{FF2B5EF4-FFF2-40B4-BE49-F238E27FC236}">
                <a16:creationId xmlns:a16="http://schemas.microsoft.com/office/drawing/2014/main" id="{6A48BE07-A64F-534F-8FD2-D925E90A0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latin typeface="Comic Sans MS" charset="0"/>
                <a:ea typeface="굴림" charset="0"/>
              </a:rPr>
              <a:t>스</a:t>
            </a:r>
            <a:r>
              <a:rPr lang="en-US" altLang="ko-KR" sz="1400">
                <a:latin typeface="Comic Sans MS" charset="0"/>
                <a:ea typeface="굴림" charset="0"/>
              </a:rPr>
              <a:t>. 10:19; </a:t>
            </a:r>
            <a:r>
              <a:rPr lang="ko-KR" altLang="en-US" sz="1400">
                <a:latin typeface="Comic Sans MS" charset="0"/>
                <a:ea typeface="굴림" charset="0"/>
              </a:rPr>
              <a:t>겔</a:t>
            </a:r>
            <a:r>
              <a:rPr lang="en-US" altLang="ko-KR" sz="1400">
                <a:latin typeface="Comic Sans MS" charset="0"/>
                <a:ea typeface="굴림" charset="0"/>
              </a:rPr>
              <a:t>. 17:18</a:t>
            </a:r>
            <a:endParaRPr lang="en-US" altLang="ko-KR" sz="1400">
              <a:latin typeface="Times New Roman" charset="0"/>
              <a:ea typeface="굴림" charset="0"/>
            </a:endParaRP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5C695947-90BA-5843-9E39-5765A691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56A8A476-F2D7-894D-9960-FB110FA94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E0183EEF-D75C-7F49-8DE9-6E611534F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07150"/>
            <a:ext cx="2825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aphicFrame>
        <p:nvGraphicFramePr>
          <p:cNvPr id="27653" name="Object 7">
            <a:extLst>
              <a:ext uri="{FF2B5EF4-FFF2-40B4-BE49-F238E27FC236}">
                <a16:creationId xmlns:a16="http://schemas.microsoft.com/office/drawing/2014/main" id="{95B1120A-9F3F-0A4D-9C68-F464ABE794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Document" r:id="rId4" imgW="3676650" imgH="3022600" progId="Word.Document.8">
                  <p:embed/>
                </p:oleObj>
              </mc:Choice>
              <mc:Fallback>
                <p:oleObj name="Document" r:id="rId4" imgW="3676650" imgH="30226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8" name="Picture 8" descr="Nahal Beersheba with sheep at water">
            <a:extLst>
              <a:ext uri="{FF2B5EF4-FFF2-40B4-BE49-F238E27FC236}">
                <a16:creationId xmlns:a16="http://schemas.microsoft.com/office/drawing/2014/main" id="{32DFDCBB-2CEA-DF4C-B9DB-14035E98CCF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Rectangle 9">
            <a:extLst>
              <a:ext uri="{FF2B5EF4-FFF2-40B4-BE49-F238E27FC236}">
                <a16:creationId xmlns:a16="http://schemas.microsoft.com/office/drawing/2014/main" id="{8B3DB31D-676B-904E-BA8A-4FAFE39A5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648450" cy="19192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고대의</a:t>
            </a:r>
            <a:r>
              <a:rPr lang="en-US" altLang="ko-KR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언약</a:t>
            </a:r>
            <a:endParaRPr lang="en-US" altLang="ko-KR" sz="4000" i="1">
              <a:solidFill>
                <a:srgbClr val="FFFF00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40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	 </a:t>
            </a:r>
            <a:r>
              <a:rPr lang="en-US" altLang="ko-KR" sz="4800" i="1">
                <a:solidFill>
                  <a:srgbClr val="ED181E"/>
                </a:solidFill>
                <a:latin typeface="Helvetica" pitchFamily="2" charset="0"/>
                <a:ea typeface="MD솔체" pitchFamily="18" charset="-127"/>
              </a:rPr>
              <a:t>•</a:t>
            </a:r>
            <a:r>
              <a:rPr lang="en-US" altLang="ko-KR" sz="36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손</a:t>
            </a:r>
            <a:r>
              <a:rPr lang="en-US" altLang="ko-KR" sz="3600" i="1">
                <a:solidFill>
                  <a:srgbClr val="8C8073"/>
                </a:solidFill>
                <a:latin typeface="Helvetica" pitchFamily="2" charset="0"/>
              </a:rPr>
              <a:t> </a:t>
            </a:r>
            <a:endParaRPr lang="en-US" altLang="ko-KR" sz="5400" i="1">
              <a:latin typeface="Helvetica" pitchFamily="2" charset="0"/>
            </a:endParaRPr>
          </a:p>
        </p:txBody>
      </p:sp>
      <p:sp>
        <p:nvSpPr>
          <p:cNvPr id="71692" name="Rectangle 12">
            <a:extLst>
              <a:ext uri="{FF2B5EF4-FFF2-40B4-BE49-F238E27FC236}">
                <a16:creationId xmlns:a16="http://schemas.microsoft.com/office/drawing/2014/main" id="{2F05231E-F401-2243-B75E-B19834EAB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>
            <a:extLst>
              <a:ext uri="{FF2B5EF4-FFF2-40B4-BE49-F238E27FC236}">
                <a16:creationId xmlns:a16="http://schemas.microsoft.com/office/drawing/2014/main" id="{42FA81CD-08A6-EF40-B95E-4FD058857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latin typeface="Comic Sans MS" charset="0"/>
                <a:ea typeface="굴림" charset="0"/>
              </a:rPr>
              <a:t>룻</a:t>
            </a:r>
            <a:r>
              <a:rPr lang="en-US" altLang="ko-KR" sz="1400">
                <a:latin typeface="Comic Sans MS" charset="0"/>
                <a:ea typeface="굴림" charset="0"/>
              </a:rPr>
              <a:t> 4:8</a:t>
            </a:r>
            <a:endParaRPr lang="en-US" altLang="ko-KR" sz="1400">
              <a:latin typeface="Times New Roman" charset="0"/>
              <a:ea typeface="굴림" charset="0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EB4DC733-3481-AB41-AC7A-C178DF3CC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CC8AA188-7BD8-C447-99BD-8BCE676DE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2D93A562-C283-BC4D-AAD8-8AA673C8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6407150"/>
            <a:ext cx="2825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aphicFrame>
        <p:nvGraphicFramePr>
          <p:cNvPr id="28677" name="Object 7">
            <a:extLst>
              <a:ext uri="{FF2B5EF4-FFF2-40B4-BE49-F238E27FC236}">
                <a16:creationId xmlns:a16="http://schemas.microsoft.com/office/drawing/2014/main" id="{8027B166-C935-6C4E-9A42-F75798951E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Document" r:id="rId4" imgW="3676650" imgH="3022600" progId="Word.Document.8">
                  <p:embed/>
                </p:oleObj>
              </mc:Choice>
              <mc:Fallback>
                <p:oleObj name="Document" r:id="rId4" imgW="3676650" imgH="30226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2" name="Picture 8" descr="Nahal Beersheba with sheep at water">
            <a:extLst>
              <a:ext uri="{FF2B5EF4-FFF2-40B4-BE49-F238E27FC236}">
                <a16:creationId xmlns:a16="http://schemas.microsoft.com/office/drawing/2014/main" id="{12F8D751-4C19-6A45-A7FF-977DBE75139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9">
            <a:extLst>
              <a:ext uri="{FF2B5EF4-FFF2-40B4-BE49-F238E27FC236}">
                <a16:creationId xmlns:a16="http://schemas.microsoft.com/office/drawing/2014/main" id="{E8E9EC6D-B2FF-994B-BE6A-F76F6A539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572250" cy="30178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고대의</a:t>
            </a:r>
            <a:r>
              <a:rPr lang="en-US" altLang="ko-KR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언약</a:t>
            </a:r>
            <a:endParaRPr lang="en-US" altLang="ko-KR" sz="4000" i="1">
              <a:solidFill>
                <a:srgbClr val="FFFF00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40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	 </a:t>
            </a:r>
            <a:r>
              <a:rPr lang="en-US" altLang="ko-KR" sz="4800" i="1">
                <a:solidFill>
                  <a:srgbClr val="8C8073"/>
                </a:solidFill>
                <a:latin typeface="Helvetica" pitchFamily="2" charset="0"/>
                <a:ea typeface="MD솔체" pitchFamily="18" charset="-127"/>
              </a:rPr>
              <a:t>•</a:t>
            </a:r>
            <a:r>
              <a:rPr lang="en-US" altLang="ko-KR" sz="48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손</a:t>
            </a:r>
            <a:r>
              <a:rPr lang="en-US" altLang="ko-KR" sz="36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ko-KR" sz="36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           	</a:t>
            </a:r>
            <a:r>
              <a:rPr lang="en-US" altLang="ko-KR" sz="4800" i="1">
                <a:solidFill>
                  <a:srgbClr val="ED181E"/>
                </a:solidFill>
                <a:latin typeface="Helvetica" pitchFamily="2" charset="0"/>
                <a:ea typeface="MD솔체" pitchFamily="18" charset="-127"/>
              </a:rPr>
              <a:t>•</a:t>
            </a:r>
            <a:r>
              <a:rPr lang="en-US" altLang="ko-KR" sz="36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신발</a:t>
            </a:r>
            <a:endParaRPr lang="en-US" altLang="ko-KR" sz="5400" i="1"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2716" name="Rectangle 12">
            <a:extLst>
              <a:ext uri="{FF2B5EF4-FFF2-40B4-BE49-F238E27FC236}">
                <a16:creationId xmlns:a16="http://schemas.microsoft.com/office/drawing/2014/main" id="{8887DF1F-AE79-B74B-81C6-B62C10CF3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>
            <a:extLst>
              <a:ext uri="{FF2B5EF4-FFF2-40B4-BE49-F238E27FC236}">
                <a16:creationId xmlns:a16="http://schemas.microsoft.com/office/drawing/2014/main" id="{D5A4465F-633B-3143-A2F8-0552DCF76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4119563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latin typeface="Comic Sans MS" charset="0"/>
                <a:ea typeface="굴림" charset="0"/>
              </a:rPr>
              <a:t>레</a:t>
            </a:r>
            <a:r>
              <a:rPr lang="en-US" altLang="ko-KR" sz="1400">
                <a:latin typeface="Comic Sans MS" charset="0"/>
                <a:ea typeface="굴림" charset="0"/>
              </a:rPr>
              <a:t>. 2:13; </a:t>
            </a:r>
            <a:r>
              <a:rPr lang="ko-KR" altLang="en-US" sz="1400">
                <a:latin typeface="Comic Sans MS" charset="0"/>
                <a:ea typeface="굴림" charset="0"/>
              </a:rPr>
              <a:t>민</a:t>
            </a:r>
            <a:r>
              <a:rPr lang="en-US" altLang="ko-KR" sz="1400">
                <a:latin typeface="Comic Sans MS" charset="0"/>
                <a:ea typeface="굴림" charset="0"/>
              </a:rPr>
              <a:t>. 18:19; </a:t>
            </a:r>
            <a:r>
              <a:rPr lang="ko-KR" altLang="en-US" sz="1400">
                <a:latin typeface="Comic Sans MS" charset="0"/>
                <a:ea typeface="굴림" charset="0"/>
              </a:rPr>
              <a:t>대하</a:t>
            </a:r>
            <a:r>
              <a:rPr lang="en-US" altLang="ko-KR" sz="1400">
                <a:latin typeface="Comic Sans MS" charset="0"/>
                <a:ea typeface="굴림" charset="0"/>
              </a:rPr>
              <a:t>. 13:5</a:t>
            </a:r>
            <a:endParaRPr lang="en-US" altLang="ko-KR" sz="1400">
              <a:latin typeface="Times New Roman" charset="0"/>
              <a:ea typeface="굴림" charset="0"/>
            </a:endParaRP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004EA6C9-E26F-0F49-9E6E-2CB9F6C4A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9A932175-3A05-3F4E-8418-2FE2B5B67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AEABAEB9-7542-0F47-B452-C10D44DFB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Comic Sans MS" charset="0"/>
              <a:ea typeface="굴림" charset="0"/>
            </a:endParaRPr>
          </a:p>
        </p:txBody>
      </p:sp>
      <p:graphicFrame>
        <p:nvGraphicFramePr>
          <p:cNvPr id="29701" name="Object 7">
            <a:extLst>
              <a:ext uri="{FF2B5EF4-FFF2-40B4-BE49-F238E27FC236}">
                <a16:creationId xmlns:a16="http://schemas.microsoft.com/office/drawing/2014/main" id="{6A793F55-70F8-0844-85D9-5EA5C59E7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Document" r:id="rId4" imgW="3676650" imgH="3022600" progId="Word.Document.8">
                  <p:embed/>
                </p:oleObj>
              </mc:Choice>
              <mc:Fallback>
                <p:oleObj name="Document" r:id="rId4" imgW="3676650" imgH="30226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6" name="Picture 8" descr="Nahal Beersheba with sheep at water">
            <a:extLst>
              <a:ext uri="{FF2B5EF4-FFF2-40B4-BE49-F238E27FC236}">
                <a16:creationId xmlns:a16="http://schemas.microsoft.com/office/drawing/2014/main" id="{0DCCA823-3553-0A4A-85F7-BD7702C3515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Rectangle 9">
            <a:extLst>
              <a:ext uri="{FF2B5EF4-FFF2-40B4-BE49-F238E27FC236}">
                <a16:creationId xmlns:a16="http://schemas.microsoft.com/office/drawing/2014/main" id="{9142EC66-D9C2-9B4D-8C1C-7B620C02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7496175" cy="4116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     </a:t>
            </a: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고대의</a:t>
            </a:r>
            <a:r>
              <a:rPr lang="en-US" altLang="ko-KR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언약</a:t>
            </a:r>
            <a:endParaRPr lang="en-US" altLang="ko-KR" sz="4000" i="1">
              <a:solidFill>
                <a:srgbClr val="FFFF00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40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	 </a:t>
            </a:r>
            <a:r>
              <a:rPr lang="en-US" altLang="ko-KR" sz="4800" i="1">
                <a:solidFill>
                  <a:srgbClr val="8C8073"/>
                </a:solidFill>
                <a:latin typeface="Helvetica" pitchFamily="2" charset="0"/>
                <a:ea typeface="MD솔체" pitchFamily="18" charset="-127"/>
              </a:rPr>
              <a:t>•</a:t>
            </a:r>
            <a:r>
              <a:rPr lang="en-US" altLang="ko-KR" sz="36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손</a:t>
            </a:r>
            <a:r>
              <a:rPr lang="en-US" altLang="ko-KR" sz="36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ko-KR" sz="36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           	</a:t>
            </a:r>
            <a:r>
              <a:rPr lang="en-US" altLang="ko-KR" sz="4800" i="1">
                <a:solidFill>
                  <a:srgbClr val="8C8073"/>
                </a:solidFill>
                <a:latin typeface="Helvetica" pitchFamily="2" charset="0"/>
                <a:ea typeface="MD솔체" pitchFamily="18" charset="-127"/>
              </a:rPr>
              <a:t>•</a:t>
            </a:r>
            <a:r>
              <a:rPr lang="en-US" altLang="ko-KR" sz="36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신발</a:t>
            </a:r>
            <a:endParaRPr lang="en-US" altLang="ko-KR" sz="4800" i="1">
              <a:solidFill>
                <a:srgbClr val="8C8073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3600" i="1">
                <a:solidFill>
                  <a:srgbClr val="8C8073"/>
                </a:solidFill>
                <a:latin typeface="MD솔체" pitchFamily="18" charset="-127"/>
                <a:ea typeface="MD솔체" pitchFamily="18" charset="-127"/>
              </a:rPr>
              <a:t>	</a:t>
            </a:r>
            <a:r>
              <a:rPr lang="en-US" altLang="ko-KR" sz="36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	         </a:t>
            </a:r>
            <a:r>
              <a:rPr lang="en-US" altLang="ko-KR" sz="4800" i="1">
                <a:solidFill>
                  <a:srgbClr val="ED181E"/>
                </a:solidFill>
                <a:latin typeface="Helvetica" pitchFamily="2" charset="0"/>
                <a:ea typeface="MD솔체" pitchFamily="18" charset="-127"/>
              </a:rPr>
              <a:t>•</a:t>
            </a:r>
            <a:r>
              <a:rPr lang="en-US" altLang="ko-KR" sz="36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소금</a:t>
            </a:r>
            <a:r>
              <a:rPr lang="en-US" altLang="ko-KR" sz="3600" i="1">
                <a:solidFill>
                  <a:srgbClr val="FFFF00"/>
                </a:solidFill>
                <a:latin typeface="Helvetica" pitchFamily="2" charset="0"/>
              </a:rPr>
              <a:t>			</a:t>
            </a:r>
            <a:endParaRPr lang="en-US" altLang="ko-KR" sz="5400" i="1">
              <a:latin typeface="Helvetica" pitchFamily="2" charset="0"/>
            </a:endParaRPr>
          </a:p>
        </p:txBody>
      </p:sp>
      <p:sp>
        <p:nvSpPr>
          <p:cNvPr id="73741" name="Rectangle 13">
            <a:extLst>
              <a:ext uri="{FF2B5EF4-FFF2-40B4-BE49-F238E27FC236}">
                <a16:creationId xmlns:a16="http://schemas.microsoft.com/office/drawing/2014/main" id="{04767C50-E6C0-6141-B51C-85D47177A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7" name="Rectangle 305">
            <a:extLst>
              <a:ext uri="{FF2B5EF4-FFF2-40B4-BE49-F238E27FC236}">
                <a16:creationId xmlns:a16="http://schemas.microsoft.com/office/drawing/2014/main" id="{89359D50-0E11-F04C-8200-C045DF236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800">
                <a:solidFill>
                  <a:srgbClr val="DDEE5E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rgbClr val="DDEE5E"/>
                </a:solidFill>
                <a:latin typeface="MD솔체" pitchFamily="18" charset="-127"/>
                <a:ea typeface="MD솔체" pitchFamily="18" charset="-127"/>
              </a:rPr>
              <a:t>계획</a:t>
            </a:r>
            <a:endParaRPr lang="en-US" altLang="ko-KR" sz="2800">
              <a:solidFill>
                <a:srgbClr val="DDEE5E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1CC8A40-E770-BC47-AE00-0777D8AC1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496050" cy="1644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고대의</a:t>
            </a:r>
            <a:r>
              <a:rPr lang="en-US" altLang="ko-KR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언약</a:t>
            </a:r>
            <a:endParaRPr lang="en-US" altLang="ko-KR" sz="4000" i="1">
              <a:solidFill>
                <a:srgbClr val="FFFF00"/>
              </a:solidFill>
              <a:latin typeface="MD솔체" pitchFamily="18" charset="-127"/>
              <a:ea typeface="MD솔체" pitchFamily="18" charset="-127"/>
            </a:endParaRPr>
          </a:p>
          <a:p>
            <a:pPr>
              <a:spcBef>
                <a:spcPct val="50000"/>
              </a:spcBef>
            </a:pPr>
            <a:r>
              <a:rPr lang="en-US" altLang="ko-KR" sz="3600" i="1">
                <a:solidFill>
                  <a:srgbClr val="FFFF00"/>
                </a:solidFill>
                <a:latin typeface="Helvetica" pitchFamily="2" charset="0"/>
              </a:rPr>
              <a:t>			</a:t>
            </a:r>
            <a:endParaRPr lang="en-US" altLang="ko-KR" sz="5400" i="1">
              <a:latin typeface="Helvetica" pitchFamily="2" charset="0"/>
            </a:endParaRPr>
          </a:p>
        </p:txBody>
      </p:sp>
      <p:graphicFrame>
        <p:nvGraphicFramePr>
          <p:cNvPr id="30723" name="Object 3">
            <a:extLst>
              <a:ext uri="{FF2B5EF4-FFF2-40B4-BE49-F238E27FC236}">
                <a16:creationId xmlns:a16="http://schemas.microsoft.com/office/drawing/2014/main" id="{959C0E84-CFE5-644D-8374-BC5ADE5AE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3" name="Document" r:id="rId4" imgW="3676650" imgH="3022600" progId="Word.Document.8">
                  <p:embed/>
                </p:oleObj>
              </mc:Choice>
              <mc:Fallback>
                <p:oleObj name="Document" r:id="rId4" imgW="3676650" imgH="30226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6" name="Picture 4" descr="Nahal Beersheba with sheep at water">
            <a:extLst>
              <a:ext uri="{FF2B5EF4-FFF2-40B4-BE49-F238E27FC236}">
                <a16:creationId xmlns:a16="http://schemas.microsoft.com/office/drawing/2014/main" id="{4E6DA5BA-785F-9840-872D-0759DD745DC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5">
            <a:extLst>
              <a:ext uri="{FF2B5EF4-FFF2-40B4-BE49-F238E27FC236}">
                <a16:creationId xmlns:a16="http://schemas.microsoft.com/office/drawing/2014/main" id="{E67C26F0-1F4A-1049-96BD-ECFD186D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588" y="5780088"/>
            <a:ext cx="2133600" cy="823912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600" i="1">
                <a:solidFill>
                  <a:srgbClr val="ED181E"/>
                </a:solidFill>
                <a:latin typeface="Helvetica" pitchFamily="2" charset="0"/>
              </a:rPr>
              <a:t>	</a:t>
            </a:r>
            <a:r>
              <a:rPr lang="en-US" altLang="ko-KR" sz="4800" i="1">
                <a:solidFill>
                  <a:srgbClr val="ED181E"/>
                </a:solidFill>
                <a:latin typeface="Helvetica" pitchFamily="2" charset="0"/>
                <a:ea typeface="MD솔체" pitchFamily="18" charset="-127"/>
              </a:rPr>
              <a:t>•</a:t>
            </a:r>
            <a:r>
              <a:rPr lang="en-US" altLang="ko-KR" sz="36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 i="1">
                <a:solidFill>
                  <a:srgbClr val="ED181E"/>
                </a:solidFill>
                <a:latin typeface="MD솔체" pitchFamily="18" charset="-127"/>
                <a:ea typeface="MD솔체" pitchFamily="18" charset="-127"/>
              </a:rPr>
              <a:t>피</a:t>
            </a:r>
            <a:endParaRPr lang="en-US" altLang="ko-KR" sz="4800" i="1">
              <a:solidFill>
                <a:srgbClr val="ED181E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74758" name="Oval 6">
            <a:extLst>
              <a:ext uri="{FF2B5EF4-FFF2-40B4-BE49-F238E27FC236}">
                <a16:creationId xmlns:a16="http://schemas.microsoft.com/office/drawing/2014/main" id="{B629B5DB-2A7D-DD48-91B3-0B807ABD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538" y="5634038"/>
            <a:ext cx="4816475" cy="10588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4760" name="Text Box 8">
            <a:extLst>
              <a:ext uri="{FF2B5EF4-FFF2-40B4-BE49-F238E27FC236}">
                <a16:creationId xmlns:a16="http://schemas.microsoft.com/office/drawing/2014/main" id="{2C05457D-2A24-BE4E-ACC8-8090616ED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74761" name="Text Box 9">
            <a:extLst>
              <a:ext uri="{FF2B5EF4-FFF2-40B4-BE49-F238E27FC236}">
                <a16:creationId xmlns:a16="http://schemas.microsoft.com/office/drawing/2014/main" id="{6135E6C7-4CD7-8141-9DDB-C180CC44D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582613"/>
            <a:ext cx="4162425" cy="636587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#13</a:t>
            </a:r>
          </a:p>
        </p:txBody>
      </p:sp>
      <p:sp>
        <p:nvSpPr>
          <p:cNvPr id="74762" name="AutoShape 10">
            <a:extLst>
              <a:ext uri="{FF2B5EF4-FFF2-40B4-BE49-F238E27FC236}">
                <a16:creationId xmlns:a16="http://schemas.microsoft.com/office/drawing/2014/main" id="{0CE04CB9-1FFB-4C45-9412-8C37ABEE014B}"/>
              </a:ext>
            </a:extLst>
          </p:cNvPr>
          <p:cNvSpPr>
            <a:spLocks noChangeArrowheads="1"/>
          </p:cNvSpPr>
          <p:nvPr/>
        </p:nvSpPr>
        <p:spPr bwMode="auto">
          <a:xfrm rot="4670237">
            <a:off x="1889919" y="40266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4763" name="AutoShape 11">
            <a:extLst>
              <a:ext uri="{FF2B5EF4-FFF2-40B4-BE49-F238E27FC236}">
                <a16:creationId xmlns:a16="http://schemas.microsoft.com/office/drawing/2014/main" id="{91EE284C-C98F-D540-83B2-96750B3E374B}"/>
              </a:ext>
            </a:extLst>
          </p:cNvPr>
          <p:cNvSpPr>
            <a:spLocks noChangeArrowheads="1"/>
          </p:cNvSpPr>
          <p:nvPr/>
        </p:nvSpPr>
        <p:spPr bwMode="auto">
          <a:xfrm rot="6436271">
            <a:off x="4715669" y="41282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4764" name="Text Box 12">
            <a:extLst>
              <a:ext uri="{FF2B5EF4-FFF2-40B4-BE49-F238E27FC236}">
                <a16:creationId xmlns:a16="http://schemas.microsoft.com/office/drawing/2014/main" id="{B14F53AF-3BA5-0F48-A7B5-729574AA0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8" y="4654550"/>
            <a:ext cx="566737" cy="941388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D181E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4800">
                <a:solidFill>
                  <a:srgbClr val="ED181E"/>
                </a:solidFill>
                <a:latin typeface="Comic Sans MS" charset="0"/>
                <a:ea typeface="굴림" charset="0"/>
              </a:rPr>
              <a:t>X</a:t>
            </a:r>
          </a:p>
        </p:txBody>
      </p:sp>
      <p:sp>
        <p:nvSpPr>
          <p:cNvPr id="74765" name="Text Box 13">
            <a:extLst>
              <a:ext uri="{FF2B5EF4-FFF2-40B4-BE49-F238E27FC236}">
                <a16:creationId xmlns:a16="http://schemas.microsoft.com/office/drawing/2014/main" id="{1A36C59E-5B18-7142-B217-815A22849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4505325"/>
            <a:ext cx="552450" cy="941388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4800">
                <a:solidFill>
                  <a:srgbClr val="ED181E"/>
                </a:solidFill>
                <a:latin typeface="Comic Sans MS" charset="0"/>
                <a:ea typeface="굴림" charset="0"/>
              </a:rPr>
              <a:t>X</a:t>
            </a:r>
          </a:p>
        </p:txBody>
      </p:sp>
      <p:sp>
        <p:nvSpPr>
          <p:cNvPr id="74766" name="Rectangle 14">
            <a:extLst>
              <a:ext uri="{FF2B5EF4-FFF2-40B4-BE49-F238E27FC236}">
                <a16:creationId xmlns:a16="http://schemas.microsoft.com/office/drawing/2014/main" id="{DD72B675-84B7-BA46-9F02-CE3BF51C8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4767" name="Text Box 15">
            <a:extLst>
              <a:ext uri="{FF2B5EF4-FFF2-40B4-BE49-F238E27FC236}">
                <a16:creationId xmlns:a16="http://schemas.microsoft.com/office/drawing/2014/main" id="{95707AF7-2275-D84D-B9CC-4701514D2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5</a:t>
            </a:r>
          </a:p>
        </p:txBody>
      </p:sp>
      <p:sp>
        <p:nvSpPr>
          <p:cNvPr id="74768" name="Text Box 16">
            <a:extLst>
              <a:ext uri="{FF2B5EF4-FFF2-40B4-BE49-F238E27FC236}">
                <a16:creationId xmlns:a16="http://schemas.microsoft.com/office/drawing/2014/main" id="{AEBB4C26-E391-B543-B579-80CC75648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400">
                <a:latin typeface="Comic Sans MS" charset="0"/>
                <a:ea typeface="굴림" charset="0"/>
              </a:rPr>
              <a:t>창세기</a:t>
            </a:r>
            <a:r>
              <a:rPr lang="en-US" altLang="ko-KR" sz="1400">
                <a:latin typeface="Comic Sans MS" charset="0"/>
                <a:ea typeface="굴림" charset="0"/>
              </a:rPr>
              <a:t> 15</a:t>
            </a:r>
            <a:endParaRPr lang="en-US" altLang="ko-KR" sz="1400">
              <a:latin typeface="Times New Roman" charset="0"/>
              <a:ea typeface="굴림" charset="0"/>
            </a:endParaRPr>
          </a:p>
        </p:txBody>
      </p:sp>
      <p:grpSp>
        <p:nvGrpSpPr>
          <p:cNvPr id="74769" name="Group 17">
            <a:extLst>
              <a:ext uri="{FF2B5EF4-FFF2-40B4-BE49-F238E27FC236}">
                <a16:creationId xmlns:a16="http://schemas.microsoft.com/office/drawing/2014/main" id="{E254A375-3242-3240-8D5B-5F9D7A61F4ED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74770" name="AutoShape 18">
              <a:extLst>
                <a:ext uri="{FF2B5EF4-FFF2-40B4-BE49-F238E27FC236}">
                  <a16:creationId xmlns:a16="http://schemas.microsoft.com/office/drawing/2014/main" id="{0C887F17-3EAD-0E41-A60D-DC01060C7C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7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71" name="AutoShape 19">
              <a:extLst>
                <a:ext uri="{FF2B5EF4-FFF2-40B4-BE49-F238E27FC236}">
                  <a16:creationId xmlns:a16="http://schemas.microsoft.com/office/drawing/2014/main" id="{87080D86-D32A-DE46-BAB3-E3D7A9FFDB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1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772" name="Text Box 20">
              <a:extLst>
                <a:ext uri="{FF2B5EF4-FFF2-40B4-BE49-F238E27FC236}">
                  <a16:creationId xmlns:a16="http://schemas.microsoft.com/office/drawing/2014/main" id="{5A9E316B-26B4-734E-A546-931C9C710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sp>
          <p:nvSpPr>
            <p:cNvPr id="74773" name="Text Box 21">
              <a:extLst>
                <a:ext uri="{FF2B5EF4-FFF2-40B4-BE49-F238E27FC236}">
                  <a16:creationId xmlns:a16="http://schemas.microsoft.com/office/drawing/2014/main" id="{FAC1C39F-E8FC-9846-9EBB-84EB6075D1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pic>
          <p:nvPicPr>
            <p:cNvPr id="74774" name="Picture 22">
              <a:extLst>
                <a:ext uri="{FF2B5EF4-FFF2-40B4-BE49-F238E27FC236}">
                  <a16:creationId xmlns:a16="http://schemas.microsoft.com/office/drawing/2014/main" id="{034EC598-A36F-CE4B-9806-F24E73E33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2" name="Picture 23">
              <a:extLst>
                <a:ext uri="{FF2B5EF4-FFF2-40B4-BE49-F238E27FC236}">
                  <a16:creationId xmlns:a16="http://schemas.microsoft.com/office/drawing/2014/main" id="{93CE9887-B8BB-DB44-96D5-D286F49D6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630"/>
              <a:ext cx="299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3" name="Picture 24">
              <a:extLst>
                <a:ext uri="{FF2B5EF4-FFF2-40B4-BE49-F238E27FC236}">
                  <a16:creationId xmlns:a16="http://schemas.microsoft.com/office/drawing/2014/main" id="{A2756760-28E4-474D-B26F-895D3ABBE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" y="2693"/>
              <a:ext cx="315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974" name="Group 25">
              <a:extLst>
                <a:ext uri="{FF2B5EF4-FFF2-40B4-BE49-F238E27FC236}">
                  <a16:creationId xmlns:a16="http://schemas.microsoft.com/office/drawing/2014/main" id="{CA719AC0-FD8F-0347-9E32-4840A3F4CE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74778" name="Freeform 26">
                <a:extLst>
                  <a:ext uri="{FF2B5EF4-FFF2-40B4-BE49-F238E27FC236}">
                    <a16:creationId xmlns:a16="http://schemas.microsoft.com/office/drawing/2014/main" id="{2E6A9BF2-6BB8-E04A-BA79-D65D2D801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Freeform 27">
                <a:extLst>
                  <a:ext uri="{FF2B5EF4-FFF2-40B4-BE49-F238E27FC236}">
                    <a16:creationId xmlns:a16="http://schemas.microsoft.com/office/drawing/2014/main" id="{8D0C48AC-17A6-8445-ACD5-461CAC13D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780" name="Picture 28">
                <a:extLst>
                  <a:ext uri="{FF2B5EF4-FFF2-40B4-BE49-F238E27FC236}">
                    <a16:creationId xmlns:a16="http://schemas.microsoft.com/office/drawing/2014/main" id="{59432849-3319-A84B-87E3-87D2EFEB47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75" name="Group 29">
              <a:extLst>
                <a:ext uri="{FF2B5EF4-FFF2-40B4-BE49-F238E27FC236}">
                  <a16:creationId xmlns:a16="http://schemas.microsoft.com/office/drawing/2014/main" id="{7C32C4E4-7A92-FA4B-BDEC-EB1849C28C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74782" name="Freeform 30">
                <a:extLst>
                  <a:ext uri="{FF2B5EF4-FFF2-40B4-BE49-F238E27FC236}">
                    <a16:creationId xmlns:a16="http://schemas.microsoft.com/office/drawing/2014/main" id="{9C9FB2DF-F081-1E46-ACB7-512DA0736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1018" name="Picture 31">
                <a:extLst>
                  <a:ext uri="{FF2B5EF4-FFF2-40B4-BE49-F238E27FC236}">
                    <a16:creationId xmlns:a16="http://schemas.microsoft.com/office/drawing/2014/main" id="{8F9E4744-CF55-6043-993D-E2AB7E7DEF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76" name="Group 32">
              <a:extLst>
                <a:ext uri="{FF2B5EF4-FFF2-40B4-BE49-F238E27FC236}">
                  <a16:creationId xmlns:a16="http://schemas.microsoft.com/office/drawing/2014/main" id="{5760693D-58C4-7944-9E1F-0E17D6083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74785" name="Freeform 33">
                <a:extLst>
                  <a:ext uri="{FF2B5EF4-FFF2-40B4-BE49-F238E27FC236}">
                    <a16:creationId xmlns:a16="http://schemas.microsoft.com/office/drawing/2014/main" id="{BFB33227-9BEB-E340-B9C7-09B9D3952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6" name="Freeform 34">
                <a:extLst>
                  <a:ext uri="{FF2B5EF4-FFF2-40B4-BE49-F238E27FC236}">
                    <a16:creationId xmlns:a16="http://schemas.microsoft.com/office/drawing/2014/main" id="{ABB98900-A73B-124A-88A3-A03BE70F2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787" name="Picture 35">
                <a:extLst>
                  <a:ext uri="{FF2B5EF4-FFF2-40B4-BE49-F238E27FC236}">
                    <a16:creationId xmlns:a16="http://schemas.microsoft.com/office/drawing/2014/main" id="{8FDFB553-F001-584C-B07A-AA3881495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77" name="Group 36">
              <a:extLst>
                <a:ext uri="{FF2B5EF4-FFF2-40B4-BE49-F238E27FC236}">
                  <a16:creationId xmlns:a16="http://schemas.microsoft.com/office/drawing/2014/main" id="{56774C90-9736-BE42-8135-F4F110B19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74789" name="Freeform 37">
                <a:extLst>
                  <a:ext uri="{FF2B5EF4-FFF2-40B4-BE49-F238E27FC236}">
                    <a16:creationId xmlns:a16="http://schemas.microsoft.com/office/drawing/2014/main" id="{3D16BEEE-3098-8047-979B-3A28717C6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1013" name="Picture 38">
                <a:extLst>
                  <a:ext uri="{FF2B5EF4-FFF2-40B4-BE49-F238E27FC236}">
                    <a16:creationId xmlns:a16="http://schemas.microsoft.com/office/drawing/2014/main" id="{3DB0946E-A892-9F4B-A695-D0DF3BF475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78" name="Group 39">
              <a:extLst>
                <a:ext uri="{FF2B5EF4-FFF2-40B4-BE49-F238E27FC236}">
                  <a16:creationId xmlns:a16="http://schemas.microsoft.com/office/drawing/2014/main" id="{66AE1658-A869-CF43-9C60-F260787C5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74792" name="Freeform 40">
                <a:extLst>
                  <a:ext uri="{FF2B5EF4-FFF2-40B4-BE49-F238E27FC236}">
                    <a16:creationId xmlns:a16="http://schemas.microsoft.com/office/drawing/2014/main" id="{2A124F14-B70A-4B41-B8F5-1987FAEE5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1011" name="Picture 41">
                <a:extLst>
                  <a:ext uri="{FF2B5EF4-FFF2-40B4-BE49-F238E27FC236}">
                    <a16:creationId xmlns:a16="http://schemas.microsoft.com/office/drawing/2014/main" id="{A9C401BC-91E8-0C4D-871A-09E0871696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79" name="Group 42">
              <a:extLst>
                <a:ext uri="{FF2B5EF4-FFF2-40B4-BE49-F238E27FC236}">
                  <a16:creationId xmlns:a16="http://schemas.microsoft.com/office/drawing/2014/main" id="{B64163BD-A108-D840-8FFC-9FA28B437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74795" name="Freeform 43">
                <a:extLst>
                  <a:ext uri="{FF2B5EF4-FFF2-40B4-BE49-F238E27FC236}">
                    <a16:creationId xmlns:a16="http://schemas.microsoft.com/office/drawing/2014/main" id="{25D8B509-6E2B-F64C-B712-77C91AD8E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1009" name="Picture 44">
                <a:extLst>
                  <a:ext uri="{FF2B5EF4-FFF2-40B4-BE49-F238E27FC236}">
                    <a16:creationId xmlns:a16="http://schemas.microsoft.com/office/drawing/2014/main" id="{A929C917-5D6C-CB40-9845-DEBCD347E3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80" name="Group 45">
              <a:extLst>
                <a:ext uri="{FF2B5EF4-FFF2-40B4-BE49-F238E27FC236}">
                  <a16:creationId xmlns:a16="http://schemas.microsoft.com/office/drawing/2014/main" id="{311E5DBA-26A3-C145-9E3B-949A39B15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74798" name="Freeform 46">
                <a:extLst>
                  <a:ext uri="{FF2B5EF4-FFF2-40B4-BE49-F238E27FC236}">
                    <a16:creationId xmlns:a16="http://schemas.microsoft.com/office/drawing/2014/main" id="{C89C6471-C06C-6E4A-A7DA-4982212A5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Freeform 47">
                <a:extLst>
                  <a:ext uri="{FF2B5EF4-FFF2-40B4-BE49-F238E27FC236}">
                    <a16:creationId xmlns:a16="http://schemas.microsoft.com/office/drawing/2014/main" id="{0117291C-7786-B340-A2F9-C6719AC7E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00" name="Picture 48">
                <a:extLst>
                  <a:ext uri="{FF2B5EF4-FFF2-40B4-BE49-F238E27FC236}">
                    <a16:creationId xmlns:a16="http://schemas.microsoft.com/office/drawing/2014/main" id="{81169FEC-F6B9-664A-8A66-8F3FCD7A5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81" name="Group 49">
              <a:extLst>
                <a:ext uri="{FF2B5EF4-FFF2-40B4-BE49-F238E27FC236}">
                  <a16:creationId xmlns:a16="http://schemas.microsoft.com/office/drawing/2014/main" id="{E82D2745-8ABA-C24B-8051-2EAE8647E0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74802" name="Freeform 50">
                <a:extLst>
                  <a:ext uri="{FF2B5EF4-FFF2-40B4-BE49-F238E27FC236}">
                    <a16:creationId xmlns:a16="http://schemas.microsoft.com/office/drawing/2014/main" id="{C824D81A-63B9-A24A-BA38-B44A7A5A9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3" name="Freeform 51">
                <a:extLst>
                  <a:ext uri="{FF2B5EF4-FFF2-40B4-BE49-F238E27FC236}">
                    <a16:creationId xmlns:a16="http://schemas.microsoft.com/office/drawing/2014/main" id="{C1F976CD-9F72-7646-BC7A-599D12DA9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04" name="Picture 52">
                <a:extLst>
                  <a:ext uri="{FF2B5EF4-FFF2-40B4-BE49-F238E27FC236}">
                    <a16:creationId xmlns:a16="http://schemas.microsoft.com/office/drawing/2014/main" id="{174ABFB3-24CE-AD4F-85EE-6A38C8575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82" name="Group 53">
              <a:extLst>
                <a:ext uri="{FF2B5EF4-FFF2-40B4-BE49-F238E27FC236}">
                  <a16:creationId xmlns:a16="http://schemas.microsoft.com/office/drawing/2014/main" id="{33F5194F-586F-9048-8AA9-22985318C1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74806" name="Freeform 54">
                <a:extLst>
                  <a:ext uri="{FF2B5EF4-FFF2-40B4-BE49-F238E27FC236}">
                    <a16:creationId xmlns:a16="http://schemas.microsoft.com/office/drawing/2014/main" id="{BD819EC2-C963-DC4B-B90E-F753381EF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7" name="Freeform 55">
                <a:extLst>
                  <a:ext uri="{FF2B5EF4-FFF2-40B4-BE49-F238E27FC236}">
                    <a16:creationId xmlns:a16="http://schemas.microsoft.com/office/drawing/2014/main" id="{C9645931-2132-0645-9334-4E889D828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08" name="Picture 56">
                <a:extLst>
                  <a:ext uri="{FF2B5EF4-FFF2-40B4-BE49-F238E27FC236}">
                    <a16:creationId xmlns:a16="http://schemas.microsoft.com/office/drawing/2014/main" id="{CD90CE0B-D190-B544-837B-B088A87C9A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83" name="Group 57">
              <a:extLst>
                <a:ext uri="{FF2B5EF4-FFF2-40B4-BE49-F238E27FC236}">
                  <a16:creationId xmlns:a16="http://schemas.microsoft.com/office/drawing/2014/main" id="{C7C1CD6D-2AAD-7F4E-B761-65D4E1DCCC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74810" name="Freeform 58">
                <a:extLst>
                  <a:ext uri="{FF2B5EF4-FFF2-40B4-BE49-F238E27FC236}">
                    <a16:creationId xmlns:a16="http://schemas.microsoft.com/office/drawing/2014/main" id="{8C2AFB8A-C38E-3D4E-B35C-B74EB5A5C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98" name="Picture 59">
                <a:extLst>
                  <a:ext uri="{FF2B5EF4-FFF2-40B4-BE49-F238E27FC236}">
                    <a16:creationId xmlns:a16="http://schemas.microsoft.com/office/drawing/2014/main" id="{C6A4B390-E315-C343-B0F7-BB6234772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84" name="Group 60">
              <a:extLst>
                <a:ext uri="{FF2B5EF4-FFF2-40B4-BE49-F238E27FC236}">
                  <a16:creationId xmlns:a16="http://schemas.microsoft.com/office/drawing/2014/main" id="{CE75E8F5-CEC3-C947-B39B-7B0CAD098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74813" name="Freeform 61">
                <a:extLst>
                  <a:ext uri="{FF2B5EF4-FFF2-40B4-BE49-F238E27FC236}">
                    <a16:creationId xmlns:a16="http://schemas.microsoft.com/office/drawing/2014/main" id="{766CB478-EB46-7843-A60D-D707CD488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96" name="Picture 62">
                <a:extLst>
                  <a:ext uri="{FF2B5EF4-FFF2-40B4-BE49-F238E27FC236}">
                    <a16:creationId xmlns:a16="http://schemas.microsoft.com/office/drawing/2014/main" id="{239D09D5-BC68-5048-8336-691AF2D11F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85" name="Group 63">
              <a:extLst>
                <a:ext uri="{FF2B5EF4-FFF2-40B4-BE49-F238E27FC236}">
                  <a16:creationId xmlns:a16="http://schemas.microsoft.com/office/drawing/2014/main" id="{4669DC22-374F-9040-9D27-AB5583B4C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74816" name="Freeform 64">
                <a:extLst>
                  <a:ext uri="{FF2B5EF4-FFF2-40B4-BE49-F238E27FC236}">
                    <a16:creationId xmlns:a16="http://schemas.microsoft.com/office/drawing/2014/main" id="{65D66918-9964-A348-A5F6-A94D4E547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94" name="Picture 65">
                <a:extLst>
                  <a:ext uri="{FF2B5EF4-FFF2-40B4-BE49-F238E27FC236}">
                    <a16:creationId xmlns:a16="http://schemas.microsoft.com/office/drawing/2014/main" id="{C0554AF8-7E8E-EE47-B4D2-FA24401709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86" name="Group 66">
              <a:extLst>
                <a:ext uri="{FF2B5EF4-FFF2-40B4-BE49-F238E27FC236}">
                  <a16:creationId xmlns:a16="http://schemas.microsoft.com/office/drawing/2014/main" id="{D8F57DD0-2947-B441-8910-F1CFF9E1E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74819" name="Freeform 67">
                <a:extLst>
                  <a:ext uri="{FF2B5EF4-FFF2-40B4-BE49-F238E27FC236}">
                    <a16:creationId xmlns:a16="http://schemas.microsoft.com/office/drawing/2014/main" id="{FF014157-1DC6-DA4E-A4D8-36CD96328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20" name="Freeform 68">
                <a:extLst>
                  <a:ext uri="{FF2B5EF4-FFF2-40B4-BE49-F238E27FC236}">
                    <a16:creationId xmlns:a16="http://schemas.microsoft.com/office/drawing/2014/main" id="{1819388A-6C84-4440-8571-37C06E38B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21" name="Picture 69">
                <a:extLst>
                  <a:ext uri="{FF2B5EF4-FFF2-40B4-BE49-F238E27FC236}">
                    <a16:creationId xmlns:a16="http://schemas.microsoft.com/office/drawing/2014/main" id="{B65F823D-AB9C-3746-98BD-C89EB20EB5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87" name="Group 70">
              <a:extLst>
                <a:ext uri="{FF2B5EF4-FFF2-40B4-BE49-F238E27FC236}">
                  <a16:creationId xmlns:a16="http://schemas.microsoft.com/office/drawing/2014/main" id="{260DCD29-FF34-3E43-ACE9-473C54DC7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74823" name="Freeform 71">
                <a:extLst>
                  <a:ext uri="{FF2B5EF4-FFF2-40B4-BE49-F238E27FC236}">
                    <a16:creationId xmlns:a16="http://schemas.microsoft.com/office/drawing/2014/main" id="{C3065B89-582A-6747-8E58-EECB726EA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89" name="Picture 72">
                <a:extLst>
                  <a:ext uri="{FF2B5EF4-FFF2-40B4-BE49-F238E27FC236}">
                    <a16:creationId xmlns:a16="http://schemas.microsoft.com/office/drawing/2014/main" id="{04E18C0E-EF16-1644-BCD3-44C130881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4825" name="Group 73">
            <a:extLst>
              <a:ext uri="{FF2B5EF4-FFF2-40B4-BE49-F238E27FC236}">
                <a16:creationId xmlns:a16="http://schemas.microsoft.com/office/drawing/2014/main" id="{1C16DEBB-B3AD-1B4C-9BAE-9CB09F5CC461}"/>
              </a:ext>
            </a:extLst>
          </p:cNvPr>
          <p:cNvGrpSpPr>
            <a:grpSpLocks/>
          </p:cNvGrpSpPr>
          <p:nvPr/>
        </p:nvGrpSpPr>
        <p:grpSpPr bwMode="auto">
          <a:xfrm>
            <a:off x="981075" y="2074863"/>
            <a:ext cx="5310188" cy="3649662"/>
            <a:chOff x="616" y="1307"/>
            <a:chExt cx="3345" cy="2299"/>
          </a:xfrm>
        </p:grpSpPr>
        <p:sp>
          <p:nvSpPr>
            <p:cNvPr id="74826" name="AutoShape 74">
              <a:extLst>
                <a:ext uri="{FF2B5EF4-FFF2-40B4-BE49-F238E27FC236}">
                  <a16:creationId xmlns:a16="http://schemas.microsoft.com/office/drawing/2014/main" id="{BED2BE25-23B2-BA4D-BC19-E9B538A7E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7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827" name="AutoShape 75">
              <a:extLst>
                <a:ext uri="{FF2B5EF4-FFF2-40B4-BE49-F238E27FC236}">
                  <a16:creationId xmlns:a16="http://schemas.microsoft.com/office/drawing/2014/main" id="{7FB0D94D-EB81-F04A-96F9-18F77E9974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1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828" name="Text Box 76">
              <a:extLst>
                <a:ext uri="{FF2B5EF4-FFF2-40B4-BE49-F238E27FC236}">
                  <a16:creationId xmlns:a16="http://schemas.microsoft.com/office/drawing/2014/main" id="{B4371D53-0EA2-7249-9A20-A964E9E00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sp>
          <p:nvSpPr>
            <p:cNvPr id="74829" name="Text Box 77">
              <a:extLst>
                <a:ext uri="{FF2B5EF4-FFF2-40B4-BE49-F238E27FC236}">
                  <a16:creationId xmlns:a16="http://schemas.microsoft.com/office/drawing/2014/main" id="{387158CD-E727-D04F-997C-100A6A2BD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pic>
          <p:nvPicPr>
            <p:cNvPr id="74830" name="Picture 78">
              <a:extLst>
                <a:ext uri="{FF2B5EF4-FFF2-40B4-BE49-F238E27FC236}">
                  <a16:creationId xmlns:a16="http://schemas.microsoft.com/office/drawing/2014/main" id="{91C288D5-DC97-5242-9DFD-32410AB39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7" name="Picture 79">
              <a:extLst>
                <a:ext uri="{FF2B5EF4-FFF2-40B4-BE49-F238E27FC236}">
                  <a16:creationId xmlns:a16="http://schemas.microsoft.com/office/drawing/2014/main" id="{94F9FA26-BA6B-654A-8E5A-AF1897F8F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351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8" name="Picture 80">
              <a:extLst>
                <a:ext uri="{FF2B5EF4-FFF2-40B4-BE49-F238E27FC236}">
                  <a16:creationId xmlns:a16="http://schemas.microsoft.com/office/drawing/2014/main" id="{25CBCE8B-2587-8E49-BA93-85D60EBFE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370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919" name="Group 81">
              <a:extLst>
                <a:ext uri="{FF2B5EF4-FFF2-40B4-BE49-F238E27FC236}">
                  <a16:creationId xmlns:a16="http://schemas.microsoft.com/office/drawing/2014/main" id="{76F5EA0A-B0A1-9141-9720-764AC5A60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74834" name="Freeform 82">
                <a:extLst>
                  <a:ext uri="{FF2B5EF4-FFF2-40B4-BE49-F238E27FC236}">
                    <a16:creationId xmlns:a16="http://schemas.microsoft.com/office/drawing/2014/main" id="{3FE8215C-F8D3-9C4B-AF28-6980E7171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35" name="Freeform 83">
                <a:extLst>
                  <a:ext uri="{FF2B5EF4-FFF2-40B4-BE49-F238E27FC236}">
                    <a16:creationId xmlns:a16="http://schemas.microsoft.com/office/drawing/2014/main" id="{5F199747-7960-1D40-A3A4-46525184B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36" name="Picture 84">
                <a:extLst>
                  <a:ext uri="{FF2B5EF4-FFF2-40B4-BE49-F238E27FC236}">
                    <a16:creationId xmlns:a16="http://schemas.microsoft.com/office/drawing/2014/main" id="{AB36BECC-CFF2-414A-9857-14330DC69E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20" name="Group 85">
              <a:extLst>
                <a:ext uri="{FF2B5EF4-FFF2-40B4-BE49-F238E27FC236}">
                  <a16:creationId xmlns:a16="http://schemas.microsoft.com/office/drawing/2014/main" id="{9B0E80B6-A016-7C47-AB96-5941952855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74838" name="Freeform 86">
                <a:extLst>
                  <a:ext uri="{FF2B5EF4-FFF2-40B4-BE49-F238E27FC236}">
                    <a16:creationId xmlns:a16="http://schemas.microsoft.com/office/drawing/2014/main" id="{8701146F-B24E-D344-9A2D-1CEF39254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63" name="Picture 87">
                <a:extLst>
                  <a:ext uri="{FF2B5EF4-FFF2-40B4-BE49-F238E27FC236}">
                    <a16:creationId xmlns:a16="http://schemas.microsoft.com/office/drawing/2014/main" id="{11AD60A0-E403-4F4E-BE0A-C6EFDE20A0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21" name="Group 88">
              <a:extLst>
                <a:ext uri="{FF2B5EF4-FFF2-40B4-BE49-F238E27FC236}">
                  <a16:creationId xmlns:a16="http://schemas.microsoft.com/office/drawing/2014/main" id="{1C713C43-E658-5D41-BF7E-6F122BF8CE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74841" name="Freeform 89">
                <a:extLst>
                  <a:ext uri="{FF2B5EF4-FFF2-40B4-BE49-F238E27FC236}">
                    <a16:creationId xmlns:a16="http://schemas.microsoft.com/office/drawing/2014/main" id="{5FCE4A2A-7C6D-1F44-86EF-83ECCC8C3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42" name="Freeform 90">
                <a:extLst>
                  <a:ext uri="{FF2B5EF4-FFF2-40B4-BE49-F238E27FC236}">
                    <a16:creationId xmlns:a16="http://schemas.microsoft.com/office/drawing/2014/main" id="{46541886-D103-8640-90F9-8B2B12972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43" name="Picture 91">
                <a:extLst>
                  <a:ext uri="{FF2B5EF4-FFF2-40B4-BE49-F238E27FC236}">
                    <a16:creationId xmlns:a16="http://schemas.microsoft.com/office/drawing/2014/main" id="{F1B4B482-2E8E-4040-B4FC-B69DCC3DA4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22" name="Group 92">
              <a:extLst>
                <a:ext uri="{FF2B5EF4-FFF2-40B4-BE49-F238E27FC236}">
                  <a16:creationId xmlns:a16="http://schemas.microsoft.com/office/drawing/2014/main" id="{B7BF48A4-EFDA-3C41-8A5F-02C137984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74845" name="Freeform 93">
                <a:extLst>
                  <a:ext uri="{FF2B5EF4-FFF2-40B4-BE49-F238E27FC236}">
                    <a16:creationId xmlns:a16="http://schemas.microsoft.com/office/drawing/2014/main" id="{852DE64A-FAB8-9F47-A960-B091A753E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58" name="Picture 94">
                <a:extLst>
                  <a:ext uri="{FF2B5EF4-FFF2-40B4-BE49-F238E27FC236}">
                    <a16:creationId xmlns:a16="http://schemas.microsoft.com/office/drawing/2014/main" id="{1FC2BE1B-76C8-6D4A-A6D9-9F0E0B9980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23" name="Group 95">
              <a:extLst>
                <a:ext uri="{FF2B5EF4-FFF2-40B4-BE49-F238E27FC236}">
                  <a16:creationId xmlns:a16="http://schemas.microsoft.com/office/drawing/2014/main" id="{8C9BB272-66A5-334E-AC7E-22802DD373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74848" name="Freeform 96">
                <a:extLst>
                  <a:ext uri="{FF2B5EF4-FFF2-40B4-BE49-F238E27FC236}">
                    <a16:creationId xmlns:a16="http://schemas.microsoft.com/office/drawing/2014/main" id="{2C9B8CA3-95DA-8B4E-9A1D-4425AB42F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56" name="Picture 97">
                <a:extLst>
                  <a:ext uri="{FF2B5EF4-FFF2-40B4-BE49-F238E27FC236}">
                    <a16:creationId xmlns:a16="http://schemas.microsoft.com/office/drawing/2014/main" id="{27E33CEA-6D2E-F44B-BDC5-17B400E13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24" name="Group 98">
              <a:extLst>
                <a:ext uri="{FF2B5EF4-FFF2-40B4-BE49-F238E27FC236}">
                  <a16:creationId xmlns:a16="http://schemas.microsoft.com/office/drawing/2014/main" id="{C2F7B56A-62DA-EA4F-9584-73710964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74851" name="Freeform 99">
                <a:extLst>
                  <a:ext uri="{FF2B5EF4-FFF2-40B4-BE49-F238E27FC236}">
                    <a16:creationId xmlns:a16="http://schemas.microsoft.com/office/drawing/2014/main" id="{097CE376-9B25-CB48-B8D2-D3FC5566F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54" name="Picture 100">
                <a:extLst>
                  <a:ext uri="{FF2B5EF4-FFF2-40B4-BE49-F238E27FC236}">
                    <a16:creationId xmlns:a16="http://schemas.microsoft.com/office/drawing/2014/main" id="{DA2B77FF-C28A-EA46-B7C1-A89D2891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25" name="Group 101">
              <a:extLst>
                <a:ext uri="{FF2B5EF4-FFF2-40B4-BE49-F238E27FC236}">
                  <a16:creationId xmlns:a16="http://schemas.microsoft.com/office/drawing/2014/main" id="{4DE88BEF-AE0C-214C-8553-A800527246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74854" name="Freeform 102">
                <a:extLst>
                  <a:ext uri="{FF2B5EF4-FFF2-40B4-BE49-F238E27FC236}">
                    <a16:creationId xmlns:a16="http://schemas.microsoft.com/office/drawing/2014/main" id="{713CCC29-DF97-A047-B085-2106824BE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55" name="Freeform 103">
                <a:extLst>
                  <a:ext uri="{FF2B5EF4-FFF2-40B4-BE49-F238E27FC236}">
                    <a16:creationId xmlns:a16="http://schemas.microsoft.com/office/drawing/2014/main" id="{65782255-981A-D240-A873-496078389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56" name="Picture 104">
                <a:extLst>
                  <a:ext uri="{FF2B5EF4-FFF2-40B4-BE49-F238E27FC236}">
                    <a16:creationId xmlns:a16="http://schemas.microsoft.com/office/drawing/2014/main" id="{EB9C9681-EA36-804A-8BB1-D9795DE2E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26" name="Group 105">
              <a:extLst>
                <a:ext uri="{FF2B5EF4-FFF2-40B4-BE49-F238E27FC236}">
                  <a16:creationId xmlns:a16="http://schemas.microsoft.com/office/drawing/2014/main" id="{12681F21-0F1A-6641-B544-8D9A8B6C8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74858" name="Freeform 106">
                <a:extLst>
                  <a:ext uri="{FF2B5EF4-FFF2-40B4-BE49-F238E27FC236}">
                    <a16:creationId xmlns:a16="http://schemas.microsoft.com/office/drawing/2014/main" id="{B8DA1E5F-6119-FE43-9CCA-951E246EF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59" name="Freeform 107">
                <a:extLst>
                  <a:ext uri="{FF2B5EF4-FFF2-40B4-BE49-F238E27FC236}">
                    <a16:creationId xmlns:a16="http://schemas.microsoft.com/office/drawing/2014/main" id="{FBB1AC82-0F11-4949-8321-FB669DB65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60" name="Picture 108">
                <a:extLst>
                  <a:ext uri="{FF2B5EF4-FFF2-40B4-BE49-F238E27FC236}">
                    <a16:creationId xmlns:a16="http://schemas.microsoft.com/office/drawing/2014/main" id="{D1DF2908-D8B8-3546-BEA1-90DD190DA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27" name="Group 109">
              <a:extLst>
                <a:ext uri="{FF2B5EF4-FFF2-40B4-BE49-F238E27FC236}">
                  <a16:creationId xmlns:a16="http://schemas.microsoft.com/office/drawing/2014/main" id="{9C9E53E0-58CC-4F47-B8EF-18F2024BE3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74862" name="Freeform 110">
                <a:extLst>
                  <a:ext uri="{FF2B5EF4-FFF2-40B4-BE49-F238E27FC236}">
                    <a16:creationId xmlns:a16="http://schemas.microsoft.com/office/drawing/2014/main" id="{A423D28F-E535-6240-8815-4DFC0E152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63" name="Freeform 111">
                <a:extLst>
                  <a:ext uri="{FF2B5EF4-FFF2-40B4-BE49-F238E27FC236}">
                    <a16:creationId xmlns:a16="http://schemas.microsoft.com/office/drawing/2014/main" id="{BF0CBC01-73F8-6A42-B6D0-8D7562BA7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64" name="Picture 112">
                <a:extLst>
                  <a:ext uri="{FF2B5EF4-FFF2-40B4-BE49-F238E27FC236}">
                    <a16:creationId xmlns:a16="http://schemas.microsoft.com/office/drawing/2014/main" id="{7765A549-26A2-9246-9BE9-63BB081DCD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28" name="Group 113">
              <a:extLst>
                <a:ext uri="{FF2B5EF4-FFF2-40B4-BE49-F238E27FC236}">
                  <a16:creationId xmlns:a16="http://schemas.microsoft.com/office/drawing/2014/main" id="{10DF109E-87AA-004B-A576-6920B470D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74866" name="Freeform 114">
                <a:extLst>
                  <a:ext uri="{FF2B5EF4-FFF2-40B4-BE49-F238E27FC236}">
                    <a16:creationId xmlns:a16="http://schemas.microsoft.com/office/drawing/2014/main" id="{534C7349-382D-494B-80E5-E61791EF2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43" name="Picture 115">
                <a:extLst>
                  <a:ext uri="{FF2B5EF4-FFF2-40B4-BE49-F238E27FC236}">
                    <a16:creationId xmlns:a16="http://schemas.microsoft.com/office/drawing/2014/main" id="{4B428426-7E21-C040-B390-525CA3841E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29" name="Group 116">
              <a:extLst>
                <a:ext uri="{FF2B5EF4-FFF2-40B4-BE49-F238E27FC236}">
                  <a16:creationId xmlns:a16="http://schemas.microsoft.com/office/drawing/2014/main" id="{7C7D4CFE-1E9F-604E-BD04-E4BFFEBFE5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74869" name="Freeform 117">
                <a:extLst>
                  <a:ext uri="{FF2B5EF4-FFF2-40B4-BE49-F238E27FC236}">
                    <a16:creationId xmlns:a16="http://schemas.microsoft.com/office/drawing/2014/main" id="{99C76BEE-65F6-BE4D-8D4A-FA7FC72F2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41" name="Picture 118">
                <a:extLst>
                  <a:ext uri="{FF2B5EF4-FFF2-40B4-BE49-F238E27FC236}">
                    <a16:creationId xmlns:a16="http://schemas.microsoft.com/office/drawing/2014/main" id="{B6BF73B3-2CC4-7549-851E-C49EC5C76A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30" name="Group 119">
              <a:extLst>
                <a:ext uri="{FF2B5EF4-FFF2-40B4-BE49-F238E27FC236}">
                  <a16:creationId xmlns:a16="http://schemas.microsoft.com/office/drawing/2014/main" id="{5278AF80-2C98-BC4E-8B36-652E5064CE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74872" name="Freeform 120">
                <a:extLst>
                  <a:ext uri="{FF2B5EF4-FFF2-40B4-BE49-F238E27FC236}">
                    <a16:creationId xmlns:a16="http://schemas.microsoft.com/office/drawing/2014/main" id="{A4DFCF39-3095-D04A-8442-80DAF245C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39" name="Picture 121">
                <a:extLst>
                  <a:ext uri="{FF2B5EF4-FFF2-40B4-BE49-F238E27FC236}">
                    <a16:creationId xmlns:a16="http://schemas.microsoft.com/office/drawing/2014/main" id="{61338C83-DE65-8A43-A8EE-D202D29E73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31" name="Group 122">
              <a:extLst>
                <a:ext uri="{FF2B5EF4-FFF2-40B4-BE49-F238E27FC236}">
                  <a16:creationId xmlns:a16="http://schemas.microsoft.com/office/drawing/2014/main" id="{592982FF-230A-8142-BC91-3D75168122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74875" name="Freeform 123">
                <a:extLst>
                  <a:ext uri="{FF2B5EF4-FFF2-40B4-BE49-F238E27FC236}">
                    <a16:creationId xmlns:a16="http://schemas.microsoft.com/office/drawing/2014/main" id="{288C5928-E317-AB4E-A960-6D59DB315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76" name="Freeform 124">
                <a:extLst>
                  <a:ext uri="{FF2B5EF4-FFF2-40B4-BE49-F238E27FC236}">
                    <a16:creationId xmlns:a16="http://schemas.microsoft.com/office/drawing/2014/main" id="{621FF494-4475-064B-8502-BDED84800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77" name="Picture 125">
                <a:extLst>
                  <a:ext uri="{FF2B5EF4-FFF2-40B4-BE49-F238E27FC236}">
                    <a16:creationId xmlns:a16="http://schemas.microsoft.com/office/drawing/2014/main" id="{4AA3F3AC-B0B8-314B-AF89-8B91BE5725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932" name="Group 126">
              <a:extLst>
                <a:ext uri="{FF2B5EF4-FFF2-40B4-BE49-F238E27FC236}">
                  <a16:creationId xmlns:a16="http://schemas.microsoft.com/office/drawing/2014/main" id="{C7DDA34E-2A3D-EA43-BBC5-107FA15C9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74879" name="Freeform 127">
                <a:extLst>
                  <a:ext uri="{FF2B5EF4-FFF2-40B4-BE49-F238E27FC236}">
                    <a16:creationId xmlns:a16="http://schemas.microsoft.com/office/drawing/2014/main" id="{D34C8AF2-48ED-CD4E-825A-F5CFE9D56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34" name="Picture 128">
                <a:extLst>
                  <a:ext uri="{FF2B5EF4-FFF2-40B4-BE49-F238E27FC236}">
                    <a16:creationId xmlns:a16="http://schemas.microsoft.com/office/drawing/2014/main" id="{75E3EA2D-ADD7-314C-B9F0-A7DC15E377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4881" name="Group 129">
            <a:extLst>
              <a:ext uri="{FF2B5EF4-FFF2-40B4-BE49-F238E27FC236}">
                <a16:creationId xmlns:a16="http://schemas.microsoft.com/office/drawing/2014/main" id="{ADC553C0-BEA2-CD46-937C-486041AE264F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2078038"/>
            <a:ext cx="5310188" cy="3649662"/>
            <a:chOff x="616" y="1307"/>
            <a:chExt cx="3345" cy="2299"/>
          </a:xfrm>
        </p:grpSpPr>
        <p:sp>
          <p:nvSpPr>
            <p:cNvPr id="74882" name="AutoShape 130">
              <a:extLst>
                <a:ext uri="{FF2B5EF4-FFF2-40B4-BE49-F238E27FC236}">
                  <a16:creationId xmlns:a16="http://schemas.microsoft.com/office/drawing/2014/main" id="{721145B5-EB88-544B-BE1C-35ABFBB00C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7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883" name="AutoShape 131">
              <a:extLst>
                <a:ext uri="{FF2B5EF4-FFF2-40B4-BE49-F238E27FC236}">
                  <a16:creationId xmlns:a16="http://schemas.microsoft.com/office/drawing/2014/main" id="{130147B0-9598-EE40-9BD7-7C4D672170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1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884" name="Text Box 132">
              <a:extLst>
                <a:ext uri="{FF2B5EF4-FFF2-40B4-BE49-F238E27FC236}">
                  <a16:creationId xmlns:a16="http://schemas.microsoft.com/office/drawing/2014/main" id="{FC75A91F-A813-3C4D-931D-DB3947E78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sp>
          <p:nvSpPr>
            <p:cNvPr id="74885" name="Text Box 133">
              <a:extLst>
                <a:ext uri="{FF2B5EF4-FFF2-40B4-BE49-F238E27FC236}">
                  <a16:creationId xmlns:a16="http://schemas.microsoft.com/office/drawing/2014/main" id="{7634B397-43E1-6C42-ABC6-51973BE3B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pic>
          <p:nvPicPr>
            <p:cNvPr id="74886" name="Picture 134">
              <a:extLst>
                <a:ext uri="{FF2B5EF4-FFF2-40B4-BE49-F238E27FC236}">
                  <a16:creationId xmlns:a16="http://schemas.microsoft.com/office/drawing/2014/main" id="{06989837-6801-8E47-BF85-DD897D9E9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62" name="Group 135">
              <a:extLst>
                <a:ext uri="{FF2B5EF4-FFF2-40B4-BE49-F238E27FC236}">
                  <a16:creationId xmlns:a16="http://schemas.microsoft.com/office/drawing/2014/main" id="{98563541-4976-E74D-9BE5-27EAB787C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74888" name="Freeform 136">
                <a:extLst>
                  <a:ext uri="{FF2B5EF4-FFF2-40B4-BE49-F238E27FC236}">
                    <a16:creationId xmlns:a16="http://schemas.microsoft.com/office/drawing/2014/main" id="{8A0D3897-FD8C-7C4B-B813-A3ADE1D2F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89" name="Freeform 137">
                <a:extLst>
                  <a:ext uri="{FF2B5EF4-FFF2-40B4-BE49-F238E27FC236}">
                    <a16:creationId xmlns:a16="http://schemas.microsoft.com/office/drawing/2014/main" id="{E6072523-F5C6-964E-AB40-6FB735F9B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90" name="Picture 138">
                <a:extLst>
                  <a:ext uri="{FF2B5EF4-FFF2-40B4-BE49-F238E27FC236}">
                    <a16:creationId xmlns:a16="http://schemas.microsoft.com/office/drawing/2014/main" id="{F39D67FF-5A33-B245-A768-57739E7B5F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63" name="Group 139">
              <a:extLst>
                <a:ext uri="{FF2B5EF4-FFF2-40B4-BE49-F238E27FC236}">
                  <a16:creationId xmlns:a16="http://schemas.microsoft.com/office/drawing/2014/main" id="{6BB7BC02-7057-9A48-8554-E65C549D97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74892" name="Freeform 140">
                <a:extLst>
                  <a:ext uri="{FF2B5EF4-FFF2-40B4-BE49-F238E27FC236}">
                    <a16:creationId xmlns:a16="http://schemas.microsoft.com/office/drawing/2014/main" id="{3BF742A7-7DFF-E146-ADBB-4398A72BC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08" name="Picture 141">
                <a:extLst>
                  <a:ext uri="{FF2B5EF4-FFF2-40B4-BE49-F238E27FC236}">
                    <a16:creationId xmlns:a16="http://schemas.microsoft.com/office/drawing/2014/main" id="{7ABC0993-DD78-1E47-81F2-1D33B5B38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64" name="Group 142">
              <a:extLst>
                <a:ext uri="{FF2B5EF4-FFF2-40B4-BE49-F238E27FC236}">
                  <a16:creationId xmlns:a16="http://schemas.microsoft.com/office/drawing/2014/main" id="{7729A57D-AC9D-9A42-97E5-4677F2605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74895" name="Freeform 143">
                <a:extLst>
                  <a:ext uri="{FF2B5EF4-FFF2-40B4-BE49-F238E27FC236}">
                    <a16:creationId xmlns:a16="http://schemas.microsoft.com/office/drawing/2014/main" id="{E3F5CDAE-27E7-DA49-9F1B-DB69441DF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96" name="Freeform 144">
                <a:extLst>
                  <a:ext uri="{FF2B5EF4-FFF2-40B4-BE49-F238E27FC236}">
                    <a16:creationId xmlns:a16="http://schemas.microsoft.com/office/drawing/2014/main" id="{93474190-2E5E-6044-89F6-192A4A100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897" name="Picture 145">
                <a:extLst>
                  <a:ext uri="{FF2B5EF4-FFF2-40B4-BE49-F238E27FC236}">
                    <a16:creationId xmlns:a16="http://schemas.microsoft.com/office/drawing/2014/main" id="{461F5706-2E5A-2D4E-BEAD-99A4A958D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65" name="Group 146">
              <a:extLst>
                <a:ext uri="{FF2B5EF4-FFF2-40B4-BE49-F238E27FC236}">
                  <a16:creationId xmlns:a16="http://schemas.microsoft.com/office/drawing/2014/main" id="{389FBE1B-BBD4-354D-9A0F-A3DA45ACC0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74899" name="Freeform 147">
                <a:extLst>
                  <a:ext uri="{FF2B5EF4-FFF2-40B4-BE49-F238E27FC236}">
                    <a16:creationId xmlns:a16="http://schemas.microsoft.com/office/drawing/2014/main" id="{22AD01E9-39C9-314F-8EAA-1EEBE5855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03" name="Picture 148">
                <a:extLst>
                  <a:ext uri="{FF2B5EF4-FFF2-40B4-BE49-F238E27FC236}">
                    <a16:creationId xmlns:a16="http://schemas.microsoft.com/office/drawing/2014/main" id="{5115A672-54ED-244D-89D6-1EC2F09E32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66" name="Group 149">
              <a:extLst>
                <a:ext uri="{FF2B5EF4-FFF2-40B4-BE49-F238E27FC236}">
                  <a16:creationId xmlns:a16="http://schemas.microsoft.com/office/drawing/2014/main" id="{E33565C3-5473-294A-B692-87DB4E812D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74902" name="Freeform 150">
                <a:extLst>
                  <a:ext uri="{FF2B5EF4-FFF2-40B4-BE49-F238E27FC236}">
                    <a16:creationId xmlns:a16="http://schemas.microsoft.com/office/drawing/2014/main" id="{5A25BF11-8BD7-3444-9216-241A2ECB0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901" name="Picture 151">
                <a:extLst>
                  <a:ext uri="{FF2B5EF4-FFF2-40B4-BE49-F238E27FC236}">
                    <a16:creationId xmlns:a16="http://schemas.microsoft.com/office/drawing/2014/main" id="{08E87036-1FB0-3E48-960F-6A8C37C72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67" name="Group 152">
              <a:extLst>
                <a:ext uri="{FF2B5EF4-FFF2-40B4-BE49-F238E27FC236}">
                  <a16:creationId xmlns:a16="http://schemas.microsoft.com/office/drawing/2014/main" id="{33BF4602-5CB4-7140-B9AA-079CA9AA32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74905" name="Freeform 153">
                <a:extLst>
                  <a:ext uri="{FF2B5EF4-FFF2-40B4-BE49-F238E27FC236}">
                    <a16:creationId xmlns:a16="http://schemas.microsoft.com/office/drawing/2014/main" id="{2B1C2E09-282E-2F40-A122-7842214D7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99" name="Picture 154">
                <a:extLst>
                  <a:ext uri="{FF2B5EF4-FFF2-40B4-BE49-F238E27FC236}">
                    <a16:creationId xmlns:a16="http://schemas.microsoft.com/office/drawing/2014/main" id="{63E69427-5C44-8445-BFDC-1D6111DD69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68" name="Group 155">
              <a:extLst>
                <a:ext uri="{FF2B5EF4-FFF2-40B4-BE49-F238E27FC236}">
                  <a16:creationId xmlns:a16="http://schemas.microsoft.com/office/drawing/2014/main" id="{1D81EF6F-6C4C-2B41-8F84-FF22643CF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74908" name="Freeform 156">
                <a:extLst>
                  <a:ext uri="{FF2B5EF4-FFF2-40B4-BE49-F238E27FC236}">
                    <a16:creationId xmlns:a16="http://schemas.microsoft.com/office/drawing/2014/main" id="{7D13445C-1883-9848-AC58-35EB6C893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09" name="Freeform 157">
                <a:extLst>
                  <a:ext uri="{FF2B5EF4-FFF2-40B4-BE49-F238E27FC236}">
                    <a16:creationId xmlns:a16="http://schemas.microsoft.com/office/drawing/2014/main" id="{E862E624-0E6C-364B-A584-B8E6E3A79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10" name="Picture 158">
                <a:extLst>
                  <a:ext uri="{FF2B5EF4-FFF2-40B4-BE49-F238E27FC236}">
                    <a16:creationId xmlns:a16="http://schemas.microsoft.com/office/drawing/2014/main" id="{1757CAAF-AE35-A845-BFC1-C4DED48109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69" name="Group 159">
              <a:extLst>
                <a:ext uri="{FF2B5EF4-FFF2-40B4-BE49-F238E27FC236}">
                  <a16:creationId xmlns:a16="http://schemas.microsoft.com/office/drawing/2014/main" id="{57B2D020-6C8C-3945-9E26-62E64DB814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74912" name="Freeform 160">
                <a:extLst>
                  <a:ext uri="{FF2B5EF4-FFF2-40B4-BE49-F238E27FC236}">
                    <a16:creationId xmlns:a16="http://schemas.microsoft.com/office/drawing/2014/main" id="{06F6D35F-0A06-F941-AA52-AD53B99CC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13" name="Freeform 161">
                <a:extLst>
                  <a:ext uri="{FF2B5EF4-FFF2-40B4-BE49-F238E27FC236}">
                    <a16:creationId xmlns:a16="http://schemas.microsoft.com/office/drawing/2014/main" id="{0BAB2C0B-CE27-844B-9663-30D7EAD35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14" name="Picture 162">
                <a:extLst>
                  <a:ext uri="{FF2B5EF4-FFF2-40B4-BE49-F238E27FC236}">
                    <a16:creationId xmlns:a16="http://schemas.microsoft.com/office/drawing/2014/main" id="{C7C952EF-F3FC-BF47-B311-9FAC08311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70" name="Group 163">
              <a:extLst>
                <a:ext uri="{FF2B5EF4-FFF2-40B4-BE49-F238E27FC236}">
                  <a16:creationId xmlns:a16="http://schemas.microsoft.com/office/drawing/2014/main" id="{2D1E0197-57B0-A547-82AD-0255D27637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74916" name="Freeform 164">
                <a:extLst>
                  <a:ext uri="{FF2B5EF4-FFF2-40B4-BE49-F238E27FC236}">
                    <a16:creationId xmlns:a16="http://schemas.microsoft.com/office/drawing/2014/main" id="{54719DD2-B089-6E4D-9B04-9AA24FC5C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17" name="Freeform 165">
                <a:extLst>
                  <a:ext uri="{FF2B5EF4-FFF2-40B4-BE49-F238E27FC236}">
                    <a16:creationId xmlns:a16="http://schemas.microsoft.com/office/drawing/2014/main" id="{53440769-A93E-F841-B137-555F382AD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18" name="Picture 166">
                <a:extLst>
                  <a:ext uri="{FF2B5EF4-FFF2-40B4-BE49-F238E27FC236}">
                    <a16:creationId xmlns:a16="http://schemas.microsoft.com/office/drawing/2014/main" id="{3BF03A3E-1CD4-A446-8ACF-A4BFC8AAFC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71" name="Group 167">
              <a:extLst>
                <a:ext uri="{FF2B5EF4-FFF2-40B4-BE49-F238E27FC236}">
                  <a16:creationId xmlns:a16="http://schemas.microsoft.com/office/drawing/2014/main" id="{2C5DF4B9-3D1C-B742-B78D-3010273786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74920" name="Freeform 168">
                <a:extLst>
                  <a:ext uri="{FF2B5EF4-FFF2-40B4-BE49-F238E27FC236}">
                    <a16:creationId xmlns:a16="http://schemas.microsoft.com/office/drawing/2014/main" id="{6E67C3B1-AE98-2846-8BC1-69405EE8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88" name="Picture 169">
                <a:extLst>
                  <a:ext uri="{FF2B5EF4-FFF2-40B4-BE49-F238E27FC236}">
                    <a16:creationId xmlns:a16="http://schemas.microsoft.com/office/drawing/2014/main" id="{3290CBD3-6793-1E4F-AFC3-35B97BC2C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72" name="Group 170">
              <a:extLst>
                <a:ext uri="{FF2B5EF4-FFF2-40B4-BE49-F238E27FC236}">
                  <a16:creationId xmlns:a16="http://schemas.microsoft.com/office/drawing/2014/main" id="{9B7E1019-1A2D-4B4A-9AD9-0CE3D44E49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74923" name="Freeform 171">
                <a:extLst>
                  <a:ext uri="{FF2B5EF4-FFF2-40B4-BE49-F238E27FC236}">
                    <a16:creationId xmlns:a16="http://schemas.microsoft.com/office/drawing/2014/main" id="{F4A5AD7D-4B8B-CC42-9814-71F4D502B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86" name="Picture 172">
                <a:extLst>
                  <a:ext uri="{FF2B5EF4-FFF2-40B4-BE49-F238E27FC236}">
                    <a16:creationId xmlns:a16="http://schemas.microsoft.com/office/drawing/2014/main" id="{BED7C29C-F506-F24C-B014-816F612736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73" name="Group 173">
              <a:extLst>
                <a:ext uri="{FF2B5EF4-FFF2-40B4-BE49-F238E27FC236}">
                  <a16:creationId xmlns:a16="http://schemas.microsoft.com/office/drawing/2014/main" id="{0521257B-9B38-764C-9DEC-21CBE5A4E3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74926" name="Freeform 174">
                <a:extLst>
                  <a:ext uri="{FF2B5EF4-FFF2-40B4-BE49-F238E27FC236}">
                    <a16:creationId xmlns:a16="http://schemas.microsoft.com/office/drawing/2014/main" id="{9202388E-A73C-BB46-AFE0-A3AAC79F8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84" name="Picture 175">
                <a:extLst>
                  <a:ext uri="{FF2B5EF4-FFF2-40B4-BE49-F238E27FC236}">
                    <a16:creationId xmlns:a16="http://schemas.microsoft.com/office/drawing/2014/main" id="{1F55152C-B59F-B144-B8BF-F856AAFE9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74" name="Group 176">
              <a:extLst>
                <a:ext uri="{FF2B5EF4-FFF2-40B4-BE49-F238E27FC236}">
                  <a16:creationId xmlns:a16="http://schemas.microsoft.com/office/drawing/2014/main" id="{0A684189-C949-DA4A-B31D-AE995CDA39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74929" name="Freeform 177">
                <a:extLst>
                  <a:ext uri="{FF2B5EF4-FFF2-40B4-BE49-F238E27FC236}">
                    <a16:creationId xmlns:a16="http://schemas.microsoft.com/office/drawing/2014/main" id="{5F8C05AD-7E0F-A64E-8C3E-E0E5E71A6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30" name="Freeform 178">
                <a:extLst>
                  <a:ext uri="{FF2B5EF4-FFF2-40B4-BE49-F238E27FC236}">
                    <a16:creationId xmlns:a16="http://schemas.microsoft.com/office/drawing/2014/main" id="{47C88DD4-3046-394A-A5D8-6F6B8B34F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31" name="Picture 179">
                <a:extLst>
                  <a:ext uri="{FF2B5EF4-FFF2-40B4-BE49-F238E27FC236}">
                    <a16:creationId xmlns:a16="http://schemas.microsoft.com/office/drawing/2014/main" id="{FE71C0FB-8E5A-044C-A03E-F739047935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75" name="Group 180">
              <a:extLst>
                <a:ext uri="{FF2B5EF4-FFF2-40B4-BE49-F238E27FC236}">
                  <a16:creationId xmlns:a16="http://schemas.microsoft.com/office/drawing/2014/main" id="{E862541C-BB0D-5542-AE2C-1E2D1ACA6A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74933" name="Freeform 181">
                <a:extLst>
                  <a:ext uri="{FF2B5EF4-FFF2-40B4-BE49-F238E27FC236}">
                    <a16:creationId xmlns:a16="http://schemas.microsoft.com/office/drawing/2014/main" id="{7C770E27-0C8B-D444-A903-C380022FF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79" name="Picture 182">
                <a:extLst>
                  <a:ext uri="{FF2B5EF4-FFF2-40B4-BE49-F238E27FC236}">
                    <a16:creationId xmlns:a16="http://schemas.microsoft.com/office/drawing/2014/main" id="{04D59E76-67A9-8E43-AADE-BB321C725D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876" name="Picture 183">
              <a:extLst>
                <a:ext uri="{FF2B5EF4-FFF2-40B4-BE49-F238E27FC236}">
                  <a16:creationId xmlns:a16="http://schemas.microsoft.com/office/drawing/2014/main" id="{185E4806-C8C5-0647-A5EB-70B917FA7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41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7" name="Picture 184">
              <a:extLst>
                <a:ext uri="{FF2B5EF4-FFF2-40B4-BE49-F238E27FC236}">
                  <a16:creationId xmlns:a16="http://schemas.microsoft.com/office/drawing/2014/main" id="{60096203-7CF9-FE43-9B92-378247CA1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43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937" name="Group 185">
            <a:extLst>
              <a:ext uri="{FF2B5EF4-FFF2-40B4-BE49-F238E27FC236}">
                <a16:creationId xmlns:a16="http://schemas.microsoft.com/office/drawing/2014/main" id="{DB2F0774-AC3E-5547-8870-D94AE4416FC1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74938" name="AutoShape 186">
              <a:extLst>
                <a:ext uri="{FF2B5EF4-FFF2-40B4-BE49-F238E27FC236}">
                  <a16:creationId xmlns:a16="http://schemas.microsoft.com/office/drawing/2014/main" id="{C14BA43B-5A05-DA45-8152-93A83E6B1D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7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939" name="AutoShape 187">
              <a:extLst>
                <a:ext uri="{FF2B5EF4-FFF2-40B4-BE49-F238E27FC236}">
                  <a16:creationId xmlns:a16="http://schemas.microsoft.com/office/drawing/2014/main" id="{A4F18222-6226-4F4D-890F-103242735E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1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940" name="Text Box 188">
              <a:extLst>
                <a:ext uri="{FF2B5EF4-FFF2-40B4-BE49-F238E27FC236}">
                  <a16:creationId xmlns:a16="http://schemas.microsoft.com/office/drawing/2014/main" id="{77D1719F-2704-B14D-9DFB-76FCC6FA7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sp>
          <p:nvSpPr>
            <p:cNvPr id="74941" name="Text Box 189">
              <a:extLst>
                <a:ext uri="{FF2B5EF4-FFF2-40B4-BE49-F238E27FC236}">
                  <a16:creationId xmlns:a16="http://schemas.microsoft.com/office/drawing/2014/main" id="{14932C78-2AA4-D643-AB56-F66230202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pic>
          <p:nvPicPr>
            <p:cNvPr id="74942" name="Picture 190">
              <a:extLst>
                <a:ext uri="{FF2B5EF4-FFF2-40B4-BE49-F238E27FC236}">
                  <a16:creationId xmlns:a16="http://schemas.microsoft.com/office/drawing/2014/main" id="{EAB5681E-0CC2-E541-8A91-06A591CD9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07" name="Group 191">
              <a:extLst>
                <a:ext uri="{FF2B5EF4-FFF2-40B4-BE49-F238E27FC236}">
                  <a16:creationId xmlns:a16="http://schemas.microsoft.com/office/drawing/2014/main" id="{CBA54DF2-4B31-F048-A169-0923E7921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74944" name="Freeform 192">
                <a:extLst>
                  <a:ext uri="{FF2B5EF4-FFF2-40B4-BE49-F238E27FC236}">
                    <a16:creationId xmlns:a16="http://schemas.microsoft.com/office/drawing/2014/main" id="{82BA26BB-B07D-1E4D-824E-F54A63FDF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45" name="Freeform 193">
                <a:extLst>
                  <a:ext uri="{FF2B5EF4-FFF2-40B4-BE49-F238E27FC236}">
                    <a16:creationId xmlns:a16="http://schemas.microsoft.com/office/drawing/2014/main" id="{135A24BA-6356-4741-9B95-1B4F88E4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46" name="Picture 194">
                <a:extLst>
                  <a:ext uri="{FF2B5EF4-FFF2-40B4-BE49-F238E27FC236}">
                    <a16:creationId xmlns:a16="http://schemas.microsoft.com/office/drawing/2014/main" id="{539B2B8E-658E-DD44-A2CB-47643536AA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08" name="Group 195">
              <a:extLst>
                <a:ext uri="{FF2B5EF4-FFF2-40B4-BE49-F238E27FC236}">
                  <a16:creationId xmlns:a16="http://schemas.microsoft.com/office/drawing/2014/main" id="{F5FA783B-D01E-8C4D-8C14-7831C552F6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74948" name="Freeform 196">
                <a:extLst>
                  <a:ext uri="{FF2B5EF4-FFF2-40B4-BE49-F238E27FC236}">
                    <a16:creationId xmlns:a16="http://schemas.microsoft.com/office/drawing/2014/main" id="{C1E1D4C8-4D29-0442-980D-20FE4F0C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53" name="Picture 197">
                <a:extLst>
                  <a:ext uri="{FF2B5EF4-FFF2-40B4-BE49-F238E27FC236}">
                    <a16:creationId xmlns:a16="http://schemas.microsoft.com/office/drawing/2014/main" id="{A756D1CB-8248-DC43-8813-B676BE9AA0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09" name="Group 198">
              <a:extLst>
                <a:ext uri="{FF2B5EF4-FFF2-40B4-BE49-F238E27FC236}">
                  <a16:creationId xmlns:a16="http://schemas.microsoft.com/office/drawing/2014/main" id="{56C659CB-2A64-124B-BC1B-BF0B34D6D8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74951" name="Freeform 199">
                <a:extLst>
                  <a:ext uri="{FF2B5EF4-FFF2-40B4-BE49-F238E27FC236}">
                    <a16:creationId xmlns:a16="http://schemas.microsoft.com/office/drawing/2014/main" id="{5CEC9E0F-0D95-DA49-B53A-D703527D3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52" name="Freeform 200">
                <a:extLst>
                  <a:ext uri="{FF2B5EF4-FFF2-40B4-BE49-F238E27FC236}">
                    <a16:creationId xmlns:a16="http://schemas.microsoft.com/office/drawing/2014/main" id="{85033865-FA05-7444-8FC7-D66360BF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53" name="Picture 201">
                <a:extLst>
                  <a:ext uri="{FF2B5EF4-FFF2-40B4-BE49-F238E27FC236}">
                    <a16:creationId xmlns:a16="http://schemas.microsoft.com/office/drawing/2014/main" id="{CEBFD576-786F-0743-AC00-87A0A67206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10" name="Group 202">
              <a:extLst>
                <a:ext uri="{FF2B5EF4-FFF2-40B4-BE49-F238E27FC236}">
                  <a16:creationId xmlns:a16="http://schemas.microsoft.com/office/drawing/2014/main" id="{5C732B62-1886-214F-876E-13D9C53F1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74955" name="Freeform 203">
                <a:extLst>
                  <a:ext uri="{FF2B5EF4-FFF2-40B4-BE49-F238E27FC236}">
                    <a16:creationId xmlns:a16="http://schemas.microsoft.com/office/drawing/2014/main" id="{50B4F196-B14E-0742-BEE3-FAF6927DE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48" name="Picture 204">
                <a:extLst>
                  <a:ext uri="{FF2B5EF4-FFF2-40B4-BE49-F238E27FC236}">
                    <a16:creationId xmlns:a16="http://schemas.microsoft.com/office/drawing/2014/main" id="{766FB7BB-535F-8B44-9159-A93640C255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1" name="Group 205">
              <a:extLst>
                <a:ext uri="{FF2B5EF4-FFF2-40B4-BE49-F238E27FC236}">
                  <a16:creationId xmlns:a16="http://schemas.microsoft.com/office/drawing/2014/main" id="{8BD93B61-72B4-6445-93A5-ABCE155895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74958" name="Freeform 206">
                <a:extLst>
                  <a:ext uri="{FF2B5EF4-FFF2-40B4-BE49-F238E27FC236}">
                    <a16:creationId xmlns:a16="http://schemas.microsoft.com/office/drawing/2014/main" id="{8A0AE98F-D9F4-424B-8032-F55498CB3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46" name="Picture 207">
                <a:extLst>
                  <a:ext uri="{FF2B5EF4-FFF2-40B4-BE49-F238E27FC236}">
                    <a16:creationId xmlns:a16="http://schemas.microsoft.com/office/drawing/2014/main" id="{D8347065-8B6F-EF48-BCB8-D536AF2515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2" name="Group 208">
              <a:extLst>
                <a:ext uri="{FF2B5EF4-FFF2-40B4-BE49-F238E27FC236}">
                  <a16:creationId xmlns:a16="http://schemas.microsoft.com/office/drawing/2014/main" id="{76899631-4944-7E41-B7FA-4C9577F92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74961" name="Freeform 209">
                <a:extLst>
                  <a:ext uri="{FF2B5EF4-FFF2-40B4-BE49-F238E27FC236}">
                    <a16:creationId xmlns:a16="http://schemas.microsoft.com/office/drawing/2014/main" id="{736C7201-DFC0-C545-BAD0-7226A48D5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44" name="Picture 210">
                <a:extLst>
                  <a:ext uri="{FF2B5EF4-FFF2-40B4-BE49-F238E27FC236}">
                    <a16:creationId xmlns:a16="http://schemas.microsoft.com/office/drawing/2014/main" id="{FF212A92-8011-2849-A2DF-44D5089E59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3" name="Group 211">
              <a:extLst>
                <a:ext uri="{FF2B5EF4-FFF2-40B4-BE49-F238E27FC236}">
                  <a16:creationId xmlns:a16="http://schemas.microsoft.com/office/drawing/2014/main" id="{841AD48E-3985-4148-9AD9-7BD119D584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74964" name="Freeform 212">
                <a:extLst>
                  <a:ext uri="{FF2B5EF4-FFF2-40B4-BE49-F238E27FC236}">
                    <a16:creationId xmlns:a16="http://schemas.microsoft.com/office/drawing/2014/main" id="{49B807BF-1B8A-BC47-9945-63071BCA3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5" name="Freeform 213">
                <a:extLst>
                  <a:ext uri="{FF2B5EF4-FFF2-40B4-BE49-F238E27FC236}">
                    <a16:creationId xmlns:a16="http://schemas.microsoft.com/office/drawing/2014/main" id="{6461B3AA-AA61-CE40-A8FE-13DB6D924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66" name="Picture 214">
                <a:extLst>
                  <a:ext uri="{FF2B5EF4-FFF2-40B4-BE49-F238E27FC236}">
                    <a16:creationId xmlns:a16="http://schemas.microsoft.com/office/drawing/2014/main" id="{DEDF3AF4-5C18-E14E-BF23-F8B919FA61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14" name="Group 215">
              <a:extLst>
                <a:ext uri="{FF2B5EF4-FFF2-40B4-BE49-F238E27FC236}">
                  <a16:creationId xmlns:a16="http://schemas.microsoft.com/office/drawing/2014/main" id="{CAB8CE5C-E134-B24D-8C5C-05D1C5E6F1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74968" name="Freeform 216">
                <a:extLst>
                  <a:ext uri="{FF2B5EF4-FFF2-40B4-BE49-F238E27FC236}">
                    <a16:creationId xmlns:a16="http://schemas.microsoft.com/office/drawing/2014/main" id="{113D598F-6582-0646-990F-5057274E3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69" name="Freeform 217">
                <a:extLst>
                  <a:ext uri="{FF2B5EF4-FFF2-40B4-BE49-F238E27FC236}">
                    <a16:creationId xmlns:a16="http://schemas.microsoft.com/office/drawing/2014/main" id="{E25AF7C6-3F2E-B948-B27D-F4CA94B82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70" name="Picture 218">
                <a:extLst>
                  <a:ext uri="{FF2B5EF4-FFF2-40B4-BE49-F238E27FC236}">
                    <a16:creationId xmlns:a16="http://schemas.microsoft.com/office/drawing/2014/main" id="{C8E8C1E0-2AC8-D945-B1E1-99121F294F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15" name="Group 219">
              <a:extLst>
                <a:ext uri="{FF2B5EF4-FFF2-40B4-BE49-F238E27FC236}">
                  <a16:creationId xmlns:a16="http://schemas.microsoft.com/office/drawing/2014/main" id="{2EE16809-8A02-9E47-BA9E-98394DD6C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74972" name="Freeform 220">
                <a:extLst>
                  <a:ext uri="{FF2B5EF4-FFF2-40B4-BE49-F238E27FC236}">
                    <a16:creationId xmlns:a16="http://schemas.microsoft.com/office/drawing/2014/main" id="{E8DB1438-FE01-4B4A-8E62-D208E50D8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73" name="Freeform 221">
                <a:extLst>
                  <a:ext uri="{FF2B5EF4-FFF2-40B4-BE49-F238E27FC236}">
                    <a16:creationId xmlns:a16="http://schemas.microsoft.com/office/drawing/2014/main" id="{6EEC11EA-4DB6-E040-88C2-57B1F564F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74" name="Picture 222">
                <a:extLst>
                  <a:ext uri="{FF2B5EF4-FFF2-40B4-BE49-F238E27FC236}">
                    <a16:creationId xmlns:a16="http://schemas.microsoft.com/office/drawing/2014/main" id="{3D8884E0-B645-D74D-9C9B-0ED3BCA152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16" name="Group 223">
              <a:extLst>
                <a:ext uri="{FF2B5EF4-FFF2-40B4-BE49-F238E27FC236}">
                  <a16:creationId xmlns:a16="http://schemas.microsoft.com/office/drawing/2014/main" id="{AF17AE87-FDAF-4B49-B0EA-372F50274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74976" name="Freeform 224">
                <a:extLst>
                  <a:ext uri="{FF2B5EF4-FFF2-40B4-BE49-F238E27FC236}">
                    <a16:creationId xmlns:a16="http://schemas.microsoft.com/office/drawing/2014/main" id="{2B9FF662-602B-8345-8D10-29B3C5BE5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33" name="Picture 225">
                <a:extLst>
                  <a:ext uri="{FF2B5EF4-FFF2-40B4-BE49-F238E27FC236}">
                    <a16:creationId xmlns:a16="http://schemas.microsoft.com/office/drawing/2014/main" id="{F9F74170-84A4-DB4C-85A5-0225680D3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7" name="Group 226">
              <a:extLst>
                <a:ext uri="{FF2B5EF4-FFF2-40B4-BE49-F238E27FC236}">
                  <a16:creationId xmlns:a16="http://schemas.microsoft.com/office/drawing/2014/main" id="{2EF90D88-E10C-7748-B93A-0481BC1AC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74979" name="Freeform 227">
                <a:extLst>
                  <a:ext uri="{FF2B5EF4-FFF2-40B4-BE49-F238E27FC236}">
                    <a16:creationId xmlns:a16="http://schemas.microsoft.com/office/drawing/2014/main" id="{4C127E62-9641-4942-89AE-9F379D7E0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31" name="Picture 228">
                <a:extLst>
                  <a:ext uri="{FF2B5EF4-FFF2-40B4-BE49-F238E27FC236}">
                    <a16:creationId xmlns:a16="http://schemas.microsoft.com/office/drawing/2014/main" id="{8EC8947A-BB5B-EA49-9825-B8EA206BF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8" name="Group 229">
              <a:extLst>
                <a:ext uri="{FF2B5EF4-FFF2-40B4-BE49-F238E27FC236}">
                  <a16:creationId xmlns:a16="http://schemas.microsoft.com/office/drawing/2014/main" id="{5E70FA00-71E4-774E-B918-5E9A7744F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74982" name="Freeform 230">
                <a:extLst>
                  <a:ext uri="{FF2B5EF4-FFF2-40B4-BE49-F238E27FC236}">
                    <a16:creationId xmlns:a16="http://schemas.microsoft.com/office/drawing/2014/main" id="{0CCC3EEF-B311-E142-B238-F77A3FECF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29" name="Picture 231">
                <a:extLst>
                  <a:ext uri="{FF2B5EF4-FFF2-40B4-BE49-F238E27FC236}">
                    <a16:creationId xmlns:a16="http://schemas.microsoft.com/office/drawing/2014/main" id="{A8223730-D017-DB4B-9D4C-B658ACB707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19" name="Group 232">
              <a:extLst>
                <a:ext uri="{FF2B5EF4-FFF2-40B4-BE49-F238E27FC236}">
                  <a16:creationId xmlns:a16="http://schemas.microsoft.com/office/drawing/2014/main" id="{7F5302B9-1FA8-6547-BFAF-9756D8476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74985" name="Freeform 233">
                <a:extLst>
                  <a:ext uri="{FF2B5EF4-FFF2-40B4-BE49-F238E27FC236}">
                    <a16:creationId xmlns:a16="http://schemas.microsoft.com/office/drawing/2014/main" id="{6DAEC60E-47E0-F447-A0CF-67F9DAD5D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86" name="Freeform 234">
                <a:extLst>
                  <a:ext uri="{FF2B5EF4-FFF2-40B4-BE49-F238E27FC236}">
                    <a16:creationId xmlns:a16="http://schemas.microsoft.com/office/drawing/2014/main" id="{8FDFC4B2-3598-FD45-B7E4-2A5765817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4987" name="Picture 235">
                <a:extLst>
                  <a:ext uri="{FF2B5EF4-FFF2-40B4-BE49-F238E27FC236}">
                    <a16:creationId xmlns:a16="http://schemas.microsoft.com/office/drawing/2014/main" id="{EFEE8789-9917-074B-A57B-5B61CB2A6F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820" name="Group 236">
              <a:extLst>
                <a:ext uri="{FF2B5EF4-FFF2-40B4-BE49-F238E27FC236}">
                  <a16:creationId xmlns:a16="http://schemas.microsoft.com/office/drawing/2014/main" id="{828B3CD1-2EC8-EF44-B602-D10C1B5B9C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74989" name="Freeform 237">
                <a:extLst>
                  <a:ext uri="{FF2B5EF4-FFF2-40B4-BE49-F238E27FC236}">
                    <a16:creationId xmlns:a16="http://schemas.microsoft.com/office/drawing/2014/main" id="{4E21D9F5-E784-4F41-AA9C-37D86B78B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824" name="Picture 238">
                <a:extLst>
                  <a:ext uri="{FF2B5EF4-FFF2-40B4-BE49-F238E27FC236}">
                    <a16:creationId xmlns:a16="http://schemas.microsoft.com/office/drawing/2014/main" id="{C4D3BFB0-0BA2-2540-AC10-C8CBBB3D8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821" name="Picture 239">
              <a:extLst>
                <a:ext uri="{FF2B5EF4-FFF2-40B4-BE49-F238E27FC236}">
                  <a16:creationId xmlns:a16="http://schemas.microsoft.com/office/drawing/2014/main" id="{57DAB546-6CAB-EB48-B61E-3588DAA51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" y="2607"/>
              <a:ext cx="481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2" name="Picture 240">
              <a:extLst>
                <a:ext uri="{FF2B5EF4-FFF2-40B4-BE49-F238E27FC236}">
                  <a16:creationId xmlns:a16="http://schemas.microsoft.com/office/drawing/2014/main" id="{6336C271-76A1-1B4D-8F57-DEA86C8D6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2670"/>
              <a:ext cx="508" cy="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993" name="Group 241">
            <a:extLst>
              <a:ext uri="{FF2B5EF4-FFF2-40B4-BE49-F238E27FC236}">
                <a16:creationId xmlns:a16="http://schemas.microsoft.com/office/drawing/2014/main" id="{B88C506E-91DE-4741-932C-11F873B01590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74994" name="AutoShape 242">
              <a:extLst>
                <a:ext uri="{FF2B5EF4-FFF2-40B4-BE49-F238E27FC236}">
                  <a16:creationId xmlns:a16="http://schemas.microsoft.com/office/drawing/2014/main" id="{3C17ABD1-D3FD-EA47-AAAA-269E7DB012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70237">
              <a:off x="1191" y="2537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995" name="AutoShape 243">
              <a:extLst>
                <a:ext uri="{FF2B5EF4-FFF2-40B4-BE49-F238E27FC236}">
                  <a16:creationId xmlns:a16="http://schemas.microsoft.com/office/drawing/2014/main" id="{640985CD-8E95-A646-BDAC-A8968094AE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36271">
              <a:off x="2970" y="2601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4996" name="Text Box 244">
              <a:extLst>
                <a:ext uri="{FF2B5EF4-FFF2-40B4-BE49-F238E27FC236}">
                  <a16:creationId xmlns:a16="http://schemas.microsoft.com/office/drawing/2014/main" id="{BF70D0BC-0280-924A-A248-94DA36C5A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sp>
          <p:nvSpPr>
            <p:cNvPr id="74997" name="Text Box 245">
              <a:extLst>
                <a:ext uri="{FF2B5EF4-FFF2-40B4-BE49-F238E27FC236}">
                  <a16:creationId xmlns:a16="http://schemas.microsoft.com/office/drawing/2014/main" id="{46DFD0FF-FEF7-9147-A1F4-9C9184C78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4800">
                  <a:solidFill>
                    <a:srgbClr val="ED181E"/>
                  </a:solidFill>
                  <a:latin typeface="Comic Sans MS" charset="0"/>
                  <a:ea typeface="굴림" charset="0"/>
                </a:rPr>
                <a:t>X</a:t>
              </a:r>
            </a:p>
          </p:txBody>
        </p:sp>
        <p:pic>
          <p:nvPicPr>
            <p:cNvPr id="74998" name="Picture 246">
              <a:extLst>
                <a:ext uri="{FF2B5EF4-FFF2-40B4-BE49-F238E27FC236}">
                  <a16:creationId xmlns:a16="http://schemas.microsoft.com/office/drawing/2014/main" id="{E34686CF-D7D3-4E4D-87AA-AB6A9EAEF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52" name="Group 247">
              <a:extLst>
                <a:ext uri="{FF2B5EF4-FFF2-40B4-BE49-F238E27FC236}">
                  <a16:creationId xmlns:a16="http://schemas.microsoft.com/office/drawing/2014/main" id="{A0892BBB-D087-4E4B-8E73-022C194FE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75000" name="Freeform 248">
                <a:extLst>
                  <a:ext uri="{FF2B5EF4-FFF2-40B4-BE49-F238E27FC236}">
                    <a16:creationId xmlns:a16="http://schemas.microsoft.com/office/drawing/2014/main" id="{9A28E0AC-4A6C-584A-B23B-2C0F4C470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1" name="Freeform 249">
                <a:extLst>
                  <a:ext uri="{FF2B5EF4-FFF2-40B4-BE49-F238E27FC236}">
                    <a16:creationId xmlns:a16="http://schemas.microsoft.com/office/drawing/2014/main" id="{A6924A64-CCD1-A242-912E-CC2CC9A70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5002" name="Picture 250">
                <a:extLst>
                  <a:ext uri="{FF2B5EF4-FFF2-40B4-BE49-F238E27FC236}">
                    <a16:creationId xmlns:a16="http://schemas.microsoft.com/office/drawing/2014/main" id="{711D5C7D-D909-804F-96E4-771FA197D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753" name="Group 251">
              <a:extLst>
                <a:ext uri="{FF2B5EF4-FFF2-40B4-BE49-F238E27FC236}">
                  <a16:creationId xmlns:a16="http://schemas.microsoft.com/office/drawing/2014/main" id="{6A2E2BA8-793E-7347-ABE1-9AEFAFD27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75004" name="Freeform 252">
                <a:extLst>
                  <a:ext uri="{FF2B5EF4-FFF2-40B4-BE49-F238E27FC236}">
                    <a16:creationId xmlns:a16="http://schemas.microsoft.com/office/drawing/2014/main" id="{CDCED2AA-5365-5548-A6C0-4C74B7594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98" name="Picture 253">
                <a:extLst>
                  <a:ext uri="{FF2B5EF4-FFF2-40B4-BE49-F238E27FC236}">
                    <a16:creationId xmlns:a16="http://schemas.microsoft.com/office/drawing/2014/main" id="{18A6C4D2-378C-0C46-BDCA-AB82ECA62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54" name="Group 254">
              <a:extLst>
                <a:ext uri="{FF2B5EF4-FFF2-40B4-BE49-F238E27FC236}">
                  <a16:creationId xmlns:a16="http://schemas.microsoft.com/office/drawing/2014/main" id="{343EAC4D-CF68-4B4C-A46C-8D1D3D4F4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75007" name="Freeform 255">
                <a:extLst>
                  <a:ext uri="{FF2B5EF4-FFF2-40B4-BE49-F238E27FC236}">
                    <a16:creationId xmlns:a16="http://schemas.microsoft.com/office/drawing/2014/main" id="{7E58FDBB-B4A1-5141-9E22-555C853C6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08" name="Freeform 256">
                <a:extLst>
                  <a:ext uri="{FF2B5EF4-FFF2-40B4-BE49-F238E27FC236}">
                    <a16:creationId xmlns:a16="http://schemas.microsoft.com/office/drawing/2014/main" id="{8BCDC119-C3B4-8141-9BA4-4CA6566F2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5009" name="Picture 257">
                <a:extLst>
                  <a:ext uri="{FF2B5EF4-FFF2-40B4-BE49-F238E27FC236}">
                    <a16:creationId xmlns:a16="http://schemas.microsoft.com/office/drawing/2014/main" id="{7F4DCAF9-AC92-6749-B9FB-3BC9871E9C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755" name="Group 258">
              <a:extLst>
                <a:ext uri="{FF2B5EF4-FFF2-40B4-BE49-F238E27FC236}">
                  <a16:creationId xmlns:a16="http://schemas.microsoft.com/office/drawing/2014/main" id="{3D50401A-FB32-E244-8F20-5D7B2110E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75011" name="Freeform 259">
                <a:extLst>
                  <a:ext uri="{FF2B5EF4-FFF2-40B4-BE49-F238E27FC236}">
                    <a16:creationId xmlns:a16="http://schemas.microsoft.com/office/drawing/2014/main" id="{628C0FEA-3FD8-3844-9708-DCCDBD9B6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93" name="Picture 260">
                <a:extLst>
                  <a:ext uri="{FF2B5EF4-FFF2-40B4-BE49-F238E27FC236}">
                    <a16:creationId xmlns:a16="http://schemas.microsoft.com/office/drawing/2014/main" id="{6D1E00B4-B245-E944-873D-F939B5AFF0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56" name="Group 261">
              <a:extLst>
                <a:ext uri="{FF2B5EF4-FFF2-40B4-BE49-F238E27FC236}">
                  <a16:creationId xmlns:a16="http://schemas.microsoft.com/office/drawing/2014/main" id="{40C8F97C-A739-C841-A6CD-6BF1AFEC07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75014" name="Freeform 262">
                <a:extLst>
                  <a:ext uri="{FF2B5EF4-FFF2-40B4-BE49-F238E27FC236}">
                    <a16:creationId xmlns:a16="http://schemas.microsoft.com/office/drawing/2014/main" id="{A35F58F5-FE54-6B4B-8B20-6988E6C6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91" name="Picture 263">
                <a:extLst>
                  <a:ext uri="{FF2B5EF4-FFF2-40B4-BE49-F238E27FC236}">
                    <a16:creationId xmlns:a16="http://schemas.microsoft.com/office/drawing/2014/main" id="{203FC38D-7FA4-B94F-AEA1-C1F151FAD5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57" name="Group 264">
              <a:extLst>
                <a:ext uri="{FF2B5EF4-FFF2-40B4-BE49-F238E27FC236}">
                  <a16:creationId xmlns:a16="http://schemas.microsoft.com/office/drawing/2014/main" id="{0B10DF29-7000-A046-BAF0-36C35755E9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75017" name="Freeform 265">
                <a:extLst>
                  <a:ext uri="{FF2B5EF4-FFF2-40B4-BE49-F238E27FC236}">
                    <a16:creationId xmlns:a16="http://schemas.microsoft.com/office/drawing/2014/main" id="{9BFBBB0C-FFFE-D240-9CC2-426413EF7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89" name="Picture 266">
                <a:extLst>
                  <a:ext uri="{FF2B5EF4-FFF2-40B4-BE49-F238E27FC236}">
                    <a16:creationId xmlns:a16="http://schemas.microsoft.com/office/drawing/2014/main" id="{A03638FA-F678-5348-9CF0-6CE202F0F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58" name="Group 267">
              <a:extLst>
                <a:ext uri="{FF2B5EF4-FFF2-40B4-BE49-F238E27FC236}">
                  <a16:creationId xmlns:a16="http://schemas.microsoft.com/office/drawing/2014/main" id="{2F3ABBF5-37F2-7144-94F9-A92A605EDD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75020" name="Freeform 268">
                <a:extLst>
                  <a:ext uri="{FF2B5EF4-FFF2-40B4-BE49-F238E27FC236}">
                    <a16:creationId xmlns:a16="http://schemas.microsoft.com/office/drawing/2014/main" id="{4CB51A66-CB15-1D4F-97F8-9E64BE410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1" name="Freeform 269">
                <a:extLst>
                  <a:ext uri="{FF2B5EF4-FFF2-40B4-BE49-F238E27FC236}">
                    <a16:creationId xmlns:a16="http://schemas.microsoft.com/office/drawing/2014/main" id="{6B333C79-9514-024A-A26A-3CED8DE7B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5022" name="Picture 270">
                <a:extLst>
                  <a:ext uri="{FF2B5EF4-FFF2-40B4-BE49-F238E27FC236}">
                    <a16:creationId xmlns:a16="http://schemas.microsoft.com/office/drawing/2014/main" id="{4227F809-DA14-E84C-9607-08D87D49D0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759" name="Group 271">
              <a:extLst>
                <a:ext uri="{FF2B5EF4-FFF2-40B4-BE49-F238E27FC236}">
                  <a16:creationId xmlns:a16="http://schemas.microsoft.com/office/drawing/2014/main" id="{261AE58D-4DE8-834D-9F9A-251BC9754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75024" name="Freeform 272">
                <a:extLst>
                  <a:ext uri="{FF2B5EF4-FFF2-40B4-BE49-F238E27FC236}">
                    <a16:creationId xmlns:a16="http://schemas.microsoft.com/office/drawing/2014/main" id="{DF6AF3BB-DB2A-B045-BEB5-F5CD43477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5" name="Freeform 273">
                <a:extLst>
                  <a:ext uri="{FF2B5EF4-FFF2-40B4-BE49-F238E27FC236}">
                    <a16:creationId xmlns:a16="http://schemas.microsoft.com/office/drawing/2014/main" id="{D15DF9A6-EF6E-0E42-9662-59AB6E94F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5026" name="Picture 274">
                <a:extLst>
                  <a:ext uri="{FF2B5EF4-FFF2-40B4-BE49-F238E27FC236}">
                    <a16:creationId xmlns:a16="http://schemas.microsoft.com/office/drawing/2014/main" id="{DACCE3B2-4689-1D4A-9FD6-E88C8AAC54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760" name="Group 275">
              <a:extLst>
                <a:ext uri="{FF2B5EF4-FFF2-40B4-BE49-F238E27FC236}">
                  <a16:creationId xmlns:a16="http://schemas.microsoft.com/office/drawing/2014/main" id="{91166033-993D-9A40-AC19-29FC5C469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75028" name="Freeform 276">
                <a:extLst>
                  <a:ext uri="{FF2B5EF4-FFF2-40B4-BE49-F238E27FC236}">
                    <a16:creationId xmlns:a16="http://schemas.microsoft.com/office/drawing/2014/main" id="{694EEA60-B33B-1A49-BD35-07DB596B3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29" name="Freeform 277">
                <a:extLst>
                  <a:ext uri="{FF2B5EF4-FFF2-40B4-BE49-F238E27FC236}">
                    <a16:creationId xmlns:a16="http://schemas.microsoft.com/office/drawing/2014/main" id="{A97FC157-8B55-0945-90FF-F57437625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5030" name="Picture 278">
                <a:extLst>
                  <a:ext uri="{FF2B5EF4-FFF2-40B4-BE49-F238E27FC236}">
                    <a16:creationId xmlns:a16="http://schemas.microsoft.com/office/drawing/2014/main" id="{FA6051BB-4F80-9C42-B524-2CFAE0290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761" name="Group 279">
              <a:extLst>
                <a:ext uri="{FF2B5EF4-FFF2-40B4-BE49-F238E27FC236}">
                  <a16:creationId xmlns:a16="http://schemas.microsoft.com/office/drawing/2014/main" id="{5942BA77-CCAF-874A-80B8-F8B7D517D3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75032" name="Freeform 280">
                <a:extLst>
                  <a:ext uri="{FF2B5EF4-FFF2-40B4-BE49-F238E27FC236}">
                    <a16:creationId xmlns:a16="http://schemas.microsoft.com/office/drawing/2014/main" id="{749FDBF3-7964-544C-AA58-6BD6E8F67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78" name="Picture 281">
                <a:extLst>
                  <a:ext uri="{FF2B5EF4-FFF2-40B4-BE49-F238E27FC236}">
                    <a16:creationId xmlns:a16="http://schemas.microsoft.com/office/drawing/2014/main" id="{12174BCC-8A7B-D647-8822-609E32A51D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2" name="Group 282">
              <a:extLst>
                <a:ext uri="{FF2B5EF4-FFF2-40B4-BE49-F238E27FC236}">
                  <a16:creationId xmlns:a16="http://schemas.microsoft.com/office/drawing/2014/main" id="{68FAB85F-D501-F049-A2BE-0C08DE368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75035" name="Freeform 283">
                <a:extLst>
                  <a:ext uri="{FF2B5EF4-FFF2-40B4-BE49-F238E27FC236}">
                    <a16:creationId xmlns:a16="http://schemas.microsoft.com/office/drawing/2014/main" id="{433462E7-E9F1-384F-8CA5-C890C645F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76" name="Picture 284">
                <a:extLst>
                  <a:ext uri="{FF2B5EF4-FFF2-40B4-BE49-F238E27FC236}">
                    <a16:creationId xmlns:a16="http://schemas.microsoft.com/office/drawing/2014/main" id="{F4E25B4C-9473-B247-88B0-FAF003EFE1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3" name="Group 285">
              <a:extLst>
                <a:ext uri="{FF2B5EF4-FFF2-40B4-BE49-F238E27FC236}">
                  <a16:creationId xmlns:a16="http://schemas.microsoft.com/office/drawing/2014/main" id="{73949D68-5C4C-2D4A-9F01-08D5915E5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75038" name="Freeform 286">
                <a:extLst>
                  <a:ext uri="{FF2B5EF4-FFF2-40B4-BE49-F238E27FC236}">
                    <a16:creationId xmlns:a16="http://schemas.microsoft.com/office/drawing/2014/main" id="{D75E0FB0-39FD-644D-A730-0C4F3BD6B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74" name="Picture 287">
                <a:extLst>
                  <a:ext uri="{FF2B5EF4-FFF2-40B4-BE49-F238E27FC236}">
                    <a16:creationId xmlns:a16="http://schemas.microsoft.com/office/drawing/2014/main" id="{6A9572B0-6A32-7B47-9C28-1D899B100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64" name="Group 288">
              <a:extLst>
                <a:ext uri="{FF2B5EF4-FFF2-40B4-BE49-F238E27FC236}">
                  <a16:creationId xmlns:a16="http://schemas.microsoft.com/office/drawing/2014/main" id="{4AF5F3E6-000E-2543-80CA-886C522F91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75041" name="Freeform 289">
                <a:extLst>
                  <a:ext uri="{FF2B5EF4-FFF2-40B4-BE49-F238E27FC236}">
                    <a16:creationId xmlns:a16="http://schemas.microsoft.com/office/drawing/2014/main" id="{0EC06CF5-5903-F643-AA92-CB2FA3978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42" name="Freeform 290">
                <a:extLst>
                  <a:ext uri="{FF2B5EF4-FFF2-40B4-BE49-F238E27FC236}">
                    <a16:creationId xmlns:a16="http://schemas.microsoft.com/office/drawing/2014/main" id="{EB2B4FEB-B6FC-B74B-A0BE-CC0F1CC5E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5043" name="Picture 291">
                <a:extLst>
                  <a:ext uri="{FF2B5EF4-FFF2-40B4-BE49-F238E27FC236}">
                    <a16:creationId xmlns:a16="http://schemas.microsoft.com/office/drawing/2014/main" id="{5224FAB9-AC29-0B49-AA88-B5838E12FA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0765" name="Group 292">
              <a:extLst>
                <a:ext uri="{FF2B5EF4-FFF2-40B4-BE49-F238E27FC236}">
                  <a16:creationId xmlns:a16="http://schemas.microsoft.com/office/drawing/2014/main" id="{35A2C33A-906F-394B-A9BE-0356AB121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75045" name="Freeform 293">
                <a:extLst>
                  <a:ext uri="{FF2B5EF4-FFF2-40B4-BE49-F238E27FC236}">
                    <a16:creationId xmlns:a16="http://schemas.microsoft.com/office/drawing/2014/main" id="{89154494-E889-C74F-8186-D0CE39140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69" name="Picture 294">
                <a:extLst>
                  <a:ext uri="{FF2B5EF4-FFF2-40B4-BE49-F238E27FC236}">
                    <a16:creationId xmlns:a16="http://schemas.microsoft.com/office/drawing/2014/main" id="{186CFD97-6AE5-F84A-A144-1D8B9D394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66" name="Picture 295">
              <a:extLst>
                <a:ext uri="{FF2B5EF4-FFF2-40B4-BE49-F238E27FC236}">
                  <a16:creationId xmlns:a16="http://schemas.microsoft.com/office/drawing/2014/main" id="{00CA8294-4272-1340-8668-DDCD75877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2525"/>
              <a:ext cx="525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7" name="Picture 296">
              <a:extLst>
                <a:ext uri="{FF2B5EF4-FFF2-40B4-BE49-F238E27FC236}">
                  <a16:creationId xmlns:a16="http://schemas.microsoft.com/office/drawing/2014/main" id="{6F755CB0-0F2B-574E-A28D-D3B87E69C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2633"/>
              <a:ext cx="555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049" name="Group 297">
            <a:extLst>
              <a:ext uri="{FF2B5EF4-FFF2-40B4-BE49-F238E27FC236}">
                <a16:creationId xmlns:a16="http://schemas.microsoft.com/office/drawing/2014/main" id="{D248269B-F33B-7E44-A398-8DD810DA057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914400"/>
            <a:ext cx="8372475" cy="5051425"/>
            <a:chOff x="204" y="1055"/>
            <a:chExt cx="5369" cy="2878"/>
          </a:xfrm>
        </p:grpSpPr>
        <p:sp>
          <p:nvSpPr>
            <p:cNvPr id="75050" name="AutoShape 298">
              <a:extLst>
                <a:ext uri="{FF2B5EF4-FFF2-40B4-BE49-F238E27FC236}">
                  <a16:creationId xmlns:a16="http://schemas.microsoft.com/office/drawing/2014/main" id="{9EE92085-68E9-3D4B-A732-73C72C366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055"/>
              <a:ext cx="5369" cy="287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3300">
                    <a:gamma/>
                    <a:shade val="46275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5051" name="Text Box 299">
              <a:extLst>
                <a:ext uri="{FF2B5EF4-FFF2-40B4-BE49-F238E27FC236}">
                  <a16:creationId xmlns:a16="http://schemas.microsoft.com/office/drawing/2014/main" id="{03E98CC1-2B2C-1D4B-841D-4B54EE65C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" y="1367"/>
              <a:ext cx="4113" cy="17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ko-KR" altLang="en-US" sz="4400">
                  <a:ea typeface="MD솔체" pitchFamily="18" charset="-127"/>
                </a:rPr>
                <a:t>“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피의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언약</a:t>
              </a:r>
              <a:r>
                <a:rPr lang="ko-KR" altLang="en-US" sz="4400">
                  <a:ea typeface="MD솔체" pitchFamily="18" charset="-127"/>
                </a:rPr>
                <a:t>”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:</a:t>
              </a:r>
            </a:p>
            <a:p>
              <a:pPr algn="ctr">
                <a:spcBef>
                  <a:spcPct val="50000"/>
                </a:spcBef>
              </a:pP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계약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당사자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측의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죽음에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이르기까지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완전하게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4400">
                  <a:latin typeface="MD솔체" pitchFamily="18" charset="-127"/>
                  <a:ea typeface="MD솔체" pitchFamily="18" charset="-127"/>
                </a:rPr>
                <a:t>맺어짐</a:t>
              </a:r>
              <a:r>
                <a:rPr lang="en-US" altLang="ko-KR" sz="4400">
                  <a:latin typeface="MD솔체" pitchFamily="18" charset="-127"/>
                  <a:ea typeface="MD솔체" pitchFamily="18" charset="-127"/>
                </a:rPr>
                <a:t>!</a:t>
              </a:r>
              <a:endParaRPr lang="en-US" altLang="ko-KR" sz="4400">
                <a:solidFill>
                  <a:srgbClr val="0000FF"/>
                </a:solidFill>
                <a:latin typeface="MD솔체" pitchFamily="18" charset="-127"/>
                <a:ea typeface="MD솔체" pitchFamily="18" charset="-127"/>
              </a:endParaRPr>
            </a:p>
          </p:txBody>
        </p:sp>
      </p:grpSp>
      <p:grpSp>
        <p:nvGrpSpPr>
          <p:cNvPr id="75052" name="Group 300">
            <a:extLst>
              <a:ext uri="{FF2B5EF4-FFF2-40B4-BE49-F238E27FC236}">
                <a16:creationId xmlns:a16="http://schemas.microsoft.com/office/drawing/2014/main" id="{875A7CB6-AF26-5F44-9994-DB1487A7A56E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914400"/>
            <a:ext cx="8372475" cy="5051425"/>
            <a:chOff x="283" y="978"/>
            <a:chExt cx="5274" cy="3182"/>
          </a:xfrm>
        </p:grpSpPr>
        <p:sp>
          <p:nvSpPr>
            <p:cNvPr id="75053" name="AutoShape 301">
              <a:extLst>
                <a:ext uri="{FF2B5EF4-FFF2-40B4-BE49-F238E27FC236}">
                  <a16:creationId xmlns:a16="http://schemas.microsoft.com/office/drawing/2014/main" id="{FA848B4E-0EEA-6D4D-80CE-A22D8DCB6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978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26FF"/>
                </a:gs>
                <a:gs pos="50000">
                  <a:srgbClr val="2D26FF">
                    <a:gamma/>
                    <a:shade val="0"/>
                    <a:invGamma/>
                  </a:srgbClr>
                </a:gs>
                <a:gs pos="100000">
                  <a:srgbClr val="2D26FF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75054" name="Text Box 302">
              <a:extLst>
                <a:ext uri="{FF2B5EF4-FFF2-40B4-BE49-F238E27FC236}">
                  <a16:creationId xmlns:a16="http://schemas.microsoft.com/office/drawing/2014/main" id="{F5E6849E-645D-584B-924F-ED60A45FD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" y="1177"/>
              <a:ext cx="4917" cy="24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26FF">
                          <a:gamma/>
                          <a:shade val="0"/>
                          <a:invGamma/>
                        </a:srgbClr>
                      </a:gs>
                      <a:gs pos="50000">
                        <a:srgbClr val="2D26FF"/>
                      </a:gs>
                      <a:gs pos="100000">
                        <a:srgbClr val="2D26FF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[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하나님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]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이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내려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오셔서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아브라함과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형식적인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계약을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맺으셨다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(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아브라함의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언약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).</a:t>
              </a:r>
              <a:r>
                <a:rPr lang="en-US" altLang="ko-KR" sz="2400">
                  <a:latin typeface="MD솔체" pitchFamily="18" charset="-127"/>
                  <a:ea typeface="MD솔체" pitchFamily="18" charset="-127"/>
                </a:rPr>
                <a:t>  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S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하나님이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자기보다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더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큰이가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없으므로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Arial" panose="020B0604020202020204" pitchFamily="34" charset="0"/>
                  <a:ea typeface="MD솔체" pitchFamily="18" charset="-127"/>
                </a:rPr>
                <a:t>“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자기를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가리켜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맹세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하셨다</a:t>
              </a:r>
              <a:r>
                <a:rPr lang="ko-KR" altLang="en-US" sz="3200">
                  <a:latin typeface="Arial" panose="020B0604020202020204" pitchFamily="34" charset="0"/>
                  <a:ea typeface="MD솔체" pitchFamily="18" charset="-127"/>
                </a:rPr>
                <a:t>”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(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히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6:13).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다시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말해서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이것은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일방적인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계약이다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.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그러므로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그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약속들은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절대적으로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3200">
                  <a:latin typeface="MD솔체" pitchFamily="18" charset="-127"/>
                  <a:ea typeface="MD솔체" pitchFamily="18" charset="-127"/>
                </a:rPr>
                <a:t>확실하다</a:t>
              </a:r>
              <a:r>
                <a:rPr lang="en-US" altLang="ko-KR" sz="3200">
                  <a:latin typeface="MD솔체" pitchFamily="18" charset="-127"/>
                  <a:ea typeface="MD솔체" pitchFamily="18" charset="-127"/>
                </a:rPr>
                <a:t>.</a:t>
              </a:r>
              <a:endParaRPr lang="en-US" altLang="ko-KR" sz="2400">
                <a:latin typeface="MD솔체" pitchFamily="18" charset="-127"/>
                <a:ea typeface="MD솔체" pitchFamily="18" charset="-127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ko-KR" sz="1400">
                  <a:latin typeface="MD솔체" pitchFamily="18" charset="-127"/>
                  <a:ea typeface="MD솔체" pitchFamily="18" charset="-127"/>
                </a:rPr>
                <a:t>                                           </a:t>
              </a:r>
              <a:r>
                <a:rPr lang="ko-KR" altLang="en-US" sz="1400">
                  <a:latin typeface="MD솔체" pitchFamily="18" charset="-127"/>
                  <a:ea typeface="MD솔체" pitchFamily="18" charset="-127"/>
                </a:rPr>
                <a:t>왈보드</a:t>
              </a:r>
              <a:r>
                <a:rPr lang="en-US" altLang="ko-KR" sz="1400">
                  <a:latin typeface="MD솔체" pitchFamily="18" charset="-127"/>
                  <a:ea typeface="MD솔체" pitchFamily="18" charset="-127"/>
                </a:rPr>
                <a:t>/</a:t>
              </a:r>
              <a:r>
                <a:rPr lang="ko-KR" altLang="en-US" sz="1400">
                  <a:latin typeface="MD솔체" pitchFamily="18" charset="-127"/>
                  <a:ea typeface="MD솔체" pitchFamily="18" charset="-127"/>
                </a:rPr>
                <a:t>죽</a:t>
              </a:r>
              <a:r>
                <a:rPr lang="en-US" altLang="ko-KR" sz="1400">
                  <a:latin typeface="MD솔체" pitchFamily="18" charset="-127"/>
                  <a:ea typeface="MD솔체" pitchFamily="18" charset="-127"/>
                </a:rPr>
                <a:t>,  </a:t>
              </a:r>
              <a:r>
                <a:rPr lang="ko-KR" altLang="en-US" sz="1400">
                  <a:latin typeface="MD솔체" pitchFamily="18" charset="-127"/>
                  <a:ea typeface="MD솔체" pitchFamily="18" charset="-127"/>
                </a:rPr>
                <a:t>성경</a:t>
              </a:r>
              <a:r>
                <a:rPr lang="en-US" altLang="ko-KR" sz="1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1400">
                  <a:latin typeface="MD솔체" pitchFamily="18" charset="-127"/>
                  <a:ea typeface="MD솔체" pitchFamily="18" charset="-127"/>
                </a:rPr>
                <a:t>지식</a:t>
              </a:r>
              <a:r>
                <a:rPr lang="en-US" altLang="ko-KR" sz="1400">
                  <a:latin typeface="MD솔체" pitchFamily="18" charset="-127"/>
                  <a:ea typeface="MD솔체" pitchFamily="18" charset="-127"/>
                </a:rPr>
                <a:t> </a:t>
              </a:r>
              <a:r>
                <a:rPr lang="ko-KR" altLang="en-US" sz="1400">
                  <a:latin typeface="MD솔체" pitchFamily="18" charset="-127"/>
                  <a:ea typeface="MD솔체" pitchFamily="18" charset="-127"/>
                </a:rPr>
                <a:t>주석서</a:t>
              </a:r>
              <a:endParaRPr lang="en-US" altLang="ko-KR" sz="4000">
                <a:solidFill>
                  <a:srgbClr val="0000FF"/>
                </a:solidFill>
                <a:latin typeface="MD솔체" pitchFamily="18" charset="-127"/>
                <a:ea typeface="MD솔체" pitchFamily="18" charset="-127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7" grpId="0" autoUpdateAnimBg="0"/>
      <p:bldP spid="74758" grpId="0" animBg="1"/>
      <p:bldP spid="74758" grpId="1" animBg="1"/>
      <p:bldP spid="74762" grpId="0" animBg="1"/>
      <p:bldP spid="74763" grpId="0" animBg="1"/>
      <p:bldP spid="74764" grpId="0" autoUpdateAnimBg="0"/>
      <p:bldP spid="7476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2">
            <a:extLst>
              <a:ext uri="{FF2B5EF4-FFF2-40B4-BE49-F238E27FC236}">
                <a16:creationId xmlns:a16="http://schemas.microsoft.com/office/drawing/2014/main" id="{21EAE1D8-B4CD-A241-B6BC-E329BA2F9F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3" name="Line 3">
            <a:extLst>
              <a:ext uri="{FF2B5EF4-FFF2-40B4-BE49-F238E27FC236}">
                <a16:creationId xmlns:a16="http://schemas.microsoft.com/office/drawing/2014/main" id="{9484FFFE-63AF-0341-8F5B-322B9CFE4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545F4CB8-16D1-F049-81C9-3EAF49C329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45" name="Line 5">
            <a:extLst>
              <a:ext uri="{FF2B5EF4-FFF2-40B4-BE49-F238E27FC236}">
                <a16:creationId xmlns:a16="http://schemas.microsoft.com/office/drawing/2014/main" id="{D88B0825-5DBC-B548-B41B-FDD7F6165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61446" name="Picture 6">
            <a:extLst>
              <a:ext uri="{FF2B5EF4-FFF2-40B4-BE49-F238E27FC236}">
                <a16:creationId xmlns:a16="http://schemas.microsoft.com/office/drawing/2014/main" id="{28BAFEB5-2372-9A47-8390-D9EF4AB4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>
            <a:extLst>
              <a:ext uri="{FF2B5EF4-FFF2-40B4-BE49-F238E27FC236}">
                <a16:creationId xmlns:a16="http://schemas.microsoft.com/office/drawing/2014/main" id="{95F68486-425D-0B4C-9351-0DEC6DE5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>
            <a:extLst>
              <a:ext uri="{FF2B5EF4-FFF2-40B4-BE49-F238E27FC236}">
                <a16:creationId xmlns:a16="http://schemas.microsoft.com/office/drawing/2014/main" id="{D4502DC6-EC69-5E43-B67F-083BCB57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9" name="Picture 9">
            <a:extLst>
              <a:ext uri="{FF2B5EF4-FFF2-40B4-BE49-F238E27FC236}">
                <a16:creationId xmlns:a16="http://schemas.microsoft.com/office/drawing/2014/main" id="{E8DD0AAF-803D-2841-9D23-977B2B24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>
            <a:extLst>
              <a:ext uri="{FF2B5EF4-FFF2-40B4-BE49-F238E27FC236}">
                <a16:creationId xmlns:a16="http://schemas.microsoft.com/office/drawing/2014/main" id="{13A3F51A-FEC6-294C-A867-56FB06A1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51" name="Picture 11">
            <a:extLst>
              <a:ext uri="{FF2B5EF4-FFF2-40B4-BE49-F238E27FC236}">
                <a16:creationId xmlns:a16="http://schemas.microsoft.com/office/drawing/2014/main" id="{4284EDC9-3DDF-3344-A078-42190ABC4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52" name="Picture 12">
            <a:extLst>
              <a:ext uri="{FF2B5EF4-FFF2-40B4-BE49-F238E27FC236}">
                <a16:creationId xmlns:a16="http://schemas.microsoft.com/office/drawing/2014/main" id="{5AA86F3B-17B9-3A40-842E-43FCA902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53" name="Picture 13">
            <a:extLst>
              <a:ext uri="{FF2B5EF4-FFF2-40B4-BE49-F238E27FC236}">
                <a16:creationId xmlns:a16="http://schemas.microsoft.com/office/drawing/2014/main" id="{2CD53ACC-8FE8-784E-86C9-9C19873A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14">
            <a:extLst>
              <a:ext uri="{FF2B5EF4-FFF2-40B4-BE49-F238E27FC236}">
                <a16:creationId xmlns:a16="http://schemas.microsoft.com/office/drawing/2014/main" id="{9CB9010B-CFFF-F742-A7D2-A3D89249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55" name="Group 15">
            <a:extLst>
              <a:ext uri="{FF2B5EF4-FFF2-40B4-BE49-F238E27FC236}">
                <a16:creationId xmlns:a16="http://schemas.microsoft.com/office/drawing/2014/main" id="{15F2281D-6016-5E4D-B9FC-EF6CDE72C3F9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1762" name="Group 16">
              <a:extLst>
                <a:ext uri="{FF2B5EF4-FFF2-40B4-BE49-F238E27FC236}">
                  <a16:creationId xmlns:a16="http://schemas.microsoft.com/office/drawing/2014/main" id="{D724DA49-ECB9-D74A-8DAB-49C842ECA2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61457" name="Rectangle 17">
                <a:extLst>
                  <a:ext uri="{FF2B5EF4-FFF2-40B4-BE49-F238E27FC236}">
                    <a16:creationId xmlns:a16="http://schemas.microsoft.com/office/drawing/2014/main" id="{36764085-16DC-A64B-9426-A4837951B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Times" charset="0"/>
                  <a:ea typeface="굴림" charset="0"/>
                </a:endParaRPr>
              </a:p>
            </p:txBody>
          </p:sp>
          <p:sp>
            <p:nvSpPr>
              <p:cNvPr id="61458" name="Rectangle 18">
                <a:extLst>
                  <a:ext uri="{FF2B5EF4-FFF2-40B4-BE49-F238E27FC236}">
                    <a16:creationId xmlns:a16="http://schemas.microsoft.com/office/drawing/2014/main" id="{808D65DD-1208-B24C-90B9-F15B5BD3E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endParaRPr lang="en-US" sz="4400">
                  <a:solidFill>
                    <a:schemeClr val="folHlink"/>
                  </a:solidFill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61459" name="Text Box 19">
              <a:extLst>
                <a:ext uri="{FF2B5EF4-FFF2-40B4-BE49-F238E27FC236}">
                  <a16:creationId xmlns:a16="http://schemas.microsoft.com/office/drawing/2014/main" id="{D3C31C41-5A42-6A43-B6E4-CE1373776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무엇이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이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모든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것을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함께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담고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있는가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?</a:t>
              </a:r>
            </a:p>
          </p:txBody>
        </p:sp>
      </p:grpSp>
      <p:sp>
        <p:nvSpPr>
          <p:cNvPr id="61460" name="Text Box 20">
            <a:extLst>
              <a:ext uri="{FF2B5EF4-FFF2-40B4-BE49-F238E27FC236}">
                <a16:creationId xmlns:a16="http://schemas.microsoft.com/office/drawing/2014/main" id="{95D16683-C18C-7848-8903-A1A05B966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1461" name="Rectangle 21">
            <a:extLst>
              <a:ext uri="{FF2B5EF4-FFF2-40B4-BE49-F238E27FC236}">
                <a16:creationId xmlns:a16="http://schemas.microsoft.com/office/drawing/2014/main" id="{A764BFE3-2C3F-4C42-B90C-6CA7EF4B6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61462" name="Text Box 22">
            <a:extLst>
              <a:ext uri="{FF2B5EF4-FFF2-40B4-BE49-F238E27FC236}">
                <a16:creationId xmlns:a16="http://schemas.microsoft.com/office/drawing/2014/main" id="{EC7A952C-5D50-A547-9920-EF2E1347B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2">
            <a:extLst>
              <a:ext uri="{FF2B5EF4-FFF2-40B4-BE49-F238E27FC236}">
                <a16:creationId xmlns:a16="http://schemas.microsoft.com/office/drawing/2014/main" id="{7F4D8F92-E00E-F245-9856-CEBF4DE4C0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67" name="Line 3">
            <a:extLst>
              <a:ext uri="{FF2B5EF4-FFF2-40B4-BE49-F238E27FC236}">
                <a16:creationId xmlns:a16="http://schemas.microsoft.com/office/drawing/2014/main" id="{DBA8B5A7-574F-2F43-8BD4-E6AAE1A8D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68" name="Line 4">
            <a:extLst>
              <a:ext uri="{FF2B5EF4-FFF2-40B4-BE49-F238E27FC236}">
                <a16:creationId xmlns:a16="http://schemas.microsoft.com/office/drawing/2014/main" id="{BC2CCE97-07CB-8F43-B8B8-70428F8BE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2469" name="Line 5">
            <a:extLst>
              <a:ext uri="{FF2B5EF4-FFF2-40B4-BE49-F238E27FC236}">
                <a16:creationId xmlns:a16="http://schemas.microsoft.com/office/drawing/2014/main" id="{CFBE1FD7-C270-2744-87B0-998F82928E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62470" name="Picture 6">
            <a:extLst>
              <a:ext uri="{FF2B5EF4-FFF2-40B4-BE49-F238E27FC236}">
                <a16:creationId xmlns:a16="http://schemas.microsoft.com/office/drawing/2014/main" id="{125C4040-70C1-1B4D-AE76-DE40FD0B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7">
            <a:extLst>
              <a:ext uri="{FF2B5EF4-FFF2-40B4-BE49-F238E27FC236}">
                <a16:creationId xmlns:a16="http://schemas.microsoft.com/office/drawing/2014/main" id="{A0307178-904E-304F-B104-568A030B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>
            <a:extLst>
              <a:ext uri="{FF2B5EF4-FFF2-40B4-BE49-F238E27FC236}">
                <a16:creationId xmlns:a16="http://schemas.microsoft.com/office/drawing/2014/main" id="{72008B3A-B6D9-BA4E-B806-08D447F4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3" name="Picture 9">
            <a:extLst>
              <a:ext uri="{FF2B5EF4-FFF2-40B4-BE49-F238E27FC236}">
                <a16:creationId xmlns:a16="http://schemas.microsoft.com/office/drawing/2014/main" id="{9B3EEB1C-097A-5549-A32F-A6A70598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>
            <a:extLst>
              <a:ext uri="{FF2B5EF4-FFF2-40B4-BE49-F238E27FC236}">
                <a16:creationId xmlns:a16="http://schemas.microsoft.com/office/drawing/2014/main" id="{8FCDE20D-DB3C-2F43-B1F9-822A3425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5" name="Picture 11">
            <a:extLst>
              <a:ext uri="{FF2B5EF4-FFF2-40B4-BE49-F238E27FC236}">
                <a16:creationId xmlns:a16="http://schemas.microsoft.com/office/drawing/2014/main" id="{B27D805F-B5A3-0840-8D84-2564CF75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>
            <a:extLst>
              <a:ext uri="{FF2B5EF4-FFF2-40B4-BE49-F238E27FC236}">
                <a16:creationId xmlns:a16="http://schemas.microsoft.com/office/drawing/2014/main" id="{4BF94A68-9A64-7F45-8D95-7B8F4230F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7" name="Picture 13">
            <a:extLst>
              <a:ext uri="{FF2B5EF4-FFF2-40B4-BE49-F238E27FC236}">
                <a16:creationId xmlns:a16="http://schemas.microsoft.com/office/drawing/2014/main" id="{920776D6-6863-2743-8F83-87AE32DE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78" name="Picture 14">
            <a:extLst>
              <a:ext uri="{FF2B5EF4-FFF2-40B4-BE49-F238E27FC236}">
                <a16:creationId xmlns:a16="http://schemas.microsoft.com/office/drawing/2014/main" id="{30530F0C-C834-6D4F-B7D1-B834CB8B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82" name="Group 15">
            <a:extLst>
              <a:ext uri="{FF2B5EF4-FFF2-40B4-BE49-F238E27FC236}">
                <a16:creationId xmlns:a16="http://schemas.microsoft.com/office/drawing/2014/main" id="{D49540D7-AF36-E047-9C30-9BD22C212CDA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2786" name="Group 16">
              <a:extLst>
                <a:ext uri="{FF2B5EF4-FFF2-40B4-BE49-F238E27FC236}">
                  <a16:creationId xmlns:a16="http://schemas.microsoft.com/office/drawing/2014/main" id="{40CC73B5-CE7A-1147-8057-A3152CA6A3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62481" name="Rectangle 17">
                <a:extLst>
                  <a:ext uri="{FF2B5EF4-FFF2-40B4-BE49-F238E27FC236}">
                    <a16:creationId xmlns:a16="http://schemas.microsoft.com/office/drawing/2014/main" id="{8E57706B-B5BB-8A4A-961C-C6B919462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Times" charset="0"/>
                  <a:ea typeface="굴림" charset="0"/>
                </a:endParaRPr>
              </a:p>
            </p:txBody>
          </p:sp>
          <p:sp>
            <p:nvSpPr>
              <p:cNvPr id="62482" name="Rectangle 18">
                <a:extLst>
                  <a:ext uri="{FF2B5EF4-FFF2-40B4-BE49-F238E27FC236}">
                    <a16:creationId xmlns:a16="http://schemas.microsoft.com/office/drawing/2014/main" id="{B117DEAA-F11E-8F4B-A62B-9E23D2FB2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endParaRPr lang="en-US" sz="4400">
                  <a:solidFill>
                    <a:schemeClr val="folHlink"/>
                  </a:solidFill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62483" name="Text Box 19">
              <a:extLst>
                <a:ext uri="{FF2B5EF4-FFF2-40B4-BE49-F238E27FC236}">
                  <a16:creationId xmlns:a16="http://schemas.microsoft.com/office/drawing/2014/main" id="{BDBA728B-5027-CC48-A938-2FE32B39E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4800">
                <a:solidFill>
                  <a:schemeClr val="folHlink"/>
                </a:solidFill>
                <a:latin typeface="Helvetica" charset="0"/>
                <a:ea typeface="굴림" charset="0"/>
              </a:endParaRPr>
            </a:p>
          </p:txBody>
        </p:sp>
      </p:grpSp>
      <p:sp>
        <p:nvSpPr>
          <p:cNvPr id="62484" name="Rectangle 20">
            <a:extLst>
              <a:ext uri="{FF2B5EF4-FFF2-40B4-BE49-F238E27FC236}">
                <a16:creationId xmlns:a16="http://schemas.microsoft.com/office/drawing/2014/main" id="{384587BA-4399-5A45-91B9-2D2A08B1C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4822825"/>
            <a:ext cx="7081837" cy="1428750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32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미국</a:t>
            </a:r>
            <a:r>
              <a:rPr lang="en-US" altLang="ko-KR" sz="32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2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헌법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                             </a:t>
            </a:r>
            <a:r>
              <a:rPr lang="ko-KR" altLang="en-US" sz="28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미국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생활의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 i="1" u="sng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중심뼈대</a:t>
            </a:r>
            <a:endParaRPr lang="en-US" altLang="ko-KR" sz="4400">
              <a:solidFill>
                <a:schemeClr val="folHlink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2485" name="Text Box 21">
            <a:extLst>
              <a:ext uri="{FF2B5EF4-FFF2-40B4-BE49-F238E27FC236}">
                <a16:creationId xmlns:a16="http://schemas.microsoft.com/office/drawing/2014/main" id="{50BC6285-2F89-DB41-A130-5482C508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2486" name="Rectangle 22">
            <a:extLst>
              <a:ext uri="{FF2B5EF4-FFF2-40B4-BE49-F238E27FC236}">
                <a16:creationId xmlns:a16="http://schemas.microsoft.com/office/drawing/2014/main" id="{5C9761B4-3DFB-134D-804C-63A570290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6B89855-2F03-8444-A95A-668F2EBC0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0A81875-5335-E345-9A8E-6C8D17574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6A9A867F-3BF8-BD4A-9BFA-6043CF3F1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08FEDE6C-7239-8D48-8B6B-C9812E504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97E2DF44-39A3-F04C-9D14-680622C8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6254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5" name="Rectangle 7">
            <a:extLst>
              <a:ext uri="{FF2B5EF4-FFF2-40B4-BE49-F238E27FC236}">
                <a16:creationId xmlns:a16="http://schemas.microsoft.com/office/drawing/2014/main" id="{3E7F3998-DBD0-9A47-B05B-40B0CDC0E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623888"/>
            <a:ext cx="7859713" cy="5649912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E0E460A0-9C26-B043-90E7-9C9497C85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3522663"/>
            <a:ext cx="8618537" cy="1403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3200">
                <a:latin typeface="Arial" charset="0"/>
                <a:ea typeface="굴림" charset="0"/>
              </a:rPr>
              <a:t>5</a:t>
            </a:r>
            <a:r>
              <a:rPr lang="ko-KR" altLang="en-US" sz="3200">
                <a:latin typeface="Arial" charset="0"/>
                <a:ea typeface="굴림" charset="0"/>
              </a:rPr>
              <a:t>부</a:t>
            </a:r>
            <a:endParaRPr lang="en-US" altLang="ko-KR" sz="3200">
              <a:solidFill>
                <a:schemeClr val="folHlink"/>
              </a:solidFill>
              <a:latin typeface="Arial" charset="0"/>
              <a:ea typeface="굴림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ko-KR" altLang="en-US" sz="3600" i="1">
                <a:solidFill>
                  <a:srgbClr val="43F22C"/>
                </a:solidFill>
                <a:latin typeface="Arial" charset="0"/>
                <a:ea typeface="굴림" charset="0"/>
              </a:rPr>
              <a:t>성경적</a:t>
            </a:r>
            <a:r>
              <a:rPr lang="en-US" altLang="ko-KR" sz="3600" i="1">
                <a:solidFill>
                  <a:srgbClr val="43F22C"/>
                </a:solidFill>
                <a:latin typeface="Arial" charset="0"/>
                <a:ea typeface="굴림" charset="0"/>
              </a:rPr>
              <a:t> </a:t>
            </a:r>
            <a:r>
              <a:rPr lang="ko-KR" altLang="en-US" sz="3600" i="1">
                <a:solidFill>
                  <a:srgbClr val="43F22C"/>
                </a:solidFill>
                <a:latin typeface="Arial" charset="0"/>
                <a:ea typeface="굴림" charset="0"/>
              </a:rPr>
              <a:t>기본원리</a:t>
            </a:r>
            <a:endParaRPr lang="en-US" altLang="ko-KR" sz="3200">
              <a:solidFill>
                <a:srgbClr val="43F22C"/>
              </a:solidFill>
              <a:latin typeface="Arial" charset="0"/>
              <a:ea typeface="굴림" charset="0"/>
            </a:endParaRPr>
          </a:p>
        </p:txBody>
      </p:sp>
      <p:grpSp>
        <p:nvGrpSpPr>
          <p:cNvPr id="17417" name="Group 9">
            <a:extLst>
              <a:ext uri="{FF2B5EF4-FFF2-40B4-BE49-F238E27FC236}">
                <a16:creationId xmlns:a16="http://schemas.microsoft.com/office/drawing/2014/main" id="{98905F7B-02BE-DD42-A274-C10F7CFF55AC}"/>
              </a:ext>
            </a:extLst>
          </p:cNvPr>
          <p:cNvGrpSpPr>
            <a:grpSpLocks/>
          </p:cNvGrpSpPr>
          <p:nvPr/>
        </p:nvGrpSpPr>
        <p:grpSpPr bwMode="auto">
          <a:xfrm>
            <a:off x="688975" y="2014538"/>
            <a:ext cx="7696200" cy="1006475"/>
            <a:chOff x="434" y="1269"/>
            <a:chExt cx="4848" cy="634"/>
          </a:xfrm>
        </p:grpSpPr>
        <p:sp>
          <p:nvSpPr>
            <p:cNvPr id="17418" name="Text Box 10">
              <a:extLst>
                <a:ext uri="{FF2B5EF4-FFF2-40B4-BE49-F238E27FC236}">
                  <a16:creationId xmlns:a16="http://schemas.microsoft.com/office/drawing/2014/main" id="{6B82F79C-F343-7C4D-ABCB-CB2FD8B69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" y="1361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ko-KR" sz="2000" i="1">
                  <a:solidFill>
                    <a:srgbClr val="FFFC1E"/>
                  </a:solidFill>
                  <a:latin typeface="Arial" panose="020B0604020202020204" pitchFamily="34" charset="0"/>
                </a:rPr>
                <a:t>®</a:t>
              </a:r>
            </a:p>
          </p:txBody>
        </p:sp>
        <p:sp>
          <p:nvSpPr>
            <p:cNvPr id="17419" name="Text Box 11">
              <a:extLst>
                <a:ext uri="{FF2B5EF4-FFF2-40B4-BE49-F238E27FC236}">
                  <a16:creationId xmlns:a16="http://schemas.microsoft.com/office/drawing/2014/main" id="{F4778857-BC75-8F43-B4C8-4A9D47912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" y="1269"/>
              <a:ext cx="4848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ko-KR" altLang="en-US" sz="6000" b="0" i="1">
                  <a:solidFill>
                    <a:srgbClr val="FFFC1E"/>
                  </a:solidFill>
                  <a:latin typeface="Kosher-Normal" pitchFamily="2" charset="0"/>
                </a:rPr>
                <a:t>성경은</a:t>
              </a:r>
              <a:r>
                <a:rPr lang="en-US" altLang="ko-KR" sz="6000" b="0" i="1">
                  <a:solidFill>
                    <a:srgbClr val="FFFC1E"/>
                  </a:solidFill>
                  <a:latin typeface="Kosher-Normal" pitchFamily="2" charset="0"/>
                </a:rPr>
                <a:t>…</a:t>
              </a:r>
              <a:r>
                <a:rPr lang="ko-KR" altLang="en-US" sz="6000" b="0" i="1">
                  <a:solidFill>
                    <a:srgbClr val="FFFC1E"/>
                  </a:solidFill>
                  <a:latin typeface="Kosher-Normal" pitchFamily="2" charset="0"/>
                </a:rPr>
                <a:t>기본적으로</a:t>
              </a:r>
              <a:endParaRPr lang="en-US" altLang="ko-KR" sz="6000" b="0" i="1" baseline="100000">
                <a:solidFill>
                  <a:srgbClr val="27FC31"/>
                </a:solidFill>
                <a:latin typeface="Kosher-Normal" pitchFamily="2" charset="0"/>
              </a:endParaRPr>
            </a:p>
          </p:txBody>
        </p:sp>
      </p:grpSp>
      <p:sp>
        <p:nvSpPr>
          <p:cNvPr id="17420" name="Rectangle 12">
            <a:extLst>
              <a:ext uri="{FF2B5EF4-FFF2-40B4-BE49-F238E27FC236}">
                <a16:creationId xmlns:a16="http://schemas.microsoft.com/office/drawing/2014/main" id="{C9008D7A-C9F4-4440-A6AF-3A37E7A3D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7421" name="Text Box 13">
            <a:extLst>
              <a:ext uri="{FF2B5EF4-FFF2-40B4-BE49-F238E27FC236}">
                <a16:creationId xmlns:a16="http://schemas.microsoft.com/office/drawing/2014/main" id="{E7A0A2AB-CF8C-9F4C-B65E-5876F7C14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7422" name="Rectangle 14">
            <a:extLst>
              <a:ext uri="{FF2B5EF4-FFF2-40B4-BE49-F238E27FC236}">
                <a16:creationId xmlns:a16="http://schemas.microsoft.com/office/drawing/2014/main" id="{031BB51F-3FCE-E24B-BA07-F58DC2866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17423" name="Rectangle 15">
            <a:extLst>
              <a:ext uri="{FF2B5EF4-FFF2-40B4-BE49-F238E27FC236}">
                <a16:creationId xmlns:a16="http://schemas.microsoft.com/office/drawing/2014/main" id="{BACD1C4E-B6D4-9446-972F-9232D5E03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17424" name="Text Box 16">
            <a:extLst>
              <a:ext uri="{FF2B5EF4-FFF2-40B4-BE49-F238E27FC236}">
                <a16:creationId xmlns:a16="http://schemas.microsoft.com/office/drawing/2014/main" id="{FA8A8F80-96B5-4E42-B7E0-0E258C4BA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1319213"/>
            <a:ext cx="7386638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ko-KR" altLang="en-US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그것이</a:t>
            </a:r>
            <a:r>
              <a:rPr lang="en-US" altLang="ko-KR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발생한</a:t>
            </a:r>
            <a:r>
              <a:rPr lang="en-US" altLang="ko-KR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이유들이</a:t>
            </a:r>
            <a:r>
              <a:rPr lang="en-US" altLang="ko-KR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여기</a:t>
            </a:r>
            <a:r>
              <a:rPr lang="en-US" altLang="ko-KR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ko-KR" altLang="en-US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있습니다</a:t>
            </a:r>
            <a:r>
              <a:rPr lang="en-US" altLang="ko-KR" sz="3000" i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!)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16" grpId="0" autoUpdateAnimBg="0"/>
      <p:bldP spid="1742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>
            <a:extLst>
              <a:ext uri="{FF2B5EF4-FFF2-40B4-BE49-F238E27FC236}">
                <a16:creationId xmlns:a16="http://schemas.microsoft.com/office/drawing/2014/main" id="{60E3679B-4632-2E4B-982E-BDFDF906F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099" name="Line 3">
            <a:extLst>
              <a:ext uri="{FF2B5EF4-FFF2-40B4-BE49-F238E27FC236}">
                <a16:creationId xmlns:a16="http://schemas.microsoft.com/office/drawing/2014/main" id="{A85CE5F2-A75E-0541-9E37-2B3EF5D286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B86266E9-FB93-E240-BAB9-CE2F3A6E24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101" name="Line 5">
            <a:extLst>
              <a:ext uri="{FF2B5EF4-FFF2-40B4-BE49-F238E27FC236}">
                <a16:creationId xmlns:a16="http://schemas.microsoft.com/office/drawing/2014/main" id="{BFBC2DD3-5DD5-B547-9C5F-84ED67E7D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48B6DE4-15CD-7642-A725-88EE4876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D7419B33-6DB4-A448-A94A-DB4A78E9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38C7BB0-BB04-9447-87E9-E4CA23CE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3F6D763E-6D3B-7044-ACD7-5202373E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B2BBEEC-CFAC-254B-9A90-337FF6C8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2D0C6101-F148-AC45-848D-7A829D6A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1970C478-8270-6E4F-9ADA-57BDBB47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>
            <a:extLst>
              <a:ext uri="{FF2B5EF4-FFF2-40B4-BE49-F238E27FC236}">
                <a16:creationId xmlns:a16="http://schemas.microsoft.com/office/drawing/2014/main" id="{FE399734-BA5E-4F4D-872A-AF5186934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95797587-F4C2-1E49-AF58-1EC0A14D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:a16="http://schemas.microsoft.com/office/drawing/2014/main" id="{89CE34B5-9B04-324F-B16E-7A266749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298450"/>
            <a:ext cx="5189537" cy="6262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135003" dir="292884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07" name="Group 16">
            <a:extLst>
              <a:ext uri="{FF2B5EF4-FFF2-40B4-BE49-F238E27FC236}">
                <a16:creationId xmlns:a16="http://schemas.microsoft.com/office/drawing/2014/main" id="{523C0458-581B-5E43-BEB3-8A46C391576C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3815" name="Group 17">
              <a:extLst>
                <a:ext uri="{FF2B5EF4-FFF2-40B4-BE49-F238E27FC236}">
                  <a16:creationId xmlns:a16="http://schemas.microsoft.com/office/drawing/2014/main" id="{F7218DE4-8C55-DA49-AE98-B3EA98AEF2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114" name="Rectangle 18">
                <a:extLst>
                  <a:ext uri="{FF2B5EF4-FFF2-40B4-BE49-F238E27FC236}">
                    <a16:creationId xmlns:a16="http://schemas.microsoft.com/office/drawing/2014/main" id="{73E196DB-95A6-B747-9988-CC594B840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latin typeface="Times" charset="0"/>
                  <a:ea typeface="굴림" charset="0"/>
                </a:endParaRPr>
              </a:p>
            </p:txBody>
          </p:sp>
          <p:sp>
            <p:nvSpPr>
              <p:cNvPr id="4115" name="Rectangle 19">
                <a:extLst>
                  <a:ext uri="{FF2B5EF4-FFF2-40B4-BE49-F238E27FC236}">
                    <a16:creationId xmlns:a16="http://schemas.microsoft.com/office/drawing/2014/main" id="{6CAB053D-59C4-1C40-9217-823F3B0D0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endParaRPr lang="en-US" sz="4400">
                  <a:solidFill>
                    <a:schemeClr val="folHlink"/>
                  </a:solidFill>
                  <a:latin typeface="Helvetica" charset="0"/>
                  <a:ea typeface="굴림" charset="0"/>
                </a:endParaRPr>
              </a:p>
            </p:txBody>
          </p:sp>
        </p:grpSp>
        <p:sp>
          <p:nvSpPr>
            <p:cNvPr id="4116" name="Text Box 20">
              <a:extLst>
                <a:ext uri="{FF2B5EF4-FFF2-40B4-BE49-F238E27FC236}">
                  <a16:creationId xmlns:a16="http://schemas.microsoft.com/office/drawing/2014/main" id="{344A538D-9D7E-9D40-BE03-ED28B8690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4800">
                <a:solidFill>
                  <a:schemeClr val="folHlink"/>
                </a:solidFill>
                <a:latin typeface="Helvetica" charset="0"/>
                <a:ea typeface="굴림" charset="0"/>
              </a:endParaRPr>
            </a:p>
          </p:txBody>
        </p:sp>
      </p:grpSp>
      <p:sp>
        <p:nvSpPr>
          <p:cNvPr id="4117" name="Rectangle 21">
            <a:extLst>
              <a:ext uri="{FF2B5EF4-FFF2-40B4-BE49-F238E27FC236}">
                <a16:creationId xmlns:a16="http://schemas.microsoft.com/office/drawing/2014/main" id="{06036610-CC19-8140-949C-6376BCBC2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4822825"/>
            <a:ext cx="7081837" cy="1123950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32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미국</a:t>
            </a:r>
            <a:r>
              <a:rPr lang="en-US" altLang="ko-KR" sz="32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32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헌법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                        </a:t>
            </a:r>
            <a:r>
              <a:rPr lang="ko-KR" altLang="en-US" sz="2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미국인</a:t>
            </a:r>
            <a:r>
              <a:rPr lang="en-US" altLang="ko-KR" sz="2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생활의</a:t>
            </a:r>
            <a:r>
              <a:rPr lang="en-US" altLang="ko-KR" sz="2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>
                <a:solidFill>
                  <a:schemeClr val="folHlink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400">
                <a:solidFill>
                  <a:schemeClr val="folHlink"/>
                </a:solidFill>
                <a:latin typeface="Helvetica" pitchFamily="2" charset="0"/>
                <a:ea typeface="MD솔체" pitchFamily="18" charset="-127"/>
              </a:rPr>
              <a:t>”</a:t>
            </a:r>
            <a:endParaRPr lang="en-US" altLang="ko-KR" sz="2400">
              <a:solidFill>
                <a:schemeClr val="folHlink"/>
              </a:solidFill>
              <a:latin typeface="MD솔체" pitchFamily="18" charset="-127"/>
              <a:ea typeface="MD솔체" pitchFamily="18" charset="-127"/>
            </a:endParaRPr>
          </a:p>
        </p:txBody>
      </p:sp>
      <p:grpSp>
        <p:nvGrpSpPr>
          <p:cNvPr id="4118" name="Group 22">
            <a:extLst>
              <a:ext uri="{FF2B5EF4-FFF2-40B4-BE49-F238E27FC236}">
                <a16:creationId xmlns:a16="http://schemas.microsoft.com/office/drawing/2014/main" id="{023D62D2-9B09-1941-8609-6E063E49BE2A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1682750"/>
            <a:ext cx="8102600" cy="1836738"/>
            <a:chOff x="337" y="1060"/>
            <a:chExt cx="5104" cy="1157"/>
          </a:xfrm>
        </p:grpSpPr>
        <p:sp>
          <p:nvSpPr>
            <p:cNvPr id="4119" name="Rectangle 23">
              <a:extLst>
                <a:ext uri="{FF2B5EF4-FFF2-40B4-BE49-F238E27FC236}">
                  <a16:creationId xmlns:a16="http://schemas.microsoft.com/office/drawing/2014/main" id="{03E52D87-CE59-9849-9143-5F34A390D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1060"/>
              <a:ext cx="5104" cy="115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120" name="Text Box 24">
              <a:extLst>
                <a:ext uri="{FF2B5EF4-FFF2-40B4-BE49-F238E27FC236}">
                  <a16:creationId xmlns:a16="http://schemas.microsoft.com/office/drawing/2014/main" id="{B7D83A1D-86E3-C04B-86D3-E5E3F5A61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" y="1135"/>
              <a:ext cx="4609" cy="6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국민과</a:t>
              </a:r>
              <a:r>
                <a:rPr lang="en-US" altLang="ko-KR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정부</a:t>
              </a:r>
              <a:r>
                <a:rPr lang="en-US" altLang="ko-KR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사이의</a:t>
              </a:r>
              <a:r>
                <a:rPr lang="en-US" altLang="ko-KR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이해를</a:t>
              </a:r>
              <a:r>
                <a:rPr lang="en-US" altLang="ko-KR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위한</a:t>
              </a:r>
              <a:r>
                <a:rPr lang="en-US" altLang="ko-KR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      </a:t>
              </a:r>
              <a:r>
                <a:rPr lang="ko-KR" altLang="en-US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법적</a:t>
              </a:r>
              <a:r>
                <a:rPr lang="en-US" altLang="ko-KR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문서</a:t>
              </a:r>
              <a:r>
                <a:rPr lang="en-US" altLang="ko-KR" sz="32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!</a:t>
              </a:r>
            </a:p>
          </p:txBody>
        </p:sp>
      </p:grpSp>
      <p:sp>
        <p:nvSpPr>
          <p:cNvPr id="4121" name="Text Box 25">
            <a:extLst>
              <a:ext uri="{FF2B5EF4-FFF2-40B4-BE49-F238E27FC236}">
                <a16:creationId xmlns:a16="http://schemas.microsoft.com/office/drawing/2014/main" id="{BA797ACA-9625-1C45-A505-5D017D7F2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122" name="Rectangle 26">
            <a:extLst>
              <a:ext uri="{FF2B5EF4-FFF2-40B4-BE49-F238E27FC236}">
                <a16:creationId xmlns:a16="http://schemas.microsoft.com/office/drawing/2014/main" id="{072E750A-1F8A-144F-82F6-6842E898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123" name="Text Box 27">
            <a:extLst>
              <a:ext uri="{FF2B5EF4-FFF2-40B4-BE49-F238E27FC236}">
                <a16:creationId xmlns:a16="http://schemas.microsoft.com/office/drawing/2014/main" id="{42CEDE62-1646-4C46-98F5-C42420B86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EB07783-15C2-A540-B98F-5ED8E3481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164941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3200">
                <a:solidFill>
                  <a:schemeClr val="folHlink"/>
                </a:solidFill>
                <a:latin typeface="Comic Sans MS" charset="0"/>
                <a:ea typeface="굴림" charset="0"/>
              </a:rPr>
              <a:t>12 </a:t>
            </a:r>
            <a:r>
              <a:rPr lang="ko-KR" altLang="en-US" sz="3200">
                <a:solidFill>
                  <a:schemeClr val="folHlink"/>
                </a:solidFill>
                <a:latin typeface="Comic Sans MS" charset="0"/>
                <a:ea typeface="굴림" charset="0"/>
              </a:rPr>
              <a:t>종족</a:t>
            </a:r>
            <a:endParaRPr lang="en-US" altLang="ko-KR" sz="32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91E3489-E480-CD4F-AB98-76659883D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latin typeface="Comic Sans MS" charset="0"/>
                <a:ea typeface="굴림" charset="0"/>
              </a:rPr>
              <a:t>출애굽</a:t>
            </a:r>
            <a:endParaRPr lang="en-US" altLang="ko-KR" sz="2800">
              <a:latin typeface="Comic Sans MS" charset="0"/>
              <a:ea typeface="굴림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4ACDC2F-6DCC-DF45-9CD4-6FE1336EA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1404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5  </a:t>
            </a: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설교</a:t>
            </a:r>
            <a:endParaRPr lang="en-US" altLang="ko-KR" sz="28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47F8871-649A-DF4A-9BBE-85A288542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173196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99CCFF"/>
                </a:solidFill>
                <a:latin typeface="Comic Sans MS" charset="0"/>
                <a:ea typeface="굴림" charset="0"/>
              </a:rPr>
              <a:t>분열된</a:t>
            </a:r>
            <a:r>
              <a:rPr lang="en-US" altLang="ko-KR" sz="2800">
                <a:solidFill>
                  <a:srgbClr val="99CCFF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99CCFF"/>
                </a:solidFill>
                <a:latin typeface="Comic Sans MS" charset="0"/>
                <a:ea typeface="굴림" charset="0"/>
              </a:rPr>
              <a:t>땅</a:t>
            </a:r>
            <a:endParaRPr lang="en-US" altLang="ko-KR" sz="2800">
              <a:solidFill>
                <a:srgbClr val="99CCFF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D4F1FDB-CA11-CE43-A306-1CBED40C5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879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사사</a:t>
            </a:r>
            <a:endParaRPr lang="en-US" altLang="ko-KR" sz="28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6235629-3408-EC44-9800-C1DFF51B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복음서</a:t>
            </a:r>
            <a:endParaRPr lang="en-US" altLang="ko-KR" sz="28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B6E19474-58F5-0745-AA0A-93E9AF54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5453063"/>
            <a:ext cx="243363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도</a:t>
            </a: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사</a:t>
            </a: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의</a:t>
            </a: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4B2E8465-9CEE-EB46-88CC-AFDB134E2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2738"/>
            <a:ext cx="12287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FF3300"/>
                </a:solidFill>
                <a:latin typeface="Comic Sans MS" charset="0"/>
                <a:ea typeface="굴림" charset="0"/>
              </a:rPr>
              <a:t>부르심</a:t>
            </a:r>
            <a:endParaRPr lang="en-US" altLang="ko-KR" sz="2800">
              <a:solidFill>
                <a:srgbClr val="FF33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8DFF5AC2-6060-F446-8A6F-33273BA6A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668838"/>
            <a:ext cx="15779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99CCFF"/>
                </a:solidFill>
                <a:latin typeface="Comic Sans MS" charset="0"/>
                <a:ea typeface="굴림" charset="0"/>
              </a:rPr>
              <a:t>이</a:t>
            </a:r>
            <a:r>
              <a:rPr lang="en-US" altLang="ko-KR" sz="3200">
                <a:solidFill>
                  <a:srgbClr val="99CCFF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3200">
                <a:solidFill>
                  <a:srgbClr val="99CCFF"/>
                </a:solidFill>
                <a:latin typeface="Comic Sans MS" charset="0"/>
                <a:ea typeface="굴림" charset="0"/>
              </a:rPr>
              <a:t>이</a:t>
            </a:r>
            <a:endParaRPr lang="en-US" altLang="ko-KR" sz="3200">
              <a:solidFill>
                <a:srgbClr val="99CCFF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994C285C-0694-304E-BA93-A31079429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3" y="3598863"/>
            <a:ext cx="16462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노예</a:t>
            </a:r>
            <a:r>
              <a:rPr lang="en-US" altLang="ko-KR" sz="2000">
                <a:solidFill>
                  <a:schemeClr val="folHlink"/>
                </a:solidFill>
                <a:latin typeface="Comic Sans MS" charset="0"/>
                <a:ea typeface="굴림" charset="0"/>
              </a:rPr>
              <a:t>       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29EEC506-DF5B-2B4F-86D4-47D52744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104900"/>
            <a:ext cx="8794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00CC00"/>
                </a:solidFill>
                <a:latin typeface="Comic Sans MS" charset="0"/>
                <a:ea typeface="굴림" charset="0"/>
              </a:rPr>
              <a:t>시내</a:t>
            </a:r>
            <a:endParaRPr lang="en-US" altLang="ko-KR" sz="2800">
              <a:solidFill>
                <a:srgbClr val="00CC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F35410D8-388B-5D4A-B7ED-EC60142A7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16446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800">
                <a:solidFill>
                  <a:srgbClr val="FF3300"/>
                </a:solidFill>
              </a:rPr>
              <a:t>3  </a:t>
            </a:r>
            <a:r>
              <a:rPr lang="ko-KR" altLang="en-US" sz="2800">
                <a:solidFill>
                  <a:srgbClr val="FF3300"/>
                </a:solidFill>
              </a:rPr>
              <a:t>이동</a:t>
            </a:r>
            <a:r>
              <a:rPr lang="en-US" altLang="ko-KR" sz="2800">
                <a:solidFill>
                  <a:srgbClr val="FF3300"/>
                </a:solidFill>
              </a:rPr>
              <a:t>…</a:t>
            </a:r>
          </a:p>
        </p:txBody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id="{7799EA84-BC76-7449-8C66-E2D7B95A2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3006725"/>
            <a:ext cx="15779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FF3300"/>
                </a:solidFill>
                <a:latin typeface="Comic Sans MS" charset="0"/>
                <a:ea typeface="굴림" charset="0"/>
              </a:rPr>
              <a:t>이스라엘</a:t>
            </a:r>
            <a:endParaRPr lang="en-US" altLang="ko-KR" sz="2800">
              <a:solidFill>
                <a:srgbClr val="FF33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7739554E-D69C-2E48-8BEF-838432E1B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394075"/>
            <a:ext cx="157797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00CC00"/>
                </a:solidFill>
                <a:latin typeface="Comic Sans MS" charset="0"/>
                <a:ea typeface="굴림" charset="0"/>
              </a:rPr>
              <a:t>야</a:t>
            </a:r>
            <a:r>
              <a:rPr lang="en-US" altLang="ko-KR" sz="3200">
                <a:solidFill>
                  <a:srgbClr val="00CC00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3200">
                <a:solidFill>
                  <a:srgbClr val="00CC00"/>
                </a:solidFill>
                <a:latin typeface="Comic Sans MS" charset="0"/>
                <a:ea typeface="굴림" charset="0"/>
              </a:rPr>
              <a:t>에</a:t>
            </a:r>
            <a:endParaRPr lang="en-US" altLang="ko-KR" sz="3200">
              <a:solidFill>
                <a:srgbClr val="00CC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7FA2CA4A-02E7-C949-905D-BB4ADF5C8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11137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430</a:t>
            </a:r>
          </a:p>
        </p:txBody>
      </p:sp>
      <p:sp>
        <p:nvSpPr>
          <p:cNvPr id="3089" name="Rectangle 17">
            <a:extLst>
              <a:ext uri="{FF2B5EF4-FFF2-40B4-BE49-F238E27FC236}">
                <a16:creationId xmlns:a16="http://schemas.microsoft.com/office/drawing/2014/main" id="{4E0A0D78-B9D8-4846-B7EC-E8C85398A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0" y="541338"/>
            <a:ext cx="22796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latin typeface="Comic Sans MS" charset="0"/>
                <a:ea typeface="굴림" charset="0"/>
              </a:rPr>
              <a:t>사</a:t>
            </a:r>
            <a:r>
              <a:rPr lang="en-US" altLang="ko-KR" sz="2800"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latin typeface="Comic Sans MS" charset="0"/>
                <a:ea typeface="굴림" charset="0"/>
              </a:rPr>
              <a:t>다</a:t>
            </a:r>
            <a:r>
              <a:rPr lang="en-US" altLang="ko-KR" sz="2800"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latin typeface="Comic Sans MS" charset="0"/>
                <a:ea typeface="굴림" charset="0"/>
              </a:rPr>
              <a:t>솔</a:t>
            </a:r>
            <a:endParaRPr lang="en-US" altLang="ko-KR" sz="2800">
              <a:latin typeface="Comic Sans MS" charset="0"/>
              <a:ea typeface="굴림" charset="0"/>
            </a:endParaRPr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A30DBC24-B19B-D246-BA8C-61492A58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5467350"/>
            <a:ext cx="2279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00CC00"/>
                </a:solidFill>
                <a:latin typeface="Comic Sans MS" charset="0"/>
                <a:ea typeface="굴림" charset="0"/>
              </a:rPr>
              <a:t>스</a:t>
            </a:r>
            <a:r>
              <a:rPr lang="en-US" altLang="ko-KR" sz="2800">
                <a:solidFill>
                  <a:srgbClr val="00CC00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00CC00"/>
                </a:solidFill>
                <a:latin typeface="Comic Sans MS" charset="0"/>
                <a:ea typeface="굴림" charset="0"/>
              </a:rPr>
              <a:t>에</a:t>
            </a:r>
            <a:r>
              <a:rPr lang="en-US" altLang="ko-KR" sz="2800">
                <a:solidFill>
                  <a:srgbClr val="00CC00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00CC00"/>
                </a:solidFill>
                <a:latin typeface="Comic Sans MS" charset="0"/>
                <a:ea typeface="굴림" charset="0"/>
              </a:rPr>
              <a:t>느</a:t>
            </a:r>
            <a:endParaRPr lang="en-US" altLang="ko-KR" sz="2800">
              <a:solidFill>
                <a:srgbClr val="00CC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1" name="Rectangle 19">
            <a:extLst>
              <a:ext uri="{FF2B5EF4-FFF2-40B4-BE49-F238E27FC236}">
                <a16:creationId xmlns:a16="http://schemas.microsoft.com/office/drawing/2014/main" id="{B84CF103-4AF2-434F-B846-F51B15AB3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3673475"/>
            <a:ext cx="15779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사도행전</a:t>
            </a:r>
            <a:endParaRPr lang="en-US" altLang="ko-KR" sz="28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2" name="Rectangle 20">
            <a:extLst>
              <a:ext uri="{FF2B5EF4-FFF2-40B4-BE49-F238E27FC236}">
                <a16:creationId xmlns:a16="http://schemas.microsoft.com/office/drawing/2014/main" id="{890B0488-85F0-6045-A2C5-7FD53743C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10477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FF3300"/>
                </a:solidFill>
                <a:latin typeface="Comic Sans MS" charset="0"/>
                <a:ea typeface="굴림" charset="0"/>
              </a:rPr>
              <a:t>서신서</a:t>
            </a:r>
            <a:endParaRPr lang="en-US" altLang="ko-KR" sz="2800">
              <a:solidFill>
                <a:srgbClr val="FF33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3" name="Rectangle 21">
            <a:extLst>
              <a:ext uri="{FF2B5EF4-FFF2-40B4-BE49-F238E27FC236}">
                <a16:creationId xmlns:a16="http://schemas.microsoft.com/office/drawing/2014/main" id="{B66128A2-410A-E547-B37B-1F1E86356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217488"/>
            <a:ext cx="2103438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00CC00"/>
                </a:solidFill>
                <a:latin typeface="Comic Sans MS" charset="0"/>
                <a:ea typeface="굴림" charset="0"/>
              </a:rPr>
              <a:t>가데스</a:t>
            </a:r>
            <a:r>
              <a:rPr lang="en-US" altLang="ko-KR" sz="2400">
                <a:solidFill>
                  <a:srgbClr val="00CC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00CC00"/>
                </a:solidFill>
                <a:latin typeface="Comic Sans MS" charset="0"/>
                <a:ea typeface="굴림" charset="0"/>
              </a:rPr>
              <a:t>바네아</a:t>
            </a:r>
            <a:endParaRPr lang="en-US" altLang="ko-KR" sz="2400">
              <a:solidFill>
                <a:srgbClr val="00CC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4" name="Rectangle 22">
            <a:extLst>
              <a:ext uri="{FF2B5EF4-FFF2-40B4-BE49-F238E27FC236}">
                <a16:creationId xmlns:a16="http://schemas.microsoft.com/office/drawing/2014/main" id="{45FE0E04-2F29-2A49-BC8E-ED41ACB3F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227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latin typeface="Comic Sans MS" charset="0"/>
                <a:ea typeface="굴림" charset="0"/>
              </a:rPr>
              <a:t>350</a:t>
            </a:r>
          </a:p>
        </p:txBody>
      </p:sp>
      <p:sp>
        <p:nvSpPr>
          <p:cNvPr id="3095" name="Rectangle 23">
            <a:extLst>
              <a:ext uri="{FF2B5EF4-FFF2-40B4-BE49-F238E27FC236}">
                <a16:creationId xmlns:a16="http://schemas.microsoft.com/office/drawing/2014/main" id="{3F0A52B0-F618-1144-90B4-7451E862B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4165600"/>
            <a:ext cx="10334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00CC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00CC00"/>
                </a:solidFill>
                <a:latin typeface="Comic Sans MS" charset="0"/>
                <a:ea typeface="굴림" charset="0"/>
              </a:rPr>
              <a:t>유다</a:t>
            </a:r>
            <a:endParaRPr lang="en-US" altLang="ko-KR" sz="2800">
              <a:solidFill>
                <a:srgbClr val="00CC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6" name="Rectangle 24">
            <a:extLst>
              <a:ext uri="{FF2B5EF4-FFF2-40B4-BE49-F238E27FC236}">
                <a16:creationId xmlns:a16="http://schemas.microsoft.com/office/drawing/2014/main" id="{439E8A89-607B-4E40-9032-6D7A82C22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2473325"/>
            <a:ext cx="11191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70 </a:t>
            </a: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년</a:t>
            </a:r>
            <a:endParaRPr lang="en-US" altLang="ko-KR" sz="28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7" name="Rectangle 25">
            <a:extLst>
              <a:ext uri="{FF2B5EF4-FFF2-40B4-BE49-F238E27FC236}">
                <a16:creationId xmlns:a16="http://schemas.microsoft.com/office/drawing/2014/main" id="{07C437A2-0EE8-344B-9CCA-361F40103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363788"/>
            <a:ext cx="879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latin typeface="Comic Sans MS" charset="0"/>
                <a:ea typeface="굴림" charset="0"/>
              </a:rPr>
              <a:t>교회</a:t>
            </a:r>
            <a:endParaRPr lang="en-US" altLang="ko-KR" sz="2800" i="1">
              <a:latin typeface="Comic Sans MS" charset="0"/>
              <a:ea typeface="굴림" charset="0"/>
            </a:endParaRPr>
          </a:p>
        </p:txBody>
      </p:sp>
      <p:sp>
        <p:nvSpPr>
          <p:cNvPr id="3098" name="Rectangle 26">
            <a:extLst>
              <a:ext uri="{FF2B5EF4-FFF2-40B4-BE49-F238E27FC236}">
                <a16:creationId xmlns:a16="http://schemas.microsoft.com/office/drawing/2014/main" id="{97BEB651-B204-4D46-AC96-27B197263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0" y="4343400"/>
            <a:ext cx="2279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땅</a:t>
            </a: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민</a:t>
            </a: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복</a:t>
            </a:r>
            <a:endParaRPr lang="en-US" altLang="ko-KR" sz="28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099" name="Rectangle 27">
            <a:extLst>
              <a:ext uri="{FF2B5EF4-FFF2-40B4-BE49-F238E27FC236}">
                <a16:creationId xmlns:a16="http://schemas.microsoft.com/office/drawing/2014/main" id="{6E4AA394-B912-1943-B2B8-3BC2969DB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chemeClr val="folHlink"/>
                </a:solidFill>
                <a:latin typeface="Comic Sans MS" charset="0"/>
                <a:ea typeface="굴림" charset="0"/>
              </a:rPr>
              <a:t>40</a:t>
            </a:r>
          </a:p>
        </p:txBody>
      </p:sp>
      <p:sp>
        <p:nvSpPr>
          <p:cNvPr id="3100" name="Rectangle 28">
            <a:extLst>
              <a:ext uri="{FF2B5EF4-FFF2-40B4-BE49-F238E27FC236}">
                <a16:creationId xmlns:a16="http://schemas.microsoft.com/office/drawing/2014/main" id="{27634515-FD7D-0840-974D-321F7BCE3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557338"/>
            <a:ext cx="12287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00CC00"/>
                </a:solidFill>
                <a:latin typeface="Comic Sans MS" charset="0"/>
                <a:ea typeface="굴림" charset="0"/>
              </a:rPr>
              <a:t>여리고</a:t>
            </a:r>
            <a:endParaRPr lang="en-US" altLang="ko-KR" sz="2800">
              <a:solidFill>
                <a:schemeClr val="folHlink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101" name="Rectangle 29">
            <a:extLst>
              <a:ext uri="{FF2B5EF4-FFF2-40B4-BE49-F238E27FC236}">
                <a16:creationId xmlns:a16="http://schemas.microsoft.com/office/drawing/2014/main" id="{6FF8C90A-2A3B-BC41-BEA2-28A4DEE86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8794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FF3300"/>
                </a:solidFill>
                <a:latin typeface="Comic Sans MS" charset="0"/>
                <a:ea typeface="굴림" charset="0"/>
              </a:rPr>
              <a:t>계시</a:t>
            </a:r>
            <a:endParaRPr lang="en-US" altLang="ko-KR" sz="2800">
              <a:solidFill>
                <a:srgbClr val="FF33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102" name="Rectangle 30">
            <a:extLst>
              <a:ext uri="{FF2B5EF4-FFF2-40B4-BE49-F238E27FC236}">
                <a16:creationId xmlns:a16="http://schemas.microsoft.com/office/drawing/2014/main" id="{9AC7C161-B904-8843-AB01-B04466942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FF3300"/>
                </a:solidFill>
                <a:latin typeface="Comic Sans MS" charset="0"/>
                <a:ea typeface="굴림" charset="0"/>
              </a:rPr>
              <a:t>선지자</a:t>
            </a:r>
            <a:endParaRPr lang="en-US" altLang="ko-KR" sz="2800">
              <a:solidFill>
                <a:srgbClr val="FF3300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103" name="Text Box 31">
            <a:extLst>
              <a:ext uri="{FF2B5EF4-FFF2-40B4-BE49-F238E27FC236}">
                <a16:creationId xmlns:a16="http://schemas.microsoft.com/office/drawing/2014/main" id="{E4076FF1-D44D-3941-92EB-989996AC1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104" name="Rectangle 32">
            <a:extLst>
              <a:ext uri="{FF2B5EF4-FFF2-40B4-BE49-F238E27FC236}">
                <a16:creationId xmlns:a16="http://schemas.microsoft.com/office/drawing/2014/main" id="{6F8058D7-E897-3043-8E68-A7C3FDE6A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</p:spTree>
  </p:cSld>
  <p:clrMapOvr>
    <a:masterClrMapping/>
  </p:clrMapOvr>
  <p:transition advTm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autoUpdateAnimBg="0"/>
      <p:bldP spid="3076" grpId="0" autoUpdateAnimBg="0"/>
      <p:bldP spid="3077" grpId="0" autoUpdateAnimBg="0"/>
      <p:bldP spid="3078" grpId="0" autoUpdateAnimBg="0"/>
      <p:bldP spid="3079" grpId="0" autoUpdateAnimBg="0"/>
      <p:bldP spid="3080" grpId="0" autoUpdateAnimBg="0"/>
      <p:bldP spid="3081" grpId="0" autoUpdateAnimBg="0"/>
      <p:bldP spid="3082" grpId="0" autoUpdateAnimBg="0"/>
      <p:bldP spid="3083" grpId="0" autoUpdateAnimBg="0"/>
      <p:bldP spid="3084" grpId="0" autoUpdateAnimBg="0"/>
      <p:bldP spid="3085" grpId="0" autoUpdateAnimBg="0"/>
      <p:bldP spid="3086" grpId="0" autoUpdateAnimBg="0"/>
      <p:bldP spid="3087" grpId="0" autoUpdateAnimBg="0"/>
      <p:bldP spid="3088" grpId="0" autoUpdateAnimBg="0"/>
      <p:bldP spid="3089" grpId="0" autoUpdateAnimBg="0"/>
      <p:bldP spid="3090" grpId="0" autoUpdateAnimBg="0"/>
      <p:bldP spid="3091" grpId="0" autoUpdateAnimBg="0"/>
      <p:bldP spid="3092" grpId="0" autoUpdateAnimBg="0"/>
      <p:bldP spid="3093" grpId="0" autoUpdateAnimBg="0"/>
      <p:bldP spid="3094" grpId="0" autoUpdateAnimBg="0"/>
      <p:bldP spid="3095" grpId="0" autoUpdateAnimBg="0"/>
      <p:bldP spid="3096" grpId="0" autoUpdateAnimBg="0"/>
      <p:bldP spid="3097" grpId="0" autoUpdateAnimBg="0"/>
      <p:bldP spid="3098" grpId="0" autoUpdateAnimBg="0"/>
      <p:bldP spid="3099" grpId="0" autoUpdateAnimBg="0"/>
      <p:bldP spid="3100" grpId="0" autoUpdateAnimBg="0"/>
      <p:bldP spid="3101" grpId="0" autoUpdateAnimBg="0"/>
      <p:bldP spid="310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>
            <a:extLst>
              <a:ext uri="{FF2B5EF4-FFF2-40B4-BE49-F238E27FC236}">
                <a16:creationId xmlns:a16="http://schemas.microsoft.com/office/drawing/2014/main" id="{3656DB1E-1982-7F45-BF0F-7829BA8F2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3" name="Line 3">
            <a:extLst>
              <a:ext uri="{FF2B5EF4-FFF2-40B4-BE49-F238E27FC236}">
                <a16:creationId xmlns:a16="http://schemas.microsoft.com/office/drawing/2014/main" id="{C3AE3E36-F185-3B4E-8757-23800CCE8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4" name="Line 4">
            <a:extLst>
              <a:ext uri="{FF2B5EF4-FFF2-40B4-BE49-F238E27FC236}">
                <a16:creationId xmlns:a16="http://schemas.microsoft.com/office/drawing/2014/main" id="{2D7E43BB-2AD2-C545-A1D4-2B00D7E224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8484C9E2-9E5E-4542-8E32-7F40814D2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7DB9A380-84BB-3F40-8D15-A82B9BB1F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AAC90A25-079E-934F-8555-71DEBC11D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1B6C9DD6-EE44-F844-A25E-5EBED31EC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9E87645E-2C16-6042-AA52-B7C36A673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CF99B8D5-4826-3E4D-BB94-183B2F22F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1" name="Line 11">
            <a:extLst>
              <a:ext uri="{FF2B5EF4-FFF2-40B4-BE49-F238E27FC236}">
                <a16:creationId xmlns:a16="http://schemas.microsoft.com/office/drawing/2014/main" id="{2227E7E8-653C-654C-A2E2-D760C0816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2" name="Line 12">
            <a:extLst>
              <a:ext uri="{FF2B5EF4-FFF2-40B4-BE49-F238E27FC236}">
                <a16:creationId xmlns:a16="http://schemas.microsoft.com/office/drawing/2014/main" id="{50AF63EB-0BAE-B449-BC6E-2178F36EB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3" name="Line 13">
            <a:extLst>
              <a:ext uri="{FF2B5EF4-FFF2-40B4-BE49-F238E27FC236}">
                <a16:creationId xmlns:a16="http://schemas.microsoft.com/office/drawing/2014/main" id="{8E0D222D-30EB-A14C-B754-3AA993D55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4" name="Line 14">
            <a:extLst>
              <a:ext uri="{FF2B5EF4-FFF2-40B4-BE49-F238E27FC236}">
                <a16:creationId xmlns:a16="http://schemas.microsoft.com/office/drawing/2014/main" id="{0E353463-08FE-E347-AC2F-992C0025F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5" name="Line 15">
            <a:extLst>
              <a:ext uri="{FF2B5EF4-FFF2-40B4-BE49-F238E27FC236}">
                <a16:creationId xmlns:a16="http://schemas.microsoft.com/office/drawing/2014/main" id="{24F65464-B3B9-194A-8236-32430E5BE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6" name="Line 16">
            <a:extLst>
              <a:ext uri="{FF2B5EF4-FFF2-40B4-BE49-F238E27FC236}">
                <a16:creationId xmlns:a16="http://schemas.microsoft.com/office/drawing/2014/main" id="{E75B93F6-23E3-014A-B576-798D9030C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7" name="Line 17">
            <a:extLst>
              <a:ext uri="{FF2B5EF4-FFF2-40B4-BE49-F238E27FC236}">
                <a16:creationId xmlns:a16="http://schemas.microsoft.com/office/drawing/2014/main" id="{ABB76983-BE74-BD4B-A653-903B95A23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8" name="Line 18">
            <a:extLst>
              <a:ext uri="{FF2B5EF4-FFF2-40B4-BE49-F238E27FC236}">
                <a16:creationId xmlns:a16="http://schemas.microsoft.com/office/drawing/2014/main" id="{1277CD7C-FBAF-404F-9D65-895F73E99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39" name="Line 19">
            <a:extLst>
              <a:ext uri="{FF2B5EF4-FFF2-40B4-BE49-F238E27FC236}">
                <a16:creationId xmlns:a16="http://schemas.microsoft.com/office/drawing/2014/main" id="{DCEBFF47-43FB-434D-8A52-72FFC15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5140" name="Rectangle 20">
            <a:extLst>
              <a:ext uri="{FF2B5EF4-FFF2-40B4-BE49-F238E27FC236}">
                <a16:creationId xmlns:a16="http://schemas.microsoft.com/office/drawing/2014/main" id="{31A72C83-EC18-5848-8881-02CBD1289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12738"/>
            <a:ext cx="12287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부르심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41" name="Rectangle 21">
            <a:extLst>
              <a:ext uri="{FF2B5EF4-FFF2-40B4-BE49-F238E27FC236}">
                <a16:creationId xmlns:a16="http://schemas.microsoft.com/office/drawing/2014/main" id="{344735BC-7767-BB45-85AD-B5DF48701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0" y="4343400"/>
            <a:ext cx="2279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땅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민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복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42" name="Rectangle 22">
            <a:extLst>
              <a:ext uri="{FF2B5EF4-FFF2-40B4-BE49-F238E27FC236}">
                <a16:creationId xmlns:a16="http://schemas.microsoft.com/office/drawing/2014/main" id="{50235ABF-C7DB-AC4B-BEC3-AE9C78CF5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4668838"/>
            <a:ext cx="15779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이</a:t>
            </a:r>
            <a:r>
              <a:rPr lang="en-US" altLang="ko-KR" sz="32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이</a:t>
            </a:r>
            <a:endParaRPr lang="en-US" altLang="ko-KR" sz="32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43" name="Rectangle 23">
            <a:extLst>
              <a:ext uri="{FF2B5EF4-FFF2-40B4-BE49-F238E27FC236}">
                <a16:creationId xmlns:a16="http://schemas.microsoft.com/office/drawing/2014/main" id="{47BD894E-A0F9-5F46-87B7-7C404B1E9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394075"/>
            <a:ext cx="157797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야</a:t>
            </a:r>
            <a:r>
              <a:rPr lang="en-US" altLang="ko-KR" sz="32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에</a:t>
            </a:r>
            <a:endParaRPr lang="en-US" altLang="ko-KR" sz="32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44" name="Rectangle 24">
            <a:extLst>
              <a:ext uri="{FF2B5EF4-FFF2-40B4-BE49-F238E27FC236}">
                <a16:creationId xmlns:a16="http://schemas.microsoft.com/office/drawing/2014/main" id="{190637BD-2926-DB4C-BCEE-39F09AC4E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164941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3200">
                <a:solidFill>
                  <a:srgbClr val="292929"/>
                </a:solidFill>
                <a:latin typeface="Comic Sans MS" charset="0"/>
                <a:ea typeface="굴림" charset="0"/>
              </a:rPr>
              <a:t>12 </a:t>
            </a: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종족</a:t>
            </a:r>
            <a:endParaRPr lang="en-US" altLang="ko-KR" sz="32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45" name="Rectangle 25">
            <a:extLst>
              <a:ext uri="{FF2B5EF4-FFF2-40B4-BE49-F238E27FC236}">
                <a16:creationId xmlns:a16="http://schemas.microsoft.com/office/drawing/2014/main" id="{A8BB2BA5-863E-7A4B-AA19-E2B7094F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3598863"/>
            <a:ext cx="142716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노예</a:t>
            </a:r>
            <a:r>
              <a:rPr lang="en-US" altLang="ko-KR" sz="2000">
                <a:solidFill>
                  <a:srgbClr val="292929"/>
                </a:solidFill>
                <a:latin typeface="Comic Sans MS" charset="0"/>
                <a:ea typeface="굴림" charset="0"/>
              </a:rPr>
              <a:t>     </a:t>
            </a:r>
          </a:p>
        </p:txBody>
      </p:sp>
      <p:sp>
        <p:nvSpPr>
          <p:cNvPr id="5146" name="Rectangle 26">
            <a:extLst>
              <a:ext uri="{FF2B5EF4-FFF2-40B4-BE49-F238E27FC236}">
                <a16:creationId xmlns:a16="http://schemas.microsoft.com/office/drawing/2014/main" id="{578AB754-BD64-9346-BDAC-46FE12678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19392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430</a:t>
            </a:r>
          </a:p>
        </p:txBody>
      </p:sp>
      <p:sp>
        <p:nvSpPr>
          <p:cNvPr id="5147" name="Rectangle 27">
            <a:extLst>
              <a:ext uri="{FF2B5EF4-FFF2-40B4-BE49-F238E27FC236}">
                <a16:creationId xmlns:a16="http://schemas.microsoft.com/office/drawing/2014/main" id="{4C56F5DC-5BD5-4E41-BCD9-8BAE92F7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출애굽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48" name="Rectangle 28">
            <a:extLst>
              <a:ext uri="{FF2B5EF4-FFF2-40B4-BE49-F238E27FC236}">
                <a16:creationId xmlns:a16="http://schemas.microsoft.com/office/drawing/2014/main" id="{C7E6F7B4-ED32-B44B-A211-DC7028B9C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1104900"/>
            <a:ext cx="8794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시내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49" name="Rectangle 29">
            <a:extLst>
              <a:ext uri="{FF2B5EF4-FFF2-40B4-BE49-F238E27FC236}">
                <a16:creationId xmlns:a16="http://schemas.microsoft.com/office/drawing/2014/main" id="{B835A1BD-83B3-924B-B0DA-754B5A3F5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453063"/>
            <a:ext cx="24336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도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의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5150" name="Rectangle 30">
            <a:extLst>
              <a:ext uri="{FF2B5EF4-FFF2-40B4-BE49-F238E27FC236}">
                <a16:creationId xmlns:a16="http://schemas.microsoft.com/office/drawing/2014/main" id="{182D22CF-4F37-D545-A8DF-F904FB2C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331788"/>
            <a:ext cx="2103438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292929"/>
                </a:solidFill>
                <a:latin typeface="Comic Sans MS" charset="0"/>
                <a:ea typeface="굴림" charset="0"/>
              </a:rPr>
              <a:t>가데스</a:t>
            </a:r>
            <a:r>
              <a:rPr lang="en-US" altLang="ko-KR" sz="24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292929"/>
                </a:solidFill>
                <a:latin typeface="Comic Sans MS" charset="0"/>
                <a:ea typeface="굴림" charset="0"/>
              </a:rPr>
              <a:t>바네아</a:t>
            </a:r>
            <a:endParaRPr lang="en-US" altLang="ko-KR" sz="24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51" name="Rectangle 31">
            <a:extLst>
              <a:ext uri="{FF2B5EF4-FFF2-40B4-BE49-F238E27FC236}">
                <a16:creationId xmlns:a16="http://schemas.microsoft.com/office/drawing/2014/main" id="{1A20154B-435E-5A4C-90CF-ADF483663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40</a:t>
            </a:r>
          </a:p>
        </p:txBody>
      </p:sp>
      <p:sp>
        <p:nvSpPr>
          <p:cNvPr id="5152" name="Rectangle 32">
            <a:extLst>
              <a:ext uri="{FF2B5EF4-FFF2-40B4-BE49-F238E27FC236}">
                <a16:creationId xmlns:a16="http://schemas.microsoft.com/office/drawing/2014/main" id="{1D4C4289-A492-2040-A9BB-C433A79B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1404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5 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설교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53" name="Rectangle 33">
            <a:extLst>
              <a:ext uri="{FF2B5EF4-FFF2-40B4-BE49-F238E27FC236}">
                <a16:creationId xmlns:a16="http://schemas.microsoft.com/office/drawing/2014/main" id="{8A1A9740-331E-EB4D-93E9-9294652BA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84325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여리고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54" name="Rectangle 34">
            <a:extLst>
              <a:ext uri="{FF2B5EF4-FFF2-40B4-BE49-F238E27FC236}">
                <a16:creationId xmlns:a16="http://schemas.microsoft.com/office/drawing/2014/main" id="{8944528D-E8A6-A44F-B7E6-86AB8E455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173196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분열된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땅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55" name="Rectangle 35">
            <a:extLst>
              <a:ext uri="{FF2B5EF4-FFF2-40B4-BE49-F238E27FC236}">
                <a16:creationId xmlns:a16="http://schemas.microsoft.com/office/drawing/2014/main" id="{EEA5F69B-AE99-EB4B-B6BC-C8FAEF55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879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사사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56" name="Rectangle 36">
            <a:extLst>
              <a:ext uri="{FF2B5EF4-FFF2-40B4-BE49-F238E27FC236}">
                <a16:creationId xmlns:a16="http://schemas.microsoft.com/office/drawing/2014/main" id="{239D2F9F-851F-804A-8B38-FF27FA64C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44370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350</a:t>
            </a:r>
          </a:p>
        </p:txBody>
      </p:sp>
      <p:sp>
        <p:nvSpPr>
          <p:cNvPr id="5157" name="Rectangle 37">
            <a:extLst>
              <a:ext uri="{FF2B5EF4-FFF2-40B4-BE49-F238E27FC236}">
                <a16:creationId xmlns:a16="http://schemas.microsoft.com/office/drawing/2014/main" id="{393BE975-E420-8440-AF4E-77D49BD35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541338"/>
            <a:ext cx="22796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다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솔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58" name="Rectangle 38">
            <a:extLst>
              <a:ext uri="{FF2B5EF4-FFF2-40B4-BE49-F238E27FC236}">
                <a16:creationId xmlns:a16="http://schemas.microsoft.com/office/drawing/2014/main" id="{B8E41BE7-5CC0-5341-92E3-0310E100A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3" y="4279900"/>
            <a:ext cx="10334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유다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59" name="Rectangle 39">
            <a:extLst>
              <a:ext uri="{FF2B5EF4-FFF2-40B4-BE49-F238E27FC236}">
                <a16:creationId xmlns:a16="http://schemas.microsoft.com/office/drawing/2014/main" id="{CAD869D3-9CF7-DE40-B9E0-83EAA883C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366963"/>
            <a:ext cx="11191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70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년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0" name="Rectangle 40">
            <a:extLst>
              <a:ext uri="{FF2B5EF4-FFF2-40B4-BE49-F238E27FC236}">
                <a16:creationId xmlns:a16="http://schemas.microsoft.com/office/drawing/2014/main" id="{5BA0D34F-55D2-8743-AEE2-7C4003F45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467350"/>
            <a:ext cx="2279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스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에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느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1" name="Rectangle 41">
            <a:extLst>
              <a:ext uri="{FF2B5EF4-FFF2-40B4-BE49-F238E27FC236}">
                <a16:creationId xmlns:a16="http://schemas.microsoft.com/office/drawing/2014/main" id="{E1C94E9F-8564-BE41-A6A9-5C50BF3A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478088"/>
            <a:ext cx="879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교회</a:t>
            </a:r>
            <a:endParaRPr lang="en-US" altLang="ko-KR" sz="2800" i="1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2" name="Rectangle 42">
            <a:extLst>
              <a:ext uri="{FF2B5EF4-FFF2-40B4-BE49-F238E27FC236}">
                <a16:creationId xmlns:a16="http://schemas.microsoft.com/office/drawing/2014/main" id="{89778C29-B355-E94A-9023-E52B2D931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복음서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3" name="Rectangle 43">
            <a:extLst>
              <a:ext uri="{FF2B5EF4-FFF2-40B4-BE49-F238E27FC236}">
                <a16:creationId xmlns:a16="http://schemas.microsoft.com/office/drawing/2014/main" id="{B98FA311-4D6D-9B41-8E09-CB22C26C8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5779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사도행전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4" name="Rectangle 44">
            <a:extLst>
              <a:ext uri="{FF2B5EF4-FFF2-40B4-BE49-F238E27FC236}">
                <a16:creationId xmlns:a16="http://schemas.microsoft.com/office/drawing/2014/main" id="{22B77AA8-9852-0B40-8DE8-9D34A37F2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10477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서신서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5" name="Rectangle 45">
            <a:extLst>
              <a:ext uri="{FF2B5EF4-FFF2-40B4-BE49-F238E27FC236}">
                <a16:creationId xmlns:a16="http://schemas.microsoft.com/office/drawing/2014/main" id="{EDD06100-7EF3-DF46-9343-D5E18E017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8794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계시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6" name="Rectangle 46">
            <a:extLst>
              <a:ext uri="{FF2B5EF4-FFF2-40B4-BE49-F238E27FC236}">
                <a16:creationId xmlns:a16="http://schemas.microsoft.com/office/drawing/2014/main" id="{56243E60-FC9A-384A-8EA4-620804A41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2979738"/>
            <a:ext cx="15779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이스라엘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67" name="Rectangle 47">
            <a:extLst>
              <a:ext uri="{FF2B5EF4-FFF2-40B4-BE49-F238E27FC236}">
                <a16:creationId xmlns:a16="http://schemas.microsoft.com/office/drawing/2014/main" id="{A47DDE54-88B2-5242-A9E0-48A9C6F5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선지자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grpSp>
        <p:nvGrpSpPr>
          <p:cNvPr id="5168" name="Group 48">
            <a:extLst>
              <a:ext uri="{FF2B5EF4-FFF2-40B4-BE49-F238E27FC236}">
                <a16:creationId xmlns:a16="http://schemas.microsoft.com/office/drawing/2014/main" id="{635849C1-A12F-A543-8A0D-02F1CADE0773}"/>
              </a:ext>
            </a:extLst>
          </p:cNvPr>
          <p:cNvGrpSpPr>
            <a:grpSpLocks/>
          </p:cNvGrpSpPr>
          <p:nvPr/>
        </p:nvGrpSpPr>
        <p:grpSpPr bwMode="auto">
          <a:xfrm>
            <a:off x="0" y="1066800"/>
            <a:ext cx="8407400" cy="1550988"/>
            <a:chOff x="172" y="679"/>
            <a:chExt cx="5296" cy="977"/>
          </a:xfrm>
        </p:grpSpPr>
        <p:sp>
          <p:nvSpPr>
            <p:cNvPr id="5169" name="Rectangle 49">
              <a:extLst>
                <a:ext uri="{FF2B5EF4-FFF2-40B4-BE49-F238E27FC236}">
                  <a16:creationId xmlns:a16="http://schemas.microsoft.com/office/drawing/2014/main" id="{450749A8-4225-7244-AAB1-834D1DB02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1139"/>
              <a:ext cx="5296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주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예수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그리스도의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사역</a:t>
              </a:r>
              <a:endParaRPr lang="en-US" altLang="ko-KR" sz="48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endParaRPr>
            </a:p>
          </p:txBody>
        </p:sp>
        <p:sp>
          <p:nvSpPr>
            <p:cNvPr id="5170" name="Rectangle 50">
              <a:extLst>
                <a:ext uri="{FF2B5EF4-FFF2-40B4-BE49-F238E27FC236}">
                  <a16:creationId xmlns:a16="http://schemas.microsoft.com/office/drawing/2014/main" id="{B79F3D16-C643-364F-BE79-97BEE84F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679"/>
              <a:ext cx="1812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그리고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...</a:t>
              </a:r>
            </a:p>
          </p:txBody>
        </p:sp>
      </p:grpSp>
      <p:sp>
        <p:nvSpPr>
          <p:cNvPr id="5171" name="Text Box 51">
            <a:extLst>
              <a:ext uri="{FF2B5EF4-FFF2-40B4-BE49-F238E27FC236}">
                <a16:creationId xmlns:a16="http://schemas.microsoft.com/office/drawing/2014/main" id="{49523FED-8A9A-BF45-8D8A-333B01BEE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5172" name="Rectangle 52">
            <a:extLst>
              <a:ext uri="{FF2B5EF4-FFF2-40B4-BE49-F238E27FC236}">
                <a16:creationId xmlns:a16="http://schemas.microsoft.com/office/drawing/2014/main" id="{5A78861B-3765-6E4A-9681-3C24AF8C3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5173" name="Rectangle 53">
            <a:extLst>
              <a:ext uri="{FF2B5EF4-FFF2-40B4-BE49-F238E27FC236}">
                <a16:creationId xmlns:a16="http://schemas.microsoft.com/office/drawing/2014/main" id="{453426AD-5307-7F4F-9B1B-5EBD195D2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140493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303030"/>
                </a:solidFill>
                <a:latin typeface="Comic Sans MS" charset="0"/>
                <a:ea typeface="굴림" charset="0"/>
              </a:rPr>
              <a:t>3  </a:t>
            </a:r>
            <a:r>
              <a:rPr lang="ko-KR" altLang="en-US" sz="2800">
                <a:solidFill>
                  <a:srgbClr val="303030"/>
                </a:solidFill>
                <a:latin typeface="Comic Sans MS" charset="0"/>
                <a:ea typeface="굴림" charset="0"/>
              </a:rPr>
              <a:t>이동</a:t>
            </a:r>
            <a:endParaRPr lang="en-US" altLang="ko-KR" sz="2800">
              <a:solidFill>
                <a:srgbClr val="303030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>
            <a:extLst>
              <a:ext uri="{FF2B5EF4-FFF2-40B4-BE49-F238E27FC236}">
                <a16:creationId xmlns:a16="http://schemas.microsoft.com/office/drawing/2014/main" id="{72FE48D0-F6F0-4A4F-AB12-74B0FC29E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7" name="Line 3">
            <a:extLst>
              <a:ext uri="{FF2B5EF4-FFF2-40B4-BE49-F238E27FC236}">
                <a16:creationId xmlns:a16="http://schemas.microsoft.com/office/drawing/2014/main" id="{AFB8E93A-6465-0947-B69B-DB49E62576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8" name="Line 4">
            <a:extLst>
              <a:ext uri="{FF2B5EF4-FFF2-40B4-BE49-F238E27FC236}">
                <a16:creationId xmlns:a16="http://schemas.microsoft.com/office/drawing/2014/main" id="{A4550440-CC35-874C-B75B-4EA635FED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id="{FBB40616-B8B8-FE41-B197-DE9139E4F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78C82106-3868-B44F-B6CB-A89044BA77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4C22E6CF-51CB-B145-96C1-17FF6332C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EBC16439-4A2B-9849-B3FF-7E402E2E2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A5D0F256-3119-9B45-8D08-36013B1F3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338BB2E5-2F9C-574A-B8D6-CFF938A5F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B9FDE871-5726-7B46-9581-FED7A36A6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6" name="Line 12">
            <a:extLst>
              <a:ext uri="{FF2B5EF4-FFF2-40B4-BE49-F238E27FC236}">
                <a16:creationId xmlns:a16="http://schemas.microsoft.com/office/drawing/2014/main" id="{AC59BB18-6BBB-464D-A20D-1CB0AE1617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7" name="Line 13">
            <a:extLst>
              <a:ext uri="{FF2B5EF4-FFF2-40B4-BE49-F238E27FC236}">
                <a16:creationId xmlns:a16="http://schemas.microsoft.com/office/drawing/2014/main" id="{FD62B889-8CB6-5448-8B0C-8028A0ECC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8" name="Line 14">
            <a:extLst>
              <a:ext uri="{FF2B5EF4-FFF2-40B4-BE49-F238E27FC236}">
                <a16:creationId xmlns:a16="http://schemas.microsoft.com/office/drawing/2014/main" id="{42267C62-6CFE-9142-84D1-D7643F690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59" name="Line 15">
            <a:extLst>
              <a:ext uri="{FF2B5EF4-FFF2-40B4-BE49-F238E27FC236}">
                <a16:creationId xmlns:a16="http://schemas.microsoft.com/office/drawing/2014/main" id="{BECD30CE-E390-7948-9ED2-B89E1E407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0" name="Line 16">
            <a:extLst>
              <a:ext uri="{FF2B5EF4-FFF2-40B4-BE49-F238E27FC236}">
                <a16:creationId xmlns:a16="http://schemas.microsoft.com/office/drawing/2014/main" id="{5760A167-47C3-5E41-AE0B-6315DEE73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1" name="Line 17">
            <a:extLst>
              <a:ext uri="{FF2B5EF4-FFF2-40B4-BE49-F238E27FC236}">
                <a16:creationId xmlns:a16="http://schemas.microsoft.com/office/drawing/2014/main" id="{9F6C6F26-78EE-FB4D-B316-4F14B2901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2" name="Line 18">
            <a:extLst>
              <a:ext uri="{FF2B5EF4-FFF2-40B4-BE49-F238E27FC236}">
                <a16:creationId xmlns:a16="http://schemas.microsoft.com/office/drawing/2014/main" id="{EA837FF8-7EA7-7745-B247-249552F0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3" name="Line 19">
            <a:extLst>
              <a:ext uri="{FF2B5EF4-FFF2-40B4-BE49-F238E27FC236}">
                <a16:creationId xmlns:a16="http://schemas.microsoft.com/office/drawing/2014/main" id="{34BF00B4-EBDC-F947-8E3E-09F9441E67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64" name="Rectangle 20">
            <a:extLst>
              <a:ext uri="{FF2B5EF4-FFF2-40B4-BE49-F238E27FC236}">
                <a16:creationId xmlns:a16="http://schemas.microsoft.com/office/drawing/2014/main" id="{55C5DC6C-C604-8443-B21D-4C49CDF44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312738"/>
            <a:ext cx="12287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부르심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65" name="Rectangle 21">
            <a:extLst>
              <a:ext uri="{FF2B5EF4-FFF2-40B4-BE49-F238E27FC236}">
                <a16:creationId xmlns:a16="http://schemas.microsoft.com/office/drawing/2014/main" id="{2AC0D44F-096F-B04C-94F0-68F88B9A3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0" y="4343400"/>
            <a:ext cx="2279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땅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민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복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66" name="Rectangle 22">
            <a:extLst>
              <a:ext uri="{FF2B5EF4-FFF2-40B4-BE49-F238E27FC236}">
                <a16:creationId xmlns:a16="http://schemas.microsoft.com/office/drawing/2014/main" id="{2B1FDD17-3F62-7F4D-AF28-6F575D359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3200">
                <a:solidFill>
                  <a:srgbClr val="292929"/>
                </a:solidFill>
                <a:latin typeface="Comic Sans MS" charset="0"/>
                <a:ea typeface="굴림" charset="0"/>
              </a:rPr>
              <a:t>I - I</a:t>
            </a:r>
          </a:p>
        </p:txBody>
      </p:sp>
      <p:sp>
        <p:nvSpPr>
          <p:cNvPr id="6167" name="Rectangle 23">
            <a:extLst>
              <a:ext uri="{FF2B5EF4-FFF2-40B4-BE49-F238E27FC236}">
                <a16:creationId xmlns:a16="http://schemas.microsoft.com/office/drawing/2014/main" id="{2E032B6C-B6B6-7A49-B689-DD537558C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3394075"/>
            <a:ext cx="157797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야</a:t>
            </a:r>
            <a:r>
              <a:rPr lang="en-US" altLang="ko-KR" sz="32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에</a:t>
            </a:r>
            <a:endParaRPr lang="en-US" altLang="ko-KR" sz="32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68" name="Rectangle 24">
            <a:extLst>
              <a:ext uri="{FF2B5EF4-FFF2-40B4-BE49-F238E27FC236}">
                <a16:creationId xmlns:a16="http://schemas.microsoft.com/office/drawing/2014/main" id="{CBD0D653-6669-AD41-AE05-3BD25A580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164941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3200">
                <a:solidFill>
                  <a:srgbClr val="292929"/>
                </a:solidFill>
                <a:latin typeface="Comic Sans MS" charset="0"/>
                <a:ea typeface="굴림" charset="0"/>
              </a:rPr>
              <a:t>12 </a:t>
            </a:r>
            <a:r>
              <a:rPr lang="ko-KR" altLang="en-US" sz="3200">
                <a:solidFill>
                  <a:srgbClr val="292929"/>
                </a:solidFill>
                <a:latin typeface="Comic Sans MS" charset="0"/>
                <a:ea typeface="굴림" charset="0"/>
              </a:rPr>
              <a:t>종족</a:t>
            </a:r>
            <a:endParaRPr lang="en-US" altLang="ko-KR" sz="32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69" name="Rectangle 25">
            <a:extLst>
              <a:ext uri="{FF2B5EF4-FFF2-40B4-BE49-F238E27FC236}">
                <a16:creationId xmlns:a16="http://schemas.microsoft.com/office/drawing/2014/main" id="{3887D841-01C6-DA49-B4C9-E1E1F2AD3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3598863"/>
            <a:ext cx="879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노예</a:t>
            </a:r>
            <a:endParaRPr lang="en-US" altLang="ko-KR" sz="20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70" name="Rectangle 26">
            <a:extLst>
              <a:ext uri="{FF2B5EF4-FFF2-40B4-BE49-F238E27FC236}">
                <a16:creationId xmlns:a16="http://schemas.microsoft.com/office/drawing/2014/main" id="{204B505C-2952-B044-8F6C-4499E233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19392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430</a:t>
            </a:r>
          </a:p>
        </p:txBody>
      </p:sp>
      <p:sp>
        <p:nvSpPr>
          <p:cNvPr id="6171" name="Rectangle 27">
            <a:extLst>
              <a:ext uri="{FF2B5EF4-FFF2-40B4-BE49-F238E27FC236}">
                <a16:creationId xmlns:a16="http://schemas.microsoft.com/office/drawing/2014/main" id="{FEF13402-4BA6-9945-870A-D5BF474B7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출애굽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72" name="Rectangle 28">
            <a:extLst>
              <a:ext uri="{FF2B5EF4-FFF2-40B4-BE49-F238E27FC236}">
                <a16:creationId xmlns:a16="http://schemas.microsoft.com/office/drawing/2014/main" id="{CE64CCC0-E82A-0A4A-8C70-05AC86FDE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1104900"/>
            <a:ext cx="8794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시내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73" name="Rectangle 29">
            <a:extLst>
              <a:ext uri="{FF2B5EF4-FFF2-40B4-BE49-F238E27FC236}">
                <a16:creationId xmlns:a16="http://schemas.microsoft.com/office/drawing/2014/main" id="{85E205A5-235F-894E-9B78-95B1ABA4C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453063"/>
            <a:ext cx="24336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도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의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6174" name="Rectangle 30">
            <a:extLst>
              <a:ext uri="{FF2B5EF4-FFF2-40B4-BE49-F238E27FC236}">
                <a16:creationId xmlns:a16="http://schemas.microsoft.com/office/drawing/2014/main" id="{AFBCF076-40EC-C04A-A339-E03CBE98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331788"/>
            <a:ext cx="2103438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292929"/>
                </a:solidFill>
                <a:latin typeface="Comic Sans MS" charset="0"/>
                <a:ea typeface="굴림" charset="0"/>
              </a:rPr>
              <a:t>가데스</a:t>
            </a:r>
            <a:r>
              <a:rPr lang="en-US" altLang="ko-KR" sz="24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292929"/>
                </a:solidFill>
                <a:latin typeface="Comic Sans MS" charset="0"/>
                <a:ea typeface="굴림" charset="0"/>
              </a:rPr>
              <a:t>바네아</a:t>
            </a:r>
            <a:endParaRPr lang="en-US" altLang="ko-KR" sz="24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75" name="Rectangle 31">
            <a:extLst>
              <a:ext uri="{FF2B5EF4-FFF2-40B4-BE49-F238E27FC236}">
                <a16:creationId xmlns:a16="http://schemas.microsoft.com/office/drawing/2014/main" id="{DFB5253F-5994-2F49-9751-93024987D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40</a:t>
            </a:r>
          </a:p>
        </p:txBody>
      </p:sp>
      <p:sp>
        <p:nvSpPr>
          <p:cNvPr id="6176" name="Rectangle 32">
            <a:extLst>
              <a:ext uri="{FF2B5EF4-FFF2-40B4-BE49-F238E27FC236}">
                <a16:creationId xmlns:a16="http://schemas.microsoft.com/office/drawing/2014/main" id="{A4B8420D-4B63-0748-9DF6-9D6C6D967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14049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5 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설교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77" name="Rectangle 33">
            <a:extLst>
              <a:ext uri="{FF2B5EF4-FFF2-40B4-BE49-F238E27FC236}">
                <a16:creationId xmlns:a16="http://schemas.microsoft.com/office/drawing/2014/main" id="{4B5BC6ED-5EAC-A040-91A3-A0A8BFB19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84325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여리고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id="{A3EE0B2E-96D4-6647-86BB-9BC6A84FE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173196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분열된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땅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79" name="Rectangle 35">
            <a:extLst>
              <a:ext uri="{FF2B5EF4-FFF2-40B4-BE49-F238E27FC236}">
                <a16:creationId xmlns:a16="http://schemas.microsoft.com/office/drawing/2014/main" id="{BDF65D09-9917-2A45-A3CC-CCD762088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879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사사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0" name="Rectangle 36">
            <a:extLst>
              <a:ext uri="{FF2B5EF4-FFF2-40B4-BE49-F238E27FC236}">
                <a16:creationId xmlns:a16="http://schemas.microsoft.com/office/drawing/2014/main" id="{B239BA24-8186-2645-AE0A-6E4811ECF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44370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350</a:t>
            </a:r>
          </a:p>
        </p:txBody>
      </p:sp>
      <p:sp>
        <p:nvSpPr>
          <p:cNvPr id="6181" name="Rectangle 37">
            <a:extLst>
              <a:ext uri="{FF2B5EF4-FFF2-40B4-BE49-F238E27FC236}">
                <a16:creationId xmlns:a16="http://schemas.microsoft.com/office/drawing/2014/main" id="{B838928F-F993-FB42-9754-02AA0D185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541338"/>
            <a:ext cx="22796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다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솔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2" name="Rectangle 38">
            <a:extLst>
              <a:ext uri="{FF2B5EF4-FFF2-40B4-BE49-F238E27FC236}">
                <a16:creationId xmlns:a16="http://schemas.microsoft.com/office/drawing/2014/main" id="{C95D7A5D-EC5C-174C-B90D-A1C0B3F0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3" y="4279900"/>
            <a:ext cx="10334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유다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3" name="Rectangle 39">
            <a:extLst>
              <a:ext uri="{FF2B5EF4-FFF2-40B4-BE49-F238E27FC236}">
                <a16:creationId xmlns:a16="http://schemas.microsoft.com/office/drawing/2014/main" id="{2140BAD1-29E8-4343-9436-1B7BB34D6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2366963"/>
            <a:ext cx="11191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70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년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4" name="Rectangle 40">
            <a:extLst>
              <a:ext uri="{FF2B5EF4-FFF2-40B4-BE49-F238E27FC236}">
                <a16:creationId xmlns:a16="http://schemas.microsoft.com/office/drawing/2014/main" id="{FC16D7FD-6012-4147-A3BD-F476FC6E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988" y="6072188"/>
            <a:ext cx="14049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3 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이동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5" name="Rectangle 41">
            <a:extLst>
              <a:ext uri="{FF2B5EF4-FFF2-40B4-BE49-F238E27FC236}">
                <a16:creationId xmlns:a16="http://schemas.microsoft.com/office/drawing/2014/main" id="{A5EE470C-E149-A643-AE36-7C0178CCD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5467350"/>
            <a:ext cx="2279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스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에</a:t>
            </a:r>
            <a:r>
              <a:rPr lang="en-US" altLang="ko-KR" sz="2800">
                <a:solidFill>
                  <a:srgbClr val="292929"/>
                </a:solidFill>
                <a:latin typeface="Comic Sans MS" charset="0"/>
                <a:ea typeface="굴림" charset="0"/>
              </a:rPr>
              <a:t> - </a:t>
            </a: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느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6" name="Rectangle 42">
            <a:extLst>
              <a:ext uri="{FF2B5EF4-FFF2-40B4-BE49-F238E27FC236}">
                <a16:creationId xmlns:a16="http://schemas.microsoft.com/office/drawing/2014/main" id="{0A892C8B-4229-6141-BFFA-6D3E3584D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478088"/>
            <a:ext cx="879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교회</a:t>
            </a:r>
            <a:endParaRPr lang="en-US" altLang="ko-KR" sz="2800" i="1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7" name="Rectangle 43">
            <a:extLst>
              <a:ext uri="{FF2B5EF4-FFF2-40B4-BE49-F238E27FC236}">
                <a16:creationId xmlns:a16="http://schemas.microsoft.com/office/drawing/2014/main" id="{3A0FF4EE-209C-DF42-827F-8E1D4F49A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복음서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8" name="Rectangle 44">
            <a:extLst>
              <a:ext uri="{FF2B5EF4-FFF2-40B4-BE49-F238E27FC236}">
                <a16:creationId xmlns:a16="http://schemas.microsoft.com/office/drawing/2014/main" id="{AFF209BF-1844-6241-826A-A1ECB88F6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3673475"/>
            <a:ext cx="15779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사도행전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89" name="Rectangle 45">
            <a:extLst>
              <a:ext uri="{FF2B5EF4-FFF2-40B4-BE49-F238E27FC236}">
                <a16:creationId xmlns:a16="http://schemas.microsoft.com/office/drawing/2014/main" id="{ABBEF4FE-B279-5549-9304-823C507C7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10477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서신서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90" name="Rectangle 46">
            <a:extLst>
              <a:ext uri="{FF2B5EF4-FFF2-40B4-BE49-F238E27FC236}">
                <a16:creationId xmlns:a16="http://schemas.microsoft.com/office/drawing/2014/main" id="{504589B4-BF1D-204B-9E85-3E10ABAD7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계시록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91" name="Rectangle 47">
            <a:extLst>
              <a:ext uri="{FF2B5EF4-FFF2-40B4-BE49-F238E27FC236}">
                <a16:creationId xmlns:a16="http://schemas.microsoft.com/office/drawing/2014/main" id="{4F21EAC0-D849-EE45-999E-77FAB2AF9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2979738"/>
            <a:ext cx="15779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이스라엘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92" name="Rectangle 48">
            <a:extLst>
              <a:ext uri="{FF2B5EF4-FFF2-40B4-BE49-F238E27FC236}">
                <a16:creationId xmlns:a16="http://schemas.microsoft.com/office/drawing/2014/main" id="{E18DF41F-3222-5249-9FB9-C0015E5B0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12287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>
                <a:solidFill>
                  <a:srgbClr val="292929"/>
                </a:solidFill>
                <a:latin typeface="Comic Sans MS" charset="0"/>
                <a:ea typeface="굴림" charset="0"/>
              </a:rPr>
              <a:t>선지자</a:t>
            </a:r>
            <a:endParaRPr lang="en-US" altLang="ko-KR" sz="2800">
              <a:solidFill>
                <a:srgbClr val="292929"/>
              </a:solidFill>
              <a:latin typeface="Comic Sans MS" charset="0"/>
              <a:ea typeface="굴림" charset="0"/>
            </a:endParaRPr>
          </a:p>
        </p:txBody>
      </p:sp>
      <p:grpSp>
        <p:nvGrpSpPr>
          <p:cNvPr id="36912" name="Group 49">
            <a:extLst>
              <a:ext uri="{FF2B5EF4-FFF2-40B4-BE49-F238E27FC236}">
                <a16:creationId xmlns:a16="http://schemas.microsoft.com/office/drawing/2014/main" id="{EA2E6893-6EC1-7E4F-B244-A4770FA7EA01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762000"/>
            <a:ext cx="8407400" cy="1550988"/>
            <a:chOff x="172" y="679"/>
            <a:chExt cx="5296" cy="977"/>
          </a:xfrm>
        </p:grpSpPr>
        <p:sp>
          <p:nvSpPr>
            <p:cNvPr id="6194" name="Rectangle 50">
              <a:extLst>
                <a:ext uri="{FF2B5EF4-FFF2-40B4-BE49-F238E27FC236}">
                  <a16:creationId xmlns:a16="http://schemas.microsoft.com/office/drawing/2014/main" id="{019389C4-145B-EB4B-AA45-DFDFCE874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1139"/>
              <a:ext cx="5296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주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예수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그리스도의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사역</a:t>
              </a:r>
              <a:endParaRPr lang="en-US" altLang="ko-KR" sz="48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endParaRPr>
            </a:p>
          </p:txBody>
        </p:sp>
        <p:sp>
          <p:nvSpPr>
            <p:cNvPr id="6195" name="Rectangle 51">
              <a:extLst>
                <a:ext uri="{FF2B5EF4-FFF2-40B4-BE49-F238E27FC236}">
                  <a16:creationId xmlns:a16="http://schemas.microsoft.com/office/drawing/2014/main" id="{8459596E-BA8F-2448-A1CB-CCF3BA15A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679"/>
              <a:ext cx="1812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그리고</a:t>
              </a:r>
              <a:r>
                <a:rPr lang="en-US" altLang="ko-KR" sz="4800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...</a:t>
              </a:r>
            </a:p>
          </p:txBody>
        </p:sp>
      </p:grpSp>
      <p:sp>
        <p:nvSpPr>
          <p:cNvPr id="6196" name="Rectangle 52">
            <a:extLst>
              <a:ext uri="{FF2B5EF4-FFF2-40B4-BE49-F238E27FC236}">
                <a16:creationId xmlns:a16="http://schemas.microsoft.com/office/drawing/2014/main" id="{2886172E-0270-D945-A3DD-42DB10DA4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191000"/>
            <a:ext cx="8824913" cy="16430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197" name="Text Box 53">
            <a:extLst>
              <a:ext uri="{FF2B5EF4-FFF2-40B4-BE49-F238E27FC236}">
                <a16:creationId xmlns:a16="http://schemas.microsoft.com/office/drawing/2014/main" id="{2BD78A1E-DC46-5740-860B-39397F24E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198" name="Rectangle 54">
            <a:extLst>
              <a:ext uri="{FF2B5EF4-FFF2-40B4-BE49-F238E27FC236}">
                <a16:creationId xmlns:a16="http://schemas.microsoft.com/office/drawing/2014/main" id="{34DA80AE-49AD-B24F-AD47-510B1426E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199" name="Text Box 55">
            <a:extLst>
              <a:ext uri="{FF2B5EF4-FFF2-40B4-BE49-F238E27FC236}">
                <a16:creationId xmlns:a16="http://schemas.microsoft.com/office/drawing/2014/main" id="{B7209D55-EAFB-B64A-9B41-93312457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67200"/>
            <a:ext cx="8461375" cy="1431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이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모든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사건들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사이에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어떤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연결점이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있는가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</p:spTree>
  </p:cSld>
  <p:clrMapOvr>
    <a:masterClrMapping/>
  </p:clrMapOvr>
  <p:transition>
    <p:wheel spokes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A2650A34-295B-0A4F-BD6A-4970587D5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A59E2F9F-70D5-E64E-BF56-FDB4FD2B51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ACED1A37-4301-5B4F-9F53-F5F44484F7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1CF632CD-9D72-5341-AEED-50EDACD5B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F57EA43E-3A31-8649-831D-4AAE558ED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E3DC9861-2FAF-C544-A444-72297267A5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6" name="Line 8">
            <a:extLst>
              <a:ext uri="{FF2B5EF4-FFF2-40B4-BE49-F238E27FC236}">
                <a16:creationId xmlns:a16="http://schemas.microsoft.com/office/drawing/2014/main" id="{BFDBD26A-2BD3-934D-A137-7B2ED2743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4BFEDB57-6427-E040-B723-04C50CF27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C4C28E1D-3E4B-DB4A-958E-637F1AC11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6FDE1739-771C-9C43-8524-6618D2A77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F7AE70C9-E6D7-184C-9E92-DFB4863F7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C46DF429-3A46-2245-AC8D-E130D84AF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3B30D582-3411-C94C-8538-925104E8E7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3" name="Line 15">
            <a:extLst>
              <a:ext uri="{FF2B5EF4-FFF2-40B4-BE49-F238E27FC236}">
                <a16:creationId xmlns:a16="http://schemas.microsoft.com/office/drawing/2014/main" id="{B7297C7E-10C7-004C-BA8D-78C44EFB31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4" name="Line 16">
            <a:extLst>
              <a:ext uri="{FF2B5EF4-FFF2-40B4-BE49-F238E27FC236}">
                <a16:creationId xmlns:a16="http://schemas.microsoft.com/office/drawing/2014/main" id="{3C1DB587-B927-DC44-AEBD-3A0FBEF39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5" name="Line 17">
            <a:extLst>
              <a:ext uri="{FF2B5EF4-FFF2-40B4-BE49-F238E27FC236}">
                <a16:creationId xmlns:a16="http://schemas.microsoft.com/office/drawing/2014/main" id="{831A9C0F-97CF-BE41-A53B-E76450850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6" name="Line 18">
            <a:extLst>
              <a:ext uri="{FF2B5EF4-FFF2-40B4-BE49-F238E27FC236}">
                <a16:creationId xmlns:a16="http://schemas.microsoft.com/office/drawing/2014/main" id="{54A179F1-C074-AE4F-A9FA-2878F158D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7" name="Line 19">
            <a:extLst>
              <a:ext uri="{FF2B5EF4-FFF2-40B4-BE49-F238E27FC236}">
                <a16:creationId xmlns:a16="http://schemas.microsoft.com/office/drawing/2014/main" id="{BC307785-AB02-574C-AA65-0FF017CFB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7188" name="Rectangle 20">
            <a:extLst>
              <a:ext uri="{FF2B5EF4-FFF2-40B4-BE49-F238E27FC236}">
                <a16:creationId xmlns:a16="http://schemas.microsoft.com/office/drawing/2014/main" id="{6CF50221-386A-3A43-9B15-93C9678C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5100"/>
            <a:ext cx="3397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37908" name="Group 21">
            <a:extLst>
              <a:ext uri="{FF2B5EF4-FFF2-40B4-BE49-F238E27FC236}">
                <a16:creationId xmlns:a16="http://schemas.microsoft.com/office/drawing/2014/main" id="{EC64A1FB-7519-9B4A-B239-5EF9549529F9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231775"/>
            <a:ext cx="8620125" cy="6034088"/>
            <a:chOff x="200" y="146"/>
            <a:chExt cx="5430" cy="3801"/>
          </a:xfrm>
        </p:grpSpPr>
        <p:pic>
          <p:nvPicPr>
            <p:cNvPr id="7190" name="Picture 22" descr="Qumran scriptorium, tb n011100 sr">
              <a:extLst>
                <a:ext uri="{FF2B5EF4-FFF2-40B4-BE49-F238E27FC236}">
                  <a16:creationId xmlns:a16="http://schemas.microsoft.com/office/drawing/2014/main" id="{35F6190B-D9A1-DC4C-BC84-BE5F868387C3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" y="146"/>
              <a:ext cx="5430" cy="38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1" name="Text Box 23">
              <a:extLst>
                <a:ext uri="{FF2B5EF4-FFF2-40B4-BE49-F238E27FC236}">
                  <a16:creationId xmlns:a16="http://schemas.microsoft.com/office/drawing/2014/main" id="{10938B2D-A125-C241-8556-6A87CEFA2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" y="3036"/>
              <a:ext cx="4609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쿰란의</a:t>
              </a:r>
              <a:r>
                <a:rPr lang="en-US" altLang="ko-KR" sz="2400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옛</a:t>
              </a:r>
              <a:r>
                <a:rPr lang="en-US" altLang="ko-KR" sz="2400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터</a:t>
              </a:r>
              <a:r>
                <a:rPr lang="en-US" altLang="ko-KR" sz="2400">
                  <a:latin typeface="MD솔체" charset="0"/>
                  <a:ea typeface="MD솔체" charset="0"/>
                  <a:cs typeface="MD솔체" charset="0"/>
                </a:rPr>
                <a:t>,                                    </a:t>
              </a: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사해</a:t>
              </a:r>
              <a:r>
                <a:rPr lang="en-US" altLang="ko-KR" sz="2400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해안에</a:t>
              </a:r>
              <a:r>
                <a:rPr lang="en-US" altLang="ko-KR" sz="2400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있는</a:t>
              </a:r>
              <a:r>
                <a:rPr lang="en-US" altLang="ko-KR" sz="2400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에센스파</a:t>
              </a:r>
              <a:r>
                <a:rPr lang="en-US" altLang="ko-KR" sz="2400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2400">
                  <a:latin typeface="MD솔체" charset="0"/>
                  <a:ea typeface="MD솔체" charset="0"/>
                  <a:cs typeface="MD솔체" charset="0"/>
                </a:rPr>
                <a:t>공동체</a:t>
              </a:r>
              <a:endParaRPr lang="en-US" altLang="ko-KR" sz="2400">
                <a:latin typeface="MD솔체" charset="0"/>
                <a:ea typeface="MD솔체" charset="0"/>
                <a:cs typeface="MD솔체" charset="0"/>
              </a:endParaRPr>
            </a:p>
          </p:txBody>
        </p:sp>
      </p:grpSp>
      <p:grpSp>
        <p:nvGrpSpPr>
          <p:cNvPr id="7192" name="Group 24">
            <a:extLst>
              <a:ext uri="{FF2B5EF4-FFF2-40B4-BE49-F238E27FC236}">
                <a16:creationId xmlns:a16="http://schemas.microsoft.com/office/drawing/2014/main" id="{7F380BB7-4741-B84C-BC62-053E719C7BF8}"/>
              </a:ext>
            </a:extLst>
          </p:cNvPr>
          <p:cNvGrpSpPr>
            <a:grpSpLocks/>
          </p:cNvGrpSpPr>
          <p:nvPr/>
        </p:nvGrpSpPr>
        <p:grpSpPr bwMode="auto">
          <a:xfrm>
            <a:off x="4090988" y="692150"/>
            <a:ext cx="4214812" cy="3160713"/>
            <a:chOff x="2820" y="355"/>
            <a:chExt cx="2655" cy="1991"/>
          </a:xfrm>
        </p:grpSpPr>
        <p:pic>
          <p:nvPicPr>
            <p:cNvPr id="7193" name="Picture 25" descr="Qumran Cave 4 wide, tb n062500 sr">
              <a:extLst>
                <a:ext uri="{FF2B5EF4-FFF2-40B4-BE49-F238E27FC236}">
                  <a16:creationId xmlns:a16="http://schemas.microsoft.com/office/drawing/2014/main" id="{A3BD61FB-97A1-3841-8B21-747D7E5EC6F1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355"/>
              <a:ext cx="2655" cy="19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 r:embed="rId7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4" name="Text Box 26">
              <a:extLst>
                <a:ext uri="{FF2B5EF4-FFF2-40B4-BE49-F238E27FC236}">
                  <a16:creationId xmlns:a16="http://schemas.microsoft.com/office/drawing/2014/main" id="{24D24BC5-06EC-8748-900A-141F76228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070"/>
              <a:ext cx="238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>
                  <a:latin typeface="MD솔체" charset="0"/>
                  <a:ea typeface="MD솔체" charset="0"/>
                  <a:cs typeface="MD솔체" charset="0"/>
                </a:rPr>
                <a:t>사해본이</a:t>
              </a:r>
              <a:r>
                <a:rPr lang="en-US" altLang="ko-KR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>
                  <a:latin typeface="MD솔체" charset="0"/>
                  <a:ea typeface="MD솔체" charset="0"/>
                  <a:cs typeface="MD솔체" charset="0"/>
                </a:rPr>
                <a:t>숨겨져</a:t>
              </a:r>
              <a:r>
                <a:rPr lang="en-US" altLang="ko-KR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>
                  <a:latin typeface="MD솔체" charset="0"/>
                  <a:ea typeface="MD솔체" charset="0"/>
                  <a:cs typeface="MD솔체" charset="0"/>
                </a:rPr>
                <a:t>있던</a:t>
              </a:r>
              <a:r>
                <a:rPr lang="en-US" altLang="ko-KR"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>
                  <a:latin typeface="MD솔체" charset="0"/>
                  <a:ea typeface="MD솔체" charset="0"/>
                  <a:cs typeface="MD솔체" charset="0"/>
                </a:rPr>
                <a:t>곳</a:t>
              </a:r>
              <a:endParaRPr lang="en-US" altLang="ko-KR">
                <a:latin typeface="MD솔체" charset="0"/>
                <a:ea typeface="MD솔체" charset="0"/>
                <a:cs typeface="MD솔체" charset="0"/>
              </a:endParaRPr>
            </a:p>
          </p:txBody>
        </p:sp>
      </p:grpSp>
      <p:pic>
        <p:nvPicPr>
          <p:cNvPr id="7195" name="Picture 27">
            <a:extLst>
              <a:ext uri="{FF2B5EF4-FFF2-40B4-BE49-F238E27FC236}">
                <a16:creationId xmlns:a16="http://schemas.microsoft.com/office/drawing/2014/main" id="{66B05149-E5DB-D948-B9F5-A86E6D84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5692" r="16591"/>
          <a:stretch>
            <a:fillRect/>
          </a:stretch>
        </p:blipFill>
        <p:spPr bwMode="auto">
          <a:xfrm>
            <a:off x="1419225" y="396875"/>
            <a:ext cx="2046288" cy="4311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96" name="Text Box 28">
            <a:extLst>
              <a:ext uri="{FF2B5EF4-FFF2-40B4-BE49-F238E27FC236}">
                <a16:creationId xmlns:a16="http://schemas.microsoft.com/office/drawing/2014/main" id="{5983D3C3-4C09-BB40-9C88-68A3252E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>
            <a:extLst>
              <a:ext uri="{FF2B5EF4-FFF2-40B4-BE49-F238E27FC236}">
                <a16:creationId xmlns:a16="http://schemas.microsoft.com/office/drawing/2014/main" id="{867E42D1-F09F-8F43-8B0D-985A65149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7FDBBB2C-6A63-0E44-9817-C0366DC9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C5FE519F-BEB2-ED44-BC69-4E0C6E1AD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7" name="Line 5">
            <a:extLst>
              <a:ext uri="{FF2B5EF4-FFF2-40B4-BE49-F238E27FC236}">
                <a16:creationId xmlns:a16="http://schemas.microsoft.com/office/drawing/2014/main" id="{A25FAA75-4A7B-7B40-B097-4DC133E1B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8" name="Line 6">
            <a:extLst>
              <a:ext uri="{FF2B5EF4-FFF2-40B4-BE49-F238E27FC236}">
                <a16:creationId xmlns:a16="http://schemas.microsoft.com/office/drawing/2014/main" id="{5A9C929B-F8F0-BF4E-A282-B1287FEF47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9E82AFC7-4CD9-7F48-AD91-D279701C5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0" name="Line 8">
            <a:extLst>
              <a:ext uri="{FF2B5EF4-FFF2-40B4-BE49-F238E27FC236}">
                <a16:creationId xmlns:a16="http://schemas.microsoft.com/office/drawing/2014/main" id="{9053CCC4-4EDC-7E4C-9CA9-39C691B86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A4661BF8-86DE-CD4F-97E1-0A89B5972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8202" name="Group 10">
            <a:extLst>
              <a:ext uri="{FF2B5EF4-FFF2-40B4-BE49-F238E27FC236}">
                <a16:creationId xmlns:a16="http://schemas.microsoft.com/office/drawing/2014/main" id="{0C9DE7B2-9062-3B4F-B3D6-1D2CF67ABAD8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520700"/>
            <a:ext cx="4572000" cy="3314700"/>
            <a:chOff x="2324" y="451"/>
            <a:chExt cx="2880" cy="2088"/>
          </a:xfrm>
        </p:grpSpPr>
        <p:pic>
          <p:nvPicPr>
            <p:cNvPr id="8203" name="Picture 11">
              <a:extLst>
                <a:ext uri="{FF2B5EF4-FFF2-40B4-BE49-F238E27FC236}">
                  <a16:creationId xmlns:a16="http://schemas.microsoft.com/office/drawing/2014/main" id="{FFD47D1A-E921-604C-BB70-C7822804D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4" name="Text Box 12">
              <a:extLst>
                <a:ext uri="{FF2B5EF4-FFF2-40B4-BE49-F238E27FC236}">
                  <a16:creationId xmlns:a16="http://schemas.microsoft.com/office/drawing/2014/main" id="{E0DE749F-269C-FC4C-B592-83082F826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57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책의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전당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                 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이스라엘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국립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박물관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        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이스라엘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,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예루살렘</a:t>
              </a:r>
              <a:endParaRPr lang="en-US" altLang="ko-KR" sz="1400" b="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endParaRPr>
            </a:p>
          </p:txBody>
        </p:sp>
      </p:grpSp>
      <p:pic>
        <p:nvPicPr>
          <p:cNvPr id="8205" name="Picture 13">
            <a:extLst>
              <a:ext uri="{FF2B5EF4-FFF2-40B4-BE49-F238E27FC236}">
                <a16:creationId xmlns:a16="http://schemas.microsoft.com/office/drawing/2014/main" id="{CCAA79AA-39D4-1340-B1E1-82544DD0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5692" r="16591"/>
          <a:stretch>
            <a:fillRect/>
          </a:stretch>
        </p:blipFill>
        <p:spPr bwMode="auto">
          <a:xfrm>
            <a:off x="1284288" y="701675"/>
            <a:ext cx="2162175" cy="45545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Rectangle 14">
            <a:extLst>
              <a:ext uri="{FF2B5EF4-FFF2-40B4-BE49-F238E27FC236}">
                <a16:creationId xmlns:a16="http://schemas.microsoft.com/office/drawing/2014/main" id="{E4F3AF4E-6425-DA4E-839B-66CC2DED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-9810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Comic Sans MS" charset="0"/>
              <a:ea typeface="굴림" charset="0"/>
            </a:endParaRPr>
          </a:p>
        </p:txBody>
      </p:sp>
      <p:pic>
        <p:nvPicPr>
          <p:cNvPr id="8207" name="Picture 15">
            <a:extLst>
              <a:ext uri="{FF2B5EF4-FFF2-40B4-BE49-F238E27FC236}">
                <a16:creationId xmlns:a16="http://schemas.microsoft.com/office/drawing/2014/main" id="{F5B1FA7C-2516-BD40-A903-911DC27D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4148138"/>
            <a:ext cx="2681288" cy="21732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Rectangle 16">
            <a:extLst>
              <a:ext uri="{FF2B5EF4-FFF2-40B4-BE49-F238E27FC236}">
                <a16:creationId xmlns:a16="http://schemas.microsoft.com/office/drawing/2014/main" id="{B3B46D0C-A76C-DA44-9FC8-C1181CC25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8209" name="Text Box 17">
            <a:extLst>
              <a:ext uri="{FF2B5EF4-FFF2-40B4-BE49-F238E27FC236}">
                <a16:creationId xmlns:a16="http://schemas.microsoft.com/office/drawing/2014/main" id="{E927D12E-929D-704E-985D-E6DC2784B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8210" name="Rectangle 18">
            <a:extLst>
              <a:ext uri="{FF2B5EF4-FFF2-40B4-BE49-F238E27FC236}">
                <a16:creationId xmlns:a16="http://schemas.microsoft.com/office/drawing/2014/main" id="{F289A834-E7AE-8B4D-8235-6C6CBA358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8211" name="Text Box 19">
            <a:extLst>
              <a:ext uri="{FF2B5EF4-FFF2-40B4-BE49-F238E27FC236}">
                <a16:creationId xmlns:a16="http://schemas.microsoft.com/office/drawing/2014/main" id="{8087A7D4-655C-C94C-BAE5-A8EEF2E1E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15EE4B34-4BEE-7146-A167-C1E5F0C5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FCCE8DE9-0FE7-6E4B-BD36-A1F0CC4F8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0" name="Line 4">
            <a:extLst>
              <a:ext uri="{FF2B5EF4-FFF2-40B4-BE49-F238E27FC236}">
                <a16:creationId xmlns:a16="http://schemas.microsoft.com/office/drawing/2014/main" id="{EECAF5F0-C4DD-394C-AD1B-6735BE994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1" name="Line 5">
            <a:extLst>
              <a:ext uri="{FF2B5EF4-FFF2-40B4-BE49-F238E27FC236}">
                <a16:creationId xmlns:a16="http://schemas.microsoft.com/office/drawing/2014/main" id="{A720AF50-EA99-5E4D-9A53-B7DDC39BC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id="{C73E65FF-BD57-854C-AC6A-32D838E49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3" name="Line 7">
            <a:extLst>
              <a:ext uri="{FF2B5EF4-FFF2-40B4-BE49-F238E27FC236}">
                <a16:creationId xmlns:a16="http://schemas.microsoft.com/office/drawing/2014/main" id="{AE942074-197E-7B41-B870-34F9BA29C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4" name="Line 8">
            <a:extLst>
              <a:ext uri="{FF2B5EF4-FFF2-40B4-BE49-F238E27FC236}">
                <a16:creationId xmlns:a16="http://schemas.microsoft.com/office/drawing/2014/main" id="{6E4D0057-D6CF-CC45-A8D5-B192982462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6D7C9740-3028-FF4D-8234-85E6FC2C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95A633FD-5E9B-E54C-BB38-13C75298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6413500"/>
            <a:ext cx="6569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800" i="1">
                <a:solidFill>
                  <a:srgbClr val="99CCFF"/>
                </a:solidFill>
                <a:latin typeface="MD솔체" charset="0"/>
                <a:ea typeface="MD솔체" charset="0"/>
                <a:cs typeface="MD솔체" charset="0"/>
              </a:rPr>
              <a:t>책의</a:t>
            </a:r>
            <a:r>
              <a:rPr lang="en-US" altLang="ko-KR" sz="2800" i="1">
                <a:solidFill>
                  <a:srgbClr val="99CCFF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 i="1">
                <a:solidFill>
                  <a:srgbClr val="99CCFF"/>
                </a:solidFill>
                <a:latin typeface="MD솔체" charset="0"/>
                <a:ea typeface="MD솔체" charset="0"/>
                <a:cs typeface="MD솔체" charset="0"/>
              </a:rPr>
              <a:t>전당의</a:t>
            </a:r>
            <a:r>
              <a:rPr lang="en-US" altLang="ko-KR" sz="2800" i="1">
                <a:solidFill>
                  <a:srgbClr val="99CCFF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 i="1">
                <a:solidFill>
                  <a:srgbClr val="99CCFF"/>
                </a:solidFill>
                <a:latin typeface="MD솔체" charset="0"/>
                <a:ea typeface="MD솔체" charset="0"/>
                <a:cs typeface="MD솔체" charset="0"/>
              </a:rPr>
              <a:t>내부</a:t>
            </a:r>
            <a:endParaRPr lang="en-US" altLang="ko-KR" sz="2800" i="1">
              <a:solidFill>
                <a:srgbClr val="99CCFF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DD69B54E-D91B-9345-ABEB-8B9D982A13ED}"/>
              </a:ext>
            </a:extLst>
          </p:cNvPr>
          <p:cNvGrpSpPr>
            <a:grpSpLocks/>
          </p:cNvGrpSpPr>
          <p:nvPr/>
        </p:nvGrpSpPr>
        <p:grpSpPr bwMode="auto">
          <a:xfrm>
            <a:off x="3732213" y="530225"/>
            <a:ext cx="4572000" cy="3314700"/>
            <a:chOff x="2324" y="451"/>
            <a:chExt cx="2880" cy="2088"/>
          </a:xfrm>
        </p:grpSpPr>
        <p:pic>
          <p:nvPicPr>
            <p:cNvPr id="9228" name="Picture 12">
              <a:extLst>
                <a:ext uri="{FF2B5EF4-FFF2-40B4-BE49-F238E27FC236}">
                  <a16:creationId xmlns:a16="http://schemas.microsoft.com/office/drawing/2014/main" id="{1C90B484-F8F3-174E-89BC-34A3F1D2C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extLst>
                <a:ext uri="{FF2B5EF4-FFF2-40B4-BE49-F238E27FC236}">
                  <a16:creationId xmlns:a16="http://schemas.microsoft.com/office/drawing/2014/main" id="{33C43856-D32A-BE48-91A3-417195F47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57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책의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전당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                 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이스라엘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국립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박물관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         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이스라엘</a:t>
              </a:r>
              <a:r>
                <a:rPr lang="en-US" altLang="ko-KR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, </a:t>
              </a:r>
              <a:r>
                <a:rPr lang="ko-KR" altLang="en-US" sz="1800" i="1">
                  <a:solidFill>
                    <a:schemeClr val="folHlink"/>
                  </a:solidFill>
                  <a:latin typeface="MD솔체" charset="0"/>
                  <a:ea typeface="MD솔체" charset="0"/>
                  <a:cs typeface="MD솔체" charset="0"/>
                </a:rPr>
                <a:t>예루살렘</a:t>
              </a:r>
              <a:endParaRPr lang="en-US" altLang="ko-KR" sz="1400" b="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endParaRPr>
            </a:p>
          </p:txBody>
        </p:sp>
      </p:grpSp>
      <p:sp>
        <p:nvSpPr>
          <p:cNvPr id="9230" name="Rectangle 14">
            <a:extLst>
              <a:ext uri="{FF2B5EF4-FFF2-40B4-BE49-F238E27FC236}">
                <a16:creationId xmlns:a16="http://schemas.microsoft.com/office/drawing/2014/main" id="{5B8FFD9B-2FE4-1841-96CD-A7E7A7FB7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20B9C7C7-2C6E-9E4E-BD7A-C65BCA3B4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9232" name="Rectangle 16">
            <a:extLst>
              <a:ext uri="{FF2B5EF4-FFF2-40B4-BE49-F238E27FC236}">
                <a16:creationId xmlns:a16="http://schemas.microsoft.com/office/drawing/2014/main" id="{F14616B0-BD6B-3643-87AF-F4D50D64C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DB305386-AF63-B94B-BB06-5995EC89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81EA7B27-085A-AE41-83FD-38ADB0A55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8278561F-28B3-4A46-9ADA-0705C2AB1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8788"/>
            <a:ext cx="40386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아브라함</a:t>
            </a:r>
            <a:r>
              <a:rPr lang="en-US" altLang="ko-KR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 </a:t>
            </a: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언약</a:t>
            </a:r>
            <a:endParaRPr lang="en-US" altLang="ko-KR" sz="7200" i="1">
              <a:solidFill>
                <a:schemeClr val="tx2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6747DA44-9DF1-3E43-9D0B-45ACC5A9D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46" name="Line 6">
            <a:extLst>
              <a:ext uri="{FF2B5EF4-FFF2-40B4-BE49-F238E27FC236}">
                <a16:creationId xmlns:a16="http://schemas.microsoft.com/office/drawing/2014/main" id="{2F73A3B7-E912-024F-A7CA-AF692DD69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47" name="Line 7">
            <a:extLst>
              <a:ext uri="{FF2B5EF4-FFF2-40B4-BE49-F238E27FC236}">
                <a16:creationId xmlns:a16="http://schemas.microsoft.com/office/drawing/2014/main" id="{FCF1A688-49DF-C248-8E3A-328A56799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48" name="Line 8">
            <a:extLst>
              <a:ext uri="{FF2B5EF4-FFF2-40B4-BE49-F238E27FC236}">
                <a16:creationId xmlns:a16="http://schemas.microsoft.com/office/drawing/2014/main" id="{9B3E8370-B734-124D-B48C-E89C72117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49" name="Line 9">
            <a:extLst>
              <a:ext uri="{FF2B5EF4-FFF2-40B4-BE49-F238E27FC236}">
                <a16:creationId xmlns:a16="http://schemas.microsoft.com/office/drawing/2014/main" id="{FE3FFB83-D9B7-BC47-A1ED-BBB51EF9A8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0" name="Line 10">
            <a:extLst>
              <a:ext uri="{FF2B5EF4-FFF2-40B4-BE49-F238E27FC236}">
                <a16:creationId xmlns:a16="http://schemas.microsoft.com/office/drawing/2014/main" id="{E6F5E6C9-F33A-6341-9D0E-388DD1782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4F04F8C6-DFFF-B74E-B297-4736A590A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0252" name="Text Box 12">
            <a:extLst>
              <a:ext uri="{FF2B5EF4-FFF2-40B4-BE49-F238E27FC236}">
                <a16:creationId xmlns:a16="http://schemas.microsoft.com/office/drawing/2014/main" id="{6CF3BBC4-349B-0D48-8D79-3C7393FF3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13" y="6032500"/>
            <a:ext cx="4176712" cy="636588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#14</a:t>
            </a:r>
          </a:p>
        </p:txBody>
      </p:sp>
      <p:grpSp>
        <p:nvGrpSpPr>
          <p:cNvPr id="40972" name="Group 13">
            <a:extLst>
              <a:ext uri="{FF2B5EF4-FFF2-40B4-BE49-F238E27FC236}">
                <a16:creationId xmlns:a16="http://schemas.microsoft.com/office/drawing/2014/main" id="{6DAB65E8-5400-9840-AF96-EF4F12C3FBE5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10254" name="AutoShape 14">
              <a:extLst>
                <a:ext uri="{FF2B5EF4-FFF2-40B4-BE49-F238E27FC236}">
                  <a16:creationId xmlns:a16="http://schemas.microsoft.com/office/drawing/2014/main" id="{F4F7CBAA-B797-2C47-8626-121A10A12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5" name="AutoShape 15">
              <a:extLst>
                <a:ext uri="{FF2B5EF4-FFF2-40B4-BE49-F238E27FC236}">
                  <a16:creationId xmlns:a16="http://schemas.microsoft.com/office/drawing/2014/main" id="{B90CC0FC-6BBA-3845-9F86-BA62A3B3C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6" name="AutoShape 16">
              <a:extLst>
                <a:ext uri="{FF2B5EF4-FFF2-40B4-BE49-F238E27FC236}">
                  <a16:creationId xmlns:a16="http://schemas.microsoft.com/office/drawing/2014/main" id="{29A3D1D5-86A5-4449-A8DB-BAFD9426F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AutoShape 17">
              <a:extLst>
                <a:ext uri="{FF2B5EF4-FFF2-40B4-BE49-F238E27FC236}">
                  <a16:creationId xmlns:a16="http://schemas.microsoft.com/office/drawing/2014/main" id="{D2CB6D2A-8D65-F84F-8C6F-38B7A021D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8" name="AutoShape 18">
            <a:extLst>
              <a:ext uri="{FF2B5EF4-FFF2-40B4-BE49-F238E27FC236}">
                <a16:creationId xmlns:a16="http://schemas.microsoft.com/office/drawing/2014/main" id="{DE3917A5-FB8F-3942-B83C-2DE829002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919163"/>
            <a:ext cx="454025" cy="54467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0259" name="Rectangle 19">
            <a:extLst>
              <a:ext uri="{FF2B5EF4-FFF2-40B4-BE49-F238E27FC236}">
                <a16:creationId xmlns:a16="http://schemas.microsoft.com/office/drawing/2014/main" id="{E49A6926-6C4E-684D-9DCB-443D4C85A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EC33DDB3-A451-7C4C-80D1-176FCF063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261" name="Rectangle 21">
            <a:extLst>
              <a:ext uri="{FF2B5EF4-FFF2-40B4-BE49-F238E27FC236}">
                <a16:creationId xmlns:a16="http://schemas.microsoft.com/office/drawing/2014/main" id="{56BEC1E7-087B-6C4C-8D10-14F6EA153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57E6FADC-4936-9248-B7BA-CB66A6AF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52" grpId="0" animBg="1" autoUpdateAnimBg="0"/>
      <p:bldP spid="10258" grpId="0" animBg="1"/>
      <p:bldP spid="1025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EAF095AB-D0E4-AB4E-8C6E-E31CE28BD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37E265D3-53BA-9447-BFC8-022EEAACF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A903E032-AC54-BD4F-BD86-9D46FBEC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58788"/>
            <a:ext cx="41148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아브라함</a:t>
            </a:r>
            <a:r>
              <a:rPr lang="en-US" altLang="ko-KR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 </a:t>
            </a: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언약</a:t>
            </a:r>
            <a:endParaRPr lang="en-US" altLang="ko-KR" sz="7200" i="1">
              <a:solidFill>
                <a:schemeClr val="tx2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9EBE5C5E-0C87-9045-84F4-73A2B2B1E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19F83023-A241-D343-BB13-568428C72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9049CF8B-7AA3-2545-8102-F01E6A3212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2" name="Line 8">
            <a:extLst>
              <a:ext uri="{FF2B5EF4-FFF2-40B4-BE49-F238E27FC236}">
                <a16:creationId xmlns:a16="http://schemas.microsoft.com/office/drawing/2014/main" id="{7B448CCF-AB9B-304A-A18A-79B6A28B1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3" name="Line 9">
            <a:extLst>
              <a:ext uri="{FF2B5EF4-FFF2-40B4-BE49-F238E27FC236}">
                <a16:creationId xmlns:a16="http://schemas.microsoft.com/office/drawing/2014/main" id="{110F1700-3772-7641-87F9-19D7DB87B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18CC177D-381B-2843-8F40-D5810B00F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7219D091-AA61-0A49-ACDD-2C8375DF7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grpSp>
        <p:nvGrpSpPr>
          <p:cNvPr id="41995" name="Group 12">
            <a:extLst>
              <a:ext uri="{FF2B5EF4-FFF2-40B4-BE49-F238E27FC236}">
                <a16:creationId xmlns:a16="http://schemas.microsoft.com/office/drawing/2014/main" id="{B5E0E062-BB2B-3746-92BF-1B3EBA2F05B4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11277" name="AutoShape 13">
              <a:extLst>
                <a:ext uri="{FF2B5EF4-FFF2-40B4-BE49-F238E27FC236}">
                  <a16:creationId xmlns:a16="http://schemas.microsoft.com/office/drawing/2014/main" id="{D7F9426F-C4AA-3544-8CF1-6E415C291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AutoShape 14">
              <a:extLst>
                <a:ext uri="{FF2B5EF4-FFF2-40B4-BE49-F238E27FC236}">
                  <a16:creationId xmlns:a16="http://schemas.microsoft.com/office/drawing/2014/main" id="{BCCE4BDC-2182-DE4B-9F02-D0B499184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AutoShape 15">
              <a:extLst>
                <a:ext uri="{FF2B5EF4-FFF2-40B4-BE49-F238E27FC236}">
                  <a16:creationId xmlns:a16="http://schemas.microsoft.com/office/drawing/2014/main" id="{E3EBBBCC-E6D1-174D-95C7-38C86E30F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AutoShape 16">
              <a:extLst>
                <a:ext uri="{FF2B5EF4-FFF2-40B4-BE49-F238E27FC236}">
                  <a16:creationId xmlns:a16="http://schemas.microsoft.com/office/drawing/2014/main" id="{9D535374-0FB5-3540-AE23-167C2638B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81" name="Rectangle 17">
            <a:extLst>
              <a:ext uri="{FF2B5EF4-FFF2-40B4-BE49-F238E27FC236}">
                <a16:creationId xmlns:a16="http://schemas.microsoft.com/office/drawing/2014/main" id="{30D3BCFF-9A6B-DC47-9104-A28F7D002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D1C02FE0-A727-2143-A7A3-D554ABB29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1283" name="Rectangle 19">
            <a:extLst>
              <a:ext uri="{FF2B5EF4-FFF2-40B4-BE49-F238E27FC236}">
                <a16:creationId xmlns:a16="http://schemas.microsoft.com/office/drawing/2014/main" id="{D19B95B8-9FA3-2E4E-8847-0743F7719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11284" name="Rectangle 20">
            <a:extLst>
              <a:ext uri="{FF2B5EF4-FFF2-40B4-BE49-F238E27FC236}">
                <a16:creationId xmlns:a16="http://schemas.microsoft.com/office/drawing/2014/main" id="{0357C676-ADDB-A249-BCF8-FB1EB641F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5" y="2873375"/>
            <a:ext cx="6794500" cy="19177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40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계획은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여기에서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시작된다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.</a:t>
            </a:r>
            <a:endParaRPr lang="en-US" altLang="ko-KR" sz="4000" i="1">
              <a:solidFill>
                <a:srgbClr val="FFFF39"/>
              </a:solidFill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E3E1E060-9C80-F64F-8CFA-2AC1A02A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8CF34765-6B00-7847-90ED-64D26B9DD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8D9893B6-E204-4F4A-8DAE-CEC60E182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58788"/>
            <a:ext cx="41910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아브라함</a:t>
            </a:r>
            <a:r>
              <a:rPr lang="en-US" altLang="ko-KR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 </a:t>
            </a: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언약</a:t>
            </a:r>
            <a:endParaRPr lang="en-US" altLang="ko-KR" sz="7200" i="1">
              <a:solidFill>
                <a:schemeClr val="tx2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82C64DE1-DABA-6B46-BDF5-AC4BF30CA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681038"/>
            <a:ext cx="1881187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아브라함을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부르심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12:1-3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1323F004-071F-DB4F-BF5E-597764F43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5" name="Line 7">
            <a:extLst>
              <a:ext uri="{FF2B5EF4-FFF2-40B4-BE49-F238E27FC236}">
                <a16:creationId xmlns:a16="http://schemas.microsoft.com/office/drawing/2014/main" id="{963A88C6-A976-2647-A199-6A1B17DB0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6" name="Line 8">
            <a:extLst>
              <a:ext uri="{FF2B5EF4-FFF2-40B4-BE49-F238E27FC236}">
                <a16:creationId xmlns:a16="http://schemas.microsoft.com/office/drawing/2014/main" id="{30D56F72-633B-DD44-AF37-D2A956400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7" name="Line 9">
            <a:extLst>
              <a:ext uri="{FF2B5EF4-FFF2-40B4-BE49-F238E27FC236}">
                <a16:creationId xmlns:a16="http://schemas.microsoft.com/office/drawing/2014/main" id="{D1BB7AF6-460E-204C-A204-72DCE3AFD7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8" name="Line 10">
            <a:extLst>
              <a:ext uri="{FF2B5EF4-FFF2-40B4-BE49-F238E27FC236}">
                <a16:creationId xmlns:a16="http://schemas.microsoft.com/office/drawing/2014/main" id="{DE00F805-DFB5-7941-A4D5-6360A48F0F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A7703D7C-E4CF-2E48-BBE7-84D7C9424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18E11029-2169-BE43-BC88-D0B55C9FE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6539130C-2E97-C74F-8D9E-29E106C6D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238" y="665163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언약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</a:t>
            </a:r>
            <a:endParaRPr lang="en-US" altLang="ko-KR" sz="2400">
              <a:latin typeface="Helvetica" charset="0"/>
              <a:ea typeface="굴림" charset="0"/>
            </a:endParaRPr>
          </a:p>
          <a:p>
            <a:pPr>
              <a:defRPr/>
            </a:pP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               </a:t>
            </a:r>
            <a:r>
              <a:rPr lang="en-US" altLang="ko-KR" sz="2400">
                <a:latin typeface="Helvetica" charset="0"/>
                <a:ea typeface="굴림" charset="0"/>
              </a:rPr>
              <a:t> 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15:9-18</a:t>
            </a: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D281D2C7-A19B-5345-825E-D1AF7E20F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5" y="2873375"/>
            <a:ext cx="6794500" cy="19177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40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”</a:t>
            </a:r>
            <a:r>
              <a:rPr lang="en-US" altLang="ko-KR" sz="40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:</a:t>
            </a:r>
          </a:p>
          <a:p>
            <a:pPr algn="ctr"/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하나님의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무조건적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언약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계획은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여기에서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latin typeface="MD솔체" pitchFamily="18" charset="-127"/>
                <a:ea typeface="MD솔체" pitchFamily="18" charset="-127"/>
              </a:rPr>
              <a:t>시작된다</a:t>
            </a:r>
            <a:r>
              <a:rPr lang="en-US" altLang="ko-KR" sz="4000" i="1"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sp>
        <p:nvSpPr>
          <p:cNvPr id="12303" name="AutoShape 15">
            <a:extLst>
              <a:ext uri="{FF2B5EF4-FFF2-40B4-BE49-F238E27FC236}">
                <a16:creationId xmlns:a16="http://schemas.microsoft.com/office/drawing/2014/main" id="{307EE72B-BAAF-D64C-B4D0-1426796DE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2304" name="AutoShape 16">
            <a:extLst>
              <a:ext uri="{FF2B5EF4-FFF2-40B4-BE49-F238E27FC236}">
                <a16:creationId xmlns:a16="http://schemas.microsoft.com/office/drawing/2014/main" id="{2466208D-C80B-364D-99B6-CEBC5D04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43024" name="Group 17">
            <a:extLst>
              <a:ext uri="{FF2B5EF4-FFF2-40B4-BE49-F238E27FC236}">
                <a16:creationId xmlns:a16="http://schemas.microsoft.com/office/drawing/2014/main" id="{FEC79664-F036-354C-9A5B-26D7388728B8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12306" name="AutoShape 18">
              <a:extLst>
                <a:ext uri="{FF2B5EF4-FFF2-40B4-BE49-F238E27FC236}">
                  <a16:creationId xmlns:a16="http://schemas.microsoft.com/office/drawing/2014/main" id="{3808BA15-93A9-E94B-9EA0-ED2DAD01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AutoShape 19">
              <a:extLst>
                <a:ext uri="{FF2B5EF4-FFF2-40B4-BE49-F238E27FC236}">
                  <a16:creationId xmlns:a16="http://schemas.microsoft.com/office/drawing/2014/main" id="{9EE9A92C-0566-9F41-AAF8-1F35C2C95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AutoShape 20">
              <a:extLst>
                <a:ext uri="{FF2B5EF4-FFF2-40B4-BE49-F238E27FC236}">
                  <a16:creationId xmlns:a16="http://schemas.microsoft.com/office/drawing/2014/main" id="{2A47AD3F-C18B-5C49-AB99-B795C037A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AutoShape 21">
              <a:extLst>
                <a:ext uri="{FF2B5EF4-FFF2-40B4-BE49-F238E27FC236}">
                  <a16:creationId xmlns:a16="http://schemas.microsoft.com/office/drawing/2014/main" id="{A765F08D-D750-3B45-96F0-4C06183AA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10" name="Rectangle 22">
            <a:extLst>
              <a:ext uri="{FF2B5EF4-FFF2-40B4-BE49-F238E27FC236}">
                <a16:creationId xmlns:a16="http://schemas.microsoft.com/office/drawing/2014/main" id="{323CB721-8C59-0E40-BFCA-81295405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12311" name="Text Box 23">
            <a:extLst>
              <a:ext uri="{FF2B5EF4-FFF2-40B4-BE49-F238E27FC236}">
                <a16:creationId xmlns:a16="http://schemas.microsoft.com/office/drawing/2014/main" id="{1519B9CC-2E1B-8143-B1CC-7D2A9BD52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2312" name="Rectangle 24">
            <a:extLst>
              <a:ext uri="{FF2B5EF4-FFF2-40B4-BE49-F238E27FC236}">
                <a16:creationId xmlns:a16="http://schemas.microsoft.com/office/drawing/2014/main" id="{504DB938-AE23-0245-9AF8-5DABB5D21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12313" name="Text Box 25">
            <a:extLst>
              <a:ext uri="{FF2B5EF4-FFF2-40B4-BE49-F238E27FC236}">
                <a16:creationId xmlns:a16="http://schemas.microsoft.com/office/drawing/2014/main" id="{2A351090-4404-3F40-AE4D-C3B058421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  <p:sp>
        <p:nvSpPr>
          <p:cNvPr id="12314" name="AutoShape 26">
            <a:extLst>
              <a:ext uri="{FF2B5EF4-FFF2-40B4-BE49-F238E27FC236}">
                <a16:creationId xmlns:a16="http://schemas.microsoft.com/office/drawing/2014/main" id="{1F21BC9F-A3F5-6B46-A40A-94651014E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066800"/>
            <a:ext cx="1458913" cy="3921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EF1F1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2315" name="AutoShape 27">
            <a:extLst>
              <a:ext uri="{FF2B5EF4-FFF2-40B4-BE49-F238E27FC236}">
                <a16:creationId xmlns:a16="http://schemas.microsoft.com/office/drawing/2014/main" id="{658B6C98-89E4-5B4E-B739-CDFFF3C1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649288"/>
            <a:ext cx="1635125" cy="7715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EF1F1D"/>
              </a:solidFill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utoUpdateAnimBg="0"/>
      <p:bldP spid="12301" grpId="0" autoUpdateAnimBg="0"/>
      <p:bldP spid="12303" grpId="0" animBg="1"/>
      <p:bldP spid="12304" grpId="0" animBg="1"/>
      <p:bldP spid="12314" grpId="0" animBg="1" autoUpdateAnimBg="0"/>
      <p:bldP spid="1231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>
            <a:extLst>
              <a:ext uri="{FF2B5EF4-FFF2-40B4-BE49-F238E27FC236}">
                <a16:creationId xmlns:a16="http://schemas.microsoft.com/office/drawing/2014/main" id="{29618030-EF61-B04D-B5C3-72DF0472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18538" r="18933" b="8284"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71DF22B6-02D3-5F46-AB8E-FDC4B899F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18925" r="18640" b="7047"/>
          <a:stretch>
            <a:fillRect/>
          </a:stretch>
        </p:blipFill>
        <p:spPr bwMode="auto">
          <a:xfrm>
            <a:off x="2360613" y="668338"/>
            <a:ext cx="5576887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C2D1C36D-F65D-1343-A50E-DAE4C010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8538" r="20117" b="8284"/>
          <a:stretch>
            <a:fillRect/>
          </a:stretch>
        </p:blipFill>
        <p:spPr bwMode="auto">
          <a:xfrm>
            <a:off x="317500" y="2422525"/>
            <a:ext cx="450215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4B6DE3BE-CE9C-1F4D-9118-EA0D431B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8146" r="18652" b="8675"/>
          <a:stretch>
            <a:fillRect/>
          </a:stretch>
        </p:blipFill>
        <p:spPr bwMode="auto">
          <a:xfrm>
            <a:off x="993775" y="1104900"/>
            <a:ext cx="3805238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493BF817-FF1F-AB4A-9347-D583ED87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8001" r="18982" b="9064"/>
          <a:stretch>
            <a:fillRect/>
          </a:stretch>
        </p:blipFill>
        <p:spPr bwMode="auto">
          <a:xfrm>
            <a:off x="1916113" y="1552575"/>
            <a:ext cx="345757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>
            <a:extLst>
              <a:ext uri="{FF2B5EF4-FFF2-40B4-BE49-F238E27FC236}">
                <a16:creationId xmlns:a16="http://schemas.microsoft.com/office/drawing/2014/main" id="{2838CA71-A2E1-8940-81B8-F1743E2F2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19727" r="16565" b="7356"/>
          <a:stretch>
            <a:fillRect/>
          </a:stretch>
        </p:blipFill>
        <p:spPr bwMode="auto">
          <a:xfrm>
            <a:off x="1328738" y="644525"/>
            <a:ext cx="51546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BF0F251D-9B4D-D743-9372-89F1E015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20117" r="18652" b="8673"/>
          <a:stretch>
            <a:fillRect/>
          </a:stretch>
        </p:blipFill>
        <p:spPr bwMode="auto">
          <a:xfrm>
            <a:off x="3111500" y="1335088"/>
            <a:ext cx="4189413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>
            <a:extLst>
              <a:ext uri="{FF2B5EF4-FFF2-40B4-BE49-F238E27FC236}">
                <a16:creationId xmlns:a16="http://schemas.microsoft.com/office/drawing/2014/main" id="{30F2C12B-6EAE-5244-B8D6-69D2EFF08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19727" r="18640" b="9863"/>
          <a:stretch>
            <a:fillRect/>
          </a:stretch>
        </p:blipFill>
        <p:spPr bwMode="auto">
          <a:xfrm>
            <a:off x="4267200" y="3213100"/>
            <a:ext cx="43846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>
            <a:extLst>
              <a:ext uri="{FF2B5EF4-FFF2-40B4-BE49-F238E27FC236}">
                <a16:creationId xmlns:a16="http://schemas.microsoft.com/office/drawing/2014/main" id="{FF31D50E-603B-9D43-B392-67121DFE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8147" r="19824" b="6700"/>
          <a:stretch>
            <a:fillRect/>
          </a:stretch>
        </p:blipFill>
        <p:spPr bwMode="auto">
          <a:xfrm>
            <a:off x="3189288" y="1146175"/>
            <a:ext cx="51625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>
            <a:extLst>
              <a:ext uri="{FF2B5EF4-FFF2-40B4-BE49-F238E27FC236}">
                <a16:creationId xmlns:a16="http://schemas.microsoft.com/office/drawing/2014/main" id="{134F6827-7808-024B-8F3E-65BF90E69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18391" r="18872" b="7483"/>
          <a:stretch>
            <a:fillRect/>
          </a:stretch>
        </p:blipFill>
        <p:spPr bwMode="auto">
          <a:xfrm>
            <a:off x="4479925" y="1858963"/>
            <a:ext cx="46640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>
            <a:extLst>
              <a:ext uri="{FF2B5EF4-FFF2-40B4-BE49-F238E27FC236}">
                <a16:creationId xmlns:a16="http://schemas.microsoft.com/office/drawing/2014/main" id="{FCF2FF2C-D533-1C4B-A953-CEE1E1D86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19336" r="20129" b="10254"/>
          <a:stretch>
            <a:fillRect/>
          </a:stretch>
        </p:blipFill>
        <p:spPr bwMode="auto">
          <a:xfrm>
            <a:off x="3038475" y="1074738"/>
            <a:ext cx="469106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>
            <a:extLst>
              <a:ext uri="{FF2B5EF4-FFF2-40B4-BE49-F238E27FC236}">
                <a16:creationId xmlns:a16="http://schemas.microsoft.com/office/drawing/2014/main" id="{A2622741-A96D-6D4A-8525-0DB12133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7232" r="19165" b="7294"/>
          <a:stretch>
            <a:fillRect/>
          </a:stretch>
        </p:blipFill>
        <p:spPr bwMode="auto">
          <a:xfrm>
            <a:off x="2239963" y="2098675"/>
            <a:ext cx="4262437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>
            <a:extLst>
              <a:ext uri="{FF2B5EF4-FFF2-40B4-BE49-F238E27FC236}">
                <a16:creationId xmlns:a16="http://schemas.microsoft.com/office/drawing/2014/main" id="{C12FA0F9-72C2-1C45-B835-56DE3319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9727" r="19287" b="9863"/>
          <a:stretch>
            <a:fillRect/>
          </a:stretch>
        </p:blipFill>
        <p:spPr bwMode="auto">
          <a:xfrm>
            <a:off x="914400" y="2819400"/>
            <a:ext cx="3562350" cy="257651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47" name="Text Box 15">
            <a:extLst>
              <a:ext uri="{FF2B5EF4-FFF2-40B4-BE49-F238E27FC236}">
                <a16:creationId xmlns:a16="http://schemas.microsoft.com/office/drawing/2014/main" id="{8CEA59B0-9F68-9B4A-83F3-FB419E988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8448" name="Text Box 16">
            <a:extLst>
              <a:ext uri="{FF2B5EF4-FFF2-40B4-BE49-F238E27FC236}">
                <a16:creationId xmlns:a16="http://schemas.microsoft.com/office/drawing/2014/main" id="{A8A53734-AB45-174A-9E78-CCE42949A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id="{CA4CDACA-E648-684D-BBD2-09359906F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7.2.05a.</a:t>
            </a:r>
          </a:p>
        </p:txBody>
      </p:sp>
      <p:sp>
        <p:nvSpPr>
          <p:cNvPr id="18450" name="Rectangle 18">
            <a:extLst>
              <a:ext uri="{FF2B5EF4-FFF2-40B4-BE49-F238E27FC236}">
                <a16:creationId xmlns:a16="http://schemas.microsoft.com/office/drawing/2014/main" id="{EF0B88D5-88E6-BA4F-82E3-C928160E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A1876F5-724E-284F-ABE3-2C2E30551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49288"/>
            <a:ext cx="8853487" cy="185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ko-KR" sz="3200">
              <a:latin typeface="Times New Roman" panose="02020603050405020304" pitchFamily="18" charset="0"/>
            </a:endParaRPr>
          </a:p>
          <a:p>
            <a:r>
              <a:rPr lang="en-US" altLang="ko-KR" sz="2800">
                <a:latin typeface="Times New Roman" panose="02020603050405020304" pitchFamily="18" charset="0"/>
              </a:rPr>
              <a:t>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1</a:t>
            </a:r>
            <a:r>
              <a:rPr lang="en-US" altLang="ko-KR" sz="2400">
                <a:latin typeface="MD솔체" pitchFamily="18" charset="-127"/>
                <a:ea typeface="MD솔체" pitchFamily="18" charset="-127"/>
              </a:rPr>
              <a:t> 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여호와께서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아브람에게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이르시되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, </a:t>
            </a: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2800">
                <a:latin typeface="Times New Roman" panose="02020603050405020304" pitchFamily="18" charset="0"/>
                <a:ea typeface="MD솔체" pitchFamily="18" charset="-127"/>
              </a:rPr>
              <a:t>“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너는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본토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친척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아비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집을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떠나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지시한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땅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으로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가라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grpSp>
        <p:nvGrpSpPr>
          <p:cNvPr id="44034" name="Group 38">
            <a:extLst>
              <a:ext uri="{FF2B5EF4-FFF2-40B4-BE49-F238E27FC236}">
                <a16:creationId xmlns:a16="http://schemas.microsoft.com/office/drawing/2014/main" id="{9699AD32-112D-3F4A-8F47-26C67402B767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4191000"/>
            <a:ext cx="2111375" cy="561975"/>
            <a:chOff x="3456" y="2640"/>
            <a:chExt cx="1330" cy="354"/>
          </a:xfrm>
        </p:grpSpPr>
        <p:sp>
          <p:nvSpPr>
            <p:cNvPr id="13316" name="Oval 4">
              <a:extLst>
                <a:ext uri="{FF2B5EF4-FFF2-40B4-BE49-F238E27FC236}">
                  <a16:creationId xmlns:a16="http://schemas.microsoft.com/office/drawing/2014/main" id="{9FFF6E2C-DB65-BA44-940E-BC8DB5CE8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640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>
                <a:defRPr/>
              </a:pPr>
              <a:endParaRPr lang="en-US" sz="1200" b="0" i="1">
                <a:solidFill>
                  <a:srgbClr val="DDEE5E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3317" name="Rectangle 5">
              <a:extLst>
                <a:ext uri="{FF2B5EF4-FFF2-40B4-BE49-F238E27FC236}">
                  <a16:creationId xmlns:a16="http://schemas.microsoft.com/office/drawing/2014/main" id="{549B9F87-01C9-8342-BA5A-80E699293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640"/>
              <a:ext cx="1234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C6082C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i="1">
                  <a:solidFill>
                    <a:srgbClr val="DDEE5E"/>
                  </a:solidFill>
                  <a:latin typeface="Helvetica" charset="0"/>
                  <a:ea typeface="굴림" charset="0"/>
                </a:rPr>
                <a:t>      </a:t>
              </a:r>
              <a:r>
                <a:rPr lang="ko-KR" altLang="en-US" sz="2800" i="1">
                  <a:solidFill>
                    <a:srgbClr val="DDEE5E"/>
                  </a:solidFill>
                  <a:latin typeface="Helvetica" charset="0"/>
                  <a:ea typeface="HY크리스탈M" charset="0"/>
                  <a:cs typeface="HY크리스탈M" charset="0"/>
                </a:rPr>
                <a:t>축복</a:t>
              </a:r>
              <a:endParaRPr lang="en-US" altLang="ko-KR" sz="2800" i="1">
                <a:solidFill>
                  <a:srgbClr val="DDEE5E"/>
                </a:solidFill>
                <a:latin typeface="Helvetica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13319" name="Oval 7">
            <a:extLst>
              <a:ext uri="{FF2B5EF4-FFF2-40B4-BE49-F238E27FC236}">
                <a16:creationId xmlns:a16="http://schemas.microsoft.com/office/drawing/2014/main" id="{5337641B-B3FA-E94B-84B8-E94B34A5A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838200"/>
            <a:ext cx="2058988" cy="561975"/>
          </a:xfrm>
          <a:prstGeom prst="ellipse">
            <a:avLst/>
          </a:prstGeom>
          <a:solidFill>
            <a:srgbClr val="B20000"/>
          </a:solidFill>
          <a:ln w="508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 anchor="ctr"/>
          <a:lstStyle/>
          <a:p>
            <a:pPr algn="ctr">
              <a:defRPr/>
            </a:pPr>
            <a:endParaRPr lang="en-US" sz="1200" b="0" i="1">
              <a:solidFill>
                <a:srgbClr val="DDEE5E"/>
              </a:solidFill>
              <a:latin typeface="Helvetica" charset="0"/>
              <a:ea typeface="굴림" charset="0"/>
            </a:endParaRPr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3F97064B-67A6-2C4F-9412-95E97CDDC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838200"/>
            <a:ext cx="125095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800" i="1">
                <a:solidFill>
                  <a:srgbClr val="DDEE5E"/>
                </a:solidFill>
                <a:latin typeface="Helvetica" charset="0"/>
                <a:ea typeface="HY크리스탈M" charset="0"/>
                <a:cs typeface="HY크리스탈M" charset="0"/>
              </a:rPr>
              <a:t>땅</a:t>
            </a:r>
            <a:endParaRPr lang="en-US" altLang="ko-KR" sz="2800" i="1">
              <a:solidFill>
                <a:srgbClr val="DDEE5E"/>
              </a:solidFill>
              <a:latin typeface="Helvetica" charset="0"/>
              <a:ea typeface="HY크리스탈M" charset="0"/>
              <a:cs typeface="HY크리스탈M" charset="0"/>
            </a:endParaRPr>
          </a:p>
        </p:txBody>
      </p:sp>
      <p:grpSp>
        <p:nvGrpSpPr>
          <p:cNvPr id="44037" name="Group 37">
            <a:extLst>
              <a:ext uri="{FF2B5EF4-FFF2-40B4-BE49-F238E27FC236}">
                <a16:creationId xmlns:a16="http://schemas.microsoft.com/office/drawing/2014/main" id="{CAB7CC4A-4654-6340-982C-32F520742BF1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438400"/>
            <a:ext cx="2058988" cy="561975"/>
            <a:chOff x="4704" y="624"/>
            <a:chExt cx="1297" cy="354"/>
          </a:xfrm>
        </p:grpSpPr>
        <p:sp>
          <p:nvSpPr>
            <p:cNvPr id="13322" name="Oval 10">
              <a:extLst>
                <a:ext uri="{FF2B5EF4-FFF2-40B4-BE49-F238E27FC236}">
                  <a16:creationId xmlns:a16="http://schemas.microsoft.com/office/drawing/2014/main" id="{87FB411D-2D6B-0444-BA05-34D937F50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624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>
                <a:defRPr/>
              </a:pPr>
              <a:endParaRPr lang="en-US" sz="1200" b="0" i="1">
                <a:solidFill>
                  <a:srgbClr val="DDEE5E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3323" name="Rectangle 11">
              <a:extLst>
                <a:ext uri="{FF2B5EF4-FFF2-40B4-BE49-F238E27FC236}">
                  <a16:creationId xmlns:a16="http://schemas.microsoft.com/office/drawing/2014/main" id="{34F59769-4956-B94B-8AEB-B782685F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624"/>
              <a:ext cx="788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2800" i="1">
                  <a:solidFill>
                    <a:srgbClr val="DDEE5E"/>
                  </a:solidFill>
                  <a:latin typeface="Helvetica" charset="0"/>
                  <a:ea typeface="HY크리스탈M" charset="0"/>
                  <a:cs typeface="HY크리스탈M" charset="0"/>
                </a:rPr>
                <a:t>민족</a:t>
              </a:r>
              <a:endParaRPr lang="en-US" altLang="ko-KR" sz="2800" i="1">
                <a:solidFill>
                  <a:srgbClr val="DDEE5E"/>
                </a:solidFill>
                <a:latin typeface="Helvetica" charset="0"/>
                <a:ea typeface="HY크리스탈M" charset="0"/>
                <a:cs typeface="HY크리스탈M" charset="0"/>
              </a:endParaRPr>
            </a:p>
          </p:txBody>
        </p:sp>
      </p:grpSp>
      <p:sp>
        <p:nvSpPr>
          <p:cNvPr id="13324" name="Rectangle 12">
            <a:extLst>
              <a:ext uri="{FF2B5EF4-FFF2-40B4-BE49-F238E27FC236}">
                <a16:creationId xmlns:a16="http://schemas.microsoft.com/office/drawing/2014/main" id="{2B1D641D-6B96-B145-B22C-0A305A2A8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12: 1-3</a:t>
            </a:r>
          </a:p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아브라함과의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</a:t>
            </a: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약속들</a:t>
            </a:r>
            <a:endParaRPr lang="en-US" altLang="ko-KR" sz="3200">
              <a:solidFill>
                <a:srgbClr val="DDEE5E"/>
              </a:solidFill>
              <a:latin typeface="HY크리스탈M" charset="0"/>
              <a:ea typeface="HY크리스탈M" charset="0"/>
              <a:cs typeface="HY크리스탈M" charset="0"/>
            </a:endParaRPr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30096564-1178-F347-8E68-02D170CC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3326" name="Text Box 14">
            <a:extLst>
              <a:ext uri="{FF2B5EF4-FFF2-40B4-BE49-F238E27FC236}">
                <a16:creationId xmlns:a16="http://schemas.microsoft.com/office/drawing/2014/main" id="{3D3CBDDC-2ECD-4F4B-B2DE-7924F5B88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8139113" cy="13731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000">
                <a:latin typeface="Times New Roman" panose="02020603050405020304" pitchFamily="18" charset="0"/>
              </a:rPr>
              <a:t>           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2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큰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민족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이루고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복을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주어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이름을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창대케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하리니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너는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복의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근원이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될찌라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grpSp>
        <p:nvGrpSpPr>
          <p:cNvPr id="44041" name="Group 15">
            <a:extLst>
              <a:ext uri="{FF2B5EF4-FFF2-40B4-BE49-F238E27FC236}">
                <a16:creationId xmlns:a16="http://schemas.microsoft.com/office/drawing/2014/main" id="{8D722B52-8850-124C-A7D0-7606D2B3A54A}"/>
              </a:ext>
            </a:extLst>
          </p:cNvPr>
          <p:cNvGrpSpPr>
            <a:grpSpLocks/>
          </p:cNvGrpSpPr>
          <p:nvPr/>
        </p:nvGrpSpPr>
        <p:grpSpPr bwMode="auto">
          <a:xfrm>
            <a:off x="7870825" y="4098925"/>
            <a:ext cx="1000125" cy="1231900"/>
            <a:chOff x="5042" y="2162"/>
            <a:chExt cx="630" cy="776"/>
          </a:xfrm>
        </p:grpSpPr>
        <p:sp>
          <p:nvSpPr>
            <p:cNvPr id="13328" name="Freeform 16">
              <a:extLst>
                <a:ext uri="{FF2B5EF4-FFF2-40B4-BE49-F238E27FC236}">
                  <a16:creationId xmlns:a16="http://schemas.microsoft.com/office/drawing/2014/main" id="{1ACFA184-AF68-0F4F-8C6B-789A67C9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AutoShape 17">
              <a:extLst>
                <a:ext uri="{FF2B5EF4-FFF2-40B4-BE49-F238E27FC236}">
                  <a16:creationId xmlns:a16="http://schemas.microsoft.com/office/drawing/2014/main" id="{454E5AFF-A18A-754D-99B5-F7EBD1EAE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30" name="Rectangle 18">
              <a:extLst>
                <a:ext uri="{FF2B5EF4-FFF2-40B4-BE49-F238E27FC236}">
                  <a16:creationId xmlns:a16="http://schemas.microsoft.com/office/drawing/2014/main" id="{21B70CA9-04C7-5D42-89A0-9E7907225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31" name="AutoShape 19">
              <a:extLst>
                <a:ext uri="{FF2B5EF4-FFF2-40B4-BE49-F238E27FC236}">
                  <a16:creationId xmlns:a16="http://schemas.microsoft.com/office/drawing/2014/main" id="{C4BCDF50-D09C-594A-82A7-E3228CF76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32" name="Line 20">
              <a:extLst>
                <a:ext uri="{FF2B5EF4-FFF2-40B4-BE49-F238E27FC236}">
                  <a16:creationId xmlns:a16="http://schemas.microsoft.com/office/drawing/2014/main" id="{993B2907-4DBD-6C44-AE5F-93A9FAB124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33" name="Line 21">
              <a:extLst>
                <a:ext uri="{FF2B5EF4-FFF2-40B4-BE49-F238E27FC236}">
                  <a16:creationId xmlns:a16="http://schemas.microsoft.com/office/drawing/2014/main" id="{84CD1854-5B42-6041-9880-29BBA852B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34" name="Rectangle 22">
              <a:extLst>
                <a:ext uri="{FF2B5EF4-FFF2-40B4-BE49-F238E27FC236}">
                  <a16:creationId xmlns:a16="http://schemas.microsoft.com/office/drawing/2014/main" id="{A55D604F-B4F9-A447-B273-BBFA18DD8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35" name="Rectangle 23">
              <a:extLst>
                <a:ext uri="{FF2B5EF4-FFF2-40B4-BE49-F238E27FC236}">
                  <a16:creationId xmlns:a16="http://schemas.microsoft.com/office/drawing/2014/main" id="{E42F62DD-EB8F-D74D-BFC7-C4994B168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" y="2414"/>
              <a:ext cx="49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땅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민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복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3336" name="Rectangle 24">
              <a:extLst>
                <a:ext uri="{FF2B5EF4-FFF2-40B4-BE49-F238E27FC236}">
                  <a16:creationId xmlns:a16="http://schemas.microsoft.com/office/drawing/2014/main" id="{6CB991E7-DFE0-0D44-9E0A-2B9A6436C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659"/>
              <a:ext cx="3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야</a:t>
              </a: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 - </a:t>
              </a:r>
              <a:r>
                <a:rPr lang="ko-KR" altLang="en-US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에</a:t>
              </a:r>
              <a:endParaRPr lang="en-US" altLang="ko-KR" sz="1000">
                <a:solidFill>
                  <a:srgbClr val="000000"/>
                </a:solidFill>
                <a:latin typeface="Helvetica" charset="0"/>
                <a:ea typeface="굴림" charset="0"/>
              </a:endParaRPr>
            </a:p>
          </p:txBody>
        </p:sp>
        <p:sp>
          <p:nvSpPr>
            <p:cNvPr id="13337" name="Rectangle 25">
              <a:extLst>
                <a:ext uri="{FF2B5EF4-FFF2-40B4-BE49-F238E27FC236}">
                  <a16:creationId xmlns:a16="http://schemas.microsoft.com/office/drawing/2014/main" id="{BEE34C40-51E8-484F-8429-401348D42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12</a:t>
              </a:r>
            </a:p>
          </p:txBody>
        </p:sp>
        <p:sp>
          <p:nvSpPr>
            <p:cNvPr id="13338" name="Rectangle 26">
              <a:extLst>
                <a:ext uri="{FF2B5EF4-FFF2-40B4-BE49-F238E27FC236}">
                  <a16:creationId xmlns:a16="http://schemas.microsoft.com/office/drawing/2014/main" id="{71BCB740-F8AC-8946-80EF-A19B28CA9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" y="2302"/>
              <a:ext cx="4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The CALL</a:t>
              </a:r>
            </a:p>
          </p:txBody>
        </p:sp>
        <p:sp>
          <p:nvSpPr>
            <p:cNvPr id="13339" name="Rectangle 27">
              <a:extLst>
                <a:ext uri="{FF2B5EF4-FFF2-40B4-BE49-F238E27FC236}">
                  <a16:creationId xmlns:a16="http://schemas.microsoft.com/office/drawing/2014/main" id="{84E4A420-0B4F-3B47-9E4D-4672DBF34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162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</a:rPr>
                <a:t>아브라함</a:t>
              </a:r>
              <a:endParaRPr lang="en-US" altLang="ko-KR" sz="900">
                <a:solidFill>
                  <a:srgbClr val="000000"/>
                </a:solidFill>
                <a:latin typeface="Chicago" charset="0"/>
                <a:ea typeface="굴림" charset="0"/>
              </a:endParaRPr>
            </a:p>
          </p:txBody>
        </p:sp>
        <p:sp>
          <p:nvSpPr>
            <p:cNvPr id="13340" name="Rectangle 28">
              <a:extLst>
                <a:ext uri="{FF2B5EF4-FFF2-40B4-BE49-F238E27FC236}">
                  <a16:creationId xmlns:a16="http://schemas.microsoft.com/office/drawing/2014/main" id="{AA0373A7-939A-F446-95DD-357C84B68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</a:rPr>
                <a:t>I - I</a:t>
              </a:r>
            </a:p>
          </p:txBody>
        </p:sp>
        <p:sp>
          <p:nvSpPr>
            <p:cNvPr id="13341" name="Line 29">
              <a:extLst>
                <a:ext uri="{FF2B5EF4-FFF2-40B4-BE49-F238E27FC236}">
                  <a16:creationId xmlns:a16="http://schemas.microsoft.com/office/drawing/2014/main" id="{1D57F3E5-FB5E-BD4D-B03A-39A0623506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42" name="Line 30">
              <a:extLst>
                <a:ext uri="{FF2B5EF4-FFF2-40B4-BE49-F238E27FC236}">
                  <a16:creationId xmlns:a16="http://schemas.microsoft.com/office/drawing/2014/main" id="{C00C5187-2BF4-114A-B53C-168891065C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13343" name="Line 31">
              <a:extLst>
                <a:ext uri="{FF2B5EF4-FFF2-40B4-BE49-F238E27FC236}">
                  <a16:creationId xmlns:a16="http://schemas.microsoft.com/office/drawing/2014/main" id="{DD9168D0-8083-D249-920A-63AF80B665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13344" name="Oval 32">
            <a:extLst>
              <a:ext uri="{FF2B5EF4-FFF2-40B4-BE49-F238E27FC236}">
                <a16:creationId xmlns:a16="http://schemas.microsoft.com/office/drawing/2014/main" id="{AA4E3712-092C-B44C-8907-F6080D664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438650"/>
            <a:ext cx="1196975" cy="32067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45" name="Text Box 33">
            <a:extLst>
              <a:ext uri="{FF2B5EF4-FFF2-40B4-BE49-F238E27FC236}">
                <a16:creationId xmlns:a16="http://schemas.microsoft.com/office/drawing/2014/main" id="{95E40AFE-7FBD-164E-AAD7-425EA5DF8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8437563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800">
                <a:latin typeface="Times New Roman" panose="02020603050405020304" pitchFamily="18" charset="0"/>
              </a:rPr>
              <a:t>   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3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축복하는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자에게는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복을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내리고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</a:p>
          <a:p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저주하는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자에게는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저주하리니</a:t>
            </a:r>
            <a:endParaRPr lang="en-US" altLang="ko-KR" sz="2800">
              <a:solidFill>
                <a:schemeClr val="folHlink"/>
              </a:solidFill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땅의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모든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족속이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인하여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복을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얻을</a:t>
            </a:r>
            <a:endParaRPr lang="en-US" altLang="ko-KR" sz="2800">
              <a:solidFill>
                <a:schemeClr val="folHlink"/>
              </a:solidFill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것이니라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하신지라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.</a:t>
            </a:r>
            <a:r>
              <a:rPr lang="ko-KR" altLang="en-US" sz="2800">
                <a:solidFill>
                  <a:schemeClr val="folHlink"/>
                </a:solidFill>
                <a:latin typeface="Times New Roman" panose="02020603050405020304" pitchFamily="18" charset="0"/>
                <a:ea typeface="MD솔체" pitchFamily="18" charset="-127"/>
              </a:rPr>
              <a:t>”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13346" name="Oval 34">
            <a:extLst>
              <a:ext uri="{FF2B5EF4-FFF2-40B4-BE49-F238E27FC236}">
                <a16:creationId xmlns:a16="http://schemas.microsoft.com/office/drawing/2014/main" id="{BE4D4B64-D9C9-344D-A6E2-389034445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4351338"/>
            <a:ext cx="1528762" cy="485775"/>
          </a:xfrm>
          <a:prstGeom prst="ellipse">
            <a:avLst/>
          </a:prstGeom>
          <a:noFill/>
          <a:ln w="57150">
            <a:solidFill>
              <a:srgbClr val="66FF78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3347" name="Rectangle 35">
            <a:extLst>
              <a:ext uri="{FF2B5EF4-FFF2-40B4-BE49-F238E27FC236}">
                <a16:creationId xmlns:a16="http://schemas.microsoft.com/office/drawing/2014/main" id="{C5025292-905D-C84A-A4C9-44F65EEE7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3348" name="Text Box 36">
            <a:extLst>
              <a:ext uri="{FF2B5EF4-FFF2-40B4-BE49-F238E27FC236}">
                <a16:creationId xmlns:a16="http://schemas.microsoft.com/office/drawing/2014/main" id="{89409FE9-A788-9A4A-9360-E7B9AB44A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  <p:bldP spid="13326" grpId="0" autoUpdateAnimBg="0"/>
      <p:bldP spid="13344" grpId="0" animBg="1"/>
      <p:bldP spid="13345" grpId="0" autoUpdateAnimBg="0"/>
      <p:bldP spid="133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>
            <a:extLst>
              <a:ext uri="{FF2B5EF4-FFF2-40B4-BE49-F238E27FC236}">
                <a16:creationId xmlns:a16="http://schemas.microsoft.com/office/drawing/2014/main" id="{46E0D5CA-BC34-4B43-A4DF-95D4251E4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C650F0C1-38E5-724B-97FF-8310BA577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0800071C-6E33-B34F-B57F-C59D50A9D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58788"/>
            <a:ext cx="42672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아브라함</a:t>
            </a:r>
            <a:r>
              <a:rPr lang="en-US" altLang="ko-KR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 </a:t>
            </a: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언약</a:t>
            </a:r>
            <a:endParaRPr lang="en-US" altLang="ko-KR" sz="7200" i="1">
              <a:solidFill>
                <a:schemeClr val="tx2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5DF95089-B223-D74E-B1AD-69B2BC2AA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아브라함을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부르심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 </a:t>
            </a:r>
            <a:r>
              <a:rPr lang="en-US" altLang="ko-KR" sz="2400"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12:1-3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5E65958B-954B-0741-98E2-405D480DD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603625"/>
            <a:ext cx="15732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땅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9B27703A-C317-B042-8365-77D3372E2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0E030AED-8D12-EA4E-9EF2-3A6714C7B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753E1F6D-BBCD-0C4F-8B58-4632C1621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46D63BDF-8B79-9346-BA08-F9D48BF38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7" name="Line 11">
            <a:extLst>
              <a:ext uri="{FF2B5EF4-FFF2-40B4-BE49-F238E27FC236}">
                <a16:creationId xmlns:a16="http://schemas.microsoft.com/office/drawing/2014/main" id="{4B987618-FC19-C84B-8C69-97AF7ED22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4576B588-FBC5-7746-8A85-0C0602C94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7D57CEA9-4401-0947-A96E-FF63FF888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3FB178ED-51EC-EE4F-B10E-9B107ACE1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언약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     </a:t>
            </a:r>
            <a:r>
              <a:rPr lang="en-US" altLang="ko-KR" sz="2400">
                <a:latin typeface="Helvetica" charset="0"/>
                <a:ea typeface="굴림" charset="0"/>
              </a:rPr>
              <a:t> 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15:9-18</a:t>
            </a:r>
            <a:endParaRPr lang="en-US" altLang="ko-KR" sz="2000" b="0">
              <a:latin typeface="Comic Sans MS" charset="0"/>
              <a:ea typeface="굴림" charset="0"/>
            </a:endParaRPr>
          </a:p>
        </p:txBody>
      </p:sp>
      <p:sp>
        <p:nvSpPr>
          <p:cNvPr id="14351" name="Rectangle 15">
            <a:extLst>
              <a:ext uri="{FF2B5EF4-FFF2-40B4-BE49-F238E27FC236}">
                <a16:creationId xmlns:a16="http://schemas.microsoft.com/office/drawing/2014/main" id="{0E6E389D-A1BA-F54C-8FD2-11352123E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민족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14352" name="Rectangle 16">
            <a:extLst>
              <a:ext uri="{FF2B5EF4-FFF2-40B4-BE49-F238E27FC236}">
                <a16:creationId xmlns:a16="http://schemas.microsoft.com/office/drawing/2014/main" id="{4C7391AF-E994-ED46-9A84-B9855AAC5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i="1">
                <a:solidFill>
                  <a:srgbClr val="5BFF5B"/>
                </a:solidFill>
                <a:latin typeface="Helvetica" charset="0"/>
                <a:ea typeface="굴림" charset="0"/>
              </a:rPr>
              <a:t>       </a:t>
            </a: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축복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D7A58657-5EE3-C546-AB2F-0D3653C67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12:1</a:t>
            </a:r>
          </a:p>
        </p:txBody>
      </p:sp>
      <p:sp>
        <p:nvSpPr>
          <p:cNvPr id="14354" name="Rectangle 18">
            <a:extLst>
              <a:ext uri="{FF2B5EF4-FFF2-40B4-BE49-F238E27FC236}">
                <a16:creationId xmlns:a16="http://schemas.microsoft.com/office/drawing/2014/main" id="{C677E0FF-833F-6B4C-A9C1-041385E7B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12:2</a:t>
            </a:r>
          </a:p>
        </p:txBody>
      </p:sp>
      <p:sp>
        <p:nvSpPr>
          <p:cNvPr id="14355" name="Rectangle 19">
            <a:extLst>
              <a:ext uri="{FF2B5EF4-FFF2-40B4-BE49-F238E27FC236}">
                <a16:creationId xmlns:a16="http://schemas.microsoft.com/office/drawing/2014/main" id="{304FDDE8-F29C-B84D-BCD0-69D9537D8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000">
                <a:latin typeface="Helvetica" charset="0"/>
                <a:ea typeface="굴림" charset="0"/>
              </a:rPr>
              <a:t>    </a:t>
            </a: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12:3</a:t>
            </a:r>
          </a:p>
        </p:txBody>
      </p:sp>
      <p:sp>
        <p:nvSpPr>
          <p:cNvPr id="14356" name="Rectangle 20">
            <a:extLst>
              <a:ext uri="{FF2B5EF4-FFF2-40B4-BE49-F238E27FC236}">
                <a16:creationId xmlns:a16="http://schemas.microsoft.com/office/drawing/2014/main" id="{3A32D69B-0648-BC42-9C4D-6A2CBFA64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”</a:t>
            </a:r>
            <a:endParaRPr lang="en-US" altLang="ko-KR" sz="2400" i="1">
              <a:solidFill>
                <a:srgbClr val="FFFF39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14357" name="Line 21">
            <a:extLst>
              <a:ext uri="{FF2B5EF4-FFF2-40B4-BE49-F238E27FC236}">
                <a16:creationId xmlns:a16="http://schemas.microsoft.com/office/drawing/2014/main" id="{352022BB-3A72-3A42-8617-9191495EDB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73250" y="2043113"/>
            <a:ext cx="1362075" cy="156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8" name="Line 22">
            <a:extLst>
              <a:ext uri="{FF2B5EF4-FFF2-40B4-BE49-F238E27FC236}">
                <a16:creationId xmlns:a16="http://schemas.microsoft.com/office/drawing/2014/main" id="{D9231C4C-5119-4C4A-A86A-422729825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438" y="2036763"/>
            <a:ext cx="1282700" cy="1590675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4359" name="Line 23">
            <a:extLst>
              <a:ext uri="{FF2B5EF4-FFF2-40B4-BE49-F238E27FC236}">
                <a16:creationId xmlns:a16="http://schemas.microsoft.com/office/drawing/2014/main" id="{9F0C9E78-2ADE-DE4B-BFAE-47AFBE2B08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14176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45079" name="Group 24">
            <a:extLst>
              <a:ext uri="{FF2B5EF4-FFF2-40B4-BE49-F238E27FC236}">
                <a16:creationId xmlns:a16="http://schemas.microsoft.com/office/drawing/2014/main" id="{A40B3ECF-631F-C944-93FE-AC284B1B2919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14361" name="AutoShape 25">
              <a:extLst>
                <a:ext uri="{FF2B5EF4-FFF2-40B4-BE49-F238E27FC236}">
                  <a16:creationId xmlns:a16="http://schemas.microsoft.com/office/drawing/2014/main" id="{EB5FD43E-AF70-C54F-9AD7-09C86DEEF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AutoShape 26">
              <a:extLst>
                <a:ext uri="{FF2B5EF4-FFF2-40B4-BE49-F238E27FC236}">
                  <a16:creationId xmlns:a16="http://schemas.microsoft.com/office/drawing/2014/main" id="{0EE17640-84FC-2541-9DEB-71EC433BF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AutoShape 27">
              <a:extLst>
                <a:ext uri="{FF2B5EF4-FFF2-40B4-BE49-F238E27FC236}">
                  <a16:creationId xmlns:a16="http://schemas.microsoft.com/office/drawing/2014/main" id="{015DE33F-6889-0C43-8BEC-AC86DF69E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AutoShape 28">
              <a:extLst>
                <a:ext uri="{FF2B5EF4-FFF2-40B4-BE49-F238E27FC236}">
                  <a16:creationId xmlns:a16="http://schemas.microsoft.com/office/drawing/2014/main" id="{8E5A3F03-01C3-994D-A1EF-1D00AB915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65" name="Rectangle 29">
            <a:extLst>
              <a:ext uri="{FF2B5EF4-FFF2-40B4-BE49-F238E27FC236}">
                <a16:creationId xmlns:a16="http://schemas.microsoft.com/office/drawing/2014/main" id="{01F16814-C49B-104E-8CA7-849CB6E66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14366" name="Text Box 30">
            <a:extLst>
              <a:ext uri="{FF2B5EF4-FFF2-40B4-BE49-F238E27FC236}">
                <a16:creationId xmlns:a16="http://schemas.microsoft.com/office/drawing/2014/main" id="{681135FD-E840-D247-9324-1D54E93EC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4367" name="Rectangle 31">
            <a:extLst>
              <a:ext uri="{FF2B5EF4-FFF2-40B4-BE49-F238E27FC236}">
                <a16:creationId xmlns:a16="http://schemas.microsoft.com/office/drawing/2014/main" id="{1F556CBE-A1DE-284D-94FA-010849590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14368" name="Text Box 32">
            <a:extLst>
              <a:ext uri="{FF2B5EF4-FFF2-40B4-BE49-F238E27FC236}">
                <a16:creationId xmlns:a16="http://schemas.microsoft.com/office/drawing/2014/main" id="{CD62C5C4-4167-E44F-8F02-AB0B3125A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utoUpdateAnimBg="0"/>
      <p:bldP spid="14351" grpId="0" autoUpdateAnimBg="0"/>
      <p:bldP spid="14352" grpId="0" autoUpdateAnimBg="0"/>
      <p:bldP spid="14353" grpId="0" autoUpdateAnimBg="0"/>
      <p:bldP spid="14354" grpId="0" autoUpdateAnimBg="0"/>
      <p:bldP spid="1435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21A89D6-310A-EF4E-9412-FFEE1B7F5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ko-KR" sz="32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4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여호와께서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아브라함에게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이르시되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너는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너의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본토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친척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아비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집을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떠나</a:t>
            </a:r>
            <a:endParaRPr lang="en-US" altLang="ko-KR" sz="2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내가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네게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지시할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땅으로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가라</a:t>
            </a:r>
            <a:endParaRPr lang="en-US" altLang="ko-KR" sz="2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ko-KR" sz="2000">
                <a:solidFill>
                  <a:schemeClr val="accent2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chemeClr val="accent2"/>
                </a:solidFill>
                <a:latin typeface="Times New Roman" panose="02020603050405020304" pitchFamily="18" charset="0"/>
              </a:rPr>
              <a:t>2  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내가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너로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큰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민족을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이루고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네게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복을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주어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네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이름을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창대케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하리니</a:t>
            </a:r>
            <a:endParaRPr lang="en-US" altLang="ko-KR" sz="28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             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너는복의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근원이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될찌라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chemeClr val="accent2"/>
                </a:solidFill>
                <a:latin typeface="Times New Roman" panose="02020603050405020304" pitchFamily="18" charset="0"/>
              </a:rPr>
              <a:t>3</a:t>
            </a:r>
            <a:r>
              <a:rPr lang="en-US" altLang="ko-KR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너를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축복하는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자에게는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           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내가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복을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내리고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	 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너를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저주하는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자에게는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          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내가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저주하리니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땅의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모든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족속이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          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너를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인하여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복을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얻을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것이니라</a:t>
            </a:r>
            <a:r>
              <a:rPr lang="en-US" altLang="ko-KR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accent2"/>
                </a:solidFill>
                <a:latin typeface="Times New Roman" panose="02020603050405020304" pitchFamily="18" charset="0"/>
              </a:rPr>
              <a:t>하신지라</a:t>
            </a:r>
            <a:endParaRPr lang="en-US" altLang="ko-KR" sz="28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5013106-16C6-C844-8288-92C412EB4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Times New Roman" charset="0"/>
                <a:ea typeface="굴림" charset="0"/>
              </a:rPr>
              <a:t>창세기</a:t>
            </a:r>
            <a:r>
              <a:rPr lang="en-US" altLang="ko-KR" sz="3200">
                <a:solidFill>
                  <a:srgbClr val="DDEE5E"/>
                </a:solidFill>
                <a:latin typeface="Times New Roman" charset="0"/>
                <a:ea typeface="굴림" charset="0"/>
              </a:rPr>
              <a:t> 12: 1-3</a:t>
            </a:r>
          </a:p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Times New Roman" charset="0"/>
                <a:ea typeface="굴림" charset="0"/>
              </a:rPr>
              <a:t>아브라함의</a:t>
            </a:r>
            <a:r>
              <a:rPr lang="en-US" altLang="ko-KR" sz="3200">
                <a:solidFill>
                  <a:srgbClr val="DDEE5E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DDEE5E"/>
                </a:solidFill>
                <a:latin typeface="Times New Roman" charset="0"/>
                <a:ea typeface="굴림" charset="0"/>
              </a:rPr>
              <a:t>언약</a:t>
            </a:r>
            <a:endParaRPr lang="en-US" altLang="ko-KR" sz="3200">
              <a:solidFill>
                <a:srgbClr val="DDEE5E"/>
              </a:solidFill>
              <a:latin typeface="Times New Roman" charset="0"/>
              <a:ea typeface="굴림" charset="0"/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B7E249EC-7F39-D74A-99CB-3C02AB8A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BC7967D3-E578-BC40-8C18-5DF3A94EA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F292AEFE-796F-BE4B-8B0B-D4D31C6B5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760538"/>
            <a:ext cx="7585075" cy="33829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이제</a:t>
            </a:r>
            <a:r>
              <a:rPr lang="en-US" altLang="ko-KR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이</a:t>
            </a:r>
            <a:r>
              <a:rPr lang="en-US" altLang="ko-KR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단어들을</a:t>
            </a:r>
            <a:r>
              <a:rPr lang="en-US" altLang="ko-KR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다시</a:t>
            </a:r>
            <a:r>
              <a:rPr lang="en-US" altLang="ko-KR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한번</a:t>
            </a:r>
            <a:r>
              <a:rPr lang="en-US" altLang="ko-KR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  </a:t>
            </a:r>
            <a:r>
              <a:rPr lang="ko-KR" altLang="en-US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보도록</a:t>
            </a:r>
            <a:r>
              <a:rPr lang="en-US" altLang="ko-KR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합시다</a:t>
            </a:r>
            <a:r>
              <a:rPr lang="en-US" altLang="ko-KR" sz="7200">
                <a:solidFill>
                  <a:srgbClr val="FBF43D"/>
                </a:solidFill>
                <a:latin typeface="MD솔체" charset="0"/>
                <a:ea typeface="MD솔체" charset="0"/>
                <a:cs typeface="MD솔체" charset="0"/>
              </a:rPr>
              <a:t>.</a:t>
            </a:r>
            <a:endParaRPr lang="en-US" altLang="ko-KR" sz="5400">
              <a:solidFill>
                <a:srgbClr val="FBF43D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54CCE9CB-D22B-B04E-B6EC-5933E3CD3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</p:spTree>
  </p:cSld>
  <p:clrMapOvr>
    <a:masterClrMapping/>
  </p:clrMapOvr>
  <p:transition>
    <p:wheel spokes="0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3E93FF85-2133-4F47-9108-AB5E28FF9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49288"/>
            <a:ext cx="8853487" cy="185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ko-KR" sz="3200">
              <a:latin typeface="Times New Roman" panose="02020603050405020304" pitchFamily="18" charset="0"/>
            </a:endParaRPr>
          </a:p>
          <a:p>
            <a:r>
              <a:rPr lang="en-US" altLang="ko-KR" sz="2800">
                <a:latin typeface="Times New Roman" panose="02020603050405020304" pitchFamily="18" charset="0"/>
              </a:rPr>
              <a:t>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1</a:t>
            </a:r>
            <a:r>
              <a:rPr lang="en-US" altLang="ko-KR" sz="2400">
                <a:latin typeface="MD솔체" pitchFamily="18" charset="-127"/>
                <a:ea typeface="MD솔체" pitchFamily="18" charset="-127"/>
              </a:rPr>
              <a:t> 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여호와께서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아브람에게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이르시되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, </a:t>
            </a: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2800">
                <a:latin typeface="Times New Roman" panose="02020603050405020304" pitchFamily="18" charset="0"/>
                <a:ea typeface="MD솔체" pitchFamily="18" charset="-127"/>
              </a:rPr>
              <a:t>“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너는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본토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친척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아비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집을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떠나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지시한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땅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으로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가라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sp>
        <p:nvSpPr>
          <p:cNvPr id="83979" name="Rectangle 11">
            <a:extLst>
              <a:ext uri="{FF2B5EF4-FFF2-40B4-BE49-F238E27FC236}">
                <a16:creationId xmlns:a16="http://schemas.microsoft.com/office/drawing/2014/main" id="{C13478E7-5717-A34F-A5F5-02B629B6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12: 1-3</a:t>
            </a:r>
          </a:p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아브라함과의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</a:t>
            </a: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약속들</a:t>
            </a:r>
            <a:endParaRPr lang="en-US" altLang="ko-KR" sz="3200">
              <a:solidFill>
                <a:srgbClr val="DDEE5E"/>
              </a:solidFill>
              <a:latin typeface="HY크리스탈M" charset="0"/>
              <a:ea typeface="HY크리스탈M" charset="0"/>
              <a:cs typeface="HY크리스탈M" charset="0"/>
            </a:endParaRPr>
          </a:p>
        </p:txBody>
      </p:sp>
      <p:sp>
        <p:nvSpPr>
          <p:cNvPr id="83980" name="Text Box 12">
            <a:extLst>
              <a:ext uri="{FF2B5EF4-FFF2-40B4-BE49-F238E27FC236}">
                <a16:creationId xmlns:a16="http://schemas.microsoft.com/office/drawing/2014/main" id="{CEB907CB-B5E2-4844-A1B8-5010B535B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83981" name="Text Box 13">
            <a:extLst>
              <a:ext uri="{FF2B5EF4-FFF2-40B4-BE49-F238E27FC236}">
                <a16:creationId xmlns:a16="http://schemas.microsoft.com/office/drawing/2014/main" id="{07DE5BA8-E4DF-D940-B144-314E0B67A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8139113" cy="13731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000">
                <a:latin typeface="Times New Roman" panose="02020603050405020304" pitchFamily="18" charset="0"/>
              </a:rPr>
              <a:t>           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2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큰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민족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이루고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복을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주어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이름을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창대케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하리니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너는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복의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근원이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될찌라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sp>
        <p:nvSpPr>
          <p:cNvPr id="84000" name="Text Box 32">
            <a:extLst>
              <a:ext uri="{FF2B5EF4-FFF2-40B4-BE49-F238E27FC236}">
                <a16:creationId xmlns:a16="http://schemas.microsoft.com/office/drawing/2014/main" id="{067F33FA-E13F-1B49-AEA4-78F79F69F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8437563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800">
                <a:latin typeface="Times New Roman" panose="02020603050405020304" pitchFamily="18" charset="0"/>
              </a:rPr>
              <a:t>   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3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축복하는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자에게는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복을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내리고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</a:p>
          <a:p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저주하는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자에게는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저주하리니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땅의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모든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족속이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인하여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복을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얻을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것이니라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하신지라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.</a:t>
            </a:r>
            <a:r>
              <a:rPr lang="ko-KR" altLang="en-US" sz="2800">
                <a:latin typeface="Times New Roman" panose="02020603050405020304" pitchFamily="18" charset="0"/>
                <a:ea typeface="MD솔체" pitchFamily="18" charset="-127"/>
              </a:rPr>
              <a:t>”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84002" name="Rectangle 34">
            <a:extLst>
              <a:ext uri="{FF2B5EF4-FFF2-40B4-BE49-F238E27FC236}">
                <a16:creationId xmlns:a16="http://schemas.microsoft.com/office/drawing/2014/main" id="{2FC80838-706C-5D4C-9E2C-2A6C94D1E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utoUpdateAnimBg="0"/>
      <p:bldP spid="83981" grpId="0" autoUpdateAnimBg="0"/>
      <p:bldP spid="8400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DDE394E9-D304-C342-B63D-6C90980D2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49288"/>
            <a:ext cx="8853487" cy="185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ko-KR" sz="3200">
              <a:latin typeface="Times New Roman" panose="02020603050405020304" pitchFamily="18" charset="0"/>
            </a:endParaRPr>
          </a:p>
          <a:p>
            <a:r>
              <a:rPr lang="en-US" altLang="ko-KR" sz="2800">
                <a:latin typeface="Times New Roman" panose="02020603050405020304" pitchFamily="18" charset="0"/>
              </a:rPr>
              <a:t>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1</a:t>
            </a:r>
            <a:r>
              <a:rPr lang="en-US" altLang="ko-KR" sz="2400">
                <a:latin typeface="MD솔체" pitchFamily="18" charset="-127"/>
                <a:ea typeface="MD솔체" pitchFamily="18" charset="-127"/>
              </a:rPr>
              <a:t> 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여호와께서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아브람에게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이르시되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, </a:t>
            </a: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2800">
                <a:latin typeface="Times New Roman" panose="02020603050405020304" pitchFamily="18" charset="0"/>
                <a:ea typeface="MD솔체" pitchFamily="18" charset="-127"/>
              </a:rPr>
              <a:t>“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너는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본토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친척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아비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집을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떠나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지시한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땅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으로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가라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6443B4D-7FF3-DE48-B908-EA2B03BB1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12: 1-3</a:t>
            </a:r>
          </a:p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아브라함과의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</a:t>
            </a: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약속들</a:t>
            </a:r>
            <a:endParaRPr lang="en-US" altLang="ko-KR" sz="3200">
              <a:solidFill>
                <a:srgbClr val="DDEE5E"/>
              </a:solidFill>
              <a:latin typeface="HY크리스탈M" charset="0"/>
              <a:ea typeface="HY크리스탈M" charset="0"/>
              <a:cs typeface="HY크리스탈M" charset="0"/>
            </a:endParaRP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6CF404DB-0DB9-4B40-ACC8-EE6BEDF73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6D6D09C9-A8DA-C34F-8D5F-19C7A1B1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8139113" cy="13731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000">
                <a:latin typeface="Times New Roman" panose="02020603050405020304" pitchFamily="18" charset="0"/>
              </a:rPr>
              <a:t>           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2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너로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큰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민족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이루고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네게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복을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주어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네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이름을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창대케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하리니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너는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latin typeface="MD솔체" pitchFamily="18" charset="-127"/>
                <a:ea typeface="MD솔체" pitchFamily="18" charset="-127"/>
              </a:rPr>
              <a:t>       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복의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근원이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latin typeface="MD솔체" pitchFamily="18" charset="-127"/>
                <a:ea typeface="MD솔체" pitchFamily="18" charset="-127"/>
              </a:rPr>
              <a:t>될찌라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.</a:t>
            </a:r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87CA134B-F5A0-AE44-B437-967E5364C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8437563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800">
                <a:latin typeface="Times New Roman" panose="02020603050405020304" pitchFamily="18" charset="0"/>
              </a:rPr>
              <a:t>    </a:t>
            </a:r>
            <a:r>
              <a:rPr lang="en-US" altLang="ko-KR" sz="2800" baseline="30000">
                <a:latin typeface="MD솔체" pitchFamily="18" charset="-127"/>
                <a:ea typeface="MD솔체" pitchFamily="18" charset="-127"/>
              </a:rPr>
              <a:t>3</a:t>
            </a:r>
            <a:r>
              <a:rPr lang="en-US" altLang="ko-KR" sz="28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축복하는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자에게는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복을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내리고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</a:p>
          <a:p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저주하는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자에게는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저주하리니</a:t>
            </a:r>
            <a:endParaRPr lang="en-US" altLang="ko-KR" sz="2800">
              <a:solidFill>
                <a:schemeClr val="folHlink"/>
              </a:solidFill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땅의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모든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족속이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너를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인하여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복을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얻을</a:t>
            </a:r>
            <a:endParaRPr lang="en-US" altLang="ko-KR" sz="2800">
              <a:solidFill>
                <a:schemeClr val="folHlink"/>
              </a:solidFill>
              <a:latin typeface="MD솔체" pitchFamily="18" charset="-127"/>
              <a:ea typeface="MD솔체" pitchFamily="18" charset="-127"/>
            </a:endParaRPr>
          </a:p>
          <a:p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 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것이니라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하신지라</a:t>
            </a:r>
            <a:r>
              <a:rPr lang="en-US" altLang="ko-KR" sz="2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.</a:t>
            </a:r>
            <a:r>
              <a:rPr lang="ko-KR" altLang="en-US" sz="2800">
                <a:solidFill>
                  <a:schemeClr val="folHlink"/>
                </a:solidFill>
                <a:latin typeface="Times New Roman" panose="02020603050405020304" pitchFamily="18" charset="0"/>
                <a:ea typeface="MD솔체" pitchFamily="18" charset="-127"/>
              </a:rPr>
              <a:t>”</a:t>
            </a:r>
            <a:endParaRPr lang="en-US" altLang="ko-KR" sz="2800"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ED14B05C-EEAD-CB4E-A483-DBE661501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85000" name="Oval 8">
            <a:extLst>
              <a:ext uri="{FF2B5EF4-FFF2-40B4-BE49-F238E27FC236}">
                <a16:creationId xmlns:a16="http://schemas.microsoft.com/office/drawing/2014/main" id="{5A29EC8C-B3E0-A242-A6DD-9595B5B9F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981200"/>
            <a:ext cx="2103438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5001" name="Oval 9">
            <a:extLst>
              <a:ext uri="{FF2B5EF4-FFF2-40B4-BE49-F238E27FC236}">
                <a16:creationId xmlns:a16="http://schemas.microsoft.com/office/drawing/2014/main" id="{B119A139-3E4F-BC49-A1D5-5D5F0EE03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819400"/>
            <a:ext cx="2676525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5002" name="Oval 10">
            <a:extLst>
              <a:ext uri="{FF2B5EF4-FFF2-40B4-BE49-F238E27FC236}">
                <a16:creationId xmlns:a16="http://schemas.microsoft.com/office/drawing/2014/main" id="{EF95E60A-BDA8-3746-83AA-480B604CB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267200"/>
            <a:ext cx="8440738" cy="2438400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utoUpdateAnimBg="0"/>
      <p:bldP spid="84997" grpId="0" autoUpdateAnimBg="0"/>
      <p:bldP spid="84998" grpId="0" autoUpdateAnimBg="0"/>
      <p:bldP spid="85000" grpId="0" animBg="1"/>
      <p:bldP spid="85001" grpId="0" animBg="1"/>
      <p:bldP spid="8500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4EE5EDF-AD5C-2948-A307-3733C2167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ko-KR" sz="3200">
              <a:solidFill>
                <a:srgbClr val="00008A"/>
              </a:solidFill>
              <a:latin typeface="Times New Roman" panose="02020603050405020304" pitchFamily="18" charset="0"/>
            </a:endParaRP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rgbClr val="00008A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400">
                <a:solidFill>
                  <a:srgbClr val="00008A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400">
                <a:solidFill>
                  <a:srgbClr val="00008A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The Lord had said to Abram, 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       </a:t>
            </a:r>
            <a:r>
              <a:rPr lang="ko-KR" altLang="en-US" sz="2800">
                <a:solidFill>
                  <a:srgbClr val="00008A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Leave your country, your people and your 		father</a:t>
            </a:r>
            <a:r>
              <a:rPr lang="ko-KR" altLang="en-US" sz="2800">
                <a:solidFill>
                  <a:srgbClr val="00008A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s household, and go to </a:t>
            </a:r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the land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		I will 	show you.</a:t>
            </a:r>
          </a:p>
          <a:p>
            <a:r>
              <a:rPr lang="en-US" altLang="ko-KR" sz="2000">
                <a:solidFill>
                  <a:srgbClr val="00008A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rgbClr val="00008A"/>
                </a:solidFill>
                <a:latin typeface="Times New Roman" panose="02020603050405020304" pitchFamily="18" charset="0"/>
              </a:rPr>
              <a:t>2</a:t>
            </a:r>
            <a:r>
              <a:rPr lang="ko-KR" altLang="en-US" sz="2800">
                <a:solidFill>
                  <a:srgbClr val="00008A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I will make you into </a:t>
            </a:r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a great nation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     and I will bless you;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  I will make your name great,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     and you will be a blessing.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rgbClr val="00008A"/>
                </a:solidFill>
                <a:latin typeface="Times New Roman" panose="02020603050405020304" pitchFamily="18" charset="0"/>
              </a:rPr>
              <a:t>3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I will bless those who bless you,</a:t>
            </a:r>
          </a:p>
          <a:p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	       and whoever curses you I will curse;</a:t>
            </a:r>
          </a:p>
          <a:p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	 and all peoples on earth</a:t>
            </a:r>
          </a:p>
          <a:p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	      will be blessed through you.</a:t>
            </a:r>
            <a:r>
              <a:rPr lang="ko-KR" altLang="en-US" sz="2800" i="1">
                <a:solidFill>
                  <a:srgbClr val="00008A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       (NIV)</a:t>
            </a:r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2250218A-6718-BC48-B143-022C3B863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1574800"/>
            <a:ext cx="7132637" cy="4359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이러한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말들이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아브라함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당시처럼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오늘날에도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유효한가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? 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그렇지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않다면</a:t>
            </a:r>
            <a:r>
              <a:rPr lang="en-US" altLang="ko-KR" sz="4000">
                <a:solidFill>
                  <a:schemeClr val="folHlink"/>
                </a:solidFill>
                <a:ea typeface="MD솔체" pitchFamily="18" charset="-127"/>
              </a:rPr>
              <a:t>…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성경의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solidFill>
                  <a:srgbClr val="99CCFF"/>
                </a:solidFill>
                <a:latin typeface="MD솔체" pitchFamily="18" charset="-127"/>
                <a:ea typeface="MD솔체" pitchFamily="18" charset="-127"/>
              </a:rPr>
              <a:t>다른</a:t>
            </a:r>
            <a:r>
              <a:rPr lang="en-US" altLang="ko-KR" sz="4000" i="1">
                <a:solidFill>
                  <a:srgbClr val="99CCFF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 i="1">
                <a:solidFill>
                  <a:srgbClr val="99CCFF"/>
                </a:solidFill>
                <a:latin typeface="MD솔체" pitchFamily="18" charset="-127"/>
                <a:ea typeface="MD솔체" pitchFamily="18" charset="-127"/>
              </a:rPr>
              <a:t>부분들은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더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이상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유효하지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않은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것으로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한쪽으로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밀어놓을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것들이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있는가</a:t>
            </a:r>
            <a:r>
              <a:rPr lang="en-US" altLang="ko-KR" sz="40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?</a:t>
            </a:r>
            <a:r>
              <a:rPr lang="en-US" altLang="ko-KR" sz="400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B3B20127-B5B1-1A44-B3D1-18593FF9F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50631E4F-5FA1-7343-A832-3AE9ABAE6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6B587FDE-2EAB-2C49-89E5-223152542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12: 1-3</a:t>
            </a:r>
          </a:p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아브라함과의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</a:t>
            </a: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약속들</a:t>
            </a:r>
            <a:endParaRPr lang="en-US" altLang="ko-KR" sz="3200">
              <a:solidFill>
                <a:srgbClr val="DDEE5E"/>
              </a:solidFill>
              <a:latin typeface="HY크리스탈M" charset="0"/>
              <a:ea typeface="HY크리스탈M" charset="0"/>
              <a:cs typeface="HY크리스탈M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9ADD3CB2-15DB-6B4B-85D6-B114A97B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ko-KR" sz="3200">
              <a:solidFill>
                <a:srgbClr val="00008A"/>
              </a:solidFill>
              <a:latin typeface="Times New Roman" panose="02020603050405020304" pitchFamily="18" charset="0"/>
            </a:endParaRP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rgbClr val="00008A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400">
                <a:solidFill>
                  <a:srgbClr val="00008A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400">
                <a:solidFill>
                  <a:srgbClr val="00008A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The Lord had said to Abram, 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       </a:t>
            </a:r>
            <a:r>
              <a:rPr lang="ko-KR" altLang="en-US" sz="2800">
                <a:solidFill>
                  <a:srgbClr val="00008A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Leave your country, your people and your 		father</a:t>
            </a:r>
            <a:r>
              <a:rPr lang="ko-KR" altLang="en-US" sz="2800">
                <a:solidFill>
                  <a:srgbClr val="00008A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s household, and go to </a:t>
            </a:r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the land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		I will 	show you.</a:t>
            </a:r>
          </a:p>
          <a:p>
            <a:r>
              <a:rPr lang="en-US" altLang="ko-KR" sz="2000">
                <a:solidFill>
                  <a:srgbClr val="00008A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rgbClr val="00008A"/>
                </a:solidFill>
                <a:latin typeface="Times New Roman" panose="02020603050405020304" pitchFamily="18" charset="0"/>
              </a:rPr>
              <a:t>2</a:t>
            </a:r>
            <a:r>
              <a:rPr lang="ko-KR" altLang="en-US" sz="2800">
                <a:solidFill>
                  <a:srgbClr val="00008A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I will make you into </a:t>
            </a:r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a great nation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     and I will bless you;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  I will make your name great,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     and you will be a blessing.</a:t>
            </a:r>
          </a:p>
          <a:p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	 </a:t>
            </a:r>
            <a:r>
              <a:rPr lang="en-US" altLang="ko-KR" sz="2800" baseline="30000">
                <a:solidFill>
                  <a:srgbClr val="00008A"/>
                </a:solidFill>
                <a:latin typeface="Times New Roman" panose="02020603050405020304" pitchFamily="18" charset="0"/>
              </a:rPr>
              <a:t>3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</a:t>
            </a:r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I will bless those who bless you,</a:t>
            </a:r>
          </a:p>
          <a:p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	       and whoever curses you I will curse;</a:t>
            </a:r>
          </a:p>
          <a:p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	 and all peoples on earth</a:t>
            </a:r>
          </a:p>
          <a:p>
            <a:r>
              <a:rPr lang="en-US" altLang="ko-KR" sz="2800" i="1">
                <a:solidFill>
                  <a:srgbClr val="00008A"/>
                </a:solidFill>
                <a:latin typeface="Times New Roman" panose="02020603050405020304" pitchFamily="18" charset="0"/>
              </a:rPr>
              <a:t>	      will be blessed through you.</a:t>
            </a:r>
            <a:r>
              <a:rPr lang="ko-KR" altLang="en-US" sz="2800" i="1">
                <a:solidFill>
                  <a:srgbClr val="00008A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ko-KR" sz="2800">
                <a:solidFill>
                  <a:srgbClr val="00008A"/>
                </a:solidFill>
                <a:latin typeface="Times New Roman" panose="02020603050405020304" pitchFamily="18" charset="0"/>
              </a:rPr>
              <a:t>        (NIV)</a:t>
            </a: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777CBD1D-845E-6846-BE92-8B8F60767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144713"/>
            <a:ext cx="7426325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6000">
                <a:solidFill>
                  <a:srgbClr val="FFFF00"/>
                </a:solidFill>
              </a:rPr>
              <a:t>O.K., </a:t>
            </a:r>
            <a:r>
              <a:rPr lang="ko-KR" altLang="en-US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그렇다면</a:t>
            </a:r>
            <a:r>
              <a:rPr lang="en-US" altLang="ko-KR" sz="6000">
                <a:solidFill>
                  <a:srgbClr val="FFFF00"/>
                </a:solidFill>
                <a:ea typeface="MD솔체" pitchFamily="18" charset="-127"/>
              </a:rPr>
              <a:t>…</a:t>
            </a:r>
            <a:r>
              <a:rPr lang="en-US" altLang="ko-KR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어느</a:t>
            </a:r>
            <a:r>
              <a:rPr lang="en-US" altLang="ko-KR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것이든</a:t>
            </a:r>
            <a:r>
              <a:rPr lang="en-US" altLang="ko-KR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여기에서</a:t>
            </a:r>
            <a:r>
              <a:rPr lang="en-US" altLang="ko-KR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유효한가</a:t>
            </a:r>
            <a:r>
              <a:rPr lang="en-US" altLang="ko-KR" sz="6000">
                <a:solidFill>
                  <a:srgbClr val="FFFF00"/>
                </a:solidFill>
                <a:latin typeface="MD솔체" pitchFamily="18" charset="-127"/>
                <a:ea typeface="MD솔체" pitchFamily="18" charset="-127"/>
              </a:rPr>
              <a:t>?</a:t>
            </a: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493A24FD-3383-A949-BC37-B4011D1DD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F112E327-4CBC-9D4F-9C27-5B1797486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F0E4A186-7008-A042-B932-51D59930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12: 1-3</a:t>
            </a:r>
          </a:p>
          <a:p>
            <a:pPr algn="ctr">
              <a:defRPr/>
            </a:pP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아브라함과의</a:t>
            </a:r>
            <a:r>
              <a:rPr lang="en-US" altLang="ko-KR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 </a:t>
            </a:r>
            <a:r>
              <a:rPr lang="ko-KR" altLang="en-US" sz="3200">
                <a:solidFill>
                  <a:srgbClr val="DDEE5E"/>
                </a:solidFill>
                <a:latin typeface="HY크리스탈M" charset="0"/>
                <a:ea typeface="HY크리스탈M" charset="0"/>
                <a:cs typeface="HY크리스탈M" charset="0"/>
              </a:rPr>
              <a:t>약속들</a:t>
            </a:r>
            <a:endParaRPr lang="en-US" altLang="ko-KR" sz="3200">
              <a:solidFill>
                <a:srgbClr val="DDEE5E"/>
              </a:solidFill>
              <a:latin typeface="HY크리스탈M" charset="0"/>
              <a:ea typeface="HY크리스탈M" charset="0"/>
              <a:cs typeface="HY크리스탈M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FDC8A023-B0CD-B641-A44B-135CFB7A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>
            <a:extLst>
              <a:ext uri="{FF2B5EF4-FFF2-40B4-BE49-F238E27FC236}">
                <a16:creationId xmlns:a16="http://schemas.microsoft.com/office/drawing/2014/main" id="{87713774-731B-184F-8711-D297AC03E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9085E603-409E-5C49-90CA-EEABE9324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8788"/>
            <a:ext cx="41910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아브라함</a:t>
            </a:r>
            <a:r>
              <a:rPr lang="en-US" altLang="ko-KR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 </a:t>
            </a: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언약</a:t>
            </a:r>
            <a:endParaRPr lang="en-US" altLang="ko-KR" sz="7200" i="1">
              <a:solidFill>
                <a:schemeClr val="tx2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9F99498D-8B6B-9C43-A58C-F6BD80BA1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아브라함을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부르심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 </a:t>
            </a:r>
            <a:r>
              <a:rPr lang="en-US" altLang="ko-KR" sz="2400"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12:1-3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78DDD6CD-26A8-2545-BE39-21C44BFD7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땅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367FA65D-4F7F-4C44-BBEB-DEB9358AB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24" name="Line 8">
            <a:extLst>
              <a:ext uri="{FF2B5EF4-FFF2-40B4-BE49-F238E27FC236}">
                <a16:creationId xmlns:a16="http://schemas.microsoft.com/office/drawing/2014/main" id="{9599797C-E9C1-B24C-9D54-5B933C3E9C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25" name="Line 9">
            <a:extLst>
              <a:ext uri="{FF2B5EF4-FFF2-40B4-BE49-F238E27FC236}">
                <a16:creationId xmlns:a16="http://schemas.microsoft.com/office/drawing/2014/main" id="{6F731378-684F-6B44-9435-371FB543D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26" name="Line 10">
            <a:extLst>
              <a:ext uri="{FF2B5EF4-FFF2-40B4-BE49-F238E27FC236}">
                <a16:creationId xmlns:a16="http://schemas.microsoft.com/office/drawing/2014/main" id="{3D83B4C3-5CBC-DD40-A557-CAE361E90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27" name="Line 11">
            <a:extLst>
              <a:ext uri="{FF2B5EF4-FFF2-40B4-BE49-F238E27FC236}">
                <a16:creationId xmlns:a16="http://schemas.microsoft.com/office/drawing/2014/main" id="{CAF18922-1192-F14E-961E-D6EE5865A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28" name="Line 12">
            <a:extLst>
              <a:ext uri="{FF2B5EF4-FFF2-40B4-BE49-F238E27FC236}">
                <a16:creationId xmlns:a16="http://schemas.microsoft.com/office/drawing/2014/main" id="{CC1E2DED-9660-3A40-A7F9-00EEE4556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29" name="Text Box 13">
            <a:extLst>
              <a:ext uri="{FF2B5EF4-FFF2-40B4-BE49-F238E27FC236}">
                <a16:creationId xmlns:a16="http://schemas.microsoft.com/office/drawing/2014/main" id="{54D60BA1-E2E7-5C45-B2EF-130B36CE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86030" name="Text Box 14">
            <a:extLst>
              <a:ext uri="{FF2B5EF4-FFF2-40B4-BE49-F238E27FC236}">
                <a16:creationId xmlns:a16="http://schemas.microsoft.com/office/drawing/2014/main" id="{47C974F1-5DC1-2041-A071-15516D16F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언약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</a:t>
            </a:r>
            <a:r>
              <a:rPr lang="en-US" altLang="ko-KR" sz="2400">
                <a:latin typeface="Helvetica" charset="0"/>
                <a:ea typeface="굴림" charset="0"/>
              </a:rPr>
              <a:t>      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15:9-18</a:t>
            </a:r>
            <a:endParaRPr lang="en-US" altLang="ko-KR" sz="2000" b="0">
              <a:latin typeface="Comic Sans MS" charset="0"/>
              <a:ea typeface="굴림" charset="0"/>
            </a:endParaRPr>
          </a:p>
        </p:txBody>
      </p:sp>
      <p:sp>
        <p:nvSpPr>
          <p:cNvPr id="86031" name="Rectangle 15">
            <a:extLst>
              <a:ext uri="{FF2B5EF4-FFF2-40B4-BE49-F238E27FC236}">
                <a16:creationId xmlns:a16="http://schemas.microsoft.com/office/drawing/2014/main" id="{EF541545-6EAC-8E47-B879-42CB7A04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민족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86032" name="Rectangle 16">
            <a:extLst>
              <a:ext uri="{FF2B5EF4-FFF2-40B4-BE49-F238E27FC236}">
                <a16:creationId xmlns:a16="http://schemas.microsoft.com/office/drawing/2014/main" id="{B4C90851-E605-D942-850C-3AA27B2E7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i="1">
                <a:solidFill>
                  <a:srgbClr val="5BFF5B"/>
                </a:solidFill>
                <a:latin typeface="Helvetica" charset="0"/>
                <a:ea typeface="굴림" charset="0"/>
              </a:rPr>
              <a:t>        </a:t>
            </a: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축복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86033" name="Rectangle 17">
            <a:extLst>
              <a:ext uri="{FF2B5EF4-FFF2-40B4-BE49-F238E27FC236}">
                <a16:creationId xmlns:a16="http://schemas.microsoft.com/office/drawing/2014/main" id="{E07D75A1-DF33-0248-9ADE-E4605F194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13:15</a:t>
            </a:r>
          </a:p>
        </p:txBody>
      </p:sp>
      <p:sp>
        <p:nvSpPr>
          <p:cNvPr id="86034" name="Rectangle 18">
            <a:extLst>
              <a:ext uri="{FF2B5EF4-FFF2-40B4-BE49-F238E27FC236}">
                <a16:creationId xmlns:a16="http://schemas.microsoft.com/office/drawing/2014/main" id="{6CE7C7BA-F052-DE41-925D-217FB06F2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12:1</a:t>
            </a:r>
          </a:p>
        </p:txBody>
      </p:sp>
      <p:sp>
        <p:nvSpPr>
          <p:cNvPr id="86035" name="Rectangle 19">
            <a:extLst>
              <a:ext uri="{FF2B5EF4-FFF2-40B4-BE49-F238E27FC236}">
                <a16:creationId xmlns:a16="http://schemas.microsoft.com/office/drawing/2014/main" id="{56BADCD8-8647-0A4A-9625-CF1D652BB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12:2</a:t>
            </a:r>
          </a:p>
        </p:txBody>
      </p:sp>
      <p:sp>
        <p:nvSpPr>
          <p:cNvPr id="86036" name="Rectangle 20">
            <a:extLst>
              <a:ext uri="{FF2B5EF4-FFF2-40B4-BE49-F238E27FC236}">
                <a16:creationId xmlns:a16="http://schemas.microsoft.com/office/drawing/2014/main" id="{B771AB15-AF3E-8442-90AA-DF232CE70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000">
                <a:latin typeface="Helvetica" charset="0"/>
                <a:ea typeface="굴림" charset="0"/>
              </a:rPr>
              <a:t>     </a:t>
            </a: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12:3</a:t>
            </a:r>
          </a:p>
        </p:txBody>
      </p:sp>
      <p:sp>
        <p:nvSpPr>
          <p:cNvPr id="86038" name="Rectangle 22">
            <a:extLst>
              <a:ext uri="{FF2B5EF4-FFF2-40B4-BE49-F238E27FC236}">
                <a16:creationId xmlns:a16="http://schemas.microsoft.com/office/drawing/2014/main" id="{6666E07E-8595-394B-A7BE-23BE47D45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”</a:t>
            </a:r>
            <a:endParaRPr lang="en-US" altLang="ko-KR" sz="2400" i="1">
              <a:solidFill>
                <a:srgbClr val="FFFF39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86039" name="Line 23">
            <a:extLst>
              <a:ext uri="{FF2B5EF4-FFF2-40B4-BE49-F238E27FC236}">
                <a16:creationId xmlns:a16="http://schemas.microsoft.com/office/drawing/2014/main" id="{10235D50-7FD6-5D4B-B5EF-D9A3788104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86041" name="Rectangle 25">
            <a:extLst>
              <a:ext uri="{FF2B5EF4-FFF2-40B4-BE49-F238E27FC236}">
                <a16:creationId xmlns:a16="http://schemas.microsoft.com/office/drawing/2014/main" id="{B05D1FCF-F41D-3446-86ED-539A23654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chemeClr val="folHlink"/>
                </a:solidFill>
                <a:latin typeface="Helvetica" charset="0"/>
                <a:ea typeface="MD솔체" charset="0"/>
                <a:cs typeface="MD솔체" charset="0"/>
              </a:rPr>
              <a:t>영원한</a:t>
            </a:r>
            <a:endParaRPr lang="en-US" altLang="ko-KR" sz="2800" i="1">
              <a:solidFill>
                <a:schemeClr val="folHlink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grpSp>
        <p:nvGrpSpPr>
          <p:cNvPr id="51223" name="Group 27">
            <a:extLst>
              <a:ext uri="{FF2B5EF4-FFF2-40B4-BE49-F238E27FC236}">
                <a16:creationId xmlns:a16="http://schemas.microsoft.com/office/drawing/2014/main" id="{43990E6D-7D7F-3B4D-BA5F-0EB0AEFA7C19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86044" name="AutoShape 28">
              <a:extLst>
                <a:ext uri="{FF2B5EF4-FFF2-40B4-BE49-F238E27FC236}">
                  <a16:creationId xmlns:a16="http://schemas.microsoft.com/office/drawing/2014/main" id="{22C02EEB-F39B-3741-AFF9-25121DA4F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5" name="AutoShape 29">
              <a:extLst>
                <a:ext uri="{FF2B5EF4-FFF2-40B4-BE49-F238E27FC236}">
                  <a16:creationId xmlns:a16="http://schemas.microsoft.com/office/drawing/2014/main" id="{DBF0409A-564E-104F-82E3-64BEEDFBC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6" name="AutoShape 30">
              <a:extLst>
                <a:ext uri="{FF2B5EF4-FFF2-40B4-BE49-F238E27FC236}">
                  <a16:creationId xmlns:a16="http://schemas.microsoft.com/office/drawing/2014/main" id="{E706898D-4611-2C49-A7D9-74078E91B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7" name="AutoShape 31">
              <a:extLst>
                <a:ext uri="{FF2B5EF4-FFF2-40B4-BE49-F238E27FC236}">
                  <a16:creationId xmlns:a16="http://schemas.microsoft.com/office/drawing/2014/main" id="{D3C90244-B4F1-F64A-B13B-8784A594C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048" name="Text Box 32">
            <a:extLst>
              <a:ext uri="{FF2B5EF4-FFF2-40B4-BE49-F238E27FC236}">
                <a16:creationId xmlns:a16="http://schemas.microsoft.com/office/drawing/2014/main" id="{78D940B1-558B-9E4F-A9FB-B07C00A9E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ea typeface="굴림" charset="0"/>
            </a:endParaRPr>
          </a:p>
        </p:txBody>
      </p:sp>
      <p:sp>
        <p:nvSpPr>
          <p:cNvPr id="86049" name="Rectangle 33">
            <a:extLst>
              <a:ext uri="{FF2B5EF4-FFF2-40B4-BE49-F238E27FC236}">
                <a16:creationId xmlns:a16="http://schemas.microsoft.com/office/drawing/2014/main" id="{CCF4CB38-AA1C-224C-B8D9-01B9687CB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86050" name="Text Box 34">
            <a:extLst>
              <a:ext uri="{FF2B5EF4-FFF2-40B4-BE49-F238E27FC236}">
                <a16:creationId xmlns:a16="http://schemas.microsoft.com/office/drawing/2014/main" id="{6CD3C055-AB7C-524E-8206-C6F2FBC57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86051" name="Rectangle 35">
            <a:extLst>
              <a:ext uri="{FF2B5EF4-FFF2-40B4-BE49-F238E27FC236}">
                <a16:creationId xmlns:a16="http://schemas.microsoft.com/office/drawing/2014/main" id="{B19A4D90-5223-2B4D-A589-33C8825F1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Ovr>
    <a:masterClrMapping/>
  </p:clrMapOvr>
  <p:transition>
    <p:wheel spokes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4E2AB25E-DDF6-8848-B5F9-3EBE4DD85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ko-KR" sz="3600" i="1">
              <a:latin typeface="Times New Roman" charset="0"/>
              <a:ea typeface="굴림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i="1">
                <a:solidFill>
                  <a:schemeClr val="tx2"/>
                </a:solidFill>
                <a:latin typeface="HY크리스탈M" charset="0"/>
                <a:ea typeface="HY크리스탈M" charset="0"/>
                <a:cs typeface="HY크리스탈M" charset="0"/>
              </a:rPr>
              <a:t>영원한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...</a:t>
            </a:r>
            <a:r>
              <a:rPr lang="ko-KR" altLang="en-US" sz="36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 13:15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678737C7-2856-6443-8DBD-FC6EA61CA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676400"/>
            <a:ext cx="6683375" cy="3441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ko-KR" sz="2000" b="0" i="1">
              <a:latin typeface="Times New Roman" charset="0"/>
              <a:ea typeface="굴림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4400" baseline="32000">
                <a:latin typeface="MD솔체" charset="0"/>
                <a:ea typeface="MD솔체" charset="0"/>
                <a:cs typeface="MD솔체" charset="0"/>
              </a:rPr>
              <a:t>15 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보이는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땅을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내가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너와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네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자손에게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주리니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solidFill>
                  <a:srgbClr val="FB2E05"/>
                </a:solidFill>
                <a:latin typeface="MD솔체" charset="0"/>
                <a:ea typeface="MD솔체" charset="0"/>
                <a:cs typeface="MD솔체" charset="0"/>
              </a:rPr>
              <a:t>영원히</a:t>
            </a:r>
            <a:r>
              <a:rPr lang="en-US" altLang="ko-KR" sz="4000">
                <a:solidFill>
                  <a:srgbClr val="FB2E05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이르리라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.</a:t>
            </a:r>
            <a:endParaRPr lang="en-US" altLang="ko-KR" sz="4000">
              <a:solidFill>
                <a:srgbClr val="F32B2B"/>
              </a:solidFill>
              <a:latin typeface="MD솔체" charset="0"/>
              <a:ea typeface="MD솔체" charset="0"/>
              <a:cs typeface="MD솔체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4000"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426D62F4-4B61-484D-A5AD-DB5C2350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DAD32C76-7B00-1643-BB89-40B48CEA0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87046" name="Oval 6">
            <a:extLst>
              <a:ext uri="{FF2B5EF4-FFF2-40B4-BE49-F238E27FC236}">
                <a16:creationId xmlns:a16="http://schemas.microsoft.com/office/drawing/2014/main" id="{4875164F-DEB8-1C4B-9035-EC9894D87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19400"/>
            <a:ext cx="2803525" cy="1077913"/>
          </a:xfrm>
          <a:prstGeom prst="ellipse">
            <a:avLst/>
          </a:prstGeom>
          <a:noFill/>
          <a:ln w="76200">
            <a:solidFill>
              <a:srgbClr val="FF0F07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4207319E-E1FA-1B43-99E6-949520C8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B4A5B93E-7371-6240-B22B-4CC699CB3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0531010F-CBB5-8549-8905-BF4579738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8788"/>
            <a:ext cx="41910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아브라함</a:t>
            </a:r>
            <a:r>
              <a:rPr lang="en-US" altLang="ko-KR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 </a:t>
            </a: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언약</a:t>
            </a:r>
            <a:endParaRPr lang="en-US" altLang="ko-KR" sz="7200" i="1">
              <a:solidFill>
                <a:schemeClr val="tx2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082AC5E2-7E90-3E44-9C96-D2C6F40BB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아브라함을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부르심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 </a:t>
            </a:r>
            <a:r>
              <a:rPr lang="en-US" altLang="ko-KR" sz="2400"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12:1-3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0A4997E1-FA09-D040-967F-A34790B26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땅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6D41C3CE-9D71-2E45-9531-412663199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0" name="Line 8">
            <a:extLst>
              <a:ext uri="{FF2B5EF4-FFF2-40B4-BE49-F238E27FC236}">
                <a16:creationId xmlns:a16="http://schemas.microsoft.com/office/drawing/2014/main" id="{0DFD4B23-4AB1-E242-ACB3-FDF9613E1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1" name="Line 9">
            <a:extLst>
              <a:ext uri="{FF2B5EF4-FFF2-40B4-BE49-F238E27FC236}">
                <a16:creationId xmlns:a16="http://schemas.microsoft.com/office/drawing/2014/main" id="{AD5A294E-C5A0-5847-9A01-1F9827E0B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2" name="Line 10">
            <a:extLst>
              <a:ext uri="{FF2B5EF4-FFF2-40B4-BE49-F238E27FC236}">
                <a16:creationId xmlns:a16="http://schemas.microsoft.com/office/drawing/2014/main" id="{55F02429-7A84-7D4D-AFA6-906AE2F8D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3" name="Line 11">
            <a:extLst>
              <a:ext uri="{FF2B5EF4-FFF2-40B4-BE49-F238E27FC236}">
                <a16:creationId xmlns:a16="http://schemas.microsoft.com/office/drawing/2014/main" id="{10039E10-01D5-7947-A277-CCFF0F895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4" name="Line 12">
            <a:extLst>
              <a:ext uri="{FF2B5EF4-FFF2-40B4-BE49-F238E27FC236}">
                <a16:creationId xmlns:a16="http://schemas.microsoft.com/office/drawing/2014/main" id="{9A7D88C8-D953-DF46-9B22-F5CE73F29D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05" name="Text Box 13">
            <a:extLst>
              <a:ext uri="{FF2B5EF4-FFF2-40B4-BE49-F238E27FC236}">
                <a16:creationId xmlns:a16="http://schemas.microsoft.com/office/drawing/2014/main" id="{6F0E6A47-8C78-4D41-B992-C5248B4A4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33806" name="Text Box 14">
            <a:extLst>
              <a:ext uri="{FF2B5EF4-FFF2-40B4-BE49-F238E27FC236}">
                <a16:creationId xmlns:a16="http://schemas.microsoft.com/office/drawing/2014/main" id="{FD12094F-6E31-C042-AC0D-99699513E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언약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</a:t>
            </a:r>
            <a:r>
              <a:rPr lang="en-US" altLang="ko-KR" sz="2400">
                <a:latin typeface="Helvetica" charset="0"/>
                <a:ea typeface="굴림" charset="0"/>
              </a:rPr>
              <a:t>      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15:9-18</a:t>
            </a:r>
            <a:endParaRPr lang="en-US" altLang="ko-KR" sz="2000" b="0">
              <a:latin typeface="Comic Sans MS" charset="0"/>
              <a:ea typeface="굴림" charset="0"/>
            </a:endParaRPr>
          </a:p>
        </p:txBody>
      </p:sp>
      <p:sp>
        <p:nvSpPr>
          <p:cNvPr id="33807" name="Rectangle 15">
            <a:extLst>
              <a:ext uri="{FF2B5EF4-FFF2-40B4-BE49-F238E27FC236}">
                <a16:creationId xmlns:a16="http://schemas.microsoft.com/office/drawing/2014/main" id="{A4C1D298-56D5-E44D-B5F7-3F86E3AAB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민족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3808" name="Rectangle 16">
            <a:extLst>
              <a:ext uri="{FF2B5EF4-FFF2-40B4-BE49-F238E27FC236}">
                <a16:creationId xmlns:a16="http://schemas.microsoft.com/office/drawing/2014/main" id="{3804C220-1E40-9446-B33F-C79CBFB8C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i="1">
                <a:solidFill>
                  <a:srgbClr val="5BFF5B"/>
                </a:solidFill>
                <a:latin typeface="Helvetica" charset="0"/>
                <a:ea typeface="굴림" charset="0"/>
              </a:rPr>
              <a:t>        </a:t>
            </a: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축복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3809" name="Rectangle 17">
            <a:extLst>
              <a:ext uri="{FF2B5EF4-FFF2-40B4-BE49-F238E27FC236}">
                <a16:creationId xmlns:a16="http://schemas.microsoft.com/office/drawing/2014/main" id="{E2B8388F-0BBF-1E41-B80F-DEF5F8145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13:15</a:t>
            </a:r>
          </a:p>
        </p:txBody>
      </p:sp>
      <p:sp>
        <p:nvSpPr>
          <p:cNvPr id="33810" name="Rectangle 18">
            <a:extLst>
              <a:ext uri="{FF2B5EF4-FFF2-40B4-BE49-F238E27FC236}">
                <a16:creationId xmlns:a16="http://schemas.microsoft.com/office/drawing/2014/main" id="{39B806A8-BBD6-F94D-B6D5-6248817C0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12:1</a:t>
            </a:r>
          </a:p>
        </p:txBody>
      </p:sp>
      <p:sp>
        <p:nvSpPr>
          <p:cNvPr id="33811" name="Rectangle 19">
            <a:extLst>
              <a:ext uri="{FF2B5EF4-FFF2-40B4-BE49-F238E27FC236}">
                <a16:creationId xmlns:a16="http://schemas.microsoft.com/office/drawing/2014/main" id="{9B22A126-5C21-3D41-9DEE-59C81FE84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12:2</a:t>
            </a:r>
          </a:p>
        </p:txBody>
      </p:sp>
      <p:sp>
        <p:nvSpPr>
          <p:cNvPr id="33812" name="Rectangle 20">
            <a:extLst>
              <a:ext uri="{FF2B5EF4-FFF2-40B4-BE49-F238E27FC236}">
                <a16:creationId xmlns:a16="http://schemas.microsoft.com/office/drawing/2014/main" id="{3EB6E3CA-F7D6-9640-BC8B-FAA364388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000">
                <a:latin typeface="Helvetica" charset="0"/>
                <a:ea typeface="굴림" charset="0"/>
              </a:rPr>
              <a:t>     </a:t>
            </a: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12:3</a:t>
            </a:r>
          </a:p>
        </p:txBody>
      </p:sp>
      <p:sp>
        <p:nvSpPr>
          <p:cNvPr id="33813" name="Rectangle 21">
            <a:extLst>
              <a:ext uri="{FF2B5EF4-FFF2-40B4-BE49-F238E27FC236}">
                <a16:creationId xmlns:a16="http://schemas.microsoft.com/office/drawing/2014/main" id="{F6B568C5-49A3-1740-920A-7ADF805CB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13:14-16</a:t>
            </a:r>
          </a:p>
        </p:txBody>
      </p:sp>
      <p:sp>
        <p:nvSpPr>
          <p:cNvPr id="33814" name="Rectangle 22">
            <a:extLst>
              <a:ext uri="{FF2B5EF4-FFF2-40B4-BE49-F238E27FC236}">
                <a16:creationId xmlns:a16="http://schemas.microsoft.com/office/drawing/2014/main" id="{F23C7D74-6A50-634C-A0A0-9D10D7D06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”</a:t>
            </a:r>
            <a:endParaRPr lang="en-US" altLang="ko-KR" sz="2400" i="1">
              <a:solidFill>
                <a:srgbClr val="FFFF39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33815" name="Line 23">
            <a:extLst>
              <a:ext uri="{FF2B5EF4-FFF2-40B4-BE49-F238E27FC236}">
                <a16:creationId xmlns:a16="http://schemas.microsoft.com/office/drawing/2014/main" id="{2369DF69-A4ED-0B49-B0C3-C520FAA176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6" name="Line 24">
            <a:extLst>
              <a:ext uri="{FF2B5EF4-FFF2-40B4-BE49-F238E27FC236}">
                <a16:creationId xmlns:a16="http://schemas.microsoft.com/office/drawing/2014/main" id="{6F665E41-A0F6-0044-86B5-7EFB098739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3817" name="Rectangle 25">
            <a:extLst>
              <a:ext uri="{FF2B5EF4-FFF2-40B4-BE49-F238E27FC236}">
                <a16:creationId xmlns:a16="http://schemas.microsoft.com/office/drawing/2014/main" id="{0081EB19-D809-3144-807E-E5A990F36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chemeClr val="folHlink"/>
                </a:solidFill>
                <a:latin typeface="Helvetica" charset="0"/>
                <a:ea typeface="MD솔체" charset="0"/>
                <a:cs typeface="MD솔체" charset="0"/>
              </a:rPr>
              <a:t>영원한</a:t>
            </a:r>
            <a:endParaRPr lang="en-US" altLang="ko-KR" sz="2800" i="1">
              <a:solidFill>
                <a:schemeClr val="folHlink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3818" name="Rectangle 26">
            <a:extLst>
              <a:ext uri="{FF2B5EF4-FFF2-40B4-BE49-F238E27FC236}">
                <a16:creationId xmlns:a16="http://schemas.microsoft.com/office/drawing/2014/main" id="{5A2C27FD-4C15-8D4C-8083-7C3E92636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chemeClr val="folHlink"/>
                </a:solidFill>
                <a:latin typeface="Helvetica" charset="0"/>
                <a:ea typeface="MD솔체" charset="0"/>
                <a:cs typeface="MD솔체" charset="0"/>
              </a:rPr>
              <a:t>정확한</a:t>
            </a:r>
            <a:endParaRPr lang="en-US" altLang="ko-KR" sz="2800" i="1">
              <a:solidFill>
                <a:schemeClr val="folHlink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grpSp>
        <p:nvGrpSpPr>
          <p:cNvPr id="53274" name="Group 27">
            <a:extLst>
              <a:ext uri="{FF2B5EF4-FFF2-40B4-BE49-F238E27FC236}">
                <a16:creationId xmlns:a16="http://schemas.microsoft.com/office/drawing/2014/main" id="{C30AD5E5-D9E2-D649-911C-37B12F41A08A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33820" name="AutoShape 28">
              <a:extLst>
                <a:ext uri="{FF2B5EF4-FFF2-40B4-BE49-F238E27FC236}">
                  <a16:creationId xmlns:a16="http://schemas.microsoft.com/office/drawing/2014/main" id="{10F5ABD7-66B1-4C40-83AE-2602DD256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1" name="AutoShape 29">
              <a:extLst>
                <a:ext uri="{FF2B5EF4-FFF2-40B4-BE49-F238E27FC236}">
                  <a16:creationId xmlns:a16="http://schemas.microsoft.com/office/drawing/2014/main" id="{67D5725B-3EE7-B645-88AC-77E130AFA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2" name="AutoShape 30">
              <a:extLst>
                <a:ext uri="{FF2B5EF4-FFF2-40B4-BE49-F238E27FC236}">
                  <a16:creationId xmlns:a16="http://schemas.microsoft.com/office/drawing/2014/main" id="{2A9A9D3D-76DB-D54A-9F0C-4999C32EB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AutoShape 31">
              <a:extLst>
                <a:ext uri="{FF2B5EF4-FFF2-40B4-BE49-F238E27FC236}">
                  <a16:creationId xmlns:a16="http://schemas.microsoft.com/office/drawing/2014/main" id="{A8EB83F0-AC0A-2E44-9F92-055909D8D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24" name="Text Box 32">
            <a:extLst>
              <a:ext uri="{FF2B5EF4-FFF2-40B4-BE49-F238E27FC236}">
                <a16:creationId xmlns:a16="http://schemas.microsoft.com/office/drawing/2014/main" id="{F61147AA-75BD-DF4B-AC25-E74CF2706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ea typeface="굴림" charset="0"/>
            </a:endParaRPr>
          </a:p>
        </p:txBody>
      </p:sp>
      <p:sp>
        <p:nvSpPr>
          <p:cNvPr id="33825" name="Rectangle 33">
            <a:extLst>
              <a:ext uri="{FF2B5EF4-FFF2-40B4-BE49-F238E27FC236}">
                <a16:creationId xmlns:a16="http://schemas.microsoft.com/office/drawing/2014/main" id="{3781796F-3D0C-C748-A540-6C654454B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33826" name="Text Box 34">
            <a:extLst>
              <a:ext uri="{FF2B5EF4-FFF2-40B4-BE49-F238E27FC236}">
                <a16:creationId xmlns:a16="http://schemas.microsoft.com/office/drawing/2014/main" id="{BB340596-B4FC-7F49-B82E-91A46668A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33827" name="Rectangle 35">
            <a:extLst>
              <a:ext uri="{FF2B5EF4-FFF2-40B4-BE49-F238E27FC236}">
                <a16:creationId xmlns:a16="http://schemas.microsoft.com/office/drawing/2014/main" id="{4B366B66-1224-6348-A6E8-210055D8C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3" grpId="0" autoUpdateAnimBg="0"/>
      <p:bldP spid="3381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172D8A9-3C7C-8345-AAFB-E64FB716E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091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7170" name="Picture 3">
            <a:extLst>
              <a:ext uri="{FF2B5EF4-FFF2-40B4-BE49-F238E27FC236}">
                <a16:creationId xmlns:a16="http://schemas.microsoft.com/office/drawing/2014/main" id="{25B72225-913D-A044-BF97-F62680256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WordArt 4">
            <a:extLst>
              <a:ext uri="{FF2B5EF4-FFF2-40B4-BE49-F238E27FC236}">
                <a16:creationId xmlns:a16="http://schemas.microsoft.com/office/drawing/2014/main" id="{2ACC3EF0-ED68-DA4C-AD80-ACF1840D24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66700"/>
            <a:ext cx="8742363" cy="6203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ko-KR" alt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성경적</a:t>
            </a:r>
          </a:p>
          <a:p>
            <a:pPr algn="ctr"/>
            <a:r>
              <a:rPr lang="ko-KR" alt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기본원리</a:t>
            </a:r>
            <a:endParaRPr lang="en-US" sz="80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5FAD41BC-A931-C14C-A55C-F05EA1F6E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4508500"/>
            <a:ext cx="3527425" cy="12652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4800">
                <a:solidFill>
                  <a:srgbClr val="FB2E05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800">
                <a:solidFill>
                  <a:srgbClr val="FB2E05"/>
                </a:solidFill>
                <a:latin typeface="Helvetica" charset="0"/>
                <a:ea typeface="굴림" charset="0"/>
              </a:rPr>
              <a:t>모든</a:t>
            </a:r>
            <a:r>
              <a:rPr lang="en-US" altLang="ko-KR" sz="4800">
                <a:solidFill>
                  <a:srgbClr val="FB2E05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800">
                <a:solidFill>
                  <a:srgbClr val="FB2E05"/>
                </a:solidFill>
                <a:latin typeface="Helvetica" charset="0"/>
                <a:ea typeface="굴림" charset="0"/>
              </a:rPr>
              <a:t>것이</a:t>
            </a:r>
            <a:r>
              <a:rPr lang="en-US" altLang="ko-KR" sz="4800">
                <a:solidFill>
                  <a:srgbClr val="FB2E05"/>
                </a:solidFill>
                <a:latin typeface="Helvetica" charset="0"/>
                <a:ea typeface="굴림" charset="0"/>
              </a:rPr>
              <a:t> 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4800">
                <a:solidFill>
                  <a:srgbClr val="FB2E05"/>
                </a:solidFill>
                <a:latin typeface="Helvetica" charset="0"/>
                <a:ea typeface="굴림" charset="0"/>
              </a:rPr>
              <a:t>시작된</a:t>
            </a:r>
            <a:r>
              <a:rPr lang="en-US" altLang="ko-KR" sz="4800">
                <a:solidFill>
                  <a:srgbClr val="FB2E05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4800">
                <a:solidFill>
                  <a:srgbClr val="FB2E05"/>
                </a:solidFill>
                <a:latin typeface="Helvetica" charset="0"/>
                <a:ea typeface="굴림" charset="0"/>
              </a:rPr>
              <a:t>곳</a:t>
            </a:r>
            <a:r>
              <a:rPr lang="en-US" altLang="ko-KR" sz="4800">
                <a:solidFill>
                  <a:srgbClr val="FB2E05"/>
                </a:solidFill>
                <a:latin typeface="Helvetica" charset="0"/>
                <a:ea typeface="굴림" charset="0"/>
              </a:rPr>
              <a:t>!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8FD83E74-EB96-5344-91C1-E37512D65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9884C047-C77B-E447-87EF-7175EB1C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401638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4000">
                <a:solidFill>
                  <a:srgbClr val="FBF43D"/>
                </a:solidFill>
                <a:latin typeface="Comic Sans MS" charset="0"/>
                <a:ea typeface="굴림" charset="0"/>
              </a:rPr>
              <a:t>5 </a:t>
            </a:r>
            <a:r>
              <a:rPr lang="ko-KR" altLang="en-US" sz="4000">
                <a:solidFill>
                  <a:srgbClr val="FBF43D"/>
                </a:solidFill>
                <a:latin typeface="Comic Sans MS" charset="0"/>
                <a:ea typeface="굴림" charset="0"/>
              </a:rPr>
              <a:t>부</a:t>
            </a:r>
            <a:endParaRPr lang="en-US" altLang="ko-KR" sz="4000">
              <a:solidFill>
                <a:srgbClr val="FBF43D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A3CD3AD6-BA83-4D44-83A4-4694AFC84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92DC0420-D963-CA44-BDBB-3624D4A93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19466" name="Rectangle 10">
            <a:extLst>
              <a:ext uri="{FF2B5EF4-FFF2-40B4-BE49-F238E27FC236}">
                <a16:creationId xmlns:a16="http://schemas.microsoft.com/office/drawing/2014/main" id="{D036CB2F-9A49-FE4B-9948-12F7A34FC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2DF5649E-CE3D-074E-800A-FFE36F3B4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latin typeface="Comic Sans MS" charset="0"/>
                <a:ea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E34116B-80FC-5D4E-B99F-25F29F357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ko-KR" sz="3600" i="1">
              <a:latin typeface="Times New Roman" charset="0"/>
              <a:ea typeface="굴림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i="1">
                <a:solidFill>
                  <a:schemeClr val="tx2"/>
                </a:solidFill>
                <a:latin typeface="HY크리스탈M" charset="0"/>
                <a:ea typeface="HY크리스탈M" charset="0"/>
                <a:cs typeface="HY크리스탈M" charset="0"/>
              </a:rPr>
              <a:t>정확한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...</a:t>
            </a:r>
            <a:r>
              <a:rPr lang="ko-KR" altLang="en-US" sz="36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 13:14-17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1EE056D-D44F-3148-8998-41CF57B9B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975" y="1346200"/>
            <a:ext cx="6683375" cy="4660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ko-KR" sz="2000" b="0" i="1">
              <a:latin typeface="Times New Roman" charset="0"/>
              <a:ea typeface="굴림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4400" baseline="32000">
                <a:latin typeface="Times New Roman" charset="0"/>
                <a:ea typeface="굴림" charset="0"/>
              </a:rPr>
              <a:t>14</a:t>
            </a:r>
            <a:r>
              <a:rPr lang="en-US" altLang="ko-KR" sz="4000">
                <a:latin typeface="Times New Roman" charset="0"/>
                <a:ea typeface="굴림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롯이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아브람을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떠난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후에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여호와께서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아브람에게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이르시되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너는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눈을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들어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너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있는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곳에서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동서남북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바라보라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.</a:t>
            </a:r>
            <a:endParaRPr lang="en-US" altLang="ko-KR" sz="4000">
              <a:solidFill>
                <a:srgbClr val="FFFF57"/>
              </a:solidFill>
              <a:latin typeface="MD솔체" charset="0"/>
              <a:ea typeface="MD솔체" charset="0"/>
              <a:cs typeface="MD솔체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4000">
              <a:latin typeface="Times New Roman" charset="0"/>
              <a:ea typeface="굴림" charset="0"/>
            </a:endParaRP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6CAABFA0-C8BD-6540-8F05-3160D4795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E849FA2A-B8E4-714D-8D62-BFF740384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72B7561-FF82-344B-8F03-5B2D85F27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ko-KR" sz="3600" i="1">
              <a:latin typeface="Times New Roman" charset="0"/>
              <a:ea typeface="굴림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i="1">
                <a:solidFill>
                  <a:schemeClr val="tx2"/>
                </a:solidFill>
                <a:latin typeface="HY크리스탈M" charset="0"/>
                <a:ea typeface="HY크리스탈M" charset="0"/>
                <a:cs typeface="HY크리스탈M" charset="0"/>
              </a:rPr>
              <a:t>정확한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...</a:t>
            </a:r>
            <a:r>
              <a:rPr lang="ko-KR" altLang="en-US" sz="36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 13:14-17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0FEFB913-4EBE-6542-977A-65EFE4A86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676400"/>
            <a:ext cx="6683375" cy="3441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ko-KR" sz="2000" b="0" i="1">
              <a:latin typeface="Times New Roman" charset="0"/>
              <a:ea typeface="굴림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4400" baseline="32000">
                <a:latin typeface="MD솔체" charset="0"/>
                <a:ea typeface="MD솔체" charset="0"/>
                <a:cs typeface="MD솔체" charset="0"/>
              </a:rPr>
              <a:t>15 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보이는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땅을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내가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너와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네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자손에게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주리니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solidFill>
                  <a:srgbClr val="FB2E05"/>
                </a:solidFill>
                <a:latin typeface="MD솔체" charset="0"/>
                <a:ea typeface="MD솔체" charset="0"/>
                <a:cs typeface="MD솔체" charset="0"/>
              </a:rPr>
              <a:t>영원히</a:t>
            </a:r>
            <a:r>
              <a:rPr lang="en-US" altLang="ko-KR" sz="4000">
                <a:solidFill>
                  <a:srgbClr val="FB2E05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이르리라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.</a:t>
            </a:r>
            <a:endParaRPr lang="en-US" altLang="ko-KR" sz="4000">
              <a:solidFill>
                <a:srgbClr val="F32B2B"/>
              </a:solidFill>
              <a:latin typeface="MD솔체" charset="0"/>
              <a:ea typeface="MD솔체" charset="0"/>
              <a:cs typeface="MD솔체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4000"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A18D33C4-390F-1D49-A9C4-37395BC3B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5D0F9A50-06AC-FB43-B63F-78DF6277D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6D25402-9BCC-3241-8D7D-6FFAD49F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ko-KR" sz="3600" i="1">
              <a:latin typeface="Times New Roman" charset="0"/>
              <a:ea typeface="굴림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i="1">
                <a:solidFill>
                  <a:schemeClr val="tx2"/>
                </a:solidFill>
                <a:latin typeface="HY크리스탈M" charset="0"/>
                <a:ea typeface="HY크리스탈M" charset="0"/>
                <a:cs typeface="HY크리스탈M" charset="0"/>
              </a:rPr>
              <a:t>정확한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...</a:t>
            </a:r>
            <a:r>
              <a:rPr lang="ko-KR" altLang="en-US" sz="36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 13:14-17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1390A28-9CED-894B-8399-D9150EB9F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838200"/>
            <a:ext cx="6683375" cy="4965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ko-KR" sz="2000" b="0" i="1">
              <a:latin typeface="Times New Roman" charset="0"/>
              <a:ea typeface="굴림" charset="0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4000">
              <a:solidFill>
                <a:srgbClr val="F32B2B"/>
              </a:solidFill>
              <a:latin typeface="Times New Roman" charset="0"/>
              <a:ea typeface="굴림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ko-KR" sz="4400" baseline="32000">
                <a:latin typeface="Times New Roman" charset="0"/>
                <a:ea typeface="굴림" charset="0"/>
              </a:rPr>
              <a:t>16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내가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네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자손으로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땅의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티끌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같게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하리니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사람이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땅의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티끌을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셀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수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있을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찐대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네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자손도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세리라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endParaRPr lang="en-US" altLang="ko-KR" sz="4000"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9F51F1EC-9D44-0643-8131-74E664ED1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4AC1EC31-F023-654E-919A-01E61F184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036BC25-A9AB-DF4D-BE1F-D7852C980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altLang="ko-KR" sz="3600" i="1">
              <a:latin typeface="Times New Roman" charset="0"/>
              <a:ea typeface="굴림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i="1">
                <a:solidFill>
                  <a:schemeClr val="tx2"/>
                </a:solidFill>
                <a:latin typeface="HY크리스탈M" charset="0"/>
                <a:ea typeface="HY크리스탈M" charset="0"/>
                <a:cs typeface="HY크리스탈M" charset="0"/>
              </a:rPr>
              <a:t>정확한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...</a:t>
            </a:r>
            <a:r>
              <a:rPr lang="ko-KR" altLang="en-US" sz="36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 13:14-17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62C266C-81F6-F543-9671-0A2F5AFF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05000"/>
            <a:ext cx="6683375" cy="1917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4400" baseline="32000">
                <a:latin typeface="Times New Roman" charset="0"/>
                <a:ea typeface="굴림" charset="0"/>
              </a:rPr>
              <a:t>17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너는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일어나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그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땅을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종과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횡으로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행하여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latin typeface="MD솔체" charset="0"/>
                <a:ea typeface="MD솔체" charset="0"/>
                <a:cs typeface="MD솔체" charset="0"/>
              </a:rPr>
              <a:t>보라</a:t>
            </a:r>
            <a:r>
              <a:rPr lang="en-US" altLang="ko-KR" sz="4000">
                <a:latin typeface="MD솔체" charset="0"/>
                <a:ea typeface="MD솔체" charset="0"/>
                <a:cs typeface="MD솔체" charset="0"/>
              </a:rPr>
              <a:t>     </a:t>
            </a:r>
            <a:r>
              <a:rPr lang="ko-KR" altLang="en-US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내가</a:t>
            </a:r>
            <a:r>
              <a:rPr lang="en-US" altLang="ko-KR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그것을</a:t>
            </a:r>
            <a:r>
              <a:rPr lang="en-US" altLang="ko-KR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네게</a:t>
            </a:r>
            <a:r>
              <a:rPr lang="en-US" altLang="ko-KR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>
                <a:solidFill>
                  <a:srgbClr val="F32B2B"/>
                </a:solidFill>
                <a:latin typeface="MD솔체" charset="0"/>
                <a:ea typeface="MD솔체" charset="0"/>
                <a:cs typeface="MD솔체" charset="0"/>
              </a:rPr>
              <a:t>주리라</a:t>
            </a:r>
            <a:endParaRPr lang="en-US" altLang="ko-KR" sz="4000"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46DCF6B2-B313-1B4E-9BB1-E1B755DAD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FCCB0A90-48AE-CB46-A6F1-2971882DF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E9753795-4B75-5146-8A29-28AFF65EC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1</a:t>
            </a:r>
          </a:p>
        </p:txBody>
      </p:sp>
      <p:sp>
        <p:nvSpPr>
          <p:cNvPr id="37895" name="Oval 7">
            <a:extLst>
              <a:ext uri="{FF2B5EF4-FFF2-40B4-BE49-F238E27FC236}">
                <a16:creationId xmlns:a16="http://schemas.microsoft.com/office/drawing/2014/main" id="{3A3671B9-FA7F-3847-A2D3-F47D93AF6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971800"/>
            <a:ext cx="6653213" cy="985838"/>
          </a:xfrm>
          <a:prstGeom prst="ellipse">
            <a:avLst/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DE0B1BD9-FABE-4049-8FF2-F774FFE7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8FE15920-058C-F845-A22B-D868B5308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5BA47990-07F9-9C4F-A055-03E5B2543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58788"/>
            <a:ext cx="4038600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아브라함</a:t>
            </a:r>
            <a:r>
              <a:rPr lang="en-US" altLang="ko-KR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 </a:t>
            </a:r>
            <a:r>
              <a:rPr lang="ko-KR" altLang="en-US" sz="6600" i="1">
                <a:solidFill>
                  <a:schemeClr val="tx2"/>
                </a:solidFill>
                <a:latin typeface="Kosher-Normal" charset="0"/>
                <a:ea typeface="굴림" charset="0"/>
              </a:rPr>
              <a:t>언약</a:t>
            </a:r>
            <a:endParaRPr lang="en-US" altLang="ko-KR" sz="7200" i="1">
              <a:solidFill>
                <a:schemeClr val="tx2"/>
              </a:solidFill>
              <a:latin typeface="Kosher-Normal" charset="0"/>
              <a:ea typeface="굴림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8E490749-35AC-CF4C-A665-1A68E5079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아브라함을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부르심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 </a:t>
            </a:r>
            <a:r>
              <a:rPr lang="en-US" altLang="ko-KR" sz="2400">
                <a:latin typeface="Helvetica" charset="0"/>
                <a:ea typeface="굴림" charset="0"/>
              </a:rPr>
              <a:t>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12:1-3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040153B3-0FFA-3041-B48F-2BF752CB0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땅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4A8DBBC7-9D26-0848-B38C-06639D52A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480004FF-7418-4D49-90A5-BFB865251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1" name="Line 9">
            <a:extLst>
              <a:ext uri="{FF2B5EF4-FFF2-40B4-BE49-F238E27FC236}">
                <a16:creationId xmlns:a16="http://schemas.microsoft.com/office/drawing/2014/main" id="{787DE3B2-9BD4-2646-BD37-31DB5B7DB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2" name="Line 10">
            <a:extLst>
              <a:ext uri="{FF2B5EF4-FFF2-40B4-BE49-F238E27FC236}">
                <a16:creationId xmlns:a16="http://schemas.microsoft.com/office/drawing/2014/main" id="{B5E056DF-CB1D-2E44-BB8D-A107B08C5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3" name="Line 11">
            <a:extLst>
              <a:ext uri="{FF2B5EF4-FFF2-40B4-BE49-F238E27FC236}">
                <a16:creationId xmlns:a16="http://schemas.microsoft.com/office/drawing/2014/main" id="{882204A1-D1FB-B24C-97FF-20C4552C3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D4E37748-2E45-064F-AA79-D2D663F75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753361C-C2FF-D745-9933-4D23A5B11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2000" b="0">
                <a:solidFill>
                  <a:srgbClr val="FFA27C"/>
                </a:solidFill>
                <a:latin typeface="Comic Sans MS" charset="0"/>
                <a:ea typeface="굴림" charset="0"/>
              </a:rPr>
              <a:t> 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3BD20548-F2A4-E549-AC81-17F37F0D2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>
                <a:solidFill>
                  <a:srgbClr val="FD2558"/>
                </a:solidFill>
                <a:latin typeface="Helvetica" charset="0"/>
                <a:ea typeface="굴림" charset="0"/>
              </a:rPr>
              <a:t>언약</a:t>
            </a:r>
            <a:r>
              <a:rPr lang="en-US" altLang="ko-KR" sz="2400">
                <a:solidFill>
                  <a:srgbClr val="FD2558"/>
                </a:solidFill>
                <a:latin typeface="Helvetica" charset="0"/>
                <a:ea typeface="굴림" charset="0"/>
              </a:rPr>
              <a:t>        </a:t>
            </a:r>
            <a:r>
              <a:rPr lang="en-US" altLang="ko-KR" sz="2400">
                <a:latin typeface="Helvetica" charset="0"/>
                <a:ea typeface="굴림" charset="0"/>
              </a:rPr>
              <a:t>      </a:t>
            </a:r>
            <a:r>
              <a:rPr lang="ko-KR" altLang="en-US" sz="2400">
                <a:latin typeface="Helvetica" charset="0"/>
                <a:ea typeface="굴림" charset="0"/>
              </a:rPr>
              <a:t>창</a:t>
            </a:r>
            <a:r>
              <a:rPr lang="en-US" altLang="ko-KR" sz="2400">
                <a:latin typeface="Helvetica" charset="0"/>
                <a:ea typeface="굴림" charset="0"/>
              </a:rPr>
              <a:t> 15:9-18</a:t>
            </a:r>
            <a:endParaRPr lang="en-US" altLang="ko-KR" sz="2000" b="0">
              <a:latin typeface="Comic Sans MS" charset="0"/>
              <a:ea typeface="굴림" charset="0"/>
            </a:endParaRPr>
          </a:p>
        </p:txBody>
      </p:sp>
      <p:sp>
        <p:nvSpPr>
          <p:cNvPr id="38927" name="Rectangle 15">
            <a:extLst>
              <a:ext uri="{FF2B5EF4-FFF2-40B4-BE49-F238E27FC236}">
                <a16:creationId xmlns:a16="http://schemas.microsoft.com/office/drawing/2014/main" id="{335E769F-4C26-A449-9C7B-2A3E92FE9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민족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8928" name="Rectangle 16">
            <a:extLst>
              <a:ext uri="{FF2B5EF4-FFF2-40B4-BE49-F238E27FC236}">
                <a16:creationId xmlns:a16="http://schemas.microsoft.com/office/drawing/2014/main" id="{A3E7F30B-05D3-0545-84E9-AFDA8A6B9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i="1">
                <a:solidFill>
                  <a:srgbClr val="5BFF5B"/>
                </a:solidFill>
                <a:latin typeface="Helvetica" charset="0"/>
                <a:ea typeface="굴림" charset="0"/>
              </a:rPr>
              <a:t>        </a:t>
            </a:r>
            <a:r>
              <a:rPr lang="ko-KR" altLang="en-US" sz="2800" i="1">
                <a:solidFill>
                  <a:srgbClr val="5BFF5B"/>
                </a:solidFill>
                <a:latin typeface="Helvetica" charset="0"/>
                <a:ea typeface="MD솔체" charset="0"/>
                <a:cs typeface="MD솔체" charset="0"/>
              </a:rPr>
              <a:t>축복</a:t>
            </a:r>
            <a:endParaRPr lang="en-US" altLang="ko-KR" sz="2800" i="1">
              <a:solidFill>
                <a:srgbClr val="5BFF5B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19FC9A80-ED07-194B-B847-C007C04D7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13:15</a:t>
            </a:r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2F47F16E-587C-794C-9824-B0DC47DE2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12:1</a:t>
            </a:r>
          </a:p>
        </p:txBody>
      </p:sp>
      <p:sp>
        <p:nvSpPr>
          <p:cNvPr id="38931" name="Rectangle 19">
            <a:extLst>
              <a:ext uri="{FF2B5EF4-FFF2-40B4-BE49-F238E27FC236}">
                <a16:creationId xmlns:a16="http://schemas.microsoft.com/office/drawing/2014/main" id="{315FBB58-597B-2943-BD13-870B4C73E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12:2</a:t>
            </a:r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C69A0B2A-5B12-1A45-84E9-BDB5DCD00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000">
                <a:latin typeface="Helvetica" charset="0"/>
                <a:ea typeface="굴림" charset="0"/>
              </a:rPr>
              <a:t>      </a:t>
            </a: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12:3</a:t>
            </a: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CF2DA10C-B3A8-7142-A69A-9106F05F0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13:14-16</a:t>
            </a:r>
          </a:p>
        </p:txBody>
      </p:sp>
      <p:sp>
        <p:nvSpPr>
          <p:cNvPr id="38934" name="Rectangle 22">
            <a:extLst>
              <a:ext uri="{FF2B5EF4-FFF2-40B4-BE49-F238E27FC236}">
                <a16:creationId xmlns:a16="http://schemas.microsoft.com/office/drawing/2014/main" id="{DC8C6E34-BDB3-BD41-8FF2-C885E9708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000">
                <a:latin typeface="Helvetica" charset="0"/>
                <a:ea typeface="굴림" charset="0"/>
              </a:rPr>
              <a:t>   </a:t>
            </a:r>
            <a:r>
              <a:rPr lang="ko-KR" altLang="en-US" sz="2000">
                <a:latin typeface="Helvetica" charset="0"/>
                <a:ea typeface="굴림" charset="0"/>
              </a:rPr>
              <a:t>창</a:t>
            </a:r>
            <a:r>
              <a:rPr lang="en-US" altLang="ko-KR" sz="2000">
                <a:latin typeface="Helvetica" charset="0"/>
                <a:ea typeface="굴림" charset="0"/>
              </a:rPr>
              <a:t> 15:9-18</a:t>
            </a:r>
          </a:p>
        </p:txBody>
      </p:sp>
      <p:sp>
        <p:nvSpPr>
          <p:cNvPr id="38935" name="Rectangle 23">
            <a:extLst>
              <a:ext uri="{FF2B5EF4-FFF2-40B4-BE49-F238E27FC236}">
                <a16:creationId xmlns:a16="http://schemas.microsoft.com/office/drawing/2014/main" id="{03A42CE3-F68D-9E4A-9E3B-33A8285E0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성경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계시의</a:t>
            </a:r>
            <a:r>
              <a:rPr lang="en-US" altLang="ko-KR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2400" i="1">
                <a:solidFill>
                  <a:srgbClr val="FFFF39"/>
                </a:solidFill>
                <a:latin typeface="MD솔체" pitchFamily="18" charset="-127"/>
                <a:ea typeface="MD솔체" pitchFamily="18" charset="-127"/>
              </a:rPr>
              <a:t>중심뼈대</a:t>
            </a:r>
            <a:r>
              <a:rPr lang="ko-KR" altLang="en-US" sz="2400" i="1">
                <a:solidFill>
                  <a:srgbClr val="FFFF39"/>
                </a:solidFill>
                <a:latin typeface="Helvetica" pitchFamily="2" charset="0"/>
                <a:ea typeface="MD솔체" pitchFamily="18" charset="-127"/>
              </a:rPr>
              <a:t>”</a:t>
            </a:r>
            <a:endParaRPr lang="en-US" altLang="ko-KR" sz="2400" i="1">
              <a:solidFill>
                <a:srgbClr val="FFFF39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38936" name="Line 24">
            <a:extLst>
              <a:ext uri="{FF2B5EF4-FFF2-40B4-BE49-F238E27FC236}">
                <a16:creationId xmlns:a16="http://schemas.microsoft.com/office/drawing/2014/main" id="{1E0278F6-6B35-7144-B502-BCD4C4CE3E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7" name="Line 25">
            <a:extLst>
              <a:ext uri="{FF2B5EF4-FFF2-40B4-BE49-F238E27FC236}">
                <a16:creationId xmlns:a16="http://schemas.microsoft.com/office/drawing/2014/main" id="{FAD4F00E-52C6-904A-AE54-44693F6FA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438" y="2036763"/>
            <a:ext cx="1389062" cy="3349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8" name="Line 26">
            <a:extLst>
              <a:ext uri="{FF2B5EF4-FFF2-40B4-BE49-F238E27FC236}">
                <a16:creationId xmlns:a16="http://schemas.microsoft.com/office/drawing/2014/main" id="{D2CB2703-BA2F-E840-A2F3-0D31E055CE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8939" name="Rectangle 27">
            <a:extLst>
              <a:ext uri="{FF2B5EF4-FFF2-40B4-BE49-F238E27FC236}">
                <a16:creationId xmlns:a16="http://schemas.microsoft.com/office/drawing/2014/main" id="{9756DA6C-780E-0A40-AE4E-726C7398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chemeClr val="folHlink"/>
                </a:solidFill>
                <a:latin typeface="Helvetica" charset="0"/>
                <a:ea typeface="MD솔체" charset="0"/>
                <a:cs typeface="MD솔체" charset="0"/>
              </a:rPr>
              <a:t>영원한</a:t>
            </a:r>
            <a:endParaRPr lang="en-US" altLang="ko-KR" sz="2800" i="1">
              <a:solidFill>
                <a:schemeClr val="folHlink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8940" name="Rectangle 28">
            <a:extLst>
              <a:ext uri="{FF2B5EF4-FFF2-40B4-BE49-F238E27FC236}">
                <a16:creationId xmlns:a16="http://schemas.microsoft.com/office/drawing/2014/main" id="{850ED874-0D09-F24C-BD65-2ABC7B648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chemeClr val="folHlink"/>
                </a:solidFill>
                <a:latin typeface="Helvetica" charset="0"/>
                <a:ea typeface="MD솔체" charset="0"/>
                <a:cs typeface="MD솔체" charset="0"/>
              </a:rPr>
              <a:t>정확한</a:t>
            </a:r>
            <a:endParaRPr lang="en-US" altLang="ko-KR" sz="2800" i="1">
              <a:solidFill>
                <a:schemeClr val="folHlink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sp>
        <p:nvSpPr>
          <p:cNvPr id="38941" name="Rectangle 29">
            <a:extLst>
              <a:ext uri="{FF2B5EF4-FFF2-40B4-BE49-F238E27FC236}">
                <a16:creationId xmlns:a16="http://schemas.microsoft.com/office/drawing/2014/main" id="{8E15E39A-9B85-D54A-9822-3A161FB93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800" i="1">
                <a:solidFill>
                  <a:schemeClr val="folHlink"/>
                </a:solidFill>
                <a:latin typeface="Helvetica" charset="0"/>
                <a:ea typeface="굴림" charset="0"/>
              </a:rPr>
              <a:t>         </a:t>
            </a:r>
            <a:r>
              <a:rPr lang="ko-KR" altLang="en-US" sz="2800" i="1">
                <a:solidFill>
                  <a:schemeClr val="folHlink"/>
                </a:solidFill>
                <a:latin typeface="Helvetica" charset="0"/>
                <a:ea typeface="MD솔체" charset="0"/>
                <a:cs typeface="MD솔체" charset="0"/>
              </a:rPr>
              <a:t>무조건적</a:t>
            </a:r>
            <a:endParaRPr lang="en-US" altLang="ko-KR" sz="2800" i="1">
              <a:solidFill>
                <a:schemeClr val="folHlink"/>
              </a:solidFill>
              <a:latin typeface="Helvetica" charset="0"/>
              <a:ea typeface="MD솔체" charset="0"/>
              <a:cs typeface="MD솔체" charset="0"/>
            </a:endParaRPr>
          </a:p>
        </p:txBody>
      </p:sp>
      <p:grpSp>
        <p:nvGrpSpPr>
          <p:cNvPr id="58397" name="Group 30">
            <a:extLst>
              <a:ext uri="{FF2B5EF4-FFF2-40B4-BE49-F238E27FC236}">
                <a16:creationId xmlns:a16="http://schemas.microsoft.com/office/drawing/2014/main" id="{91BE8A21-2DD9-024A-925F-733FD3DD1DB5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38943" name="AutoShape 31">
              <a:extLst>
                <a:ext uri="{FF2B5EF4-FFF2-40B4-BE49-F238E27FC236}">
                  <a16:creationId xmlns:a16="http://schemas.microsoft.com/office/drawing/2014/main" id="{D290BD0D-9DA1-C242-905F-0654563E5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4" name="AutoShape 32">
              <a:extLst>
                <a:ext uri="{FF2B5EF4-FFF2-40B4-BE49-F238E27FC236}">
                  <a16:creationId xmlns:a16="http://schemas.microsoft.com/office/drawing/2014/main" id="{7C1DF697-BFCA-F24A-8FB7-C6FF379A8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5" name="AutoShape 33">
              <a:extLst>
                <a:ext uri="{FF2B5EF4-FFF2-40B4-BE49-F238E27FC236}">
                  <a16:creationId xmlns:a16="http://schemas.microsoft.com/office/drawing/2014/main" id="{827ECB2A-AC4F-7545-AC04-AB4F74F45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6" name="AutoShape 34">
              <a:extLst>
                <a:ext uri="{FF2B5EF4-FFF2-40B4-BE49-F238E27FC236}">
                  <a16:creationId xmlns:a16="http://schemas.microsoft.com/office/drawing/2014/main" id="{C88FFE94-6321-3B44-B168-1EC6FD34C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47" name="Text Box 35">
            <a:extLst>
              <a:ext uri="{FF2B5EF4-FFF2-40B4-BE49-F238E27FC236}">
                <a16:creationId xmlns:a16="http://schemas.microsoft.com/office/drawing/2014/main" id="{E12DDD21-E74E-2C4C-8F1C-E901CFE1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FFFF"/>
              </a:solidFill>
              <a:latin typeface="Arial" charset="0"/>
              <a:ea typeface="굴림" charset="0"/>
            </a:endParaRPr>
          </a:p>
        </p:txBody>
      </p:sp>
      <p:sp>
        <p:nvSpPr>
          <p:cNvPr id="38948" name="Rectangle 36">
            <a:extLst>
              <a:ext uri="{FF2B5EF4-FFF2-40B4-BE49-F238E27FC236}">
                <a16:creationId xmlns:a16="http://schemas.microsoft.com/office/drawing/2014/main" id="{947A30C5-9B4A-7E43-ADEE-011EE9E8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38949" name="Text Box 37">
            <a:extLst>
              <a:ext uri="{FF2B5EF4-FFF2-40B4-BE49-F238E27FC236}">
                <a16:creationId xmlns:a16="http://schemas.microsoft.com/office/drawing/2014/main" id="{E2CC3AFF-E639-E649-AF2C-3A0CC8958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38950" name="Rectangle 38">
            <a:extLst>
              <a:ext uri="{FF2B5EF4-FFF2-40B4-BE49-F238E27FC236}">
                <a16:creationId xmlns:a16="http://schemas.microsoft.com/office/drawing/2014/main" id="{1046E67C-D561-DF43-BC31-7B6EAE79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4" grpId="0" autoUpdateAnimBg="0"/>
      <p:bldP spid="38941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0559301-60E1-D04C-8DAF-D43B2AA0F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1347788"/>
            <a:ext cx="6718300" cy="638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800" i="1">
                <a:latin typeface="Times New Roman" panose="02020603050405020304" pitchFamily="18" charset="0"/>
              </a:rPr>
              <a:t>  </a:t>
            </a:r>
            <a:r>
              <a:rPr lang="ko-KR" altLang="en-US" sz="3600" i="1" u="sng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조건적</a:t>
            </a:r>
            <a:r>
              <a:rPr lang="en-US" altLang="ko-KR" sz="3600" i="1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en-US" altLang="ko-KR" sz="2800" i="1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2800" i="1">
                <a:solidFill>
                  <a:schemeClr val="tx2"/>
                </a:solidFill>
                <a:latin typeface="MD솔체" pitchFamily="18" charset="-127"/>
                <a:ea typeface="MD솔체" pitchFamily="18" charset="-127"/>
              </a:rPr>
              <a:t>계약</a:t>
            </a:r>
            <a:r>
              <a:rPr lang="en-US" altLang="ko-KR" sz="2800" i="1">
                <a:latin typeface="Times New Roman" panose="02020603050405020304" pitchFamily="18" charset="0"/>
                <a:ea typeface="MD솔체" pitchFamily="18" charset="-127"/>
              </a:rPr>
              <a:t>…</a:t>
            </a:r>
            <a:endParaRPr lang="en-US" altLang="ko-KR" sz="2800" i="1"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D8B7DF9-05EA-B244-BBB6-DF6492FB7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682625"/>
            <a:ext cx="8443913" cy="500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두</a:t>
            </a:r>
            <a:r>
              <a:rPr lang="en-US" altLang="ko-KR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가지</a:t>
            </a:r>
            <a:r>
              <a:rPr lang="en-US" altLang="ko-KR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결정적인</a:t>
            </a:r>
            <a:r>
              <a:rPr lang="en-US" altLang="ko-KR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방식</a:t>
            </a:r>
            <a:r>
              <a:rPr lang="en-US" altLang="ko-KR" sz="4800" i="1">
                <a:solidFill>
                  <a:srgbClr val="66FF78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  <a:r>
              <a:rPr lang="en-US" altLang="ko-KR" sz="6000" i="1">
                <a:solidFill>
                  <a:srgbClr val="66FF78"/>
                </a:solidFill>
                <a:latin typeface="Times New Roman" charset="0"/>
                <a:ea typeface="굴림" charset="0"/>
              </a:rPr>
              <a:t> 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BD733610-20B6-1B40-8953-DB5599AD1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2166938"/>
            <a:ext cx="7164388" cy="9445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800" i="1">
                <a:latin typeface="Times New Roman" panose="02020603050405020304" pitchFamily="18" charset="0"/>
              </a:rPr>
              <a:t>“내가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이것을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할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것이다</a:t>
            </a:r>
            <a:r>
              <a:rPr lang="en-US" altLang="ko-KR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…</a:t>
            </a:r>
            <a:endParaRPr lang="en-US" altLang="ko-KR" sz="2800" i="1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ko-KR" sz="2800" i="1">
                <a:latin typeface="Times New Roman" panose="02020603050405020304" pitchFamily="18" charset="0"/>
              </a:rPr>
              <a:t>		</a:t>
            </a:r>
            <a:r>
              <a:rPr lang="ko-KR" altLang="en-US" sz="2800" i="1">
                <a:latin typeface="Times New Roman" panose="02020603050405020304" pitchFamily="18" charset="0"/>
              </a:rPr>
              <a:t>만약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네가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그것을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한다면</a:t>
            </a:r>
            <a:r>
              <a:rPr lang="en-US" altLang="ko-KR" sz="2800" i="1">
                <a:latin typeface="Times New Roman" panose="02020603050405020304" pitchFamily="18" charset="0"/>
              </a:rPr>
              <a:t>.</a:t>
            </a:r>
            <a:r>
              <a:rPr lang="ko-KR" altLang="en-US" sz="2800" i="1">
                <a:latin typeface="Times New Roman" panose="02020603050405020304" pitchFamily="18" charset="0"/>
              </a:rPr>
              <a:t>”</a:t>
            </a:r>
            <a:endParaRPr lang="en-US" altLang="ko-KR" sz="2800" i="1">
              <a:latin typeface="Times New Roman" panose="02020603050405020304" pitchFamily="18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69560E8E-CAE3-A44A-A324-D7F813F53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3754438"/>
            <a:ext cx="7434262" cy="638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600" i="1" u="sng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무조건적</a:t>
            </a:r>
            <a:r>
              <a:rPr lang="en-US" altLang="ko-KR" sz="3200" i="1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en-US" altLang="ko-KR" sz="2800" i="1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800" i="1">
                <a:latin typeface="MD솔체" charset="0"/>
                <a:ea typeface="MD솔체" charset="0"/>
                <a:cs typeface="MD솔체" charset="0"/>
              </a:rPr>
              <a:t>계약</a:t>
            </a:r>
            <a:r>
              <a:rPr lang="en-US" altLang="ko-KR" sz="2800" i="1">
                <a:latin typeface="MD솔체" charset="0"/>
                <a:ea typeface="MD솔체" charset="0"/>
                <a:cs typeface="MD솔체" charset="0"/>
              </a:rPr>
              <a:t>...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073C90EA-2943-754C-9EBA-5BD5D9535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4641850"/>
            <a:ext cx="79470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800" i="1">
                <a:latin typeface="Times New Roman" panose="02020603050405020304" pitchFamily="18" charset="0"/>
              </a:rPr>
              <a:t>“나는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이것이나</a:t>
            </a:r>
            <a:r>
              <a:rPr lang="en-US" altLang="ko-KR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 u="sng">
                <a:solidFill>
                  <a:schemeClr val="folHlink"/>
                </a:solidFill>
                <a:latin typeface="Times New Roman" panose="02020603050405020304" pitchFamily="18" charset="0"/>
              </a:rPr>
              <a:t>저것을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할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것이다</a:t>
            </a:r>
            <a:r>
              <a:rPr lang="en-US" altLang="ko-KR" sz="2800" i="1">
                <a:latin typeface="Times New Roman" panose="02020603050405020304" pitchFamily="18" charset="0"/>
              </a:rPr>
              <a:t>.</a:t>
            </a:r>
            <a:r>
              <a:rPr lang="ko-KR" altLang="en-US" sz="2800" i="1">
                <a:latin typeface="Times New Roman" panose="02020603050405020304" pitchFamily="18" charset="0"/>
              </a:rPr>
              <a:t>그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사이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latin typeface="Times New Roman" panose="02020603050405020304" pitchFamily="18" charset="0"/>
              </a:rPr>
              <a:t>네가</a:t>
            </a:r>
            <a:r>
              <a:rPr lang="en-US" altLang="ko-KR" sz="2800" i="1">
                <a:latin typeface="Times New Roman" panose="02020603050405020304" pitchFamily="18" charset="0"/>
              </a:rPr>
              <a:t> </a:t>
            </a:r>
            <a:r>
              <a:rPr lang="en-US" altLang="ko-KR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무엇을</a:t>
            </a:r>
            <a:r>
              <a:rPr lang="en-US" altLang="ko-KR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하든지</a:t>
            </a:r>
            <a:r>
              <a:rPr lang="en-US" altLang="ko-KR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ko-KR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상관없이</a:t>
            </a:r>
            <a:r>
              <a:rPr lang="en-US" altLang="ko-KR" sz="2800" i="1">
                <a:latin typeface="Times New Roman" panose="02020603050405020304" pitchFamily="18" charset="0"/>
              </a:rPr>
              <a:t>.</a:t>
            </a:r>
            <a:r>
              <a:rPr lang="ko-KR" altLang="en-US" sz="2800" i="1">
                <a:latin typeface="Times New Roman" panose="02020603050405020304" pitchFamily="18" charset="0"/>
              </a:rPr>
              <a:t>”</a:t>
            </a:r>
            <a:endParaRPr lang="en-US" altLang="ko-KR" sz="2800" i="1">
              <a:latin typeface="Times New Roman" panose="02020603050405020304" pitchFamily="18" charset="0"/>
            </a:endParaRPr>
          </a:p>
        </p:txBody>
      </p:sp>
      <p:sp>
        <p:nvSpPr>
          <p:cNvPr id="39943" name="AutoShape 7">
            <a:extLst>
              <a:ext uri="{FF2B5EF4-FFF2-40B4-BE49-F238E27FC236}">
                <a16:creationId xmlns:a16="http://schemas.microsoft.com/office/drawing/2014/main" id="{303642CA-1088-5043-AD1F-32D60CCDB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3797300"/>
            <a:ext cx="7858125" cy="23034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A32EE2B4-B428-6345-BAAA-C9CE4DD65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39945" name="Rectangle 9">
            <a:extLst>
              <a:ext uri="{FF2B5EF4-FFF2-40B4-BE49-F238E27FC236}">
                <a16:creationId xmlns:a16="http://schemas.microsoft.com/office/drawing/2014/main" id="{B00E0E40-C6D6-D64D-A19D-63CB35AC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39946" name="Text Box 10">
            <a:extLst>
              <a:ext uri="{FF2B5EF4-FFF2-40B4-BE49-F238E27FC236}">
                <a16:creationId xmlns:a16="http://schemas.microsoft.com/office/drawing/2014/main" id="{DD2C1179-82F9-1B44-A14A-D44768791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0" grpId="0" autoUpdateAnimBg="0"/>
      <p:bldP spid="39941" grpId="0" autoUpdateAnimBg="0"/>
      <p:bldP spid="39942" grpId="0" autoUpdateAnimBg="0"/>
      <p:bldP spid="3994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E8D2851E-379E-9844-AC29-90C2077D7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1912938"/>
            <a:ext cx="7659687" cy="2768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5400" baseline="32000">
                <a:latin typeface="Times New Roman" charset="0"/>
                <a:ea typeface="굴림" charset="0"/>
              </a:rPr>
              <a:t>17</a:t>
            </a:r>
            <a:r>
              <a:rPr lang="en-US" altLang="ko-KR" sz="4400">
                <a:latin typeface="Times New Roman" charset="0"/>
                <a:ea typeface="굴림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해가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져서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어둘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때에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연기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나는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풀무가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보이며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타는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횃불이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쪼갠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고기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사이로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latin typeface="MD솔체" charset="0"/>
                <a:ea typeface="MD솔체" charset="0"/>
                <a:cs typeface="MD솔체" charset="0"/>
              </a:rPr>
              <a:t>지나더라</a:t>
            </a:r>
            <a:r>
              <a:rPr lang="en-US" altLang="ko-KR" sz="4400">
                <a:latin typeface="MD솔체" charset="0"/>
                <a:ea typeface="MD솔체" charset="0"/>
                <a:cs typeface="MD솔체" charset="0"/>
              </a:rPr>
              <a:t>.</a:t>
            </a:r>
            <a:r>
              <a:rPr lang="en-US" altLang="ko-KR" sz="4400">
                <a:latin typeface="Times New Roman" charset="0"/>
                <a:ea typeface="굴림" charset="0"/>
              </a:rPr>
              <a:t> </a:t>
            </a:r>
            <a:r>
              <a:rPr lang="en-US" altLang="ko-KR" sz="2800">
                <a:solidFill>
                  <a:schemeClr val="folHlink"/>
                </a:solidFill>
                <a:latin typeface="Times New Roman" charset="0"/>
                <a:ea typeface="굴림" charset="0"/>
              </a:rPr>
              <a:t>	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B74AC4F-516C-FE41-A91B-EECB8A62D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i="1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무조건적</a:t>
            </a:r>
            <a:r>
              <a:rPr lang="en-US" altLang="ko-KR" sz="3600" i="1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  <a:endParaRPr lang="en-US" altLang="ko-KR" sz="3600" i="1">
              <a:latin typeface="MD솔체" charset="0"/>
              <a:ea typeface="MD솔체" charset="0"/>
              <a:cs typeface="MD솔체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ko-KR" sz="3600" i="1">
                <a:latin typeface="Times New Roman" charset="0"/>
                <a:ea typeface="굴림" charset="0"/>
              </a:rPr>
              <a:t>                  </a:t>
            </a:r>
            <a:r>
              <a:rPr lang="ko-KR" altLang="en-US" sz="36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 15: 9-18</a:t>
            </a:r>
            <a:r>
              <a:rPr lang="en-US" altLang="ko-KR" sz="3600" i="1">
                <a:solidFill>
                  <a:srgbClr val="EF1F1D"/>
                </a:solidFill>
                <a:latin typeface="HY크리스탈M" charset="0"/>
                <a:ea typeface="HY크리스탈M" charset="0"/>
                <a:cs typeface="HY크리스탈M" charset="0"/>
              </a:rPr>
              <a:t>*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49D5FA98-9855-E94E-9AE5-265767E9B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851525"/>
            <a:ext cx="85471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3600">
                <a:solidFill>
                  <a:srgbClr val="FF0F07"/>
                </a:solidFill>
                <a:latin typeface="Helvetica" charset="0"/>
                <a:ea typeface="굴림" charset="0"/>
              </a:rPr>
              <a:t>         *</a:t>
            </a:r>
            <a:r>
              <a:rPr lang="ko-KR" altLang="en-US" sz="3600">
                <a:solidFill>
                  <a:srgbClr val="FF0F07"/>
                </a:solidFill>
                <a:latin typeface="Helvetica" charset="0"/>
                <a:ea typeface="굴림" charset="0"/>
              </a:rPr>
              <a:t>이것은</a:t>
            </a:r>
            <a:r>
              <a:rPr lang="en-US" altLang="ko-KR" sz="3600">
                <a:solidFill>
                  <a:srgbClr val="FF0F07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600">
                <a:solidFill>
                  <a:srgbClr val="FF0F07"/>
                </a:solidFill>
                <a:latin typeface="Helvetica" charset="0"/>
                <a:ea typeface="굴림" charset="0"/>
              </a:rPr>
              <a:t>피의</a:t>
            </a:r>
            <a:r>
              <a:rPr lang="en-US" altLang="ko-KR" sz="3600">
                <a:solidFill>
                  <a:srgbClr val="FF0F07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600">
                <a:solidFill>
                  <a:srgbClr val="FF0F07"/>
                </a:solidFill>
                <a:latin typeface="Helvetica" charset="0"/>
                <a:ea typeface="굴림" charset="0"/>
              </a:rPr>
              <a:t>언약의</a:t>
            </a:r>
            <a:r>
              <a:rPr lang="en-US" altLang="ko-KR" sz="3600">
                <a:solidFill>
                  <a:srgbClr val="FF0F07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600">
                <a:solidFill>
                  <a:srgbClr val="FF0F07"/>
                </a:solidFill>
                <a:latin typeface="Helvetica" charset="0"/>
                <a:ea typeface="굴림" charset="0"/>
              </a:rPr>
              <a:t>장면이다</a:t>
            </a:r>
            <a:r>
              <a:rPr lang="en-US" altLang="ko-KR" sz="3600">
                <a:solidFill>
                  <a:srgbClr val="FF0F07"/>
                </a:solidFill>
                <a:latin typeface="Helvetica" charset="0"/>
                <a:ea typeface="굴림" charset="0"/>
              </a:rPr>
              <a:t>.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009E8943-8F54-0E46-8701-1920C1180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567CE11D-1462-3F44-80CB-CC2743543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40967" name="Text Box 7">
            <a:extLst>
              <a:ext uri="{FF2B5EF4-FFF2-40B4-BE49-F238E27FC236}">
                <a16:creationId xmlns:a16="http://schemas.microsoft.com/office/drawing/2014/main" id="{830EF161-22BB-B74E-87CC-B648F33F1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C7C24F6-4109-0846-B03E-1434973B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" y="1787525"/>
            <a:ext cx="7827963" cy="4108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5400" baseline="32000">
                <a:latin typeface="Times New Roman" panose="02020603050405020304" pitchFamily="18" charset="0"/>
              </a:rPr>
              <a:t>18 </a:t>
            </a:r>
            <a:r>
              <a:rPr lang="ko-KR" altLang="en-US" sz="4400">
                <a:latin typeface="MD솔체" pitchFamily="18" charset="-127"/>
                <a:ea typeface="MD솔체" pitchFamily="18" charset="-127"/>
              </a:rPr>
              <a:t>그날에</a:t>
            </a:r>
            <a:r>
              <a:rPr lang="en-US" altLang="ko-KR" sz="44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latin typeface="MD솔체" pitchFamily="18" charset="-127"/>
                <a:ea typeface="MD솔체" pitchFamily="18" charset="-127"/>
              </a:rPr>
              <a:t>여호와께서</a:t>
            </a:r>
            <a:r>
              <a:rPr lang="en-US" altLang="ko-KR" sz="44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latin typeface="MD솔체" pitchFamily="18" charset="-127"/>
                <a:ea typeface="MD솔체" pitchFamily="18" charset="-127"/>
              </a:rPr>
              <a:t>아브람으로</a:t>
            </a:r>
            <a:r>
              <a:rPr lang="en-US" altLang="ko-KR" sz="44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latin typeface="MD솔체" pitchFamily="18" charset="-127"/>
                <a:ea typeface="MD솔체" pitchFamily="18" charset="-127"/>
              </a:rPr>
              <a:t>더불어</a:t>
            </a:r>
            <a:r>
              <a:rPr lang="en-US" altLang="ko-KR" sz="44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latin typeface="MD솔체" pitchFamily="18" charset="-127"/>
                <a:ea typeface="MD솔체" pitchFamily="18" charset="-127"/>
              </a:rPr>
              <a:t>언약을</a:t>
            </a:r>
            <a:r>
              <a:rPr lang="en-US" altLang="ko-KR" sz="44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latin typeface="MD솔체" pitchFamily="18" charset="-127"/>
                <a:ea typeface="MD솔체" pitchFamily="18" charset="-127"/>
              </a:rPr>
              <a:t>세워</a:t>
            </a:r>
            <a:r>
              <a:rPr lang="en-US" altLang="ko-KR" sz="44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latin typeface="MD솔체" pitchFamily="18" charset="-127"/>
                <a:ea typeface="MD솔체" pitchFamily="18" charset="-127"/>
              </a:rPr>
              <a:t>가라사대</a:t>
            </a:r>
            <a:r>
              <a:rPr lang="en-US" altLang="ko-KR" sz="44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Times New Roman" panose="02020603050405020304" pitchFamily="18" charset="0"/>
                <a:ea typeface="MD솔체" pitchFamily="18" charset="-127"/>
              </a:rPr>
              <a:t>“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내가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이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땅을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애굽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강에서부터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그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큰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강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유브라데까지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네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자손에게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주노니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...</a:t>
            </a:r>
            <a:r>
              <a:rPr lang="ko-KR" altLang="en-US" sz="4400">
                <a:solidFill>
                  <a:schemeClr val="folHlink"/>
                </a:solidFill>
                <a:latin typeface="Times New Roman" panose="02020603050405020304" pitchFamily="18" charset="0"/>
                <a:ea typeface="MD솔체" pitchFamily="18" charset="-127"/>
              </a:rPr>
              <a:t>”</a:t>
            </a:r>
            <a:r>
              <a:rPr lang="en-US" altLang="ko-KR" sz="4400">
                <a:latin typeface="Times New Roman" panose="02020603050405020304" pitchFamily="18" charset="0"/>
              </a:rPr>
              <a:t> </a:t>
            </a:r>
            <a:r>
              <a:rPr lang="en-US" altLang="ko-KR" sz="4400">
                <a:solidFill>
                  <a:schemeClr val="folHlink"/>
                </a:solidFill>
                <a:latin typeface="Times New Roman" panose="02020603050405020304" pitchFamily="18" charset="0"/>
              </a:rPr>
              <a:t>			</a:t>
            </a:r>
            <a:r>
              <a:rPr lang="en-US" altLang="ko-KR" sz="2800">
                <a:solidFill>
                  <a:schemeClr val="folHlink"/>
                </a:solidFill>
                <a:latin typeface="Times New Roman" panose="02020603050405020304" pitchFamily="18" charset="0"/>
              </a:rPr>
              <a:t> 	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404D513-90DF-4044-9148-8F0CBDAE0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3600" i="1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무조건적</a:t>
            </a:r>
            <a:r>
              <a:rPr lang="en-US" altLang="ko-KR" sz="3600" i="1">
                <a:solidFill>
                  <a:schemeClr val="tx2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  <a:endParaRPr lang="en-US" altLang="ko-KR" sz="3600" i="1">
              <a:latin typeface="MD솔체" charset="0"/>
              <a:ea typeface="MD솔체" charset="0"/>
              <a:cs typeface="MD솔체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ko-KR" sz="3600" i="1">
                <a:latin typeface="Times New Roman" charset="0"/>
                <a:ea typeface="굴림" charset="0"/>
              </a:rPr>
              <a:t>                  </a:t>
            </a:r>
            <a:r>
              <a:rPr lang="ko-KR" altLang="en-US" sz="36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3600" i="1">
                <a:latin typeface="HY크리스탈M" charset="0"/>
                <a:ea typeface="HY크리스탈M" charset="0"/>
                <a:cs typeface="HY크리스탈M" charset="0"/>
              </a:rPr>
              <a:t> 15: 9-18*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BA2444DE-6C41-AD4F-9EEF-7B571AEA2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</p:spTree>
  </p:cSld>
  <p:clrMapOvr>
    <a:masterClrMapping/>
  </p:clrMapOvr>
  <p:transition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>
            <a:extLst>
              <a:ext uri="{FF2B5EF4-FFF2-40B4-BE49-F238E27FC236}">
                <a16:creationId xmlns:a16="http://schemas.microsoft.com/office/drawing/2014/main" id="{58A12705-8012-7942-86A3-9F24DCE5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6931E204-8EBD-564D-B03C-F29F22025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4AD4DA2B-DDAA-3041-BCA7-15DC456E9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590800"/>
            <a:ext cx="6153150" cy="4175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ko-KR" altLang="en-US" sz="4800" i="1">
                <a:latin typeface="HY크리스탈M" charset="0"/>
                <a:ea typeface="HY크리스탈M" charset="0"/>
                <a:cs typeface="HY크리스탈M" charset="0"/>
              </a:rPr>
              <a:t>히브리서</a:t>
            </a:r>
            <a:r>
              <a:rPr lang="en-US" altLang="ko-KR" sz="4800" i="1">
                <a:latin typeface="HY크리스탈M" charset="0"/>
                <a:ea typeface="HY크리스탈M" charset="0"/>
                <a:cs typeface="HY크리스탈M" charset="0"/>
              </a:rPr>
              <a:t> 6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03FBAA46-E247-CA4B-8445-EA51AB8EF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180975"/>
            <a:ext cx="8189912" cy="2038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보다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앞서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,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아브라함과의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언약은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,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하나님과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그의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친구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아브라함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사이의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그에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대하여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       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피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언약을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기초로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한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일방적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계약상의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 </a:t>
            </a:r>
            <a:r>
              <a:rPr lang="ko-KR" altLang="en-US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약속이었다</a:t>
            </a:r>
            <a:r>
              <a:rPr lang="en-US" altLang="ko-KR" sz="3200" i="1">
                <a:solidFill>
                  <a:schemeClr val="folHlink"/>
                </a:solidFill>
                <a:latin typeface="Times New Roman" charset="0"/>
                <a:ea typeface="굴림" charset="0"/>
              </a:rPr>
              <a:t>. 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5FBA97F3-FAFB-D947-99D7-970C6974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048000"/>
            <a:ext cx="7827963" cy="3136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5400" baseline="32000">
                <a:latin typeface="Times New Roman" panose="02020603050405020304" pitchFamily="18" charset="0"/>
              </a:rPr>
              <a:t>13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하나님이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아브라함에게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약속하실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때에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가리켜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맹세할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자가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자기보다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더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큰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이가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없으므로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자기를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가리켜</a:t>
            </a:r>
            <a:r>
              <a:rPr lang="en-US" altLang="ko-KR" sz="4000"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000">
                <a:latin typeface="MD솔체" pitchFamily="18" charset="-127"/>
                <a:ea typeface="MD솔체" pitchFamily="18" charset="-127"/>
              </a:rPr>
              <a:t>맹세하여</a:t>
            </a:r>
            <a:r>
              <a:rPr lang="en-US" altLang="ko-KR" sz="4000">
                <a:latin typeface="Times New Roman" panose="02020603050405020304" pitchFamily="18" charset="0"/>
                <a:ea typeface="MD솔체" pitchFamily="18" charset="-127"/>
              </a:rPr>
              <a:t>…</a:t>
            </a:r>
            <a:endParaRPr lang="en-US" altLang="ko-KR" sz="4000">
              <a:solidFill>
                <a:schemeClr val="folHlink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443E8F00-4519-3248-A297-30328F031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43016" name="Text Box 8">
            <a:extLst>
              <a:ext uri="{FF2B5EF4-FFF2-40B4-BE49-F238E27FC236}">
                <a16:creationId xmlns:a16="http://schemas.microsoft.com/office/drawing/2014/main" id="{314D863D-FC18-7B4E-A7D4-4A00974A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2</a:t>
            </a:r>
          </a:p>
        </p:txBody>
      </p:sp>
      <p:sp>
        <p:nvSpPr>
          <p:cNvPr id="43017" name="Text Box 9">
            <a:extLst>
              <a:ext uri="{FF2B5EF4-FFF2-40B4-BE49-F238E27FC236}">
                <a16:creationId xmlns:a16="http://schemas.microsoft.com/office/drawing/2014/main" id="{57236629-01F1-A94D-8AF9-D9D26AE26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AA7A2F9C-BCFA-5D41-9B2B-12AAA8CFE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  <p:bldP spid="43014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2">
            <a:extLst>
              <a:ext uri="{FF2B5EF4-FFF2-40B4-BE49-F238E27FC236}">
                <a16:creationId xmlns:a16="http://schemas.microsoft.com/office/drawing/2014/main" id="{C51D74C2-0FFA-D84C-B14E-26CB41BA96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35" name="Line 3">
            <a:extLst>
              <a:ext uri="{FF2B5EF4-FFF2-40B4-BE49-F238E27FC236}">
                <a16:creationId xmlns:a16="http://schemas.microsoft.com/office/drawing/2014/main" id="{1E71975A-0E71-D343-8B18-4C57A14A1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36" name="Line 4">
            <a:extLst>
              <a:ext uri="{FF2B5EF4-FFF2-40B4-BE49-F238E27FC236}">
                <a16:creationId xmlns:a16="http://schemas.microsoft.com/office/drawing/2014/main" id="{9BEF3B7B-821F-684A-AF90-CDCC45BA2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37" name="Line 5">
            <a:extLst>
              <a:ext uri="{FF2B5EF4-FFF2-40B4-BE49-F238E27FC236}">
                <a16:creationId xmlns:a16="http://schemas.microsoft.com/office/drawing/2014/main" id="{D5F0020B-17B4-1B42-B2E0-1C5086F45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38" name="Line 6">
            <a:extLst>
              <a:ext uri="{FF2B5EF4-FFF2-40B4-BE49-F238E27FC236}">
                <a16:creationId xmlns:a16="http://schemas.microsoft.com/office/drawing/2014/main" id="{332811D0-A476-7440-BBBD-D083807144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39" name="Line 7">
            <a:extLst>
              <a:ext uri="{FF2B5EF4-FFF2-40B4-BE49-F238E27FC236}">
                <a16:creationId xmlns:a16="http://schemas.microsoft.com/office/drawing/2014/main" id="{3AE72FCD-8C6B-F54E-8183-0005E8853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40" name="Line 8">
            <a:extLst>
              <a:ext uri="{FF2B5EF4-FFF2-40B4-BE49-F238E27FC236}">
                <a16:creationId xmlns:a16="http://schemas.microsoft.com/office/drawing/2014/main" id="{8C99238E-56B8-3F43-9054-66A4E551E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4041" name="Text Box 9">
            <a:extLst>
              <a:ext uri="{FF2B5EF4-FFF2-40B4-BE49-F238E27FC236}">
                <a16:creationId xmlns:a16="http://schemas.microsoft.com/office/drawing/2014/main" id="{9D67EBE1-7EE4-BA43-8211-073B11A8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68400"/>
            <a:ext cx="673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 b="0">
              <a:latin typeface="Times New Roman" charset="0"/>
              <a:ea typeface="굴림" charset="0"/>
            </a:endParaRPr>
          </a:p>
        </p:txBody>
      </p:sp>
      <p:sp>
        <p:nvSpPr>
          <p:cNvPr id="44042" name="Rectangle 10">
            <a:extLst>
              <a:ext uri="{FF2B5EF4-FFF2-40B4-BE49-F238E27FC236}">
                <a16:creationId xmlns:a16="http://schemas.microsoft.com/office/drawing/2014/main" id="{FCC8F14B-AFED-D541-9698-6B0A70765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14475"/>
            <a:ext cx="8991600" cy="32591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ko-KR" sz="4800" baseline="32000">
              <a:solidFill>
                <a:schemeClr val="folHlink"/>
              </a:solidFill>
              <a:latin typeface="Times New Roman" charset="0"/>
              <a:ea typeface="굴림" charset="0"/>
            </a:endParaRPr>
          </a:p>
          <a:p>
            <a:pPr>
              <a:defRPr/>
            </a:pP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약속들은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</a:p>
          <a:p>
            <a:pPr>
              <a:defRPr/>
            </a:pP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기간상으로는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 u="sng">
                <a:latin typeface="MD솔체" charset="0"/>
                <a:ea typeface="MD솔체" charset="0"/>
                <a:cs typeface="MD솔체" charset="0"/>
              </a:rPr>
              <a:t>영원하고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,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의미상으로는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 u="sng">
                <a:latin typeface="MD솔체" charset="0"/>
                <a:ea typeface="MD솔체" charset="0"/>
                <a:cs typeface="MD솔체" charset="0"/>
              </a:rPr>
              <a:t>정확하며</a:t>
            </a:r>
            <a:r>
              <a:rPr lang="en-US" altLang="ko-KR" sz="4400" u="sng">
                <a:latin typeface="MD솔체" charset="0"/>
                <a:ea typeface="MD솔체" charset="0"/>
                <a:cs typeface="MD솔체" charset="0"/>
              </a:rPr>
              <a:t> </a:t>
            </a:r>
          </a:p>
          <a:p>
            <a:pPr>
              <a:defRPr/>
            </a:pP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성취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면에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있어서는</a:t>
            </a:r>
            <a:r>
              <a:rPr lang="en-US" altLang="ko-KR" sz="44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 u="sng">
                <a:latin typeface="MD솔체" charset="0"/>
                <a:ea typeface="MD솔체" charset="0"/>
                <a:cs typeface="MD솔체" charset="0"/>
              </a:rPr>
              <a:t>무조건적이다</a:t>
            </a:r>
            <a:r>
              <a:rPr lang="en-US" altLang="ko-KR" sz="4400" u="sng">
                <a:latin typeface="MD솔체" charset="0"/>
                <a:ea typeface="MD솔체" charset="0"/>
                <a:cs typeface="MD솔체" charset="0"/>
              </a:rPr>
              <a:t>.</a:t>
            </a:r>
          </a:p>
        </p:txBody>
      </p:sp>
      <p:sp>
        <p:nvSpPr>
          <p:cNvPr id="44043" name="Text Box 11">
            <a:extLst>
              <a:ext uri="{FF2B5EF4-FFF2-40B4-BE49-F238E27FC236}">
                <a16:creationId xmlns:a16="http://schemas.microsoft.com/office/drawing/2014/main" id="{2B769153-64E3-AB4D-83CE-3CDD1A95E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2719388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6000" baseline="320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그러면</a:t>
            </a:r>
            <a:r>
              <a:rPr lang="en-US" altLang="ko-KR" sz="6000" baseline="32000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</a:p>
        </p:txBody>
      </p:sp>
      <p:sp>
        <p:nvSpPr>
          <p:cNvPr id="44044" name="Text Box 12">
            <a:extLst>
              <a:ext uri="{FF2B5EF4-FFF2-40B4-BE49-F238E27FC236}">
                <a16:creationId xmlns:a16="http://schemas.microsoft.com/office/drawing/2014/main" id="{AA4DD2A8-66D5-5E44-830B-DA263452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10EB702F-0079-4443-8078-78A9519C9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4046" name="Text Box 14">
            <a:extLst>
              <a:ext uri="{FF2B5EF4-FFF2-40B4-BE49-F238E27FC236}">
                <a16:creationId xmlns:a16="http://schemas.microsoft.com/office/drawing/2014/main" id="{6FEB5F61-6C2C-6F45-833F-7652A0ED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4047" name="Rectangle 15">
            <a:extLst>
              <a:ext uri="{FF2B5EF4-FFF2-40B4-BE49-F238E27FC236}">
                <a16:creationId xmlns:a16="http://schemas.microsoft.com/office/drawing/2014/main" id="{870F07B2-0522-E044-AFAC-221E9576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  <p:sp>
        <p:nvSpPr>
          <p:cNvPr id="44048" name="Text Box 16">
            <a:extLst>
              <a:ext uri="{FF2B5EF4-FFF2-40B4-BE49-F238E27FC236}">
                <a16:creationId xmlns:a16="http://schemas.microsoft.com/office/drawing/2014/main" id="{FA7498B9-C2D1-7146-88A1-0BEF93E04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4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4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Walnut">
            <a:extLst>
              <a:ext uri="{FF2B5EF4-FFF2-40B4-BE49-F238E27FC236}">
                <a16:creationId xmlns:a16="http://schemas.microsoft.com/office/drawing/2014/main" id="{E2A49A33-B1D0-F640-A156-D2DE7E4AF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8194" name="Group 3">
            <a:extLst>
              <a:ext uri="{FF2B5EF4-FFF2-40B4-BE49-F238E27FC236}">
                <a16:creationId xmlns:a16="http://schemas.microsoft.com/office/drawing/2014/main" id="{64BCF0CF-ADC8-1043-A393-D8C9CBA97A66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3492" name="Rectangle 4">
              <a:extLst>
                <a:ext uri="{FF2B5EF4-FFF2-40B4-BE49-F238E27FC236}">
                  <a16:creationId xmlns:a16="http://schemas.microsoft.com/office/drawing/2014/main" id="{1EFA09FC-13B3-3D4F-AF57-6E37057164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3493" name="Rectangle 5">
              <a:extLst>
                <a:ext uri="{FF2B5EF4-FFF2-40B4-BE49-F238E27FC236}">
                  <a16:creationId xmlns:a16="http://schemas.microsoft.com/office/drawing/2014/main" id="{619196BC-84DF-224B-AB31-F11C591D4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8195" name="Group 6">
            <a:extLst>
              <a:ext uri="{FF2B5EF4-FFF2-40B4-BE49-F238E27FC236}">
                <a16:creationId xmlns:a16="http://schemas.microsoft.com/office/drawing/2014/main" id="{083839B2-15E5-F847-9524-2AF7EA69F58F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495" name="Rectangle 7" descr="Oak">
              <a:extLst>
                <a:ext uri="{FF2B5EF4-FFF2-40B4-BE49-F238E27FC236}">
                  <a16:creationId xmlns:a16="http://schemas.microsoft.com/office/drawing/2014/main" id="{28543593-0482-D641-A34E-D00C3D7BD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3496" name="Rectangle 8" descr="Oak">
              <a:extLst>
                <a:ext uri="{FF2B5EF4-FFF2-40B4-BE49-F238E27FC236}">
                  <a16:creationId xmlns:a16="http://schemas.microsoft.com/office/drawing/2014/main" id="{29C28EC0-72B3-FD4F-9DC9-6E49E87A3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3497" name="Rectangle 9" descr="Oak">
              <a:extLst>
                <a:ext uri="{FF2B5EF4-FFF2-40B4-BE49-F238E27FC236}">
                  <a16:creationId xmlns:a16="http://schemas.microsoft.com/office/drawing/2014/main" id="{A44B70A3-B43F-9642-9372-639084E41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3498" name="Rectangle 10" descr="Oak">
              <a:extLst>
                <a:ext uri="{FF2B5EF4-FFF2-40B4-BE49-F238E27FC236}">
                  <a16:creationId xmlns:a16="http://schemas.microsoft.com/office/drawing/2014/main" id="{69194784-AD3F-1E4E-B15E-11D97AF29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8196" name="Group 11">
            <a:extLst>
              <a:ext uri="{FF2B5EF4-FFF2-40B4-BE49-F238E27FC236}">
                <a16:creationId xmlns:a16="http://schemas.microsoft.com/office/drawing/2014/main" id="{5C1F4860-6483-694C-9D7B-D4D1C7648B95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3500" name="Rectangle 12">
              <a:extLst>
                <a:ext uri="{FF2B5EF4-FFF2-40B4-BE49-F238E27FC236}">
                  <a16:creationId xmlns:a16="http://schemas.microsoft.com/office/drawing/2014/main" id="{FF04D0F2-08A5-1147-88DC-8A9E9E7AB3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3501" name="Rectangle 13">
              <a:extLst>
                <a:ext uri="{FF2B5EF4-FFF2-40B4-BE49-F238E27FC236}">
                  <a16:creationId xmlns:a16="http://schemas.microsoft.com/office/drawing/2014/main" id="{5DEB6031-5C61-3848-BE10-D4B1C2BA2D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3502" name="Rectangle 14">
            <a:extLst>
              <a:ext uri="{FF2B5EF4-FFF2-40B4-BE49-F238E27FC236}">
                <a16:creationId xmlns:a16="http://schemas.microsoft.com/office/drawing/2014/main" id="{8A827C55-78BA-DD4F-BC18-9023D5003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sp>
        <p:nvSpPr>
          <p:cNvPr id="63503" name="Rectangle 15">
            <a:extLst>
              <a:ext uri="{FF2B5EF4-FFF2-40B4-BE49-F238E27FC236}">
                <a16:creationId xmlns:a16="http://schemas.microsoft.com/office/drawing/2014/main" id="{D9196FD6-D22E-2546-BA94-16B2A2F05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grpSp>
        <p:nvGrpSpPr>
          <p:cNvPr id="8199" name="Group 16">
            <a:extLst>
              <a:ext uri="{FF2B5EF4-FFF2-40B4-BE49-F238E27FC236}">
                <a16:creationId xmlns:a16="http://schemas.microsoft.com/office/drawing/2014/main" id="{26CAF316-ED31-1D40-BA8D-A1C6FA01A96D}"/>
              </a:ext>
            </a:extLst>
          </p:cNvPr>
          <p:cNvGrpSpPr>
            <a:grpSpLocks/>
          </p:cNvGrpSpPr>
          <p:nvPr/>
        </p:nvGrpSpPr>
        <p:grpSpPr bwMode="auto">
          <a:xfrm>
            <a:off x="1576388" y="1868488"/>
            <a:ext cx="5965825" cy="4835525"/>
            <a:chOff x="993" y="1177"/>
            <a:chExt cx="3758" cy="3046"/>
          </a:xfrm>
        </p:grpSpPr>
        <p:pic>
          <p:nvPicPr>
            <p:cNvPr id="8240" name="Picture 17">
              <a:extLst>
                <a:ext uri="{FF2B5EF4-FFF2-40B4-BE49-F238E27FC236}">
                  <a16:creationId xmlns:a16="http://schemas.microsoft.com/office/drawing/2014/main" id="{572F7FE5-6911-C14F-8DA2-5A1C740E3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1" name="Picture 18">
              <a:extLst>
                <a:ext uri="{FF2B5EF4-FFF2-40B4-BE49-F238E27FC236}">
                  <a16:creationId xmlns:a16="http://schemas.microsoft.com/office/drawing/2014/main" id="{B9B22CEC-C65A-1546-A007-DA153F702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363" y="2598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2" name="Picture 19">
              <a:extLst>
                <a:ext uri="{FF2B5EF4-FFF2-40B4-BE49-F238E27FC236}">
                  <a16:creationId xmlns:a16="http://schemas.microsoft.com/office/drawing/2014/main" id="{7E73B376-5BE4-2F43-93BF-E418A02BC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187" y="2551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3" name="Picture 20">
              <a:extLst>
                <a:ext uri="{FF2B5EF4-FFF2-40B4-BE49-F238E27FC236}">
                  <a16:creationId xmlns:a16="http://schemas.microsoft.com/office/drawing/2014/main" id="{E29FE5F9-57BF-D749-BB56-290BFA238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4" name="Picture 21">
              <a:extLst>
                <a:ext uri="{FF2B5EF4-FFF2-40B4-BE49-F238E27FC236}">
                  <a16:creationId xmlns:a16="http://schemas.microsoft.com/office/drawing/2014/main" id="{974F7489-F980-0447-A734-4EE94D51C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5" name="Picture 22">
              <a:extLst>
                <a:ext uri="{FF2B5EF4-FFF2-40B4-BE49-F238E27FC236}">
                  <a16:creationId xmlns:a16="http://schemas.microsoft.com/office/drawing/2014/main" id="{481DEE4F-9BB2-BA42-A9EC-44EAFF47F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6" name="Picture 23">
              <a:extLst>
                <a:ext uri="{FF2B5EF4-FFF2-40B4-BE49-F238E27FC236}">
                  <a16:creationId xmlns:a16="http://schemas.microsoft.com/office/drawing/2014/main" id="{AC3CC0DC-D904-514E-97C7-E4FFA0AF2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7" name="Picture 24">
              <a:extLst>
                <a:ext uri="{FF2B5EF4-FFF2-40B4-BE49-F238E27FC236}">
                  <a16:creationId xmlns:a16="http://schemas.microsoft.com/office/drawing/2014/main" id="{BC9C7A38-C912-3549-A20A-277F1B192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8" name="Picture 25">
              <a:extLst>
                <a:ext uri="{FF2B5EF4-FFF2-40B4-BE49-F238E27FC236}">
                  <a16:creationId xmlns:a16="http://schemas.microsoft.com/office/drawing/2014/main" id="{AE94E692-772D-7242-97D3-FA9E6A2DE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9" name="Picture 26">
              <a:extLst>
                <a:ext uri="{FF2B5EF4-FFF2-40B4-BE49-F238E27FC236}">
                  <a16:creationId xmlns:a16="http://schemas.microsoft.com/office/drawing/2014/main" id="{8CAF01A1-FA05-C841-87F2-AA740E739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50" name="Picture 27">
              <a:extLst>
                <a:ext uri="{FF2B5EF4-FFF2-40B4-BE49-F238E27FC236}">
                  <a16:creationId xmlns:a16="http://schemas.microsoft.com/office/drawing/2014/main" id="{29B55F2F-0055-904C-BAED-CE77970AC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51" name="Picture 28">
              <a:extLst>
                <a:ext uri="{FF2B5EF4-FFF2-40B4-BE49-F238E27FC236}">
                  <a16:creationId xmlns:a16="http://schemas.microsoft.com/office/drawing/2014/main" id="{FC4EEA3F-03A2-954D-9DBC-58BE76885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52" name="Picture 29">
              <a:extLst>
                <a:ext uri="{FF2B5EF4-FFF2-40B4-BE49-F238E27FC236}">
                  <a16:creationId xmlns:a16="http://schemas.microsoft.com/office/drawing/2014/main" id="{4D982D9C-893A-784B-A1FB-4F7214B7E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53" name="Picture 30">
              <a:extLst>
                <a:ext uri="{FF2B5EF4-FFF2-40B4-BE49-F238E27FC236}">
                  <a16:creationId xmlns:a16="http://schemas.microsoft.com/office/drawing/2014/main" id="{930A999A-4CB9-914A-BA58-8E01693FE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54" name="Picture 31">
              <a:extLst>
                <a:ext uri="{FF2B5EF4-FFF2-40B4-BE49-F238E27FC236}">
                  <a16:creationId xmlns:a16="http://schemas.microsoft.com/office/drawing/2014/main" id="{67A9500B-D0BB-974A-9185-1E7FC8808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0" name="Group 32">
            <a:extLst>
              <a:ext uri="{FF2B5EF4-FFF2-40B4-BE49-F238E27FC236}">
                <a16:creationId xmlns:a16="http://schemas.microsoft.com/office/drawing/2014/main" id="{751ACBD9-4558-CC45-8561-41C2B9F6D6F0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208" name="Group 33">
              <a:extLst>
                <a:ext uri="{FF2B5EF4-FFF2-40B4-BE49-F238E27FC236}">
                  <a16:creationId xmlns:a16="http://schemas.microsoft.com/office/drawing/2014/main" id="{920B7771-3AD3-0443-B798-60A76BCB4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22" name="AutoShape 34" descr="Cork">
                <a:extLst>
                  <a:ext uri="{FF2B5EF4-FFF2-40B4-BE49-F238E27FC236}">
                    <a16:creationId xmlns:a16="http://schemas.microsoft.com/office/drawing/2014/main" id="{CE1AEE32-1990-484E-8ABA-AAD4878D2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23" name="AutoShape 35" descr="Cork">
                <a:extLst>
                  <a:ext uri="{FF2B5EF4-FFF2-40B4-BE49-F238E27FC236}">
                    <a16:creationId xmlns:a16="http://schemas.microsoft.com/office/drawing/2014/main" id="{C4C8A9F3-AC0C-3247-B204-D72B8FC62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24" name="AutoShape 36" descr="Cork">
                <a:extLst>
                  <a:ext uri="{FF2B5EF4-FFF2-40B4-BE49-F238E27FC236}">
                    <a16:creationId xmlns:a16="http://schemas.microsoft.com/office/drawing/2014/main" id="{B93613C8-62A5-4F49-B800-D27EB4EAF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25" name="AutoShape 37" descr="Cork">
                <a:extLst>
                  <a:ext uri="{FF2B5EF4-FFF2-40B4-BE49-F238E27FC236}">
                    <a16:creationId xmlns:a16="http://schemas.microsoft.com/office/drawing/2014/main" id="{076137D7-EFAB-2848-B39B-ACB584315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26" name="AutoShape 38" descr="Cork">
                <a:extLst>
                  <a:ext uri="{FF2B5EF4-FFF2-40B4-BE49-F238E27FC236}">
                    <a16:creationId xmlns:a16="http://schemas.microsoft.com/office/drawing/2014/main" id="{F46A6DD6-AF06-BB4C-9073-10FB487F1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27" name="AutoShape 39" descr="Cork">
                <a:extLst>
                  <a:ext uri="{FF2B5EF4-FFF2-40B4-BE49-F238E27FC236}">
                    <a16:creationId xmlns:a16="http://schemas.microsoft.com/office/drawing/2014/main" id="{A9A5872D-B377-584A-9422-1212BFA4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28" name="AutoShape 40" descr="Cork">
                <a:extLst>
                  <a:ext uri="{FF2B5EF4-FFF2-40B4-BE49-F238E27FC236}">
                    <a16:creationId xmlns:a16="http://schemas.microsoft.com/office/drawing/2014/main" id="{41A7CBED-92ED-E44C-A7E5-4273FC574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29" name="AutoShape 41" descr="Cork">
                <a:extLst>
                  <a:ext uri="{FF2B5EF4-FFF2-40B4-BE49-F238E27FC236}">
                    <a16:creationId xmlns:a16="http://schemas.microsoft.com/office/drawing/2014/main" id="{58E37CA2-BED8-A040-ABCA-4F7DE9382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0" name="AutoShape 42" descr="Cork">
                <a:extLst>
                  <a:ext uri="{FF2B5EF4-FFF2-40B4-BE49-F238E27FC236}">
                    <a16:creationId xmlns:a16="http://schemas.microsoft.com/office/drawing/2014/main" id="{0DC80DE0-8694-EF42-A732-9849FFFE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1" name="AutoShape 43" descr="Cork">
                <a:extLst>
                  <a:ext uri="{FF2B5EF4-FFF2-40B4-BE49-F238E27FC236}">
                    <a16:creationId xmlns:a16="http://schemas.microsoft.com/office/drawing/2014/main" id="{3A58E942-768F-824B-A015-6220E9138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2" name="AutoShape 44" descr="Cork">
                <a:extLst>
                  <a:ext uri="{FF2B5EF4-FFF2-40B4-BE49-F238E27FC236}">
                    <a16:creationId xmlns:a16="http://schemas.microsoft.com/office/drawing/2014/main" id="{7608610D-B7E4-7240-AE93-51E5A4EF8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3" name="AutoShape 45" descr="Cork">
                <a:extLst>
                  <a:ext uri="{FF2B5EF4-FFF2-40B4-BE49-F238E27FC236}">
                    <a16:creationId xmlns:a16="http://schemas.microsoft.com/office/drawing/2014/main" id="{F1AAC25E-361B-8246-AB41-C8916C2FE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4" name="AutoShape 46" descr="Cork">
                <a:extLst>
                  <a:ext uri="{FF2B5EF4-FFF2-40B4-BE49-F238E27FC236}">
                    <a16:creationId xmlns:a16="http://schemas.microsoft.com/office/drawing/2014/main" id="{0E39BA7A-AD35-5840-9F33-433B1473C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5" name="AutoShape 47" descr="Cork">
                <a:extLst>
                  <a:ext uri="{FF2B5EF4-FFF2-40B4-BE49-F238E27FC236}">
                    <a16:creationId xmlns:a16="http://schemas.microsoft.com/office/drawing/2014/main" id="{FD2E99E5-9296-F340-867E-4621582FE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6" name="AutoShape 48" descr="Cork">
                <a:extLst>
                  <a:ext uri="{FF2B5EF4-FFF2-40B4-BE49-F238E27FC236}">
                    <a16:creationId xmlns:a16="http://schemas.microsoft.com/office/drawing/2014/main" id="{C96BB58A-464E-774E-A599-6A05C185A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8209" name="Group 49">
              <a:extLst>
                <a:ext uri="{FF2B5EF4-FFF2-40B4-BE49-F238E27FC236}">
                  <a16:creationId xmlns:a16="http://schemas.microsoft.com/office/drawing/2014/main" id="{CE9D30EB-E35B-FB45-BEDE-9BEDBC5A66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38" name="AutoShape 50" descr="Cork">
                <a:extLst>
                  <a:ext uri="{FF2B5EF4-FFF2-40B4-BE49-F238E27FC236}">
                    <a16:creationId xmlns:a16="http://schemas.microsoft.com/office/drawing/2014/main" id="{0665561D-B82F-A749-BC8B-5B826126E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39" name="AutoShape 51" descr="Cork">
                <a:extLst>
                  <a:ext uri="{FF2B5EF4-FFF2-40B4-BE49-F238E27FC236}">
                    <a16:creationId xmlns:a16="http://schemas.microsoft.com/office/drawing/2014/main" id="{BEEBFAC0-803B-C144-B33B-27C7280B6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0" name="AutoShape 52" descr="Cork">
                <a:extLst>
                  <a:ext uri="{FF2B5EF4-FFF2-40B4-BE49-F238E27FC236}">
                    <a16:creationId xmlns:a16="http://schemas.microsoft.com/office/drawing/2014/main" id="{AD258EFB-B16F-AA44-99F2-016D9C8B7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1" name="AutoShape 53" descr="Cork">
                <a:extLst>
                  <a:ext uri="{FF2B5EF4-FFF2-40B4-BE49-F238E27FC236}">
                    <a16:creationId xmlns:a16="http://schemas.microsoft.com/office/drawing/2014/main" id="{C052784F-336E-0B41-B94D-580A2671F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2" name="AutoShape 54" descr="Cork">
                <a:extLst>
                  <a:ext uri="{FF2B5EF4-FFF2-40B4-BE49-F238E27FC236}">
                    <a16:creationId xmlns:a16="http://schemas.microsoft.com/office/drawing/2014/main" id="{4C158283-91A1-BE4F-8457-4D6C3CDC3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3" name="AutoShape 55" descr="Cork">
                <a:extLst>
                  <a:ext uri="{FF2B5EF4-FFF2-40B4-BE49-F238E27FC236}">
                    <a16:creationId xmlns:a16="http://schemas.microsoft.com/office/drawing/2014/main" id="{921C1FD3-4C3D-164F-8AC4-E64843D3C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4" name="AutoShape 56" descr="Cork">
                <a:extLst>
                  <a:ext uri="{FF2B5EF4-FFF2-40B4-BE49-F238E27FC236}">
                    <a16:creationId xmlns:a16="http://schemas.microsoft.com/office/drawing/2014/main" id="{11318989-B716-2249-9E29-5430BD849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5" name="AutoShape 57" descr="Cork">
                <a:extLst>
                  <a:ext uri="{FF2B5EF4-FFF2-40B4-BE49-F238E27FC236}">
                    <a16:creationId xmlns:a16="http://schemas.microsoft.com/office/drawing/2014/main" id="{1414B0D6-E0E2-8B46-8925-A13F12424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6" name="AutoShape 58" descr="Cork">
                <a:extLst>
                  <a:ext uri="{FF2B5EF4-FFF2-40B4-BE49-F238E27FC236}">
                    <a16:creationId xmlns:a16="http://schemas.microsoft.com/office/drawing/2014/main" id="{066E2D53-6AD3-FE4D-8CBD-121F62D92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7" name="AutoShape 59" descr="Cork">
                <a:extLst>
                  <a:ext uri="{FF2B5EF4-FFF2-40B4-BE49-F238E27FC236}">
                    <a16:creationId xmlns:a16="http://schemas.microsoft.com/office/drawing/2014/main" id="{82F88CF3-34D8-DC46-9787-FD3271C37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8" name="AutoShape 60" descr="Cork">
                <a:extLst>
                  <a:ext uri="{FF2B5EF4-FFF2-40B4-BE49-F238E27FC236}">
                    <a16:creationId xmlns:a16="http://schemas.microsoft.com/office/drawing/2014/main" id="{7BE9DE4C-5826-154F-8EB4-8DF9BB34E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49" name="AutoShape 61" descr="Cork">
                <a:extLst>
                  <a:ext uri="{FF2B5EF4-FFF2-40B4-BE49-F238E27FC236}">
                    <a16:creationId xmlns:a16="http://schemas.microsoft.com/office/drawing/2014/main" id="{C1C6AE1A-71DB-FE4E-AB8F-BE48D5154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50" name="AutoShape 62" descr="Cork">
                <a:extLst>
                  <a:ext uri="{FF2B5EF4-FFF2-40B4-BE49-F238E27FC236}">
                    <a16:creationId xmlns:a16="http://schemas.microsoft.com/office/drawing/2014/main" id="{AD4183E3-CD6B-0C48-8849-3FE914437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51" name="AutoShape 63" descr="Cork">
                <a:extLst>
                  <a:ext uri="{FF2B5EF4-FFF2-40B4-BE49-F238E27FC236}">
                    <a16:creationId xmlns:a16="http://schemas.microsoft.com/office/drawing/2014/main" id="{DE254B1E-702D-9B43-96EC-2F3FBC4A2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3552" name="AutoShape 64" descr="Cork">
                <a:extLst>
                  <a:ext uri="{FF2B5EF4-FFF2-40B4-BE49-F238E27FC236}">
                    <a16:creationId xmlns:a16="http://schemas.microsoft.com/office/drawing/2014/main" id="{1BAA1818-37FD-9C45-8AC0-0054B77BD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</p:grpSp>
      </p:grpSp>
      <p:sp>
        <p:nvSpPr>
          <p:cNvPr id="63553" name="Text Box 65">
            <a:extLst>
              <a:ext uri="{FF2B5EF4-FFF2-40B4-BE49-F238E27FC236}">
                <a16:creationId xmlns:a16="http://schemas.microsoft.com/office/drawing/2014/main" id="{EAC571C6-2567-D74B-8AB9-B971B767D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349250"/>
            <a:ext cx="77597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베틀로</a:t>
            </a:r>
            <a:r>
              <a:rPr lang="en-US" altLang="ko-KR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천을</a:t>
            </a:r>
            <a:r>
              <a:rPr lang="en-US" altLang="ko-KR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짜는</a:t>
            </a:r>
            <a:r>
              <a:rPr lang="en-US" altLang="ko-KR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것을</a:t>
            </a:r>
            <a:r>
              <a:rPr lang="en-US" altLang="ko-KR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상상하며</a:t>
            </a:r>
            <a:r>
              <a:rPr lang="en-US" altLang="ko-KR" sz="3600">
                <a:solidFill>
                  <a:srgbClr val="FFEA18"/>
                </a:solidFill>
                <a:latin typeface="MD솔체" charset="0"/>
                <a:ea typeface="MD솔체" charset="0"/>
                <a:cs typeface="MD솔체" charset="0"/>
              </a:rPr>
              <a:t>...</a:t>
            </a:r>
            <a:endParaRPr lang="en-US" altLang="ko-KR" sz="3200">
              <a:solidFill>
                <a:srgbClr val="FFEA18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3554" name="Text Box 66">
            <a:extLst>
              <a:ext uri="{FF2B5EF4-FFF2-40B4-BE49-F238E27FC236}">
                <a16:creationId xmlns:a16="http://schemas.microsoft.com/office/drawing/2014/main" id="{7CAE0301-C309-4142-883C-C27832B67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638" y="5589588"/>
            <a:ext cx="628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>
              <a:solidFill>
                <a:srgbClr val="FFE957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3555" name="Text Box 67">
            <a:extLst>
              <a:ext uri="{FF2B5EF4-FFF2-40B4-BE49-F238E27FC236}">
                <a16:creationId xmlns:a16="http://schemas.microsoft.com/office/drawing/2014/main" id="{9FA7E87D-A63B-4B47-A45E-2566C4F51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111875"/>
            <a:ext cx="2998787" cy="45402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학습</a:t>
            </a:r>
            <a:r>
              <a:rPr lang="en-US" altLang="ko-KR" sz="200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2000">
                <a:solidFill>
                  <a:srgbClr val="FFFF00"/>
                </a:solidFill>
                <a:latin typeface="MD솔체" charset="0"/>
                <a:ea typeface="MD솔체" charset="0"/>
                <a:cs typeface="MD솔체" charset="0"/>
              </a:rPr>
              <a:t>도움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</a:rPr>
              <a:t> #08</a:t>
            </a:r>
          </a:p>
        </p:txBody>
      </p:sp>
      <p:sp>
        <p:nvSpPr>
          <p:cNvPr id="63556" name="Text Box 68">
            <a:extLst>
              <a:ext uri="{FF2B5EF4-FFF2-40B4-BE49-F238E27FC236}">
                <a16:creationId xmlns:a16="http://schemas.microsoft.com/office/drawing/2014/main" id="{FA5CCE83-377E-6841-9BD3-6C46F4F7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2873375"/>
            <a:ext cx="5059362" cy="143192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4400">
                <a:solidFill>
                  <a:srgbClr val="08F220"/>
                </a:solidFill>
                <a:latin typeface="MD솔체" charset="0"/>
                <a:ea typeface="MD솔체" charset="0"/>
                <a:cs typeface="MD솔체" charset="0"/>
              </a:rPr>
              <a:t>성경의</a:t>
            </a:r>
            <a:r>
              <a:rPr lang="en-US" altLang="ko-KR" sz="4400">
                <a:solidFill>
                  <a:srgbClr val="08F220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rgbClr val="08F220"/>
                </a:solidFill>
                <a:latin typeface="MD솔체" charset="0"/>
                <a:ea typeface="MD솔체" charset="0"/>
                <a:cs typeface="MD솔체" charset="0"/>
              </a:rPr>
              <a:t>연대기</a:t>
            </a:r>
            <a:r>
              <a:rPr lang="en-US" altLang="ko-KR" sz="4400">
                <a:solidFill>
                  <a:srgbClr val="08F220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400">
                <a:solidFill>
                  <a:srgbClr val="08F220"/>
                </a:solidFill>
                <a:latin typeface="MD솔체" charset="0"/>
                <a:ea typeface="MD솔체" charset="0"/>
                <a:cs typeface="MD솔체" charset="0"/>
              </a:rPr>
              <a:t>직물</a:t>
            </a:r>
            <a:r>
              <a:rPr lang="en-US" altLang="ko-KR" sz="4400">
                <a:solidFill>
                  <a:srgbClr val="08F220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endParaRPr lang="en-US" altLang="ko-KR" sz="4000">
              <a:solidFill>
                <a:srgbClr val="08F220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63557" name="Text Box 69">
            <a:extLst>
              <a:ext uri="{FF2B5EF4-FFF2-40B4-BE49-F238E27FC236}">
                <a16:creationId xmlns:a16="http://schemas.microsoft.com/office/drawing/2014/main" id="{667F637A-1E38-0D4A-8679-96365C01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ko-KR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3558" name="Rectangle 70">
            <a:extLst>
              <a:ext uri="{FF2B5EF4-FFF2-40B4-BE49-F238E27FC236}">
                <a16:creationId xmlns:a16="http://schemas.microsoft.com/office/drawing/2014/main" id="{153D5E0E-B92D-4742-967B-EC8409867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3559" name="Rectangle 71">
            <a:extLst>
              <a:ext uri="{FF2B5EF4-FFF2-40B4-BE49-F238E27FC236}">
                <a16:creationId xmlns:a16="http://schemas.microsoft.com/office/drawing/2014/main" id="{AB7C4655-DB5A-CE47-953E-4FB20872A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55" grpId="0" animBg="1" autoUpdateAnimBg="0"/>
      <p:bldP spid="63556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>
            <a:extLst>
              <a:ext uri="{FF2B5EF4-FFF2-40B4-BE49-F238E27FC236}">
                <a16:creationId xmlns:a16="http://schemas.microsoft.com/office/drawing/2014/main" id="{EFBCC4EB-575D-FD4E-9F6A-9563EE2D8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47663"/>
            <a:ext cx="8582025" cy="6216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80D94">
                  <a:gamma/>
                  <a:tint val="56078"/>
                  <a:invGamma/>
                </a:srgbClr>
              </a:gs>
              <a:gs pos="100000">
                <a:srgbClr val="080D9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501DEF3-80C8-1045-9E2C-C5F082CA3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1041400"/>
            <a:ext cx="7550150" cy="8207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4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그리고</a:t>
            </a:r>
            <a:r>
              <a:rPr lang="en-US" altLang="ko-KR" sz="4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마침내</a:t>
            </a:r>
            <a:r>
              <a:rPr lang="en-US" altLang="ko-KR" sz="4800">
                <a:solidFill>
                  <a:schemeClr val="folHlink"/>
                </a:solidFill>
                <a:latin typeface="Helvetica" pitchFamily="2" charset="0"/>
                <a:ea typeface="MD솔체" pitchFamily="18" charset="-127"/>
              </a:rPr>
              <a:t>…</a:t>
            </a:r>
            <a:r>
              <a:rPr lang="ko-KR" altLang="en-US" sz="4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절정</a:t>
            </a:r>
            <a:r>
              <a:rPr lang="en-US" altLang="ko-KR" sz="48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!</a:t>
            </a: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D01648D6-91DE-EF4A-919F-DF164BB83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3C534F0D-0789-034C-8D0A-4DF2FB036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516E9CAA-2A6B-444E-A3EC-468FF301F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3</a:t>
            </a: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72E9B00B-40D7-C74B-AF3D-01A776B0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1504950"/>
            <a:ext cx="6011863" cy="34734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ko-KR" sz="4000" i="1">
              <a:latin typeface="Helvetica" charset="0"/>
              <a:ea typeface="굴림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아브라함이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여호와를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믿으니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 [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여호와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]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께서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이를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그의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의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로</a:t>
            </a:r>
            <a:r>
              <a:rPr lang="en-US" altLang="ko-KR" sz="4000" i="1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4000" i="1">
                <a:latin typeface="MD솔체" charset="0"/>
                <a:ea typeface="MD솔체" charset="0"/>
                <a:cs typeface="MD솔체" charset="0"/>
              </a:rPr>
              <a:t>여기시고</a:t>
            </a:r>
            <a:r>
              <a:rPr lang="en-US" altLang="ko-KR" sz="4000" i="1">
                <a:latin typeface="Helvetica" charset="0"/>
                <a:ea typeface="굴림" charset="0"/>
              </a:rPr>
              <a:t>  </a:t>
            </a:r>
          </a:p>
          <a:p>
            <a:pPr algn="r">
              <a:spcBef>
                <a:spcPct val="50000"/>
              </a:spcBef>
              <a:defRPr/>
            </a:pPr>
            <a:r>
              <a:rPr lang="ko-KR" altLang="en-US" sz="2800" i="1">
                <a:latin typeface="HY크리스탈M" charset="0"/>
                <a:ea typeface="HY크리스탈M" charset="0"/>
                <a:cs typeface="HY크리스탈M" charset="0"/>
              </a:rPr>
              <a:t>창세기</a:t>
            </a:r>
            <a:r>
              <a:rPr lang="en-US" altLang="ko-KR" sz="2800" i="1">
                <a:latin typeface="HY크리스탈M" charset="0"/>
                <a:ea typeface="HY크리스탈M" charset="0"/>
                <a:cs typeface="HY크리스탈M" charset="0"/>
              </a:rPr>
              <a:t> 15:6</a:t>
            </a:r>
            <a:r>
              <a:rPr lang="en-US" altLang="ko-KR" sz="2800" i="1">
                <a:latin typeface="Helvetica" charset="0"/>
                <a:ea typeface="굴림" charset="0"/>
              </a:rPr>
              <a:t>   </a:t>
            </a:r>
          </a:p>
        </p:txBody>
      </p:sp>
      <p:sp>
        <p:nvSpPr>
          <p:cNvPr id="45064" name="AutoShape 8">
            <a:extLst>
              <a:ext uri="{FF2B5EF4-FFF2-40B4-BE49-F238E27FC236}">
                <a16:creationId xmlns:a16="http://schemas.microsoft.com/office/drawing/2014/main" id="{8FFF40CE-612A-7746-8921-E0C1B0DF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317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65" name="AutoShape 9">
            <a:extLst>
              <a:ext uri="{FF2B5EF4-FFF2-40B4-BE49-F238E27FC236}">
                <a16:creationId xmlns:a16="http://schemas.microsoft.com/office/drawing/2014/main" id="{8A6E2748-0FCA-BC4C-AC53-365C8AC3D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657600"/>
            <a:ext cx="762000" cy="6572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5066" name="AutoShape 10">
            <a:extLst>
              <a:ext uri="{FF2B5EF4-FFF2-40B4-BE49-F238E27FC236}">
                <a16:creationId xmlns:a16="http://schemas.microsoft.com/office/drawing/2014/main" id="{88FBCB9B-198B-FA4A-902C-2DC2EF9A8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419600"/>
            <a:ext cx="2286000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  <p:bldP spid="45063" grpId="0" autoUpdateAnimBg="0"/>
      <p:bldP spid="45064" grpId="0" animBg="1"/>
      <p:bldP spid="45065" grpId="0" animBg="1"/>
      <p:bldP spid="4506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inai view2">
            <a:extLst>
              <a:ext uri="{FF2B5EF4-FFF2-40B4-BE49-F238E27FC236}">
                <a16:creationId xmlns:a16="http://schemas.microsoft.com/office/drawing/2014/main" id="{66856FC1-419E-DF4F-A86B-65330232AD7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319940E4-78F6-3046-BF1E-C5703408D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D3EE63E7-5736-A542-A2C9-18AFB1E25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4E1BE075-121C-4046-91D9-FEFCFF58F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90513"/>
            <a:ext cx="4708525" cy="3635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모세와</a:t>
            </a:r>
            <a:r>
              <a:rPr lang="en-US" altLang="ko-KR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함께</a:t>
            </a:r>
            <a:r>
              <a:rPr lang="en-US" altLang="ko-KR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한</a:t>
            </a:r>
            <a:r>
              <a:rPr lang="en-US" altLang="ko-KR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하나님의</a:t>
            </a:r>
            <a:r>
              <a:rPr lang="en-US" altLang="ko-KR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특별한</a:t>
            </a:r>
            <a:r>
              <a:rPr lang="en-US" altLang="ko-KR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1800" i="1">
                <a:solidFill>
                  <a:schemeClr val="folHlink"/>
                </a:solidFill>
                <a:latin typeface="MD솔체" charset="0"/>
                <a:ea typeface="MD솔체" charset="0"/>
                <a:cs typeface="MD솔체" charset="0"/>
              </a:rPr>
              <a:t>협정</a:t>
            </a:r>
            <a:endParaRPr lang="en-US" altLang="ko-KR" sz="1800" i="1">
              <a:solidFill>
                <a:schemeClr val="folHlink"/>
              </a:solidFill>
              <a:latin typeface="MD솔체" charset="0"/>
              <a:ea typeface="MD솔체" charset="0"/>
              <a:cs typeface="MD솔체" charset="0"/>
            </a:endParaRP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3731C36D-B0B9-0748-8F4E-0F8D8583C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003550"/>
            <a:ext cx="7802563" cy="7588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ko-KR" altLang="en-US" sz="4400">
                <a:solidFill>
                  <a:schemeClr val="folHlink"/>
                </a:solidFill>
                <a:latin typeface="Helvetica" pitchFamily="2" charset="0"/>
                <a:ea typeface="MD솔체" pitchFamily="18" charset="-127"/>
              </a:rPr>
              <a:t>“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모세</a:t>
            </a:r>
            <a:r>
              <a:rPr lang="en-US" altLang="ko-KR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 </a:t>
            </a:r>
            <a:r>
              <a:rPr lang="ko-KR" altLang="en-US" sz="4400">
                <a:solidFill>
                  <a:schemeClr val="folHlink"/>
                </a:solidFill>
                <a:latin typeface="MD솔체" pitchFamily="18" charset="-127"/>
                <a:ea typeface="MD솔체" pitchFamily="18" charset="-127"/>
              </a:rPr>
              <a:t>언약</a:t>
            </a:r>
            <a:r>
              <a:rPr lang="ko-KR" altLang="en-US" sz="4400">
                <a:solidFill>
                  <a:schemeClr val="folHlink"/>
                </a:solidFill>
                <a:latin typeface="Helvetica" pitchFamily="2" charset="0"/>
                <a:ea typeface="MD솔체" pitchFamily="18" charset="-127"/>
              </a:rPr>
              <a:t>”</a:t>
            </a:r>
            <a:endParaRPr lang="en-US" altLang="ko-KR" sz="4400">
              <a:solidFill>
                <a:schemeClr val="folHlink"/>
              </a:solidFill>
              <a:latin typeface="MD솔체" pitchFamily="18" charset="-127"/>
              <a:ea typeface="MD솔체" pitchFamily="18" charset="-127"/>
            </a:endParaRPr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D9DE20CA-B565-8C47-B446-882E46DB7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900">
                <a:latin typeface="Helvetica" charset="0"/>
                <a:ea typeface="굴림" charset="0"/>
              </a:rPr>
              <a:t>         </a:t>
            </a:r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6CCEBCFD-48C1-CA4C-A12E-307265A5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800">
                <a:latin typeface="Helvetica" charset="0"/>
                <a:ea typeface="굴림" charset="0"/>
              </a:rPr>
              <a:t>       </a:t>
            </a:r>
          </a:p>
        </p:txBody>
      </p:sp>
      <p:sp>
        <p:nvSpPr>
          <p:cNvPr id="46089" name="Rectangle 9">
            <a:extLst>
              <a:ext uri="{FF2B5EF4-FFF2-40B4-BE49-F238E27FC236}">
                <a16:creationId xmlns:a16="http://schemas.microsoft.com/office/drawing/2014/main" id="{E10C7EC6-AC9E-564F-AFFB-859B82B5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800" i="1">
                <a:latin typeface="Helvetica" charset="0"/>
                <a:ea typeface="굴림" charset="0"/>
              </a:rPr>
              <a:t>       </a:t>
            </a:r>
          </a:p>
        </p:txBody>
      </p:sp>
      <p:sp>
        <p:nvSpPr>
          <p:cNvPr id="46090" name="Rectangle 10">
            <a:extLst>
              <a:ext uri="{FF2B5EF4-FFF2-40B4-BE49-F238E27FC236}">
                <a16:creationId xmlns:a16="http://schemas.microsoft.com/office/drawing/2014/main" id="{2A601C1B-FDC9-8243-A0A0-A5D70290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0" y="1555750"/>
            <a:ext cx="1306513" cy="6985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ko-KR" altLang="en-US" sz="2000">
                <a:latin typeface="MD솔체" charset="0"/>
                <a:ea typeface="MD솔체" charset="0"/>
                <a:cs typeface="MD솔체" charset="0"/>
              </a:rPr>
              <a:t>구</a:t>
            </a:r>
            <a:r>
              <a:rPr lang="en-US" altLang="ko-KR" sz="2000">
                <a:latin typeface="MD솔체" charset="0"/>
                <a:ea typeface="MD솔체" charset="0"/>
                <a:cs typeface="MD솔체" charset="0"/>
              </a:rPr>
              <a:t>    </a:t>
            </a:r>
            <a:r>
              <a:rPr lang="ko-KR" altLang="en-US" sz="2000">
                <a:latin typeface="MD솔체" charset="0"/>
                <a:ea typeface="MD솔체" charset="0"/>
                <a:cs typeface="MD솔체" charset="0"/>
              </a:rPr>
              <a:t>약</a:t>
            </a:r>
            <a:r>
              <a:rPr lang="en-US" altLang="ko-KR" sz="2000">
                <a:latin typeface="MD솔체" charset="0"/>
                <a:ea typeface="MD솔체" charset="0"/>
                <a:cs typeface="MD솔체" charset="0"/>
              </a:rPr>
              <a:t> </a:t>
            </a:r>
          </a:p>
          <a:p>
            <a:pPr algn="ctr">
              <a:defRPr/>
            </a:pPr>
            <a:r>
              <a:rPr lang="ko-KR" altLang="en-US" sz="2000">
                <a:latin typeface="MD솔체" charset="0"/>
                <a:ea typeface="MD솔체" charset="0"/>
                <a:cs typeface="MD솔체" charset="0"/>
              </a:rPr>
              <a:t>출애굽기</a:t>
            </a:r>
            <a:r>
              <a:rPr lang="en-US" altLang="ko-KR" sz="2000">
                <a:latin typeface="MD솔체" charset="0"/>
                <a:ea typeface="MD솔체" charset="0"/>
                <a:cs typeface="MD솔체" charset="0"/>
              </a:rPr>
              <a:t>:</a:t>
            </a:r>
          </a:p>
        </p:txBody>
      </p:sp>
      <p:sp>
        <p:nvSpPr>
          <p:cNvPr id="46091" name="Rectangle 11">
            <a:extLst>
              <a:ext uri="{FF2B5EF4-FFF2-40B4-BE49-F238E27FC236}">
                <a16:creationId xmlns:a16="http://schemas.microsoft.com/office/drawing/2014/main" id="{AEBCE68D-C7AB-8A42-B155-70606F0D7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100" i="1">
                <a:latin typeface="Helvetica" charset="0"/>
                <a:ea typeface="굴림" charset="0"/>
              </a:rPr>
              <a:t>                   </a:t>
            </a:r>
          </a:p>
        </p:txBody>
      </p:sp>
      <p:sp>
        <p:nvSpPr>
          <p:cNvPr id="46092" name="Rectangle 12">
            <a:extLst>
              <a:ext uri="{FF2B5EF4-FFF2-40B4-BE49-F238E27FC236}">
                <a16:creationId xmlns:a16="http://schemas.microsoft.com/office/drawing/2014/main" id="{A0690395-74C9-4A44-A07F-693E89CE2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400">
                <a:latin typeface="Helvetica" charset="0"/>
                <a:ea typeface="굴림" charset="0"/>
              </a:rPr>
              <a:t>         </a:t>
            </a:r>
          </a:p>
        </p:txBody>
      </p:sp>
      <p:sp>
        <p:nvSpPr>
          <p:cNvPr id="46093" name="Rectangle 13">
            <a:extLst>
              <a:ext uri="{FF2B5EF4-FFF2-40B4-BE49-F238E27FC236}">
                <a16:creationId xmlns:a16="http://schemas.microsoft.com/office/drawing/2014/main" id="{E55A4846-7270-C94C-8D05-34E6BF08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latin typeface="Helvetica" charset="0"/>
                <a:ea typeface="굴림" charset="0"/>
              </a:rPr>
              <a:t>     </a:t>
            </a:r>
          </a:p>
        </p:txBody>
      </p:sp>
      <p:sp>
        <p:nvSpPr>
          <p:cNvPr id="46094" name="Rectangle 14">
            <a:extLst>
              <a:ext uri="{FF2B5EF4-FFF2-40B4-BE49-F238E27FC236}">
                <a16:creationId xmlns:a16="http://schemas.microsoft.com/office/drawing/2014/main" id="{3A03CF89-DC5E-0248-927B-B5FBB1D8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100">
                <a:latin typeface="Helvetica" charset="0"/>
                <a:ea typeface="굴림" charset="0"/>
              </a:rPr>
              <a:t> </a:t>
            </a:r>
          </a:p>
        </p:txBody>
      </p:sp>
      <p:sp>
        <p:nvSpPr>
          <p:cNvPr id="46095" name="Rectangle 15">
            <a:extLst>
              <a:ext uri="{FF2B5EF4-FFF2-40B4-BE49-F238E27FC236}">
                <a16:creationId xmlns:a16="http://schemas.microsoft.com/office/drawing/2014/main" id="{8491BDBE-9F90-2646-A695-E7818846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6096" name="Rectangle 16">
            <a:extLst>
              <a:ext uri="{FF2B5EF4-FFF2-40B4-BE49-F238E27FC236}">
                <a16:creationId xmlns:a16="http://schemas.microsoft.com/office/drawing/2014/main" id="{00782FF0-4BD6-7F40-A81A-A0E0ED53F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4552950"/>
            <a:ext cx="6388100" cy="638175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altLang="ko-KR" sz="3600">
                <a:solidFill>
                  <a:srgbClr val="00FF00"/>
                </a:solidFill>
                <a:latin typeface="Helvetica" charset="0"/>
                <a:ea typeface="굴림" charset="0"/>
              </a:rPr>
              <a:t> </a:t>
            </a:r>
            <a:r>
              <a:rPr lang="ko-KR" altLang="en-US" sz="3600" i="1">
                <a:latin typeface="MD솔체" charset="0"/>
                <a:ea typeface="MD솔체" charset="0"/>
                <a:cs typeface="MD솔체" charset="0"/>
              </a:rPr>
              <a:t>이</a:t>
            </a:r>
            <a:r>
              <a:rPr lang="en-US" altLang="ko-KR" sz="3600" i="1"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600">
                <a:solidFill>
                  <a:srgbClr val="00FF00"/>
                </a:solidFill>
                <a:latin typeface="MD솔체" charset="0"/>
                <a:ea typeface="MD솔체" charset="0"/>
                <a:cs typeface="MD솔체" charset="0"/>
              </a:rPr>
              <a:t>협정에</a:t>
            </a:r>
            <a:r>
              <a:rPr lang="en-US" altLang="ko-KR" sz="3600">
                <a:solidFill>
                  <a:srgbClr val="00FF00"/>
                </a:solidFill>
                <a:latin typeface="MD솔체" charset="0"/>
                <a:ea typeface="MD솔체" charset="0"/>
                <a:cs typeface="MD솔체" charset="0"/>
              </a:rPr>
              <a:t> </a:t>
            </a:r>
            <a:r>
              <a:rPr lang="ko-KR" altLang="en-US" sz="3600">
                <a:solidFill>
                  <a:srgbClr val="00FF00"/>
                </a:solidFill>
                <a:latin typeface="MD솔체" charset="0"/>
                <a:ea typeface="MD솔체" charset="0"/>
                <a:cs typeface="MD솔체" charset="0"/>
              </a:rPr>
              <a:t>대해서는</a:t>
            </a:r>
            <a:r>
              <a:rPr lang="en-US" altLang="ko-KR" sz="3600">
                <a:solidFill>
                  <a:srgbClr val="00FF00"/>
                </a:solidFill>
                <a:latin typeface="MD솔체" charset="0"/>
                <a:ea typeface="MD솔체" charset="0"/>
                <a:cs typeface="MD솔체" charset="0"/>
              </a:rPr>
              <a:t>?</a:t>
            </a:r>
          </a:p>
        </p:txBody>
      </p:sp>
      <p:grpSp>
        <p:nvGrpSpPr>
          <p:cNvPr id="46097" name="Group 17">
            <a:extLst>
              <a:ext uri="{FF2B5EF4-FFF2-40B4-BE49-F238E27FC236}">
                <a16:creationId xmlns:a16="http://schemas.microsoft.com/office/drawing/2014/main" id="{6F565DA2-B949-114C-97AA-EE43C0C439FD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46098" name="Rectangle 18">
              <a:extLst>
                <a:ext uri="{FF2B5EF4-FFF2-40B4-BE49-F238E27FC236}">
                  <a16:creationId xmlns:a16="http://schemas.microsoft.com/office/drawing/2014/main" id="{5EFDF850-A24A-6C45-A538-D0D06788E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6099" name="Oval 19">
              <a:extLst>
                <a:ext uri="{FF2B5EF4-FFF2-40B4-BE49-F238E27FC236}">
                  <a16:creationId xmlns:a16="http://schemas.microsoft.com/office/drawing/2014/main" id="{87E845B1-59AA-9B4E-A272-36C058C6C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6100" name="Rectangle 20">
              <a:extLst>
                <a:ext uri="{FF2B5EF4-FFF2-40B4-BE49-F238E27FC236}">
                  <a16:creationId xmlns:a16="http://schemas.microsoft.com/office/drawing/2014/main" id="{F860E9B0-09FA-8E4F-AF8B-2B8506504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6101" name="Rectangle 21">
              <a:extLst>
                <a:ext uri="{FF2B5EF4-FFF2-40B4-BE49-F238E27FC236}">
                  <a16:creationId xmlns:a16="http://schemas.microsoft.com/office/drawing/2014/main" id="{7E45C3F4-23DF-0047-A93A-ADC144277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6102" name="Oval 22">
              <a:extLst>
                <a:ext uri="{FF2B5EF4-FFF2-40B4-BE49-F238E27FC236}">
                  <a16:creationId xmlns:a16="http://schemas.microsoft.com/office/drawing/2014/main" id="{A5BC5AEF-26DB-544A-9D77-A0AFCEAEB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6103" name="Rectangle 23">
              <a:extLst>
                <a:ext uri="{FF2B5EF4-FFF2-40B4-BE49-F238E27FC236}">
                  <a16:creationId xmlns:a16="http://schemas.microsoft.com/office/drawing/2014/main" id="{95DB20D5-6E58-FF48-8F0F-0812DB2DA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6104" name="Rectangle 24">
              <a:extLst>
                <a:ext uri="{FF2B5EF4-FFF2-40B4-BE49-F238E27FC236}">
                  <a16:creationId xmlns:a16="http://schemas.microsoft.com/office/drawing/2014/main" id="{C5A75C9B-F7A3-E349-8A93-99C7B08C1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X</a:t>
              </a:r>
              <a:endParaRPr lang="en-US" altLang="ko-KR">
                <a:latin typeface="Krone" charset="0"/>
                <a:ea typeface="굴림" charset="0"/>
              </a:endParaRPr>
            </a:p>
          </p:txBody>
        </p:sp>
        <p:sp>
          <p:nvSpPr>
            <p:cNvPr id="46105" name="Rectangle 25">
              <a:extLst>
                <a:ext uri="{FF2B5EF4-FFF2-40B4-BE49-F238E27FC236}">
                  <a16:creationId xmlns:a16="http://schemas.microsoft.com/office/drawing/2014/main" id="{7BC564D1-214A-D845-8CC3-3CC578914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</a:t>
              </a:r>
              <a:endParaRPr lang="en-US" altLang="ko-KR">
                <a:latin typeface="Krone" charset="0"/>
                <a:ea typeface="굴림" charset="0"/>
              </a:endParaRPr>
            </a:p>
          </p:txBody>
        </p:sp>
      </p:grpSp>
      <p:sp>
        <p:nvSpPr>
          <p:cNvPr id="46106" name="Text Box 26">
            <a:extLst>
              <a:ext uri="{FF2B5EF4-FFF2-40B4-BE49-F238E27FC236}">
                <a16:creationId xmlns:a16="http://schemas.microsoft.com/office/drawing/2014/main" id="{AAA46D39-9168-3F46-A340-D514CAD57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6107" name="Rectangle 27">
            <a:extLst>
              <a:ext uri="{FF2B5EF4-FFF2-40B4-BE49-F238E27FC236}">
                <a16:creationId xmlns:a16="http://schemas.microsoft.com/office/drawing/2014/main" id="{427E15FE-590B-D244-86D8-1BCF4DEF3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46108" name="Text Box 28">
            <a:extLst>
              <a:ext uri="{FF2B5EF4-FFF2-40B4-BE49-F238E27FC236}">
                <a16:creationId xmlns:a16="http://schemas.microsoft.com/office/drawing/2014/main" id="{DB2FF5AF-8611-6541-A6EF-A5074E389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</a:rPr>
              <a:t>3</a:t>
            </a:r>
          </a:p>
        </p:txBody>
      </p:sp>
      <p:sp>
        <p:nvSpPr>
          <p:cNvPr id="46109" name="Text Box 29">
            <a:extLst>
              <a:ext uri="{FF2B5EF4-FFF2-40B4-BE49-F238E27FC236}">
                <a16:creationId xmlns:a16="http://schemas.microsoft.com/office/drawing/2014/main" id="{6137E4CB-17FF-3241-9FF6-DED17DCCA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6110" name="Rectangle 30">
            <a:extLst>
              <a:ext uri="{FF2B5EF4-FFF2-40B4-BE49-F238E27FC236}">
                <a16:creationId xmlns:a16="http://schemas.microsoft.com/office/drawing/2014/main" id="{142E0AFE-4140-D64B-93AD-C0E1D9304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nimBg="1"/>
      <p:bldP spid="46085" grpId="0" autoUpdateAnimBg="0"/>
      <p:bldP spid="46086" grpId="0" autoUpdateAnimBg="0"/>
      <p:bldP spid="46090" grpId="0" autoUpdateAnimBg="0"/>
      <p:bldP spid="4609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F1C0A80-AA90-DE42-9316-416B48DC1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70C070A-8E09-6545-BE19-83AD6F20A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900">
                <a:latin typeface="Helvetica" charset="0"/>
                <a:ea typeface="굴림" charset="0"/>
              </a:rPr>
              <a:t>         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3EB193D0-A713-E040-83A6-BB3F8F84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800">
                <a:latin typeface="Helvetica" charset="0"/>
                <a:ea typeface="굴림" charset="0"/>
              </a:rPr>
              <a:t>       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E110E75-3C92-FB45-A05D-131CC70D6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800" i="1">
                <a:latin typeface="Helvetica" charset="0"/>
                <a:ea typeface="굴림" charset="0"/>
              </a:rPr>
              <a:t>       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D81737DC-40A7-D041-ABB5-D39036C44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100" i="1">
                <a:latin typeface="Helvetica" charset="0"/>
                <a:ea typeface="굴림" charset="0"/>
              </a:rPr>
              <a:t>                   </a:t>
            </a: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3EA790DE-E320-A94B-9E9F-D061A0DA5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2400">
                <a:latin typeface="Helvetica" charset="0"/>
                <a:ea typeface="굴림" charset="0"/>
              </a:rPr>
              <a:t>         </a:t>
            </a: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366CB32C-BEE5-4E4F-9763-C5F15145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200">
                <a:latin typeface="Helvetica" charset="0"/>
                <a:ea typeface="굴림" charset="0"/>
              </a:rPr>
              <a:t>     </a:t>
            </a:r>
          </a:p>
        </p:txBody>
      </p:sp>
      <p:sp>
        <p:nvSpPr>
          <p:cNvPr id="47113" name="Rectangle 9">
            <a:extLst>
              <a:ext uri="{FF2B5EF4-FFF2-40B4-BE49-F238E27FC236}">
                <a16:creationId xmlns:a16="http://schemas.microsoft.com/office/drawing/2014/main" id="{E9D0F1C4-8886-434C-8172-EFF3BDB8A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sz="1100">
                <a:latin typeface="Helvetica" charset="0"/>
                <a:ea typeface="굴림" charset="0"/>
              </a:rPr>
              <a:t> </a:t>
            </a:r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4B3BEFC9-5386-C749-8D52-7D0AF279F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66570" name="Group 11">
            <a:extLst>
              <a:ext uri="{FF2B5EF4-FFF2-40B4-BE49-F238E27FC236}">
                <a16:creationId xmlns:a16="http://schemas.microsoft.com/office/drawing/2014/main" id="{04ACDB53-AB02-CE4F-85A2-C54E1F4B3B1A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47116" name="Rectangle 12">
              <a:extLst>
                <a:ext uri="{FF2B5EF4-FFF2-40B4-BE49-F238E27FC236}">
                  <a16:creationId xmlns:a16="http://schemas.microsoft.com/office/drawing/2014/main" id="{ABA21E77-219D-FE40-8971-27EB58944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7117" name="Oval 13">
              <a:extLst>
                <a:ext uri="{FF2B5EF4-FFF2-40B4-BE49-F238E27FC236}">
                  <a16:creationId xmlns:a16="http://schemas.microsoft.com/office/drawing/2014/main" id="{5200922C-87D6-314B-A7A7-7AFABFB67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7118" name="Rectangle 14">
              <a:extLst>
                <a:ext uri="{FF2B5EF4-FFF2-40B4-BE49-F238E27FC236}">
                  <a16:creationId xmlns:a16="http://schemas.microsoft.com/office/drawing/2014/main" id="{9FA771A3-9038-A443-B297-B772BC760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7119" name="Rectangle 15">
              <a:extLst>
                <a:ext uri="{FF2B5EF4-FFF2-40B4-BE49-F238E27FC236}">
                  <a16:creationId xmlns:a16="http://schemas.microsoft.com/office/drawing/2014/main" id="{78F20747-73AC-DA45-95C9-7F17F56DE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7120" name="Oval 16">
              <a:extLst>
                <a:ext uri="{FF2B5EF4-FFF2-40B4-BE49-F238E27FC236}">
                  <a16:creationId xmlns:a16="http://schemas.microsoft.com/office/drawing/2014/main" id="{C71ECB88-D0B8-584A-84B1-F0C298EF0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7121" name="Rectangle 17">
              <a:extLst>
                <a:ext uri="{FF2B5EF4-FFF2-40B4-BE49-F238E27FC236}">
                  <a16:creationId xmlns:a16="http://schemas.microsoft.com/office/drawing/2014/main" id="{379F3BA7-7573-964A-9261-2FCEAA161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47122" name="Rectangle 18">
              <a:extLst>
                <a:ext uri="{FF2B5EF4-FFF2-40B4-BE49-F238E27FC236}">
                  <a16:creationId xmlns:a16="http://schemas.microsoft.com/office/drawing/2014/main" id="{682505F9-3A80-FB4C-AA54-60A13EFFC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X</a:t>
              </a:r>
              <a:endParaRPr lang="en-US" altLang="ko-KR">
                <a:latin typeface="Krone" charset="0"/>
                <a:ea typeface="굴림" charset="0"/>
              </a:endParaRPr>
            </a:p>
          </p:txBody>
        </p:sp>
        <p:sp>
          <p:nvSpPr>
            <p:cNvPr id="47123" name="Rectangle 19">
              <a:extLst>
                <a:ext uri="{FF2B5EF4-FFF2-40B4-BE49-F238E27FC236}">
                  <a16:creationId xmlns:a16="http://schemas.microsoft.com/office/drawing/2014/main" id="{CE670EEE-CEAB-A54F-ABBC-A677BDD3D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altLang="ko-KR">
                  <a:solidFill>
                    <a:schemeClr val="bg2"/>
                  </a:solidFill>
                  <a:latin typeface="Krone" charset="0"/>
                  <a:ea typeface="굴림" charset="0"/>
                </a:rPr>
                <a:t>V</a:t>
              </a:r>
              <a:endParaRPr lang="en-US" altLang="ko-KR">
                <a:latin typeface="Krone" charset="0"/>
                <a:ea typeface="굴림" charset="0"/>
              </a:endParaRPr>
            </a:p>
          </p:txBody>
        </p:sp>
      </p:grpSp>
      <p:sp>
        <p:nvSpPr>
          <p:cNvPr id="47124" name="Text Box 20">
            <a:extLst>
              <a:ext uri="{FF2B5EF4-FFF2-40B4-BE49-F238E27FC236}">
                <a16:creationId xmlns:a16="http://schemas.microsoft.com/office/drawing/2014/main" id="{27081BFD-9CFE-7846-AC36-796777284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 b="0">
              <a:solidFill>
                <a:srgbClr val="FFA27C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47125" name="Text Box 21">
            <a:extLst>
              <a:ext uri="{FF2B5EF4-FFF2-40B4-BE49-F238E27FC236}">
                <a16:creationId xmlns:a16="http://schemas.microsoft.com/office/drawing/2014/main" id="{12BEEF9D-CC3A-D342-8398-F8D7EEAB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3240088"/>
            <a:ext cx="4348163" cy="636587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학습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</a:t>
            </a: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</a:rPr>
              <a:t>도움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</a:rPr>
              <a:t> #15</a:t>
            </a:r>
          </a:p>
        </p:txBody>
      </p:sp>
      <p:sp>
        <p:nvSpPr>
          <p:cNvPr id="47126" name="AutoShape 22">
            <a:extLst>
              <a:ext uri="{FF2B5EF4-FFF2-40B4-BE49-F238E27FC236}">
                <a16:creationId xmlns:a16="http://schemas.microsoft.com/office/drawing/2014/main" id="{2B4E0215-54ED-C44F-9C3D-3EF3D6EF3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5940425"/>
            <a:ext cx="627063" cy="366713"/>
          </a:xfrm>
          <a:custGeom>
            <a:avLst/>
            <a:gdLst>
              <a:gd name="T0" fmla="*/ 470297 w 21600"/>
              <a:gd name="T1" fmla="*/ 0 h 21600"/>
              <a:gd name="T2" fmla="*/ 0 w 21600"/>
              <a:gd name="T3" fmla="*/ 183356 h 21600"/>
              <a:gd name="T4" fmla="*/ 470297 w 21600"/>
              <a:gd name="T5" fmla="*/ 366713 h 21600"/>
              <a:gd name="T6" fmla="*/ 627063 w 21600"/>
              <a:gd name="T7" fmla="*/ 18335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Rectangle 23">
            <a:extLst>
              <a:ext uri="{FF2B5EF4-FFF2-40B4-BE49-F238E27FC236}">
                <a16:creationId xmlns:a16="http://schemas.microsoft.com/office/drawing/2014/main" id="{AFB71580-911F-D843-850A-2F5EB872B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5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자료를 무료로 가져가세요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2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BCD9789-CC75-8B48-98FD-AEE075C69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sp>
        <p:nvSpPr>
          <p:cNvPr id="67586" name="Rectangle 3">
            <a:hlinkClick r:id="rId2" action="ppaction://hlinkpres?slideindex=1&amp;slidetitle= "/>
            <a:extLst>
              <a:ext uri="{FF2B5EF4-FFF2-40B4-BE49-F238E27FC236}">
                <a16:creationId xmlns:a16="http://schemas.microsoft.com/office/drawing/2014/main" id="{B9E9ADDB-65D4-5F47-826E-B4151E552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8A336CCF-4E4B-B042-91F7-EAB0E27CA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8733963F-9268-C94F-A72B-13699A790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AF6C8F26-DEEA-5442-8C5A-588680FC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7.5.05a.</a:t>
            </a:r>
          </a:p>
        </p:txBody>
      </p:sp>
    </p:spTree>
  </p:cSld>
  <p:clrMapOvr>
    <a:masterClrMapping/>
  </p:clrMapOvr>
  <p:transition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descr="Walnut">
            <a:extLst>
              <a:ext uri="{FF2B5EF4-FFF2-40B4-BE49-F238E27FC236}">
                <a16:creationId xmlns:a16="http://schemas.microsoft.com/office/drawing/2014/main" id="{B12C98EF-B78D-3346-BDA6-D4A13A5F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9218" name="Group 3">
            <a:extLst>
              <a:ext uri="{FF2B5EF4-FFF2-40B4-BE49-F238E27FC236}">
                <a16:creationId xmlns:a16="http://schemas.microsoft.com/office/drawing/2014/main" id="{C741C204-1310-7C4B-B609-33EEB50972A3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4516" name="Rectangle 4">
              <a:extLst>
                <a:ext uri="{FF2B5EF4-FFF2-40B4-BE49-F238E27FC236}">
                  <a16:creationId xmlns:a16="http://schemas.microsoft.com/office/drawing/2014/main" id="{189815BF-6CB5-6946-B081-DEA3398FBD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4517" name="Rectangle 5">
              <a:extLst>
                <a:ext uri="{FF2B5EF4-FFF2-40B4-BE49-F238E27FC236}">
                  <a16:creationId xmlns:a16="http://schemas.microsoft.com/office/drawing/2014/main" id="{8D038AC7-83CE-F041-98EB-B44F1F6D7F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9219" name="Group 6">
            <a:extLst>
              <a:ext uri="{FF2B5EF4-FFF2-40B4-BE49-F238E27FC236}">
                <a16:creationId xmlns:a16="http://schemas.microsoft.com/office/drawing/2014/main" id="{704FD1FE-5085-D74E-BF42-9ED6D718B5BE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4519" name="Rectangle 7" descr="Oak">
              <a:extLst>
                <a:ext uri="{FF2B5EF4-FFF2-40B4-BE49-F238E27FC236}">
                  <a16:creationId xmlns:a16="http://schemas.microsoft.com/office/drawing/2014/main" id="{181CA35C-FA5D-9B48-9744-0AA119221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4520" name="Rectangle 8" descr="Oak">
              <a:extLst>
                <a:ext uri="{FF2B5EF4-FFF2-40B4-BE49-F238E27FC236}">
                  <a16:creationId xmlns:a16="http://schemas.microsoft.com/office/drawing/2014/main" id="{687084ED-7A21-A84A-BFC9-51EC9ECC5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4521" name="Rectangle 9" descr="Oak">
              <a:extLst>
                <a:ext uri="{FF2B5EF4-FFF2-40B4-BE49-F238E27FC236}">
                  <a16:creationId xmlns:a16="http://schemas.microsoft.com/office/drawing/2014/main" id="{7D485456-FCDB-AE47-AA14-F0BB100A1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4522" name="Rectangle 10" descr="Oak">
              <a:extLst>
                <a:ext uri="{FF2B5EF4-FFF2-40B4-BE49-F238E27FC236}">
                  <a16:creationId xmlns:a16="http://schemas.microsoft.com/office/drawing/2014/main" id="{EC198C50-D865-CB48-A626-6DA7F0436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</p:grpSp>
      <p:pic>
        <p:nvPicPr>
          <p:cNvPr id="9220" name="Picture 11">
            <a:extLst>
              <a:ext uri="{FF2B5EF4-FFF2-40B4-BE49-F238E27FC236}">
                <a16:creationId xmlns:a16="http://schemas.microsoft.com/office/drawing/2014/main" id="{94833076-A871-5C4E-AFEE-15E634CF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12">
            <a:extLst>
              <a:ext uri="{FF2B5EF4-FFF2-40B4-BE49-F238E27FC236}">
                <a16:creationId xmlns:a16="http://schemas.microsoft.com/office/drawing/2014/main" id="{08F10971-35A2-B547-9D11-266C962FEE92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4525" name="Rectangle 13">
              <a:extLst>
                <a:ext uri="{FF2B5EF4-FFF2-40B4-BE49-F238E27FC236}">
                  <a16:creationId xmlns:a16="http://schemas.microsoft.com/office/drawing/2014/main" id="{CCC97BAD-B0E2-6E4B-B3C4-0760215E33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4526" name="Rectangle 14">
              <a:extLst>
                <a:ext uri="{FF2B5EF4-FFF2-40B4-BE49-F238E27FC236}">
                  <a16:creationId xmlns:a16="http://schemas.microsoft.com/office/drawing/2014/main" id="{979BA572-A98F-F447-BDBC-21C281575D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4527" name="Rectangle 15">
            <a:extLst>
              <a:ext uri="{FF2B5EF4-FFF2-40B4-BE49-F238E27FC236}">
                <a16:creationId xmlns:a16="http://schemas.microsoft.com/office/drawing/2014/main" id="{6108C4A6-67B9-184E-B866-05F9F3F17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sp>
        <p:nvSpPr>
          <p:cNvPr id="64528" name="Rectangle 16">
            <a:extLst>
              <a:ext uri="{FF2B5EF4-FFF2-40B4-BE49-F238E27FC236}">
                <a16:creationId xmlns:a16="http://schemas.microsoft.com/office/drawing/2014/main" id="{F9DE21C4-549A-0847-B550-0DBE588C4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pic>
        <p:nvPicPr>
          <p:cNvPr id="64529" name="Picture 17">
            <a:extLst>
              <a:ext uri="{FF2B5EF4-FFF2-40B4-BE49-F238E27FC236}">
                <a16:creationId xmlns:a16="http://schemas.microsoft.com/office/drawing/2014/main" id="{7FB4945A-DBC5-4745-9A6D-2E2DDDC3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4531" name="Group 19">
            <a:extLst>
              <a:ext uri="{FF2B5EF4-FFF2-40B4-BE49-F238E27FC236}">
                <a16:creationId xmlns:a16="http://schemas.microsoft.com/office/drawing/2014/main" id="{73AA6D70-9D8F-F14C-ABE8-9FC884B106E7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219200"/>
            <a:ext cx="1978025" cy="549275"/>
            <a:chOff x="1686" y="824"/>
            <a:chExt cx="1246" cy="346"/>
          </a:xfrm>
        </p:grpSpPr>
        <p:sp>
          <p:nvSpPr>
            <p:cNvPr id="64532" name="Rectangle 20">
              <a:extLst>
                <a:ext uri="{FF2B5EF4-FFF2-40B4-BE49-F238E27FC236}">
                  <a16:creationId xmlns:a16="http://schemas.microsoft.com/office/drawing/2014/main" id="{7EA3DF00-71BE-F348-904A-FEF4F751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567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4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사람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533" name="Rectangle 21">
              <a:extLst>
                <a:ext uri="{FF2B5EF4-FFF2-40B4-BE49-F238E27FC236}">
                  <a16:creationId xmlns:a16="http://schemas.microsoft.com/office/drawing/2014/main" id="{4D4B3FB1-2A76-964A-9ADB-7CA495BF7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5" y="824"/>
              <a:ext cx="757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3600" i="1">
                  <a:solidFill>
                    <a:srgbClr val="FFEA18"/>
                  </a:solidFill>
                  <a:latin typeface="" charset="0"/>
                  <a:ea typeface="굴림" charset="0"/>
                </a:rPr>
                <a:t>  </a:t>
              </a: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3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시대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</p:grpSp>
      <p:grpSp>
        <p:nvGrpSpPr>
          <p:cNvPr id="64545" name="Group 33">
            <a:extLst>
              <a:ext uri="{FF2B5EF4-FFF2-40B4-BE49-F238E27FC236}">
                <a16:creationId xmlns:a16="http://schemas.microsoft.com/office/drawing/2014/main" id="{92F512D9-5E20-D24D-854C-89B7592788E7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549275"/>
            <a:ext cx="722312" cy="1139825"/>
            <a:chOff x="2137" y="346"/>
            <a:chExt cx="455" cy="718"/>
          </a:xfrm>
        </p:grpSpPr>
        <p:grpSp>
          <p:nvGrpSpPr>
            <p:cNvPr id="9294" name="Group 34">
              <a:extLst>
                <a:ext uri="{FF2B5EF4-FFF2-40B4-BE49-F238E27FC236}">
                  <a16:creationId xmlns:a16="http://schemas.microsoft.com/office/drawing/2014/main" id="{8ED265A4-64EF-0446-827A-A8A68EE5D7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1814" y="109"/>
              <a:chExt cx="455" cy="718"/>
            </a:xfrm>
          </p:grpSpPr>
          <p:sp>
            <p:nvSpPr>
              <p:cNvPr id="64547" name="Text Box 35">
                <a:extLst>
                  <a:ext uri="{FF2B5EF4-FFF2-40B4-BE49-F238E27FC236}">
                    <a16:creationId xmlns:a16="http://schemas.microsoft.com/office/drawing/2014/main" id="{67689042-A87F-3D41-A15E-C77FD58EBD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71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6600" i="1">
                    <a:solidFill>
                      <a:srgbClr val="FF262D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64548" name="Line 36">
                <a:extLst>
                  <a:ext uri="{FF2B5EF4-FFF2-40B4-BE49-F238E27FC236}">
                    <a16:creationId xmlns:a16="http://schemas.microsoft.com/office/drawing/2014/main" id="{FC6B5324-DDF4-7144-B786-9B102C4B0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64549" name="Line 37">
              <a:extLst>
                <a:ext uri="{FF2B5EF4-FFF2-40B4-BE49-F238E27FC236}">
                  <a16:creationId xmlns:a16="http://schemas.microsoft.com/office/drawing/2014/main" id="{0243F2AB-02AF-9C40-A3BF-134A8E186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4550" name="Rectangle 38">
            <a:extLst>
              <a:ext uri="{FF2B5EF4-FFF2-40B4-BE49-F238E27FC236}">
                <a16:creationId xmlns:a16="http://schemas.microsoft.com/office/drawing/2014/main" id="{654E5520-1E77-204B-B786-170081669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4551" name="Rectangle 39">
            <a:extLst>
              <a:ext uri="{FF2B5EF4-FFF2-40B4-BE49-F238E27FC236}">
                <a16:creationId xmlns:a16="http://schemas.microsoft.com/office/drawing/2014/main" id="{F18F7552-0C1F-D542-A014-78FCF9282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9229" name="Picture 40">
            <a:extLst>
              <a:ext uri="{FF2B5EF4-FFF2-40B4-BE49-F238E27FC236}">
                <a16:creationId xmlns:a16="http://schemas.microsoft.com/office/drawing/2014/main" id="{F78B3F69-17D2-6740-929E-5F25BB02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41">
            <a:extLst>
              <a:ext uri="{FF2B5EF4-FFF2-40B4-BE49-F238E27FC236}">
                <a16:creationId xmlns:a16="http://schemas.microsoft.com/office/drawing/2014/main" id="{1A17B0F5-CB68-FD44-B72E-EC51BD1B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42">
            <a:extLst>
              <a:ext uri="{FF2B5EF4-FFF2-40B4-BE49-F238E27FC236}">
                <a16:creationId xmlns:a16="http://schemas.microsoft.com/office/drawing/2014/main" id="{92BF2E94-FC8E-9141-A71D-66B3F6CF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43">
            <a:extLst>
              <a:ext uri="{FF2B5EF4-FFF2-40B4-BE49-F238E27FC236}">
                <a16:creationId xmlns:a16="http://schemas.microsoft.com/office/drawing/2014/main" id="{BEFC9282-45A1-A04A-8A79-D2CD3F3C0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44">
            <a:extLst>
              <a:ext uri="{FF2B5EF4-FFF2-40B4-BE49-F238E27FC236}">
                <a16:creationId xmlns:a16="http://schemas.microsoft.com/office/drawing/2014/main" id="{3C9C22F4-603E-8345-9BAF-9AA04973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7" name="Text Box 45">
            <a:extLst>
              <a:ext uri="{FF2B5EF4-FFF2-40B4-BE49-F238E27FC236}">
                <a16:creationId xmlns:a16="http://schemas.microsoft.com/office/drawing/2014/main" id="{5F950714-9FF5-EC4C-8886-D2FD3F5E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latin typeface="Arial" charset="0"/>
                <a:ea typeface="굴림" charset="0"/>
              </a:rPr>
              <a:t>성경의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r>
              <a:rPr lang="ko-KR" altLang="en-US" sz="2400">
                <a:latin typeface="Arial" charset="0"/>
                <a:ea typeface="굴림" charset="0"/>
              </a:rPr>
              <a:t>연대기</a:t>
            </a:r>
            <a:r>
              <a:rPr lang="en-US" altLang="ko-KR" sz="2400">
                <a:latin typeface="Arial" charset="0"/>
                <a:ea typeface="굴림" charset="0"/>
              </a:rPr>
              <a:t>      </a:t>
            </a:r>
            <a:r>
              <a:rPr lang="ko-KR" altLang="en-US" sz="2400">
                <a:latin typeface="Arial" charset="0"/>
                <a:ea typeface="굴림" charset="0"/>
              </a:rPr>
              <a:t>직물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endParaRPr lang="en-US" altLang="ko-KR" sz="2000">
              <a:latin typeface="Arial" charset="0"/>
              <a:ea typeface="굴림" charset="0"/>
            </a:endParaRPr>
          </a:p>
        </p:txBody>
      </p:sp>
      <p:sp>
        <p:nvSpPr>
          <p:cNvPr id="64558" name="Text Box 46">
            <a:extLst>
              <a:ext uri="{FF2B5EF4-FFF2-40B4-BE49-F238E27FC236}">
                <a16:creationId xmlns:a16="http://schemas.microsoft.com/office/drawing/2014/main" id="{9D44DFC7-C2E8-B34A-8A42-440AC133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1200">
                <a:latin typeface="Comic Sans MS" charset="0"/>
                <a:ea typeface="굴림" charset="0"/>
              </a:rPr>
              <a:t>1</a:t>
            </a:r>
          </a:p>
        </p:txBody>
      </p:sp>
      <p:sp>
        <p:nvSpPr>
          <p:cNvPr id="64559" name="Text Box 47">
            <a:extLst>
              <a:ext uri="{FF2B5EF4-FFF2-40B4-BE49-F238E27FC236}">
                <a16:creationId xmlns:a16="http://schemas.microsoft.com/office/drawing/2014/main" id="{55C63739-154F-FF4E-9856-965A9D859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ko-KR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4560" name="Rectangle 48">
            <a:extLst>
              <a:ext uri="{FF2B5EF4-FFF2-40B4-BE49-F238E27FC236}">
                <a16:creationId xmlns:a16="http://schemas.microsoft.com/office/drawing/2014/main" id="{2D80F32A-25E7-F44B-B49B-3E0FB85C9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4561" name="Rectangle 49">
            <a:extLst>
              <a:ext uri="{FF2B5EF4-FFF2-40B4-BE49-F238E27FC236}">
                <a16:creationId xmlns:a16="http://schemas.microsoft.com/office/drawing/2014/main" id="{A67D931C-D12E-B346-80FA-61B0A1869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pic>
        <p:nvPicPr>
          <p:cNvPr id="9239" name="Picture 50">
            <a:extLst>
              <a:ext uri="{FF2B5EF4-FFF2-40B4-BE49-F238E27FC236}">
                <a16:creationId xmlns:a16="http://schemas.microsoft.com/office/drawing/2014/main" id="{47613AA5-5710-8A40-892C-3B263790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51">
            <a:extLst>
              <a:ext uri="{FF2B5EF4-FFF2-40B4-BE49-F238E27FC236}">
                <a16:creationId xmlns:a16="http://schemas.microsoft.com/office/drawing/2014/main" id="{D8313D7D-25BF-A94A-9FFF-01A55B27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52">
            <a:extLst>
              <a:ext uri="{FF2B5EF4-FFF2-40B4-BE49-F238E27FC236}">
                <a16:creationId xmlns:a16="http://schemas.microsoft.com/office/drawing/2014/main" id="{A553A31E-BAB7-444C-8426-CC463A84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53">
            <a:extLst>
              <a:ext uri="{FF2B5EF4-FFF2-40B4-BE49-F238E27FC236}">
                <a16:creationId xmlns:a16="http://schemas.microsoft.com/office/drawing/2014/main" id="{A750A9B4-AB5A-1B44-90AD-B28A1E9B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54">
            <a:extLst>
              <a:ext uri="{FF2B5EF4-FFF2-40B4-BE49-F238E27FC236}">
                <a16:creationId xmlns:a16="http://schemas.microsoft.com/office/drawing/2014/main" id="{A665B0D7-3D7F-5642-B00F-E9585D39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55">
            <a:extLst>
              <a:ext uri="{FF2B5EF4-FFF2-40B4-BE49-F238E27FC236}">
                <a16:creationId xmlns:a16="http://schemas.microsoft.com/office/drawing/2014/main" id="{BEBE2509-A73F-5B4C-A791-F1F56BF2E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56">
            <a:extLst>
              <a:ext uri="{FF2B5EF4-FFF2-40B4-BE49-F238E27FC236}">
                <a16:creationId xmlns:a16="http://schemas.microsoft.com/office/drawing/2014/main" id="{CA0FA053-028A-EB4E-8544-76439BE6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57">
            <a:extLst>
              <a:ext uri="{FF2B5EF4-FFF2-40B4-BE49-F238E27FC236}">
                <a16:creationId xmlns:a16="http://schemas.microsoft.com/office/drawing/2014/main" id="{45DC60CD-2FF2-9D48-97D2-E82A23F16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7" name="Group 58">
            <a:extLst>
              <a:ext uri="{FF2B5EF4-FFF2-40B4-BE49-F238E27FC236}">
                <a16:creationId xmlns:a16="http://schemas.microsoft.com/office/drawing/2014/main" id="{6A6FDB99-9DD2-8744-AAFE-383B9F9B67D5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62" name="Group 59">
              <a:extLst>
                <a:ext uri="{FF2B5EF4-FFF2-40B4-BE49-F238E27FC236}">
                  <a16:creationId xmlns:a16="http://schemas.microsoft.com/office/drawing/2014/main" id="{D83BB553-D0F8-8A4E-8E72-31EED00CF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572" name="AutoShape 60" descr="Cork">
                <a:extLst>
                  <a:ext uri="{FF2B5EF4-FFF2-40B4-BE49-F238E27FC236}">
                    <a16:creationId xmlns:a16="http://schemas.microsoft.com/office/drawing/2014/main" id="{AD64C7E2-1CC6-3849-827B-EEE119EED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73" name="AutoShape 61" descr="Cork">
                <a:extLst>
                  <a:ext uri="{FF2B5EF4-FFF2-40B4-BE49-F238E27FC236}">
                    <a16:creationId xmlns:a16="http://schemas.microsoft.com/office/drawing/2014/main" id="{E8C6A33B-53EF-9147-A783-6DC0AA4C6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74" name="AutoShape 62" descr="Cork">
                <a:extLst>
                  <a:ext uri="{FF2B5EF4-FFF2-40B4-BE49-F238E27FC236}">
                    <a16:creationId xmlns:a16="http://schemas.microsoft.com/office/drawing/2014/main" id="{C01AC636-FAC7-0F4C-A674-AD1F442A5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75" name="AutoShape 63" descr="Cork">
                <a:extLst>
                  <a:ext uri="{FF2B5EF4-FFF2-40B4-BE49-F238E27FC236}">
                    <a16:creationId xmlns:a16="http://schemas.microsoft.com/office/drawing/2014/main" id="{B152F3D4-B934-884A-9323-4D2E57411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76" name="AutoShape 64" descr="Cork">
                <a:extLst>
                  <a:ext uri="{FF2B5EF4-FFF2-40B4-BE49-F238E27FC236}">
                    <a16:creationId xmlns:a16="http://schemas.microsoft.com/office/drawing/2014/main" id="{EC565347-BE55-2D43-9788-6C7F45C50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77" name="AutoShape 65" descr="Cork">
                <a:extLst>
                  <a:ext uri="{FF2B5EF4-FFF2-40B4-BE49-F238E27FC236}">
                    <a16:creationId xmlns:a16="http://schemas.microsoft.com/office/drawing/2014/main" id="{959CAC1F-06C5-1C4F-97F6-52EFFA79F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78" name="AutoShape 66" descr="Cork">
                <a:extLst>
                  <a:ext uri="{FF2B5EF4-FFF2-40B4-BE49-F238E27FC236}">
                    <a16:creationId xmlns:a16="http://schemas.microsoft.com/office/drawing/2014/main" id="{2E8813A4-C35E-6948-B84B-CB6F0B53E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79" name="AutoShape 67" descr="Cork">
                <a:extLst>
                  <a:ext uri="{FF2B5EF4-FFF2-40B4-BE49-F238E27FC236}">
                    <a16:creationId xmlns:a16="http://schemas.microsoft.com/office/drawing/2014/main" id="{5D2FC5AC-2884-0443-99CC-CC7B93CBE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0" name="AutoShape 68" descr="Cork">
                <a:extLst>
                  <a:ext uri="{FF2B5EF4-FFF2-40B4-BE49-F238E27FC236}">
                    <a16:creationId xmlns:a16="http://schemas.microsoft.com/office/drawing/2014/main" id="{5447FE09-5238-9347-BBB7-893EE110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1" name="AutoShape 69" descr="Cork">
                <a:extLst>
                  <a:ext uri="{FF2B5EF4-FFF2-40B4-BE49-F238E27FC236}">
                    <a16:creationId xmlns:a16="http://schemas.microsoft.com/office/drawing/2014/main" id="{C5BA5BE2-C1AF-B744-A46C-A4757D702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2" name="AutoShape 70" descr="Cork">
                <a:extLst>
                  <a:ext uri="{FF2B5EF4-FFF2-40B4-BE49-F238E27FC236}">
                    <a16:creationId xmlns:a16="http://schemas.microsoft.com/office/drawing/2014/main" id="{FE422ACA-2AB5-D949-B2D3-B1E015F0B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3" name="AutoShape 71" descr="Cork">
                <a:extLst>
                  <a:ext uri="{FF2B5EF4-FFF2-40B4-BE49-F238E27FC236}">
                    <a16:creationId xmlns:a16="http://schemas.microsoft.com/office/drawing/2014/main" id="{2A00A447-0EC1-5647-A99B-08A6923E7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4" name="AutoShape 72" descr="Cork">
                <a:extLst>
                  <a:ext uri="{FF2B5EF4-FFF2-40B4-BE49-F238E27FC236}">
                    <a16:creationId xmlns:a16="http://schemas.microsoft.com/office/drawing/2014/main" id="{D7FFE7D9-B51D-CC4A-8DC7-B8AF0D6F3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5" name="AutoShape 73" descr="Cork">
                <a:extLst>
                  <a:ext uri="{FF2B5EF4-FFF2-40B4-BE49-F238E27FC236}">
                    <a16:creationId xmlns:a16="http://schemas.microsoft.com/office/drawing/2014/main" id="{2ACB311F-918F-214D-973F-658200B68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6" name="AutoShape 74" descr="Cork">
                <a:extLst>
                  <a:ext uri="{FF2B5EF4-FFF2-40B4-BE49-F238E27FC236}">
                    <a16:creationId xmlns:a16="http://schemas.microsoft.com/office/drawing/2014/main" id="{0D7A5B9B-9CBF-8147-A459-34E42E2F3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9263" name="Group 75">
              <a:extLst>
                <a:ext uri="{FF2B5EF4-FFF2-40B4-BE49-F238E27FC236}">
                  <a16:creationId xmlns:a16="http://schemas.microsoft.com/office/drawing/2014/main" id="{2CB878FF-A4DB-5342-97F1-A53EE9F761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588" name="AutoShape 76" descr="Cork">
                <a:extLst>
                  <a:ext uri="{FF2B5EF4-FFF2-40B4-BE49-F238E27FC236}">
                    <a16:creationId xmlns:a16="http://schemas.microsoft.com/office/drawing/2014/main" id="{022C9621-E1DB-3B45-A278-DC388275E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89" name="AutoShape 77" descr="Cork">
                <a:extLst>
                  <a:ext uri="{FF2B5EF4-FFF2-40B4-BE49-F238E27FC236}">
                    <a16:creationId xmlns:a16="http://schemas.microsoft.com/office/drawing/2014/main" id="{EC2E24FE-F478-A349-8C32-B069287E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0" name="AutoShape 78" descr="Cork">
                <a:extLst>
                  <a:ext uri="{FF2B5EF4-FFF2-40B4-BE49-F238E27FC236}">
                    <a16:creationId xmlns:a16="http://schemas.microsoft.com/office/drawing/2014/main" id="{0471E72C-6A67-9C43-8BE0-1D21326FE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1" name="AutoShape 79" descr="Cork">
                <a:extLst>
                  <a:ext uri="{FF2B5EF4-FFF2-40B4-BE49-F238E27FC236}">
                    <a16:creationId xmlns:a16="http://schemas.microsoft.com/office/drawing/2014/main" id="{3080F6B6-538E-924F-8AFE-7481BC298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2" name="AutoShape 80" descr="Cork">
                <a:extLst>
                  <a:ext uri="{FF2B5EF4-FFF2-40B4-BE49-F238E27FC236}">
                    <a16:creationId xmlns:a16="http://schemas.microsoft.com/office/drawing/2014/main" id="{4104CC4C-FC88-9947-A63A-C2DA542AA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3" name="AutoShape 81" descr="Cork">
                <a:extLst>
                  <a:ext uri="{FF2B5EF4-FFF2-40B4-BE49-F238E27FC236}">
                    <a16:creationId xmlns:a16="http://schemas.microsoft.com/office/drawing/2014/main" id="{9E7C859D-32A0-DB43-82FB-D44F3ED25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4" name="AutoShape 82" descr="Cork">
                <a:extLst>
                  <a:ext uri="{FF2B5EF4-FFF2-40B4-BE49-F238E27FC236}">
                    <a16:creationId xmlns:a16="http://schemas.microsoft.com/office/drawing/2014/main" id="{4A81D3BD-24CA-154B-BE83-B2539DCB0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5" name="AutoShape 83" descr="Cork">
                <a:extLst>
                  <a:ext uri="{FF2B5EF4-FFF2-40B4-BE49-F238E27FC236}">
                    <a16:creationId xmlns:a16="http://schemas.microsoft.com/office/drawing/2014/main" id="{1B89ACF0-35D1-8141-8DA8-8CB680638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6" name="AutoShape 84" descr="Cork">
                <a:extLst>
                  <a:ext uri="{FF2B5EF4-FFF2-40B4-BE49-F238E27FC236}">
                    <a16:creationId xmlns:a16="http://schemas.microsoft.com/office/drawing/2014/main" id="{5C347784-CF97-BD46-B5DB-6D2C48AF1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7" name="AutoShape 85" descr="Cork">
                <a:extLst>
                  <a:ext uri="{FF2B5EF4-FFF2-40B4-BE49-F238E27FC236}">
                    <a16:creationId xmlns:a16="http://schemas.microsoft.com/office/drawing/2014/main" id="{92A30CEA-62EF-974B-AF2B-1737BEE33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8" name="AutoShape 86" descr="Cork">
                <a:extLst>
                  <a:ext uri="{FF2B5EF4-FFF2-40B4-BE49-F238E27FC236}">
                    <a16:creationId xmlns:a16="http://schemas.microsoft.com/office/drawing/2014/main" id="{8660C64E-1920-CE44-9250-07A810E26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599" name="AutoShape 87" descr="Cork">
                <a:extLst>
                  <a:ext uri="{FF2B5EF4-FFF2-40B4-BE49-F238E27FC236}">
                    <a16:creationId xmlns:a16="http://schemas.microsoft.com/office/drawing/2014/main" id="{17D098AE-DF36-3B4D-9370-D9A7AC1D6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600" name="AutoShape 88" descr="Cork">
                <a:extLst>
                  <a:ext uri="{FF2B5EF4-FFF2-40B4-BE49-F238E27FC236}">
                    <a16:creationId xmlns:a16="http://schemas.microsoft.com/office/drawing/2014/main" id="{0462858A-AC4A-534E-8BC6-84E92E220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601" name="AutoShape 89" descr="Cork">
                <a:extLst>
                  <a:ext uri="{FF2B5EF4-FFF2-40B4-BE49-F238E27FC236}">
                    <a16:creationId xmlns:a16="http://schemas.microsoft.com/office/drawing/2014/main" id="{247570CC-ABA7-154B-9BD9-5A1B1A66E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4602" name="AutoShape 90" descr="Cork">
                <a:extLst>
                  <a:ext uri="{FF2B5EF4-FFF2-40B4-BE49-F238E27FC236}">
                    <a16:creationId xmlns:a16="http://schemas.microsoft.com/office/drawing/2014/main" id="{1088CA8C-290B-2F49-80DF-DE086CF51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</p:grpSp>
      </p:grpSp>
      <p:grpSp>
        <p:nvGrpSpPr>
          <p:cNvPr id="64603" name="Group 91">
            <a:extLst>
              <a:ext uri="{FF2B5EF4-FFF2-40B4-BE49-F238E27FC236}">
                <a16:creationId xmlns:a16="http://schemas.microsoft.com/office/drawing/2014/main" id="{B04AAEDC-2871-294D-BCE1-A509613B7ADB}"/>
              </a:ext>
            </a:extLst>
          </p:cNvPr>
          <p:cNvGrpSpPr>
            <a:grpSpLocks/>
          </p:cNvGrpSpPr>
          <p:nvPr/>
        </p:nvGrpSpPr>
        <p:grpSpPr bwMode="auto">
          <a:xfrm>
            <a:off x="1876425" y="2779713"/>
            <a:ext cx="3475038" cy="2730500"/>
            <a:chOff x="1182" y="1751"/>
            <a:chExt cx="2189" cy="1720"/>
          </a:xfrm>
        </p:grpSpPr>
        <p:sp>
          <p:nvSpPr>
            <p:cNvPr id="64604" name="AutoShape 92">
              <a:extLst>
                <a:ext uri="{FF2B5EF4-FFF2-40B4-BE49-F238E27FC236}">
                  <a16:creationId xmlns:a16="http://schemas.microsoft.com/office/drawing/2014/main" id="{8591E456-732D-664C-9569-621FAE2F1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chemeClr val="bg2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4605" name="Text Box 93">
              <a:extLst>
                <a:ext uri="{FF2B5EF4-FFF2-40B4-BE49-F238E27FC236}">
                  <a16:creationId xmlns:a16="http://schemas.microsoft.com/office/drawing/2014/main" id="{F271A0D3-89DA-3A45-BC5D-9C8C8B576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2" y="1999"/>
              <a:ext cx="2142" cy="6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3200" i="1">
                  <a:solidFill>
                    <a:srgbClr val="FBF43D"/>
                  </a:solidFill>
                  <a:latin typeface="MD솔체" charset="0"/>
                  <a:ea typeface="MD솔체" charset="0"/>
                  <a:cs typeface="MD솔체" charset="0"/>
                </a:rPr>
                <a:t>열개로</a:t>
              </a:r>
              <a:r>
                <a:rPr lang="en-US" altLang="ko-KR" sz="3200" i="1">
                  <a:solidFill>
                    <a:srgbClr val="FBF43D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3200" i="1">
                  <a:solidFill>
                    <a:srgbClr val="FBF43D"/>
                  </a:solidFill>
                  <a:latin typeface="MD솔체" charset="0"/>
                  <a:ea typeface="MD솔체" charset="0"/>
                  <a:cs typeface="MD솔체" charset="0"/>
                </a:rPr>
                <a:t>구성된</a:t>
              </a:r>
              <a:r>
                <a:rPr lang="en-US" altLang="ko-KR" sz="3200" i="1">
                  <a:solidFill>
                    <a:srgbClr val="FBF43D"/>
                  </a:solidFill>
                  <a:latin typeface="MD솔체" charset="0"/>
                  <a:ea typeface="MD솔체" charset="0"/>
                  <a:cs typeface="MD솔체" charset="0"/>
                </a:rPr>
                <a:t> </a:t>
              </a:r>
              <a:r>
                <a:rPr lang="ko-KR" altLang="en-US" sz="3200" i="1">
                  <a:solidFill>
                    <a:srgbClr val="FBF43D"/>
                  </a:solidFill>
                  <a:latin typeface="MD솔체" charset="0"/>
                  <a:ea typeface="MD솔체" charset="0"/>
                  <a:cs typeface="MD솔체" charset="0"/>
                </a:rPr>
                <a:t>단어들</a:t>
              </a:r>
              <a:r>
                <a:rPr lang="en-US" altLang="ko-KR" sz="3200" i="1">
                  <a:solidFill>
                    <a:srgbClr val="FBF43D"/>
                  </a:solidFill>
                  <a:latin typeface="MD솔체" charset="0"/>
                  <a:ea typeface="MD솔체" charset="0"/>
                  <a:cs typeface="MD솔체" charset="0"/>
                </a:rPr>
                <a:t>!</a:t>
              </a:r>
            </a:p>
          </p:txBody>
        </p:sp>
      </p:grpSp>
      <p:grpSp>
        <p:nvGrpSpPr>
          <p:cNvPr id="9249" name="Group 94">
            <a:extLst>
              <a:ext uri="{FF2B5EF4-FFF2-40B4-BE49-F238E27FC236}">
                <a16:creationId xmlns:a16="http://schemas.microsoft.com/office/drawing/2014/main" id="{19F06E37-ABB8-C042-BEA7-63CA1CB90336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447800"/>
            <a:ext cx="3810000" cy="823913"/>
            <a:chOff x="1152" y="912"/>
            <a:chExt cx="2400" cy="519"/>
          </a:xfrm>
        </p:grpSpPr>
        <p:sp>
          <p:nvSpPr>
            <p:cNvPr id="64607" name="Text Box 95">
              <a:extLst>
                <a:ext uri="{FF2B5EF4-FFF2-40B4-BE49-F238E27FC236}">
                  <a16:creationId xmlns:a16="http://schemas.microsoft.com/office/drawing/2014/main" id="{2773D1DF-17B0-B847-9951-4094AFD3A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912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800">
                  <a:latin typeface="" charset="0"/>
                  <a:ea typeface="굴림" charset="0"/>
                </a:rPr>
                <a:t>예</a:t>
              </a:r>
              <a:endParaRPr lang="en-US" altLang="ko-KR" sz="4800">
                <a:latin typeface="" charset="0"/>
                <a:ea typeface="굴림" charset="0"/>
              </a:endParaRPr>
            </a:p>
          </p:txBody>
        </p:sp>
        <p:sp>
          <p:nvSpPr>
            <p:cNvPr id="64608" name="Rectangle 96">
              <a:extLst>
                <a:ext uri="{FF2B5EF4-FFF2-40B4-BE49-F238E27FC236}">
                  <a16:creationId xmlns:a16="http://schemas.microsoft.com/office/drawing/2014/main" id="{156F397D-7C58-EA4F-8D02-D1BDB5333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09F32"/>
                  </a:solidFill>
                  <a:latin typeface="" charset="0"/>
                  <a:ea typeface="굴림" charset="0"/>
                </a:rPr>
                <a:t>창</a:t>
              </a:r>
              <a:endParaRPr lang="en-US" altLang="ko-KR" sz="360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09" name="Rectangle 97">
              <a:extLst>
                <a:ext uri="{FF2B5EF4-FFF2-40B4-BE49-F238E27FC236}">
                  <a16:creationId xmlns:a16="http://schemas.microsoft.com/office/drawing/2014/main" id="{DD00CB82-EC64-4B44-A728-5DA03ECFA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156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아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10" name="Rectangle 98">
              <a:extLst>
                <a:ext uri="{FF2B5EF4-FFF2-40B4-BE49-F238E27FC236}">
                  <a16:creationId xmlns:a16="http://schemas.microsoft.com/office/drawing/2014/main" id="{D7FEDA5A-E787-C647-9E8F-9EF4A79E8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요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11" name="Rectangle 99">
              <a:extLst>
                <a:ext uri="{FF2B5EF4-FFF2-40B4-BE49-F238E27FC236}">
                  <a16:creationId xmlns:a16="http://schemas.microsoft.com/office/drawing/2014/main" id="{D52E1D41-B3DE-DE4A-B4FC-B10CE4A57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모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12" name="Rectangle 100">
              <a:extLst>
                <a:ext uri="{FF2B5EF4-FFF2-40B4-BE49-F238E27FC236}">
                  <a16:creationId xmlns:a16="http://schemas.microsoft.com/office/drawing/2014/main" id="{8DEF6870-EC4C-D24C-BEDA-0B8DDFB36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52"/>
              <a:ext cx="236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여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13" name="Rectangle 101">
              <a:extLst>
                <a:ext uri="{FF2B5EF4-FFF2-40B4-BE49-F238E27FC236}">
                  <a16:creationId xmlns:a16="http://schemas.microsoft.com/office/drawing/2014/main" id="{FA24CA7F-D9A1-F14C-ACEE-2733B9846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14" name="Rectangle 102">
              <a:extLst>
                <a:ext uri="{FF2B5EF4-FFF2-40B4-BE49-F238E27FC236}">
                  <a16:creationId xmlns:a16="http://schemas.microsoft.com/office/drawing/2014/main" id="{7A735F59-53BD-4C41-86FF-20BB07BA6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왕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15" name="Rectangle 103">
              <a:extLst>
                <a:ext uri="{FF2B5EF4-FFF2-40B4-BE49-F238E27FC236}">
                  <a16:creationId xmlns:a16="http://schemas.microsoft.com/office/drawing/2014/main" id="{C81D053C-A651-374E-8656-C6A3A4CB8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4616" name="Rectangle 104">
              <a:extLst>
                <a:ext uri="{FF2B5EF4-FFF2-40B4-BE49-F238E27FC236}">
                  <a16:creationId xmlns:a16="http://schemas.microsoft.com/office/drawing/2014/main" id="{E19248BE-A40D-E64A-B673-E0DF0A224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11B0C5"/>
                  </a:solidFill>
                  <a:latin typeface="" charset="0"/>
                  <a:ea typeface="굴림" charset="0"/>
                </a:rPr>
                <a:t>중</a:t>
              </a:r>
              <a:endParaRPr lang="en-US" altLang="ko-KR" sz="3600">
                <a:solidFill>
                  <a:srgbClr val="11B0C5"/>
                </a:solidFill>
                <a:latin typeface="Times" charset="0"/>
                <a:ea typeface="굴림" charset="0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50" grpId="0" animBg="1" autoUpdateAnimBg="0"/>
      <p:bldP spid="645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descr="Walnut">
            <a:extLst>
              <a:ext uri="{FF2B5EF4-FFF2-40B4-BE49-F238E27FC236}">
                <a16:creationId xmlns:a16="http://schemas.microsoft.com/office/drawing/2014/main" id="{0AC26BEE-F05E-5943-8216-CD6E916C6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10242" name="Group 3">
            <a:extLst>
              <a:ext uri="{FF2B5EF4-FFF2-40B4-BE49-F238E27FC236}">
                <a16:creationId xmlns:a16="http://schemas.microsoft.com/office/drawing/2014/main" id="{32980EE7-4E89-8C4E-9269-D72277809436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5540" name="Rectangle 4">
              <a:extLst>
                <a:ext uri="{FF2B5EF4-FFF2-40B4-BE49-F238E27FC236}">
                  <a16:creationId xmlns:a16="http://schemas.microsoft.com/office/drawing/2014/main" id="{600117E3-DDE5-3945-992B-372D47B8C9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5541" name="Rectangle 5">
              <a:extLst>
                <a:ext uri="{FF2B5EF4-FFF2-40B4-BE49-F238E27FC236}">
                  <a16:creationId xmlns:a16="http://schemas.microsoft.com/office/drawing/2014/main" id="{0F480493-6FEF-4D41-9B87-F64E33A6C6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10243" name="Group 6">
            <a:extLst>
              <a:ext uri="{FF2B5EF4-FFF2-40B4-BE49-F238E27FC236}">
                <a16:creationId xmlns:a16="http://schemas.microsoft.com/office/drawing/2014/main" id="{67321410-A330-694F-A060-0BA0092D4EA1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5543" name="Rectangle 7" descr="Oak">
              <a:extLst>
                <a:ext uri="{FF2B5EF4-FFF2-40B4-BE49-F238E27FC236}">
                  <a16:creationId xmlns:a16="http://schemas.microsoft.com/office/drawing/2014/main" id="{643C53FE-BA1D-2447-9A1B-154983440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5544" name="Rectangle 8" descr="Oak">
              <a:extLst>
                <a:ext uri="{FF2B5EF4-FFF2-40B4-BE49-F238E27FC236}">
                  <a16:creationId xmlns:a16="http://schemas.microsoft.com/office/drawing/2014/main" id="{448FFD1F-3C8E-DA45-B523-375C0C5AC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5545" name="Rectangle 9" descr="Oak">
              <a:extLst>
                <a:ext uri="{FF2B5EF4-FFF2-40B4-BE49-F238E27FC236}">
                  <a16:creationId xmlns:a16="http://schemas.microsoft.com/office/drawing/2014/main" id="{E4886DFC-058A-D34C-BB53-A909638F2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5546" name="Rectangle 10" descr="Oak">
              <a:extLst>
                <a:ext uri="{FF2B5EF4-FFF2-40B4-BE49-F238E27FC236}">
                  <a16:creationId xmlns:a16="http://schemas.microsoft.com/office/drawing/2014/main" id="{F85ECD09-E461-194C-BA9B-34006BB5A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</p:grpSp>
      <p:pic>
        <p:nvPicPr>
          <p:cNvPr id="10244" name="Picture 11">
            <a:extLst>
              <a:ext uri="{FF2B5EF4-FFF2-40B4-BE49-F238E27FC236}">
                <a16:creationId xmlns:a16="http://schemas.microsoft.com/office/drawing/2014/main" id="{D0E41D89-4720-3149-94CB-F41648F8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14">
            <a:extLst>
              <a:ext uri="{FF2B5EF4-FFF2-40B4-BE49-F238E27FC236}">
                <a16:creationId xmlns:a16="http://schemas.microsoft.com/office/drawing/2014/main" id="{D6156ED5-C941-B043-85E2-FE4AEDE82810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308100"/>
            <a:ext cx="1914525" cy="549275"/>
            <a:chOff x="1686" y="824"/>
            <a:chExt cx="1206" cy="346"/>
          </a:xfrm>
        </p:grpSpPr>
        <p:sp>
          <p:nvSpPr>
            <p:cNvPr id="65551" name="Rectangle 15">
              <a:extLst>
                <a:ext uri="{FF2B5EF4-FFF2-40B4-BE49-F238E27FC236}">
                  <a16:creationId xmlns:a16="http://schemas.microsoft.com/office/drawing/2014/main" id="{8D82FBE7-03E3-2146-95ED-7C6BF3E25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486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2400" i="1">
                  <a:solidFill>
                    <a:srgbClr val="FFEA18"/>
                  </a:solidFill>
                  <a:latin typeface="" charset="0"/>
                  <a:ea typeface="굴림" charset="0"/>
                </a:rPr>
                <a:t>4</a:t>
              </a:r>
              <a:r>
                <a:rPr lang="ko-KR" altLang="en-US" sz="2400" i="1">
                  <a:solidFill>
                    <a:srgbClr val="FFEA18"/>
                  </a:solidFill>
                  <a:latin typeface="" charset="0"/>
                  <a:ea typeface="굴림" charset="0"/>
                </a:rPr>
                <a:t>사람</a:t>
              </a:r>
              <a:endParaRPr lang="en-US" altLang="ko-KR" sz="24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52" name="Rectangle 16">
              <a:extLst>
                <a:ext uri="{FF2B5EF4-FFF2-40B4-BE49-F238E27FC236}">
                  <a16:creationId xmlns:a16="http://schemas.microsoft.com/office/drawing/2014/main" id="{EB46538A-7480-7F4A-A956-BEC84259F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" y="824"/>
              <a:ext cx="676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3600" i="1">
                  <a:solidFill>
                    <a:srgbClr val="FFEA18"/>
                  </a:solidFill>
                  <a:latin typeface="" charset="0"/>
                  <a:ea typeface="굴림" charset="0"/>
                </a:rPr>
                <a:t>  </a:t>
              </a:r>
              <a:r>
                <a:rPr lang="en-US" altLang="ko-KR" sz="2400" i="1">
                  <a:solidFill>
                    <a:srgbClr val="FFEA18"/>
                  </a:solidFill>
                  <a:latin typeface="" charset="0"/>
                  <a:ea typeface="굴림" charset="0"/>
                </a:rPr>
                <a:t>3</a:t>
              </a:r>
              <a:r>
                <a:rPr lang="ko-KR" altLang="en-US" sz="2400" i="1">
                  <a:solidFill>
                    <a:srgbClr val="FFEA18"/>
                  </a:solidFill>
                  <a:latin typeface="" charset="0"/>
                  <a:ea typeface="굴림" charset="0"/>
                </a:rPr>
                <a:t>시대</a:t>
              </a:r>
              <a:endParaRPr lang="en-US" altLang="ko-KR" sz="24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</p:grpSp>
      <p:grpSp>
        <p:nvGrpSpPr>
          <p:cNvPr id="10246" name="Group 114">
            <a:extLst>
              <a:ext uri="{FF2B5EF4-FFF2-40B4-BE49-F238E27FC236}">
                <a16:creationId xmlns:a16="http://schemas.microsoft.com/office/drawing/2014/main" id="{E64BBD38-AB54-2043-9925-6B36DFCEE286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447800"/>
            <a:ext cx="3810000" cy="823913"/>
            <a:chOff x="1152" y="912"/>
            <a:chExt cx="2400" cy="519"/>
          </a:xfrm>
        </p:grpSpPr>
        <p:sp>
          <p:nvSpPr>
            <p:cNvPr id="65549" name="Text Box 13">
              <a:extLst>
                <a:ext uri="{FF2B5EF4-FFF2-40B4-BE49-F238E27FC236}">
                  <a16:creationId xmlns:a16="http://schemas.microsoft.com/office/drawing/2014/main" id="{69AE3DA0-BB79-9342-9D24-D9F402372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912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800">
                  <a:latin typeface="" charset="0"/>
                  <a:ea typeface="굴림" charset="0"/>
                </a:rPr>
                <a:t>예</a:t>
              </a:r>
              <a:endParaRPr lang="en-US" altLang="ko-KR" sz="4800">
                <a:latin typeface="" charset="0"/>
                <a:ea typeface="굴림" charset="0"/>
              </a:endParaRPr>
            </a:p>
          </p:txBody>
        </p:sp>
        <p:sp>
          <p:nvSpPr>
            <p:cNvPr id="65555" name="Rectangle 19">
              <a:extLst>
                <a:ext uri="{FF2B5EF4-FFF2-40B4-BE49-F238E27FC236}">
                  <a16:creationId xmlns:a16="http://schemas.microsoft.com/office/drawing/2014/main" id="{FB288F35-7590-6546-9CBC-40E3653E5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09F32"/>
                  </a:solidFill>
                  <a:latin typeface="" charset="0"/>
                  <a:ea typeface="굴림" charset="0"/>
                </a:rPr>
                <a:t>창</a:t>
              </a:r>
              <a:endParaRPr lang="en-US" altLang="ko-KR" sz="360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56" name="Rectangle 20">
              <a:extLst>
                <a:ext uri="{FF2B5EF4-FFF2-40B4-BE49-F238E27FC236}">
                  <a16:creationId xmlns:a16="http://schemas.microsoft.com/office/drawing/2014/main" id="{1534E5D6-0335-BD48-84E5-2DC7151AD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156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아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57" name="Rectangle 21">
              <a:extLst>
                <a:ext uri="{FF2B5EF4-FFF2-40B4-BE49-F238E27FC236}">
                  <a16:creationId xmlns:a16="http://schemas.microsoft.com/office/drawing/2014/main" id="{19C85D25-2832-1A4C-A512-5D066F21C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요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58" name="Rectangle 22">
              <a:extLst>
                <a:ext uri="{FF2B5EF4-FFF2-40B4-BE49-F238E27FC236}">
                  <a16:creationId xmlns:a16="http://schemas.microsoft.com/office/drawing/2014/main" id="{8EA134E1-BA6D-704E-82E8-A4EDEC76E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모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59" name="Rectangle 23">
              <a:extLst>
                <a:ext uri="{FF2B5EF4-FFF2-40B4-BE49-F238E27FC236}">
                  <a16:creationId xmlns:a16="http://schemas.microsoft.com/office/drawing/2014/main" id="{3A816ACA-7455-8D4D-BB27-BC40B74DD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52"/>
              <a:ext cx="236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여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60" name="Rectangle 24">
              <a:extLst>
                <a:ext uri="{FF2B5EF4-FFF2-40B4-BE49-F238E27FC236}">
                  <a16:creationId xmlns:a16="http://schemas.microsoft.com/office/drawing/2014/main" id="{14AD2718-895F-D64C-89DB-2E547BBAD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61" name="Rectangle 25">
              <a:extLst>
                <a:ext uri="{FF2B5EF4-FFF2-40B4-BE49-F238E27FC236}">
                  <a16:creationId xmlns:a16="http://schemas.microsoft.com/office/drawing/2014/main" id="{AD83C1BE-3C0F-3846-881A-E6987519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왕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62" name="Rectangle 26">
              <a:extLst>
                <a:ext uri="{FF2B5EF4-FFF2-40B4-BE49-F238E27FC236}">
                  <a16:creationId xmlns:a16="http://schemas.microsoft.com/office/drawing/2014/main" id="{783CBD55-1EA7-CA4A-BEB5-5C8E51928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5563" name="Rectangle 27">
              <a:extLst>
                <a:ext uri="{FF2B5EF4-FFF2-40B4-BE49-F238E27FC236}">
                  <a16:creationId xmlns:a16="http://schemas.microsoft.com/office/drawing/2014/main" id="{BEAB0E2E-5A1D-364E-A96E-227A45C44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11B0C5"/>
                  </a:solidFill>
                  <a:latin typeface="" charset="0"/>
                  <a:ea typeface="굴림" charset="0"/>
                </a:rPr>
                <a:t>중</a:t>
              </a:r>
              <a:endParaRPr lang="en-US" altLang="ko-KR" sz="3600">
                <a:solidFill>
                  <a:srgbClr val="11B0C5"/>
                </a:solidFill>
                <a:latin typeface="Times" charset="0"/>
                <a:ea typeface="굴림" charset="0"/>
              </a:endParaRPr>
            </a:p>
          </p:txBody>
        </p:sp>
      </p:grpSp>
      <p:grpSp>
        <p:nvGrpSpPr>
          <p:cNvPr id="10247" name="Group 28">
            <a:extLst>
              <a:ext uri="{FF2B5EF4-FFF2-40B4-BE49-F238E27FC236}">
                <a16:creationId xmlns:a16="http://schemas.microsoft.com/office/drawing/2014/main" id="{D7B4D565-CDAE-6342-8C05-6336A51DC439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549275"/>
            <a:ext cx="722312" cy="1098550"/>
            <a:chOff x="2137" y="346"/>
            <a:chExt cx="455" cy="692"/>
          </a:xfrm>
        </p:grpSpPr>
        <p:grpSp>
          <p:nvGrpSpPr>
            <p:cNvPr id="10317" name="Group 29">
              <a:extLst>
                <a:ext uri="{FF2B5EF4-FFF2-40B4-BE49-F238E27FC236}">
                  <a16:creationId xmlns:a16="http://schemas.microsoft.com/office/drawing/2014/main" id="{AA277679-C609-564A-A11B-DADD6E4ED6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5566" name="Text Box 30">
                <a:extLst>
                  <a:ext uri="{FF2B5EF4-FFF2-40B4-BE49-F238E27FC236}">
                    <a16:creationId xmlns:a16="http://schemas.microsoft.com/office/drawing/2014/main" id="{F399527A-D0C5-974D-A7ED-A7B841D328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6600" i="1">
                    <a:solidFill>
                      <a:srgbClr val="FF262D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65567" name="Line 31">
                <a:extLst>
                  <a:ext uri="{FF2B5EF4-FFF2-40B4-BE49-F238E27FC236}">
                    <a16:creationId xmlns:a16="http://schemas.microsoft.com/office/drawing/2014/main" id="{42AAC032-BE6C-2941-81ED-CB55E028C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65568" name="Line 32">
              <a:extLst>
                <a:ext uri="{FF2B5EF4-FFF2-40B4-BE49-F238E27FC236}">
                  <a16:creationId xmlns:a16="http://schemas.microsoft.com/office/drawing/2014/main" id="{7FF309A9-AAB7-D643-83D8-FD970C9C2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5569" name="Rectangle 33">
            <a:extLst>
              <a:ext uri="{FF2B5EF4-FFF2-40B4-BE49-F238E27FC236}">
                <a16:creationId xmlns:a16="http://schemas.microsoft.com/office/drawing/2014/main" id="{03B87D10-9968-6F42-904B-72E6AB783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5570" name="Rectangle 34">
            <a:extLst>
              <a:ext uri="{FF2B5EF4-FFF2-40B4-BE49-F238E27FC236}">
                <a16:creationId xmlns:a16="http://schemas.microsoft.com/office/drawing/2014/main" id="{F5DCA9CB-3ABA-1C4C-B3B1-CDA7BEC3B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0250" name="Picture 35">
            <a:extLst>
              <a:ext uri="{FF2B5EF4-FFF2-40B4-BE49-F238E27FC236}">
                <a16:creationId xmlns:a16="http://schemas.microsoft.com/office/drawing/2014/main" id="{C5DA44F1-10D0-1B48-8870-ECFD375F7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1" name="Group 36">
            <a:extLst>
              <a:ext uri="{FF2B5EF4-FFF2-40B4-BE49-F238E27FC236}">
                <a16:creationId xmlns:a16="http://schemas.microsoft.com/office/drawing/2014/main" id="{109DCB03-2B26-824D-89FC-5A516386191B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5573" name="Rectangle 37">
              <a:extLst>
                <a:ext uri="{FF2B5EF4-FFF2-40B4-BE49-F238E27FC236}">
                  <a16:creationId xmlns:a16="http://schemas.microsoft.com/office/drawing/2014/main" id="{D6838DA1-90A3-7248-8699-E3C5DDE328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5574" name="Rectangle 38">
              <a:extLst>
                <a:ext uri="{FF2B5EF4-FFF2-40B4-BE49-F238E27FC236}">
                  <a16:creationId xmlns:a16="http://schemas.microsoft.com/office/drawing/2014/main" id="{12A722AA-3A88-5943-8B90-8A343C6CEF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5575" name="Rectangle 39">
            <a:extLst>
              <a:ext uri="{FF2B5EF4-FFF2-40B4-BE49-F238E27FC236}">
                <a16:creationId xmlns:a16="http://schemas.microsoft.com/office/drawing/2014/main" id="{E3EFEBF2-70F1-444C-82C2-0E9CCB15F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sp>
        <p:nvSpPr>
          <p:cNvPr id="65576" name="Rectangle 40">
            <a:extLst>
              <a:ext uri="{FF2B5EF4-FFF2-40B4-BE49-F238E27FC236}">
                <a16:creationId xmlns:a16="http://schemas.microsoft.com/office/drawing/2014/main" id="{F351A85B-2C08-924C-BFFC-A653D9C10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pic>
        <p:nvPicPr>
          <p:cNvPr id="65577" name="Picture 41">
            <a:extLst>
              <a:ext uri="{FF2B5EF4-FFF2-40B4-BE49-F238E27FC236}">
                <a16:creationId xmlns:a16="http://schemas.microsoft.com/office/drawing/2014/main" id="{DF56AE4C-1C66-0E45-9D63-274156AD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42">
            <a:extLst>
              <a:ext uri="{FF2B5EF4-FFF2-40B4-BE49-F238E27FC236}">
                <a16:creationId xmlns:a16="http://schemas.microsoft.com/office/drawing/2014/main" id="{08A4C82C-A37C-A545-A292-34678E40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43">
            <a:extLst>
              <a:ext uri="{FF2B5EF4-FFF2-40B4-BE49-F238E27FC236}">
                <a16:creationId xmlns:a16="http://schemas.microsoft.com/office/drawing/2014/main" id="{7A8A1EFE-EFF2-E747-862B-573C0761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44">
            <a:extLst>
              <a:ext uri="{FF2B5EF4-FFF2-40B4-BE49-F238E27FC236}">
                <a16:creationId xmlns:a16="http://schemas.microsoft.com/office/drawing/2014/main" id="{D16177B5-A165-4645-A364-326CBDB6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45">
            <a:extLst>
              <a:ext uri="{FF2B5EF4-FFF2-40B4-BE49-F238E27FC236}">
                <a16:creationId xmlns:a16="http://schemas.microsoft.com/office/drawing/2014/main" id="{9D378EA3-38A4-7545-A743-811A0AAE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46">
            <a:extLst>
              <a:ext uri="{FF2B5EF4-FFF2-40B4-BE49-F238E27FC236}">
                <a16:creationId xmlns:a16="http://schemas.microsoft.com/office/drawing/2014/main" id="{63768D5A-EA62-2841-B966-12DACD14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47">
            <a:extLst>
              <a:ext uri="{FF2B5EF4-FFF2-40B4-BE49-F238E27FC236}">
                <a16:creationId xmlns:a16="http://schemas.microsoft.com/office/drawing/2014/main" id="{299626A4-05CF-2E4B-A21D-DDE618E0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48">
            <a:extLst>
              <a:ext uri="{FF2B5EF4-FFF2-40B4-BE49-F238E27FC236}">
                <a16:creationId xmlns:a16="http://schemas.microsoft.com/office/drawing/2014/main" id="{27424797-9B90-664D-B693-3471D1041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49">
            <a:extLst>
              <a:ext uri="{FF2B5EF4-FFF2-40B4-BE49-F238E27FC236}">
                <a16:creationId xmlns:a16="http://schemas.microsoft.com/office/drawing/2014/main" id="{5ABCE5D5-39C5-BE46-878D-E2A51EA6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50">
            <a:extLst>
              <a:ext uri="{FF2B5EF4-FFF2-40B4-BE49-F238E27FC236}">
                <a16:creationId xmlns:a16="http://schemas.microsoft.com/office/drawing/2014/main" id="{867724CC-16B2-404E-A3EB-C3573C32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51">
            <a:extLst>
              <a:ext uri="{FF2B5EF4-FFF2-40B4-BE49-F238E27FC236}">
                <a16:creationId xmlns:a16="http://schemas.microsoft.com/office/drawing/2014/main" id="{F883A4A0-7BB1-FF44-92D1-6C5C1228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52">
            <a:extLst>
              <a:ext uri="{FF2B5EF4-FFF2-40B4-BE49-F238E27FC236}">
                <a16:creationId xmlns:a16="http://schemas.microsoft.com/office/drawing/2014/main" id="{FD118AC2-DEFA-1C49-ADE5-239E7EAE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53">
            <a:extLst>
              <a:ext uri="{FF2B5EF4-FFF2-40B4-BE49-F238E27FC236}">
                <a16:creationId xmlns:a16="http://schemas.microsoft.com/office/drawing/2014/main" id="{1AC3F50D-5D33-C345-9826-E60A6CEBB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90" name="AutoShape 54">
            <a:extLst>
              <a:ext uri="{FF2B5EF4-FFF2-40B4-BE49-F238E27FC236}">
                <a16:creationId xmlns:a16="http://schemas.microsoft.com/office/drawing/2014/main" id="{621077DB-7D55-3849-B9B5-848F35ED5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27797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chemeClr val="bg2"/>
              </a:solidFill>
              <a:latin typeface="Comic Sans MS" charset="0"/>
              <a:ea typeface="굴림" charset="0"/>
            </a:endParaRPr>
          </a:p>
        </p:txBody>
      </p:sp>
      <p:grpSp>
        <p:nvGrpSpPr>
          <p:cNvPr id="10268" name="Group 56">
            <a:extLst>
              <a:ext uri="{FF2B5EF4-FFF2-40B4-BE49-F238E27FC236}">
                <a16:creationId xmlns:a16="http://schemas.microsoft.com/office/drawing/2014/main" id="{B488E45D-CD9C-7144-9C20-4695FCC23BA5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0283" name="Group 57">
              <a:extLst>
                <a:ext uri="{FF2B5EF4-FFF2-40B4-BE49-F238E27FC236}">
                  <a16:creationId xmlns:a16="http://schemas.microsoft.com/office/drawing/2014/main" id="{71E8ACBD-FC9E-9F4C-B30F-7CD9F53A9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594" name="AutoShape 58" descr="Cork">
                <a:extLst>
                  <a:ext uri="{FF2B5EF4-FFF2-40B4-BE49-F238E27FC236}">
                    <a16:creationId xmlns:a16="http://schemas.microsoft.com/office/drawing/2014/main" id="{2F3E12C5-76D6-5047-9275-6B0D02E26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595" name="AutoShape 59" descr="Cork">
                <a:extLst>
                  <a:ext uri="{FF2B5EF4-FFF2-40B4-BE49-F238E27FC236}">
                    <a16:creationId xmlns:a16="http://schemas.microsoft.com/office/drawing/2014/main" id="{01BA3008-41FC-DC41-B7A7-EB96F8301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596" name="AutoShape 60" descr="Cork">
                <a:extLst>
                  <a:ext uri="{FF2B5EF4-FFF2-40B4-BE49-F238E27FC236}">
                    <a16:creationId xmlns:a16="http://schemas.microsoft.com/office/drawing/2014/main" id="{31BE7A1C-8981-0A4B-92CC-B1F7973D2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597" name="AutoShape 61" descr="Cork">
                <a:extLst>
                  <a:ext uri="{FF2B5EF4-FFF2-40B4-BE49-F238E27FC236}">
                    <a16:creationId xmlns:a16="http://schemas.microsoft.com/office/drawing/2014/main" id="{83D703EA-5C06-BC4A-B5BE-4DB796E9A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598" name="AutoShape 62" descr="Cork">
                <a:extLst>
                  <a:ext uri="{FF2B5EF4-FFF2-40B4-BE49-F238E27FC236}">
                    <a16:creationId xmlns:a16="http://schemas.microsoft.com/office/drawing/2014/main" id="{9FD9B197-1444-1040-AE68-1541CE719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599" name="AutoShape 63" descr="Cork">
                <a:extLst>
                  <a:ext uri="{FF2B5EF4-FFF2-40B4-BE49-F238E27FC236}">
                    <a16:creationId xmlns:a16="http://schemas.microsoft.com/office/drawing/2014/main" id="{FF89AF6C-0F90-994F-BDBD-E1808719C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0" name="AutoShape 64" descr="Cork">
                <a:extLst>
                  <a:ext uri="{FF2B5EF4-FFF2-40B4-BE49-F238E27FC236}">
                    <a16:creationId xmlns:a16="http://schemas.microsoft.com/office/drawing/2014/main" id="{A3C12DA9-613F-654C-B6AC-6223BA545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1" name="AutoShape 65" descr="Cork">
                <a:extLst>
                  <a:ext uri="{FF2B5EF4-FFF2-40B4-BE49-F238E27FC236}">
                    <a16:creationId xmlns:a16="http://schemas.microsoft.com/office/drawing/2014/main" id="{AEB02E74-FC49-3142-9469-1B39B337E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2" name="AutoShape 66" descr="Cork">
                <a:extLst>
                  <a:ext uri="{FF2B5EF4-FFF2-40B4-BE49-F238E27FC236}">
                    <a16:creationId xmlns:a16="http://schemas.microsoft.com/office/drawing/2014/main" id="{44076A1C-100C-A244-AC36-B1225DBC1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3" name="AutoShape 67" descr="Cork">
                <a:extLst>
                  <a:ext uri="{FF2B5EF4-FFF2-40B4-BE49-F238E27FC236}">
                    <a16:creationId xmlns:a16="http://schemas.microsoft.com/office/drawing/2014/main" id="{5129F840-2BCF-3F4B-9AD4-910062D89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4" name="AutoShape 68" descr="Cork">
                <a:extLst>
                  <a:ext uri="{FF2B5EF4-FFF2-40B4-BE49-F238E27FC236}">
                    <a16:creationId xmlns:a16="http://schemas.microsoft.com/office/drawing/2014/main" id="{564561C9-64AF-5540-9515-212902BC5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5" name="AutoShape 69" descr="Cork">
                <a:extLst>
                  <a:ext uri="{FF2B5EF4-FFF2-40B4-BE49-F238E27FC236}">
                    <a16:creationId xmlns:a16="http://schemas.microsoft.com/office/drawing/2014/main" id="{5F472836-831D-E84B-B65B-7C5FF8F32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6" name="AutoShape 70" descr="Cork">
                <a:extLst>
                  <a:ext uri="{FF2B5EF4-FFF2-40B4-BE49-F238E27FC236}">
                    <a16:creationId xmlns:a16="http://schemas.microsoft.com/office/drawing/2014/main" id="{E2E5137C-839D-D341-B3C7-B4CABA816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7" name="AutoShape 71" descr="Cork">
                <a:extLst>
                  <a:ext uri="{FF2B5EF4-FFF2-40B4-BE49-F238E27FC236}">
                    <a16:creationId xmlns:a16="http://schemas.microsoft.com/office/drawing/2014/main" id="{FFCC2D91-6754-384B-AFD0-B1EBF6B1C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08" name="AutoShape 72" descr="Cork">
                <a:extLst>
                  <a:ext uri="{FF2B5EF4-FFF2-40B4-BE49-F238E27FC236}">
                    <a16:creationId xmlns:a16="http://schemas.microsoft.com/office/drawing/2014/main" id="{795FF755-439A-144C-A4C7-1BEBC4908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10284" name="Group 73">
              <a:extLst>
                <a:ext uri="{FF2B5EF4-FFF2-40B4-BE49-F238E27FC236}">
                  <a16:creationId xmlns:a16="http://schemas.microsoft.com/office/drawing/2014/main" id="{4C7A9E4E-A130-1E4A-8E37-D7A44520D7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610" name="AutoShape 74" descr="Cork">
                <a:extLst>
                  <a:ext uri="{FF2B5EF4-FFF2-40B4-BE49-F238E27FC236}">
                    <a16:creationId xmlns:a16="http://schemas.microsoft.com/office/drawing/2014/main" id="{2FFF74A4-4B79-7448-9D77-260A56139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1" name="AutoShape 75" descr="Cork">
                <a:extLst>
                  <a:ext uri="{FF2B5EF4-FFF2-40B4-BE49-F238E27FC236}">
                    <a16:creationId xmlns:a16="http://schemas.microsoft.com/office/drawing/2014/main" id="{B7AB386B-B539-9444-AB1F-AA0795440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2" name="AutoShape 76" descr="Cork">
                <a:extLst>
                  <a:ext uri="{FF2B5EF4-FFF2-40B4-BE49-F238E27FC236}">
                    <a16:creationId xmlns:a16="http://schemas.microsoft.com/office/drawing/2014/main" id="{8E8C0C2B-7BF5-BE43-86F4-3084AF83B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3" name="AutoShape 77" descr="Cork">
                <a:extLst>
                  <a:ext uri="{FF2B5EF4-FFF2-40B4-BE49-F238E27FC236}">
                    <a16:creationId xmlns:a16="http://schemas.microsoft.com/office/drawing/2014/main" id="{2943DFD2-AADD-E64B-953E-C5C49F679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4" name="AutoShape 78" descr="Cork">
                <a:extLst>
                  <a:ext uri="{FF2B5EF4-FFF2-40B4-BE49-F238E27FC236}">
                    <a16:creationId xmlns:a16="http://schemas.microsoft.com/office/drawing/2014/main" id="{E7B8BB98-AAAC-B74D-B57F-CE1D209AD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5" name="AutoShape 79" descr="Cork">
                <a:extLst>
                  <a:ext uri="{FF2B5EF4-FFF2-40B4-BE49-F238E27FC236}">
                    <a16:creationId xmlns:a16="http://schemas.microsoft.com/office/drawing/2014/main" id="{4CE5938A-A03C-B24F-A3B6-9EF3942A7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6" name="AutoShape 80" descr="Cork">
                <a:extLst>
                  <a:ext uri="{FF2B5EF4-FFF2-40B4-BE49-F238E27FC236}">
                    <a16:creationId xmlns:a16="http://schemas.microsoft.com/office/drawing/2014/main" id="{D6BB0A90-E1A2-2F40-986F-510000914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7" name="AutoShape 81" descr="Cork">
                <a:extLst>
                  <a:ext uri="{FF2B5EF4-FFF2-40B4-BE49-F238E27FC236}">
                    <a16:creationId xmlns:a16="http://schemas.microsoft.com/office/drawing/2014/main" id="{5BB8D203-086B-104F-9037-4BEA96BE5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8" name="AutoShape 82" descr="Cork">
                <a:extLst>
                  <a:ext uri="{FF2B5EF4-FFF2-40B4-BE49-F238E27FC236}">
                    <a16:creationId xmlns:a16="http://schemas.microsoft.com/office/drawing/2014/main" id="{DB2021C2-1C1F-C344-94FF-49734AB3F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19" name="AutoShape 83" descr="Cork">
                <a:extLst>
                  <a:ext uri="{FF2B5EF4-FFF2-40B4-BE49-F238E27FC236}">
                    <a16:creationId xmlns:a16="http://schemas.microsoft.com/office/drawing/2014/main" id="{783951DE-234F-9144-89A9-E8DD43BCB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20" name="AutoShape 84" descr="Cork">
                <a:extLst>
                  <a:ext uri="{FF2B5EF4-FFF2-40B4-BE49-F238E27FC236}">
                    <a16:creationId xmlns:a16="http://schemas.microsoft.com/office/drawing/2014/main" id="{CD0E921A-E0C1-764A-B941-B26E61835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21" name="AutoShape 85" descr="Cork">
                <a:extLst>
                  <a:ext uri="{FF2B5EF4-FFF2-40B4-BE49-F238E27FC236}">
                    <a16:creationId xmlns:a16="http://schemas.microsoft.com/office/drawing/2014/main" id="{A61A56D4-6E01-7147-9BAE-A0DEA12E6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22" name="AutoShape 86" descr="Cork">
                <a:extLst>
                  <a:ext uri="{FF2B5EF4-FFF2-40B4-BE49-F238E27FC236}">
                    <a16:creationId xmlns:a16="http://schemas.microsoft.com/office/drawing/2014/main" id="{20AA9CEC-9700-1043-849D-A7639C89E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23" name="AutoShape 87" descr="Cork">
                <a:extLst>
                  <a:ext uri="{FF2B5EF4-FFF2-40B4-BE49-F238E27FC236}">
                    <a16:creationId xmlns:a16="http://schemas.microsoft.com/office/drawing/2014/main" id="{2C2F2330-61F3-D24C-9C22-44BA91D32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5624" name="AutoShape 88" descr="Cork">
                <a:extLst>
                  <a:ext uri="{FF2B5EF4-FFF2-40B4-BE49-F238E27FC236}">
                    <a16:creationId xmlns:a16="http://schemas.microsoft.com/office/drawing/2014/main" id="{3FE85564-9ECD-E649-9BF6-33BE5DBE8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</p:grpSp>
      </p:grpSp>
      <p:sp>
        <p:nvSpPr>
          <p:cNvPr id="65625" name="Text Box 89">
            <a:extLst>
              <a:ext uri="{FF2B5EF4-FFF2-40B4-BE49-F238E27FC236}">
                <a16:creationId xmlns:a16="http://schemas.microsoft.com/office/drawing/2014/main" id="{5364A3C9-0098-1043-8CC8-78D04766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859088"/>
            <a:ext cx="1981200" cy="287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09F32"/>
                </a:solidFill>
                <a:latin typeface="Arial" charset="0"/>
                <a:ea typeface="굴림" charset="0"/>
              </a:rPr>
              <a:t>창조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26" name="Text Box 90">
            <a:extLst>
              <a:ext uri="{FF2B5EF4-FFF2-40B4-BE49-F238E27FC236}">
                <a16:creationId xmlns:a16="http://schemas.microsoft.com/office/drawing/2014/main" id="{9532F943-A054-A545-B286-5AD143A0D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3175000"/>
            <a:ext cx="1752600" cy="214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아브라함</a:t>
            </a:r>
            <a:r>
              <a:rPr lang="en-US" altLang="ko-KR">
                <a:solidFill>
                  <a:srgbClr val="FC030C"/>
                </a:solidFill>
                <a:latin typeface="Arial" charset="0"/>
                <a:ea typeface="굴림" charset="0"/>
              </a:rPr>
              <a:t>     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27" name="Text Box 91">
            <a:extLst>
              <a:ext uri="{FF2B5EF4-FFF2-40B4-BE49-F238E27FC236}">
                <a16:creationId xmlns:a16="http://schemas.microsoft.com/office/drawing/2014/main" id="{C3043203-5048-E64B-B756-265BA27C8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363913"/>
            <a:ext cx="1682750" cy="287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요셉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28" name="Text Box 92">
            <a:extLst>
              <a:ext uri="{FF2B5EF4-FFF2-40B4-BE49-F238E27FC236}">
                <a16:creationId xmlns:a16="http://schemas.microsoft.com/office/drawing/2014/main" id="{4DCECAFF-00B3-264D-AF24-F2144F8B3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581400"/>
            <a:ext cx="1611313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모세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29" name="Text Box 93">
            <a:extLst>
              <a:ext uri="{FF2B5EF4-FFF2-40B4-BE49-F238E27FC236}">
                <a16:creationId xmlns:a16="http://schemas.microsoft.com/office/drawing/2014/main" id="{FB0409DD-B5DE-F546-B3DB-58F6FFFC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865563"/>
            <a:ext cx="1292225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여호수아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30" name="Text Box 94">
            <a:extLst>
              <a:ext uri="{FF2B5EF4-FFF2-40B4-BE49-F238E27FC236}">
                <a16:creationId xmlns:a16="http://schemas.microsoft.com/office/drawing/2014/main" id="{8F4EC0D6-44BD-074E-84E9-0374C7F6E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070350"/>
            <a:ext cx="2884488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사사시대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31" name="Text Box 95">
            <a:extLst>
              <a:ext uri="{FF2B5EF4-FFF2-40B4-BE49-F238E27FC236}">
                <a16:creationId xmlns:a16="http://schemas.microsoft.com/office/drawing/2014/main" id="{90E7BCCC-4E14-0246-90D5-4DBF77D7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648200"/>
            <a:ext cx="1682750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포로시대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32" name="Text Box 96">
            <a:extLst>
              <a:ext uri="{FF2B5EF4-FFF2-40B4-BE49-F238E27FC236}">
                <a16:creationId xmlns:a16="http://schemas.microsoft.com/office/drawing/2014/main" id="{45A29041-6DA0-AE44-BADB-6C03C5D71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945063"/>
            <a:ext cx="1457325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000">
                <a:latin typeface="Arial" charset="0"/>
                <a:ea typeface="굴림" charset="0"/>
              </a:rPr>
              <a:t>                     </a:t>
            </a:r>
            <a:r>
              <a:rPr lang="ko-KR" altLang="en-US" sz="2000">
                <a:latin typeface="Arial" charset="0"/>
                <a:ea typeface="굴림" charset="0"/>
              </a:rPr>
              <a:t>예수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33" name="Text Box 97">
            <a:extLst>
              <a:ext uri="{FF2B5EF4-FFF2-40B4-BE49-F238E27FC236}">
                <a16:creationId xmlns:a16="http://schemas.microsoft.com/office/drawing/2014/main" id="{CEDDC703-F9A9-AB4C-88C2-34ADEE02D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4921250"/>
            <a:ext cx="1433513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00DFCA"/>
                </a:solidFill>
                <a:latin typeface="Arial" charset="0"/>
                <a:ea typeface="굴림" charset="0"/>
              </a:rPr>
              <a:t>중간기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34" name="Text Box 98">
            <a:extLst>
              <a:ext uri="{FF2B5EF4-FFF2-40B4-BE49-F238E27FC236}">
                <a16:creationId xmlns:a16="http://schemas.microsoft.com/office/drawing/2014/main" id="{3E881D24-58F5-6A40-97EA-106FEA14F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4333875"/>
            <a:ext cx="2679700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왕정시대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5635" name="Text Box 99">
            <a:extLst>
              <a:ext uri="{FF2B5EF4-FFF2-40B4-BE49-F238E27FC236}">
                <a16:creationId xmlns:a16="http://schemas.microsoft.com/office/drawing/2014/main" id="{B4D25B17-C907-D245-8CD1-224091C69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ko-KR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5636" name="Rectangle 100">
            <a:extLst>
              <a:ext uri="{FF2B5EF4-FFF2-40B4-BE49-F238E27FC236}">
                <a16:creationId xmlns:a16="http://schemas.microsoft.com/office/drawing/2014/main" id="{7B172B36-2A8F-9445-9B60-3D894209E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5637" name="Rectangle 101">
            <a:extLst>
              <a:ext uri="{FF2B5EF4-FFF2-40B4-BE49-F238E27FC236}">
                <a16:creationId xmlns:a16="http://schemas.microsoft.com/office/drawing/2014/main" id="{65511BDE-F82F-AF40-8A69-B5A171872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65653" name="Text Box 117">
            <a:extLst>
              <a:ext uri="{FF2B5EF4-FFF2-40B4-BE49-F238E27FC236}">
                <a16:creationId xmlns:a16="http://schemas.microsoft.com/office/drawing/2014/main" id="{1A8DA78C-158F-9C40-AAC8-82606DDF9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latin typeface="Arial" charset="0"/>
                <a:ea typeface="굴림" charset="0"/>
              </a:rPr>
              <a:t>성경의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r>
              <a:rPr lang="ko-KR" altLang="en-US" sz="2400">
                <a:latin typeface="Arial" charset="0"/>
                <a:ea typeface="굴림" charset="0"/>
              </a:rPr>
              <a:t>연대기</a:t>
            </a:r>
            <a:r>
              <a:rPr lang="en-US" altLang="ko-KR" sz="2400">
                <a:latin typeface="Arial" charset="0"/>
                <a:ea typeface="굴림" charset="0"/>
              </a:rPr>
              <a:t>      </a:t>
            </a:r>
            <a:r>
              <a:rPr lang="ko-KR" altLang="en-US" sz="2400">
                <a:latin typeface="Arial" charset="0"/>
                <a:ea typeface="굴림" charset="0"/>
              </a:rPr>
              <a:t>직물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endParaRPr lang="en-US" altLang="ko-KR" sz="2000"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5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25" grpId="0" autoUpdateAnimBg="0"/>
      <p:bldP spid="65626" grpId="0" autoUpdateAnimBg="0"/>
      <p:bldP spid="65627" grpId="0" autoUpdateAnimBg="0"/>
      <p:bldP spid="65628" grpId="0" autoUpdateAnimBg="0"/>
      <p:bldP spid="65629" grpId="0" autoUpdateAnimBg="0"/>
      <p:bldP spid="65630" grpId="0" autoUpdateAnimBg="0"/>
      <p:bldP spid="65631" grpId="0" autoUpdateAnimBg="0"/>
      <p:bldP spid="65632" grpId="0" autoUpdateAnimBg="0"/>
      <p:bldP spid="65633" grpId="0" autoUpdateAnimBg="0"/>
      <p:bldP spid="6563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descr="Walnut">
            <a:extLst>
              <a:ext uri="{FF2B5EF4-FFF2-40B4-BE49-F238E27FC236}">
                <a16:creationId xmlns:a16="http://schemas.microsoft.com/office/drawing/2014/main" id="{AB3E17E3-D0DA-C64F-A9F2-29303F69E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grpSp>
        <p:nvGrpSpPr>
          <p:cNvPr id="11266" name="Group 3">
            <a:extLst>
              <a:ext uri="{FF2B5EF4-FFF2-40B4-BE49-F238E27FC236}">
                <a16:creationId xmlns:a16="http://schemas.microsoft.com/office/drawing/2014/main" id="{98A46867-8BF3-7647-A26B-3B26AB1153D4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6564" name="Rectangle 4">
              <a:extLst>
                <a:ext uri="{FF2B5EF4-FFF2-40B4-BE49-F238E27FC236}">
                  <a16:creationId xmlns:a16="http://schemas.microsoft.com/office/drawing/2014/main" id="{44FD1DF4-422F-C544-96B5-C16E3AD5E5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6565" name="Rectangle 5">
              <a:extLst>
                <a:ext uri="{FF2B5EF4-FFF2-40B4-BE49-F238E27FC236}">
                  <a16:creationId xmlns:a16="http://schemas.microsoft.com/office/drawing/2014/main" id="{A9A3BBD5-15B7-144E-8F37-C8E1006640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11267" name="Group 6">
            <a:extLst>
              <a:ext uri="{FF2B5EF4-FFF2-40B4-BE49-F238E27FC236}">
                <a16:creationId xmlns:a16="http://schemas.microsoft.com/office/drawing/2014/main" id="{B7B31240-7821-3348-9B78-B68A3FCC722A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6567" name="Rectangle 7" descr="Oak">
              <a:extLst>
                <a:ext uri="{FF2B5EF4-FFF2-40B4-BE49-F238E27FC236}">
                  <a16:creationId xmlns:a16="http://schemas.microsoft.com/office/drawing/2014/main" id="{ED838057-5D1E-7D45-A57E-E40D1DB97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6568" name="Rectangle 8" descr="Oak">
              <a:extLst>
                <a:ext uri="{FF2B5EF4-FFF2-40B4-BE49-F238E27FC236}">
                  <a16:creationId xmlns:a16="http://schemas.microsoft.com/office/drawing/2014/main" id="{B5C32765-D323-E742-BAC5-E076A316E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6569" name="Rectangle 9" descr="Oak">
              <a:extLst>
                <a:ext uri="{FF2B5EF4-FFF2-40B4-BE49-F238E27FC236}">
                  <a16:creationId xmlns:a16="http://schemas.microsoft.com/office/drawing/2014/main" id="{368D3C95-8F13-8840-9861-E20C2E331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6570" name="Rectangle 10" descr="Oak">
              <a:extLst>
                <a:ext uri="{FF2B5EF4-FFF2-40B4-BE49-F238E27FC236}">
                  <a16:creationId xmlns:a16="http://schemas.microsoft.com/office/drawing/2014/main" id="{BEF74516-8F9E-4A4D-A957-AB5B6B613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sz="2400" b="0">
                <a:solidFill>
                  <a:srgbClr val="00DFCA"/>
                </a:solidFill>
                <a:latin typeface="Comic Sans MS" charset="0"/>
                <a:ea typeface="굴림" charset="0"/>
              </a:endParaRPr>
            </a:p>
          </p:txBody>
        </p:sp>
      </p:grpSp>
      <p:grpSp>
        <p:nvGrpSpPr>
          <p:cNvPr id="11268" name="Group 13">
            <a:extLst>
              <a:ext uri="{FF2B5EF4-FFF2-40B4-BE49-F238E27FC236}">
                <a16:creationId xmlns:a16="http://schemas.microsoft.com/office/drawing/2014/main" id="{64BD8B7F-A864-0440-8CAF-28E011BB5790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308100"/>
            <a:ext cx="1978025" cy="549275"/>
            <a:chOff x="1686" y="824"/>
            <a:chExt cx="1246" cy="346"/>
          </a:xfrm>
        </p:grpSpPr>
        <p:sp>
          <p:nvSpPr>
            <p:cNvPr id="66574" name="Rectangle 14">
              <a:extLst>
                <a:ext uri="{FF2B5EF4-FFF2-40B4-BE49-F238E27FC236}">
                  <a16:creationId xmlns:a16="http://schemas.microsoft.com/office/drawing/2014/main" id="{9485458C-8EE4-574D-9D98-1224D3B47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833"/>
              <a:ext cx="567" cy="2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4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사람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575" name="Rectangle 15">
              <a:extLst>
                <a:ext uri="{FF2B5EF4-FFF2-40B4-BE49-F238E27FC236}">
                  <a16:creationId xmlns:a16="http://schemas.microsoft.com/office/drawing/2014/main" id="{9959F179-876F-BC4E-A291-764295F5A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5" y="824"/>
              <a:ext cx="757" cy="3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3600" i="1">
                  <a:solidFill>
                    <a:srgbClr val="FFEA18"/>
                  </a:solidFill>
                  <a:latin typeface="" charset="0"/>
                  <a:ea typeface="굴림" charset="0"/>
                </a:rPr>
                <a:t>  </a:t>
              </a:r>
              <a:r>
                <a:rPr lang="en-US" altLang="ko-KR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3</a:t>
              </a:r>
              <a:r>
                <a:rPr lang="ko-KR" altLang="en-US" sz="2800" i="1">
                  <a:solidFill>
                    <a:srgbClr val="FFEA18"/>
                  </a:solidFill>
                  <a:latin typeface="" charset="0"/>
                  <a:ea typeface="굴림" charset="0"/>
                </a:rPr>
                <a:t>시대</a:t>
              </a:r>
              <a:endParaRPr lang="en-US" altLang="ko-KR" sz="2800" b="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</p:grpSp>
      <p:grpSp>
        <p:nvGrpSpPr>
          <p:cNvPr id="11269" name="Group 27">
            <a:extLst>
              <a:ext uri="{FF2B5EF4-FFF2-40B4-BE49-F238E27FC236}">
                <a16:creationId xmlns:a16="http://schemas.microsoft.com/office/drawing/2014/main" id="{014768FC-B493-274F-A099-DA187A347FAE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549275"/>
            <a:ext cx="722312" cy="1098550"/>
            <a:chOff x="2137" y="346"/>
            <a:chExt cx="455" cy="692"/>
          </a:xfrm>
        </p:grpSpPr>
        <p:grpSp>
          <p:nvGrpSpPr>
            <p:cNvPr id="11355" name="Group 28">
              <a:extLst>
                <a:ext uri="{FF2B5EF4-FFF2-40B4-BE49-F238E27FC236}">
                  <a16:creationId xmlns:a16="http://schemas.microsoft.com/office/drawing/2014/main" id="{28CFCB77-6F82-9140-A5BD-EB84B89E7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1814" y="109"/>
              <a:chExt cx="455" cy="692"/>
            </a:xfrm>
          </p:grpSpPr>
          <p:sp>
            <p:nvSpPr>
              <p:cNvPr id="66589" name="Text Box 29">
                <a:extLst>
                  <a:ext uri="{FF2B5EF4-FFF2-40B4-BE49-F238E27FC236}">
                    <a16:creationId xmlns:a16="http://schemas.microsoft.com/office/drawing/2014/main" id="{521422DF-D033-8346-AE21-E726A9A8BC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6600" i="1">
                    <a:solidFill>
                      <a:srgbClr val="FF262D"/>
                    </a:solidFill>
                    <a:latin typeface="" charset="0"/>
                    <a:ea typeface="굴림" charset="0"/>
                  </a:rPr>
                  <a:t>7</a:t>
                </a:r>
              </a:p>
            </p:txBody>
          </p:sp>
          <p:sp>
            <p:nvSpPr>
              <p:cNvPr id="66590" name="Line 30">
                <a:extLst>
                  <a:ext uri="{FF2B5EF4-FFF2-40B4-BE49-F238E27FC236}">
                    <a16:creationId xmlns:a16="http://schemas.microsoft.com/office/drawing/2014/main" id="{2217487F-9D73-AC44-B789-431ED3225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sp>
          <p:nvSpPr>
            <p:cNvPr id="66591" name="Line 31">
              <a:extLst>
                <a:ext uri="{FF2B5EF4-FFF2-40B4-BE49-F238E27FC236}">
                  <a16:creationId xmlns:a16="http://schemas.microsoft.com/office/drawing/2014/main" id="{10E9273B-1FDC-5E40-9D72-F53756DD2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9" y="709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6592" name="Rectangle 32">
            <a:extLst>
              <a:ext uri="{FF2B5EF4-FFF2-40B4-BE49-F238E27FC236}">
                <a16:creationId xmlns:a16="http://schemas.microsoft.com/office/drawing/2014/main" id="{C8CD14F0-A54D-054D-BEDF-73BD38575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6593" name="Rectangle 33">
            <a:extLst>
              <a:ext uri="{FF2B5EF4-FFF2-40B4-BE49-F238E27FC236}">
                <a16:creationId xmlns:a16="http://schemas.microsoft.com/office/drawing/2014/main" id="{9AC7F21A-AC2C-5B4E-84CB-79736749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</a:endParaRPr>
          </a:p>
        </p:txBody>
      </p:sp>
      <p:pic>
        <p:nvPicPr>
          <p:cNvPr id="11272" name="Picture 34">
            <a:extLst>
              <a:ext uri="{FF2B5EF4-FFF2-40B4-BE49-F238E27FC236}">
                <a16:creationId xmlns:a16="http://schemas.microsoft.com/office/drawing/2014/main" id="{95A8AC44-789F-3E43-9D31-F51341B2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745038" y="2125663"/>
            <a:ext cx="30162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5">
            <a:extLst>
              <a:ext uri="{FF2B5EF4-FFF2-40B4-BE49-F238E27FC236}">
                <a16:creationId xmlns:a16="http://schemas.microsoft.com/office/drawing/2014/main" id="{9E7DE4D3-4141-A945-952B-08F634E1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138738" y="2171700"/>
            <a:ext cx="30162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4" name="Group 36">
            <a:extLst>
              <a:ext uri="{FF2B5EF4-FFF2-40B4-BE49-F238E27FC236}">
                <a16:creationId xmlns:a16="http://schemas.microsoft.com/office/drawing/2014/main" id="{3B17E14F-C248-7B4A-93E1-5B8D369B41D4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66597" name="Rectangle 37">
              <a:extLst>
                <a:ext uri="{FF2B5EF4-FFF2-40B4-BE49-F238E27FC236}">
                  <a16:creationId xmlns:a16="http://schemas.microsoft.com/office/drawing/2014/main" id="{23DB6E4A-4C05-3A40-A590-9A54CE409C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  <p:sp>
          <p:nvSpPr>
            <p:cNvPr id="66598" name="Rectangle 38">
              <a:extLst>
                <a:ext uri="{FF2B5EF4-FFF2-40B4-BE49-F238E27FC236}">
                  <a16:creationId xmlns:a16="http://schemas.microsoft.com/office/drawing/2014/main" id="{7DCD4E68-7B69-3241-A13D-4FD80EB73B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54" y="1302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latin typeface="Comic Sans MS" charset="0"/>
                <a:ea typeface="굴림" charset="0"/>
              </a:endParaRPr>
            </a:p>
          </p:txBody>
        </p:sp>
      </p:grpSp>
      <p:sp>
        <p:nvSpPr>
          <p:cNvPr id="66599" name="Rectangle 39">
            <a:extLst>
              <a:ext uri="{FF2B5EF4-FFF2-40B4-BE49-F238E27FC236}">
                <a16:creationId xmlns:a16="http://schemas.microsoft.com/office/drawing/2014/main" id="{00191B31-FD0D-3E47-A28F-42340F68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sp>
        <p:nvSpPr>
          <p:cNvPr id="66600" name="Rectangle 40">
            <a:extLst>
              <a:ext uri="{FF2B5EF4-FFF2-40B4-BE49-F238E27FC236}">
                <a16:creationId xmlns:a16="http://schemas.microsoft.com/office/drawing/2014/main" id="{50047B48-4873-2B4D-93EF-6928995BA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ea typeface="굴림" charset="0"/>
            </a:endParaRPr>
          </a:p>
        </p:txBody>
      </p:sp>
      <p:pic>
        <p:nvPicPr>
          <p:cNvPr id="66601" name="Picture 41">
            <a:extLst>
              <a:ext uri="{FF2B5EF4-FFF2-40B4-BE49-F238E27FC236}">
                <a16:creationId xmlns:a16="http://schemas.microsoft.com/office/drawing/2014/main" id="{D8A996BC-3B3C-C645-AA77-CBD59CA0C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576388" y="1971675"/>
            <a:ext cx="301625" cy="46053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42">
            <a:extLst>
              <a:ext uri="{FF2B5EF4-FFF2-40B4-BE49-F238E27FC236}">
                <a16:creationId xmlns:a16="http://schemas.microsoft.com/office/drawing/2014/main" id="{5BFAABAF-E166-CE41-BF45-27CB4CD0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40588" y="1868488"/>
            <a:ext cx="301625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43">
            <a:extLst>
              <a:ext uri="{FF2B5EF4-FFF2-40B4-BE49-F238E27FC236}">
                <a16:creationId xmlns:a16="http://schemas.microsoft.com/office/drawing/2014/main" id="{8B93D15E-0870-084D-AFF1-A2C2DBC2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281738" y="2111375"/>
            <a:ext cx="3016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44">
            <a:extLst>
              <a:ext uri="{FF2B5EF4-FFF2-40B4-BE49-F238E27FC236}">
                <a16:creationId xmlns:a16="http://schemas.microsoft.com/office/drawing/2014/main" id="{88DB4346-F1C3-D047-BC55-A27012B4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497513" y="2060575"/>
            <a:ext cx="3016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45">
            <a:extLst>
              <a:ext uri="{FF2B5EF4-FFF2-40B4-BE49-F238E27FC236}">
                <a16:creationId xmlns:a16="http://schemas.microsoft.com/office/drawing/2014/main" id="{4D6FA94D-099B-1547-AB0A-08C5F5C6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587625" y="2162175"/>
            <a:ext cx="3016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46">
            <a:extLst>
              <a:ext uri="{FF2B5EF4-FFF2-40B4-BE49-F238E27FC236}">
                <a16:creationId xmlns:a16="http://schemas.microsoft.com/office/drawing/2014/main" id="{A0EDA2BB-5AA4-C64E-981C-1694B614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89300" y="2124075"/>
            <a:ext cx="3016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47">
            <a:extLst>
              <a:ext uri="{FF2B5EF4-FFF2-40B4-BE49-F238E27FC236}">
                <a16:creationId xmlns:a16="http://schemas.microsoft.com/office/drawing/2014/main" id="{9B79C1E7-7B23-1C44-A5F7-07AFC533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911850" y="2098675"/>
            <a:ext cx="30162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48">
            <a:extLst>
              <a:ext uri="{FF2B5EF4-FFF2-40B4-BE49-F238E27FC236}">
                <a16:creationId xmlns:a16="http://schemas.microsoft.com/office/drawing/2014/main" id="{33A8AD7A-E01E-6B43-AACB-E3760568C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386263" y="2116138"/>
            <a:ext cx="3016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49">
            <a:extLst>
              <a:ext uri="{FF2B5EF4-FFF2-40B4-BE49-F238E27FC236}">
                <a16:creationId xmlns:a16="http://schemas.microsoft.com/office/drawing/2014/main" id="{6C354F03-7752-8246-BDAF-33C64251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76650" y="2111375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50">
            <a:extLst>
              <a:ext uri="{FF2B5EF4-FFF2-40B4-BE49-F238E27FC236}">
                <a16:creationId xmlns:a16="http://schemas.microsoft.com/office/drawing/2014/main" id="{099E5784-D061-1145-B803-89778B786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632575" y="2073275"/>
            <a:ext cx="3016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51">
            <a:extLst>
              <a:ext uri="{FF2B5EF4-FFF2-40B4-BE49-F238E27FC236}">
                <a16:creationId xmlns:a16="http://schemas.microsoft.com/office/drawing/2014/main" id="{C2FC3A8F-8707-4746-95B3-4C3F0E55B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35425" y="2106613"/>
            <a:ext cx="301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52">
            <a:extLst>
              <a:ext uri="{FF2B5EF4-FFF2-40B4-BE49-F238E27FC236}">
                <a16:creationId xmlns:a16="http://schemas.microsoft.com/office/drawing/2014/main" id="{066017E9-D2D0-AE43-A9C3-E2F38CCB9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192338" y="2171700"/>
            <a:ext cx="3016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53">
            <a:extLst>
              <a:ext uri="{FF2B5EF4-FFF2-40B4-BE49-F238E27FC236}">
                <a16:creationId xmlns:a16="http://schemas.microsoft.com/office/drawing/2014/main" id="{60B71676-1206-F344-B05F-20302C2A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943225" y="2054225"/>
            <a:ext cx="301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614" name="Group 54">
            <a:extLst>
              <a:ext uri="{FF2B5EF4-FFF2-40B4-BE49-F238E27FC236}">
                <a16:creationId xmlns:a16="http://schemas.microsoft.com/office/drawing/2014/main" id="{8568051A-D84B-2F42-B0DE-7FF45A498578}"/>
              </a:ext>
            </a:extLst>
          </p:cNvPr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6615" name="AutoShape 55">
              <a:extLst>
                <a:ext uri="{FF2B5EF4-FFF2-40B4-BE49-F238E27FC236}">
                  <a16:creationId xmlns:a16="http://schemas.microsoft.com/office/drawing/2014/main" id="{2279F197-C62C-7444-8A21-F50A13E1C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</a:endParaRPr>
            </a:p>
          </p:txBody>
        </p:sp>
        <p:sp>
          <p:nvSpPr>
            <p:cNvPr id="66616" name="Text Box 56">
              <a:extLst>
                <a:ext uri="{FF2B5EF4-FFF2-40B4-BE49-F238E27FC236}">
                  <a16:creationId xmlns:a16="http://schemas.microsoft.com/office/drawing/2014/main" id="{C98C06E3-0EBC-E24B-A6E7-785497ECD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2400">
                  <a:latin typeface="Arial" charset="0"/>
                  <a:ea typeface="굴림" charset="0"/>
                </a:rPr>
                <a:t>종말의</a:t>
              </a:r>
              <a:r>
                <a:rPr lang="en-US" altLang="ko-KR" sz="2400">
                  <a:latin typeface="Arial" charset="0"/>
                  <a:ea typeface="굴림" charset="0"/>
                </a:rPr>
                <a:t> </a:t>
              </a:r>
              <a:r>
                <a:rPr lang="ko-KR" altLang="en-US" sz="2400">
                  <a:latin typeface="Arial" charset="0"/>
                  <a:ea typeface="굴림" charset="0"/>
                </a:rPr>
                <a:t>대</a:t>
              </a:r>
              <a:r>
                <a:rPr lang="en-US" altLang="ko-KR" sz="2400">
                  <a:latin typeface="Arial" charset="0"/>
                  <a:ea typeface="굴림" charset="0"/>
                </a:rPr>
                <a:t> </a:t>
              </a:r>
              <a:r>
                <a:rPr lang="ko-KR" altLang="en-US" sz="2400">
                  <a:latin typeface="Arial" charset="0"/>
                  <a:ea typeface="굴림" charset="0"/>
                </a:rPr>
                <a:t>환란</a:t>
              </a:r>
              <a:endParaRPr lang="en-US" altLang="ko-KR" sz="2800">
                <a:latin typeface="Arial" charset="0"/>
                <a:ea typeface="굴림" charset="0"/>
              </a:endParaRPr>
            </a:p>
          </p:txBody>
        </p:sp>
      </p:grpSp>
      <p:grpSp>
        <p:nvGrpSpPr>
          <p:cNvPr id="11291" name="Group 57">
            <a:extLst>
              <a:ext uri="{FF2B5EF4-FFF2-40B4-BE49-F238E27FC236}">
                <a16:creationId xmlns:a16="http://schemas.microsoft.com/office/drawing/2014/main" id="{DB7D73D9-3818-2C4E-AE54-41DBEF913F67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1319" name="Group 58">
              <a:extLst>
                <a:ext uri="{FF2B5EF4-FFF2-40B4-BE49-F238E27FC236}">
                  <a16:creationId xmlns:a16="http://schemas.microsoft.com/office/drawing/2014/main" id="{B0792AC6-4CBB-6345-B50F-DA40E8881B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6619" name="AutoShape 59" descr="Cork">
                <a:extLst>
                  <a:ext uri="{FF2B5EF4-FFF2-40B4-BE49-F238E27FC236}">
                    <a16:creationId xmlns:a16="http://schemas.microsoft.com/office/drawing/2014/main" id="{5F614EED-E86A-8C41-9E97-282782D98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0" name="AutoShape 60" descr="Cork">
                <a:extLst>
                  <a:ext uri="{FF2B5EF4-FFF2-40B4-BE49-F238E27FC236}">
                    <a16:creationId xmlns:a16="http://schemas.microsoft.com/office/drawing/2014/main" id="{D9456B38-D026-6949-A1DF-997581BF2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1" name="AutoShape 61" descr="Cork">
                <a:extLst>
                  <a:ext uri="{FF2B5EF4-FFF2-40B4-BE49-F238E27FC236}">
                    <a16:creationId xmlns:a16="http://schemas.microsoft.com/office/drawing/2014/main" id="{F2D52976-318F-5C45-A2A3-BC362890A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2" name="AutoShape 62" descr="Cork">
                <a:extLst>
                  <a:ext uri="{FF2B5EF4-FFF2-40B4-BE49-F238E27FC236}">
                    <a16:creationId xmlns:a16="http://schemas.microsoft.com/office/drawing/2014/main" id="{0A3D5C07-616E-6D43-BD89-3BB54EBA4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3" name="AutoShape 63" descr="Cork">
                <a:extLst>
                  <a:ext uri="{FF2B5EF4-FFF2-40B4-BE49-F238E27FC236}">
                    <a16:creationId xmlns:a16="http://schemas.microsoft.com/office/drawing/2014/main" id="{58F81283-331C-B049-A940-E802864B7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4" name="AutoShape 64" descr="Cork">
                <a:extLst>
                  <a:ext uri="{FF2B5EF4-FFF2-40B4-BE49-F238E27FC236}">
                    <a16:creationId xmlns:a16="http://schemas.microsoft.com/office/drawing/2014/main" id="{A5BCD0A3-D146-FA48-A8D0-34DD8D131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5" name="AutoShape 65" descr="Cork">
                <a:extLst>
                  <a:ext uri="{FF2B5EF4-FFF2-40B4-BE49-F238E27FC236}">
                    <a16:creationId xmlns:a16="http://schemas.microsoft.com/office/drawing/2014/main" id="{C4351476-D45A-1E44-9F5A-2EC9E4A32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6" name="AutoShape 66" descr="Cork">
                <a:extLst>
                  <a:ext uri="{FF2B5EF4-FFF2-40B4-BE49-F238E27FC236}">
                    <a16:creationId xmlns:a16="http://schemas.microsoft.com/office/drawing/2014/main" id="{15638F7B-F652-2E4B-95F8-5E7124314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7" name="AutoShape 67" descr="Cork">
                <a:extLst>
                  <a:ext uri="{FF2B5EF4-FFF2-40B4-BE49-F238E27FC236}">
                    <a16:creationId xmlns:a16="http://schemas.microsoft.com/office/drawing/2014/main" id="{BACA412D-9407-6E4E-BBB3-2D802440A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8" name="AutoShape 68" descr="Cork">
                <a:extLst>
                  <a:ext uri="{FF2B5EF4-FFF2-40B4-BE49-F238E27FC236}">
                    <a16:creationId xmlns:a16="http://schemas.microsoft.com/office/drawing/2014/main" id="{C474E6FC-8E45-A347-9077-F7F44EFC5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29" name="AutoShape 69" descr="Cork">
                <a:extLst>
                  <a:ext uri="{FF2B5EF4-FFF2-40B4-BE49-F238E27FC236}">
                    <a16:creationId xmlns:a16="http://schemas.microsoft.com/office/drawing/2014/main" id="{0592EB48-D981-1048-82B8-7CD1D49EE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0" name="AutoShape 70" descr="Cork">
                <a:extLst>
                  <a:ext uri="{FF2B5EF4-FFF2-40B4-BE49-F238E27FC236}">
                    <a16:creationId xmlns:a16="http://schemas.microsoft.com/office/drawing/2014/main" id="{DC37C654-DCC7-3143-9A59-6263100F1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1" name="AutoShape 71" descr="Cork">
                <a:extLst>
                  <a:ext uri="{FF2B5EF4-FFF2-40B4-BE49-F238E27FC236}">
                    <a16:creationId xmlns:a16="http://schemas.microsoft.com/office/drawing/2014/main" id="{657AED19-D051-4945-987E-AD2601254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2" name="AutoShape 72" descr="Cork">
                <a:extLst>
                  <a:ext uri="{FF2B5EF4-FFF2-40B4-BE49-F238E27FC236}">
                    <a16:creationId xmlns:a16="http://schemas.microsoft.com/office/drawing/2014/main" id="{2846A0BA-90D5-864A-8D1F-37509D41E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3" name="AutoShape 73" descr="Cork">
                <a:extLst>
                  <a:ext uri="{FF2B5EF4-FFF2-40B4-BE49-F238E27FC236}">
                    <a16:creationId xmlns:a16="http://schemas.microsoft.com/office/drawing/2014/main" id="{8CB83CD4-D451-4D40-8559-99BB31F63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</a:endParaRPr>
              </a:p>
            </p:txBody>
          </p:sp>
        </p:grpSp>
        <p:grpSp>
          <p:nvGrpSpPr>
            <p:cNvPr id="11320" name="Group 74">
              <a:extLst>
                <a:ext uri="{FF2B5EF4-FFF2-40B4-BE49-F238E27FC236}">
                  <a16:creationId xmlns:a16="http://schemas.microsoft.com/office/drawing/2014/main" id="{73BA679F-9B61-F144-A7E4-119ABDFD68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6635" name="AutoShape 75" descr="Cork">
                <a:extLst>
                  <a:ext uri="{FF2B5EF4-FFF2-40B4-BE49-F238E27FC236}">
                    <a16:creationId xmlns:a16="http://schemas.microsoft.com/office/drawing/2014/main" id="{43AEB159-9DC8-DF43-A73D-0F6AA1D2E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6" name="AutoShape 76" descr="Cork">
                <a:extLst>
                  <a:ext uri="{FF2B5EF4-FFF2-40B4-BE49-F238E27FC236}">
                    <a16:creationId xmlns:a16="http://schemas.microsoft.com/office/drawing/2014/main" id="{63399EA3-73B4-ED41-B81C-5A54E26AB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7" name="AutoShape 77" descr="Cork">
                <a:extLst>
                  <a:ext uri="{FF2B5EF4-FFF2-40B4-BE49-F238E27FC236}">
                    <a16:creationId xmlns:a16="http://schemas.microsoft.com/office/drawing/2014/main" id="{5D5FD884-562B-5947-9EE4-58B9EA663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8" name="AutoShape 78" descr="Cork">
                <a:extLst>
                  <a:ext uri="{FF2B5EF4-FFF2-40B4-BE49-F238E27FC236}">
                    <a16:creationId xmlns:a16="http://schemas.microsoft.com/office/drawing/2014/main" id="{5F876CFF-25E2-B14D-8DD9-7CCE2F83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39" name="AutoShape 79" descr="Cork">
                <a:extLst>
                  <a:ext uri="{FF2B5EF4-FFF2-40B4-BE49-F238E27FC236}">
                    <a16:creationId xmlns:a16="http://schemas.microsoft.com/office/drawing/2014/main" id="{A2B63C55-5A58-824F-9E9F-157865769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0" name="AutoShape 80" descr="Cork">
                <a:extLst>
                  <a:ext uri="{FF2B5EF4-FFF2-40B4-BE49-F238E27FC236}">
                    <a16:creationId xmlns:a16="http://schemas.microsoft.com/office/drawing/2014/main" id="{98EFA8A5-DF55-B84C-9D80-D3F48D964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1" name="AutoShape 81" descr="Cork">
                <a:extLst>
                  <a:ext uri="{FF2B5EF4-FFF2-40B4-BE49-F238E27FC236}">
                    <a16:creationId xmlns:a16="http://schemas.microsoft.com/office/drawing/2014/main" id="{E58A09AE-33BB-1F44-8B3D-1A9745395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2" name="AutoShape 82" descr="Cork">
                <a:extLst>
                  <a:ext uri="{FF2B5EF4-FFF2-40B4-BE49-F238E27FC236}">
                    <a16:creationId xmlns:a16="http://schemas.microsoft.com/office/drawing/2014/main" id="{9C7556C3-51C5-2D4B-9107-DE4377B93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3" name="AutoShape 83" descr="Cork">
                <a:extLst>
                  <a:ext uri="{FF2B5EF4-FFF2-40B4-BE49-F238E27FC236}">
                    <a16:creationId xmlns:a16="http://schemas.microsoft.com/office/drawing/2014/main" id="{432AD987-3A23-6C44-BE18-20DE9C62B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4" name="AutoShape 84" descr="Cork">
                <a:extLst>
                  <a:ext uri="{FF2B5EF4-FFF2-40B4-BE49-F238E27FC236}">
                    <a16:creationId xmlns:a16="http://schemas.microsoft.com/office/drawing/2014/main" id="{872E7198-5D7B-7445-B6D1-B8B1099A4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5" name="AutoShape 85" descr="Cork">
                <a:extLst>
                  <a:ext uri="{FF2B5EF4-FFF2-40B4-BE49-F238E27FC236}">
                    <a16:creationId xmlns:a16="http://schemas.microsoft.com/office/drawing/2014/main" id="{E4E7E89F-1944-A546-B776-36F6AF8C0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6" name="AutoShape 86" descr="Cork">
                <a:extLst>
                  <a:ext uri="{FF2B5EF4-FFF2-40B4-BE49-F238E27FC236}">
                    <a16:creationId xmlns:a16="http://schemas.microsoft.com/office/drawing/2014/main" id="{D1A2AE83-B247-C648-9114-0EB980CA1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7" name="AutoShape 87" descr="Cork">
                <a:extLst>
                  <a:ext uri="{FF2B5EF4-FFF2-40B4-BE49-F238E27FC236}">
                    <a16:creationId xmlns:a16="http://schemas.microsoft.com/office/drawing/2014/main" id="{9628C13A-412B-1A4F-8853-814DD42BC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8" name="AutoShape 88" descr="Cork">
                <a:extLst>
                  <a:ext uri="{FF2B5EF4-FFF2-40B4-BE49-F238E27FC236}">
                    <a16:creationId xmlns:a16="http://schemas.microsoft.com/office/drawing/2014/main" id="{45A89F41-FB44-2547-A434-970111609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  <p:sp>
            <p:nvSpPr>
              <p:cNvPr id="66649" name="AutoShape 89" descr="Cork">
                <a:extLst>
                  <a:ext uri="{FF2B5EF4-FFF2-40B4-BE49-F238E27FC236}">
                    <a16:creationId xmlns:a16="http://schemas.microsoft.com/office/drawing/2014/main" id="{0FEA48E5-E63C-F040-ABFF-09615C0C2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charset="0"/>
                  <a:ea typeface="굴림" charset="0"/>
                </a:endParaRPr>
              </a:p>
            </p:txBody>
          </p:sp>
        </p:grpSp>
      </p:grpSp>
      <p:sp>
        <p:nvSpPr>
          <p:cNvPr id="66650" name="Text Box 90">
            <a:extLst>
              <a:ext uri="{FF2B5EF4-FFF2-40B4-BE49-F238E27FC236}">
                <a16:creationId xmlns:a16="http://schemas.microsoft.com/office/drawing/2014/main" id="{9F36C793-47BD-8A46-9B0E-8FD239FF3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5741988"/>
            <a:ext cx="628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 b="0">
              <a:solidFill>
                <a:srgbClr val="FFE957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6653" name="AutoShape 93">
            <a:extLst>
              <a:ext uri="{FF2B5EF4-FFF2-40B4-BE49-F238E27FC236}">
                <a16:creationId xmlns:a16="http://schemas.microsoft.com/office/drawing/2014/main" id="{44D13A81-A381-5041-90FD-3DDD54CA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27797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chemeClr val="bg2"/>
              </a:solidFill>
              <a:latin typeface="Comic Sans MS" charset="0"/>
              <a:ea typeface="굴림" charset="0"/>
            </a:endParaRPr>
          </a:p>
        </p:txBody>
      </p:sp>
      <p:sp>
        <p:nvSpPr>
          <p:cNvPr id="66664" name="Text Box 104">
            <a:extLst>
              <a:ext uri="{FF2B5EF4-FFF2-40B4-BE49-F238E27FC236}">
                <a16:creationId xmlns:a16="http://schemas.microsoft.com/office/drawing/2014/main" id="{F8D85B41-DB6E-3A4A-941F-CB87F8164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ko-KR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6665" name="Rectangle 105">
            <a:extLst>
              <a:ext uri="{FF2B5EF4-FFF2-40B4-BE49-F238E27FC236}">
                <a16:creationId xmlns:a16="http://schemas.microsoft.com/office/drawing/2014/main" id="{65B98A35-2EAC-B94D-8F4A-9E00ACDE1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6666" name="Rectangle 106">
            <a:extLst>
              <a:ext uri="{FF2B5EF4-FFF2-40B4-BE49-F238E27FC236}">
                <a16:creationId xmlns:a16="http://schemas.microsoft.com/office/drawing/2014/main" id="{0B8A0A2D-A575-CF4E-BE56-551E59BC1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ctr"/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grpSp>
        <p:nvGrpSpPr>
          <p:cNvPr id="11297" name="Group 118">
            <a:extLst>
              <a:ext uri="{FF2B5EF4-FFF2-40B4-BE49-F238E27FC236}">
                <a16:creationId xmlns:a16="http://schemas.microsoft.com/office/drawing/2014/main" id="{508CA545-7E86-EC42-9432-8B31817542E2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447800"/>
            <a:ext cx="3810000" cy="823913"/>
            <a:chOff x="1152" y="912"/>
            <a:chExt cx="2400" cy="519"/>
          </a:xfrm>
        </p:grpSpPr>
        <p:sp>
          <p:nvSpPr>
            <p:cNvPr id="66679" name="Text Box 119">
              <a:extLst>
                <a:ext uri="{FF2B5EF4-FFF2-40B4-BE49-F238E27FC236}">
                  <a16:creationId xmlns:a16="http://schemas.microsoft.com/office/drawing/2014/main" id="{A797A677-7544-B846-BAD2-16DE2757A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912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ko-KR" altLang="en-US" sz="4800">
                  <a:latin typeface="" charset="0"/>
                  <a:ea typeface="굴림" charset="0"/>
                </a:rPr>
                <a:t>예</a:t>
              </a:r>
              <a:endParaRPr lang="en-US" altLang="ko-KR" sz="4800">
                <a:latin typeface="" charset="0"/>
                <a:ea typeface="굴림" charset="0"/>
              </a:endParaRPr>
            </a:p>
          </p:txBody>
        </p:sp>
        <p:sp>
          <p:nvSpPr>
            <p:cNvPr id="66680" name="Rectangle 120">
              <a:extLst>
                <a:ext uri="{FF2B5EF4-FFF2-40B4-BE49-F238E27FC236}">
                  <a16:creationId xmlns:a16="http://schemas.microsoft.com/office/drawing/2014/main" id="{B01514CE-1BA3-814C-A48B-B4850498C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09F32"/>
                  </a:solidFill>
                  <a:latin typeface="" charset="0"/>
                  <a:ea typeface="굴림" charset="0"/>
                </a:rPr>
                <a:t>창</a:t>
              </a:r>
              <a:endParaRPr lang="en-US" altLang="ko-KR" sz="3600">
                <a:solidFill>
                  <a:srgbClr val="FFEA18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1" name="Rectangle 121">
              <a:extLst>
                <a:ext uri="{FF2B5EF4-FFF2-40B4-BE49-F238E27FC236}">
                  <a16:creationId xmlns:a16="http://schemas.microsoft.com/office/drawing/2014/main" id="{9F70967B-2310-B646-807A-B8F77EBC7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" y="1156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아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2" name="Rectangle 122">
              <a:extLst>
                <a:ext uri="{FF2B5EF4-FFF2-40B4-BE49-F238E27FC236}">
                  <a16:creationId xmlns:a16="http://schemas.microsoft.com/office/drawing/2014/main" id="{A21A66DA-90E0-C546-93AD-03CBC33EE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요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3" name="Rectangle 123">
              <a:extLst>
                <a:ext uri="{FF2B5EF4-FFF2-40B4-BE49-F238E27FC236}">
                  <a16:creationId xmlns:a16="http://schemas.microsoft.com/office/drawing/2014/main" id="{80445D92-C26F-8C41-A20A-880C6D744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모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4" name="Rectangle 124">
              <a:extLst>
                <a:ext uri="{FF2B5EF4-FFF2-40B4-BE49-F238E27FC236}">
                  <a16:creationId xmlns:a16="http://schemas.microsoft.com/office/drawing/2014/main" id="{30B53921-D666-6843-BF7D-4C4C2392C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52"/>
              <a:ext cx="236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FC030C"/>
                  </a:solidFill>
                  <a:latin typeface="" charset="0"/>
                  <a:ea typeface="굴림" charset="0"/>
                </a:rPr>
                <a:t>여</a:t>
              </a:r>
              <a:endParaRPr lang="en-US" altLang="ko-KR" sz="3600">
                <a:solidFill>
                  <a:srgbClr val="FC030C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5" name="Rectangle 125">
              <a:extLst>
                <a:ext uri="{FF2B5EF4-FFF2-40B4-BE49-F238E27FC236}">
                  <a16:creationId xmlns:a16="http://schemas.microsoft.com/office/drawing/2014/main" id="{9CE203C1-F11C-7E4B-AF38-C125661AA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6" name="Rectangle 126">
              <a:extLst>
                <a:ext uri="{FF2B5EF4-FFF2-40B4-BE49-F238E27FC236}">
                  <a16:creationId xmlns:a16="http://schemas.microsoft.com/office/drawing/2014/main" id="{92A1E59E-D542-F74D-A194-9513D5D11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왕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7" name="Rectangle 127">
              <a:extLst>
                <a:ext uri="{FF2B5EF4-FFF2-40B4-BE49-F238E27FC236}">
                  <a16:creationId xmlns:a16="http://schemas.microsoft.com/office/drawing/2014/main" id="{FCA678EF-0881-A744-AA67-C63402F58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08F220"/>
                  </a:solidFill>
                  <a:latin typeface="" charset="0"/>
                  <a:ea typeface="굴림" charset="0"/>
                </a:rPr>
                <a:t>포</a:t>
              </a:r>
              <a:endParaRPr lang="en-US" altLang="ko-KR" sz="3600">
                <a:solidFill>
                  <a:srgbClr val="08F220"/>
                </a:solidFill>
                <a:latin typeface="Times" charset="0"/>
                <a:ea typeface="굴림" charset="0"/>
              </a:endParaRPr>
            </a:p>
          </p:txBody>
        </p:sp>
        <p:sp>
          <p:nvSpPr>
            <p:cNvPr id="66688" name="Rectangle 128">
              <a:extLst>
                <a:ext uri="{FF2B5EF4-FFF2-40B4-BE49-F238E27FC236}">
                  <a16:creationId xmlns:a16="http://schemas.microsoft.com/office/drawing/2014/main" id="{CA77D79B-918B-E141-BBE2-D4186DEAE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152"/>
              <a:ext cx="188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400">
                  <a:solidFill>
                    <a:srgbClr val="11B0C5"/>
                  </a:solidFill>
                  <a:latin typeface="" charset="0"/>
                  <a:ea typeface="굴림" charset="0"/>
                </a:rPr>
                <a:t>중</a:t>
              </a:r>
              <a:endParaRPr lang="en-US" altLang="ko-KR" sz="3600">
                <a:solidFill>
                  <a:srgbClr val="11B0C5"/>
                </a:solidFill>
                <a:latin typeface="Times" charset="0"/>
                <a:ea typeface="굴림" charset="0"/>
              </a:endParaRPr>
            </a:p>
          </p:txBody>
        </p:sp>
      </p:grpSp>
      <p:sp>
        <p:nvSpPr>
          <p:cNvPr id="66700" name="Text Box 140">
            <a:extLst>
              <a:ext uri="{FF2B5EF4-FFF2-40B4-BE49-F238E27FC236}">
                <a16:creationId xmlns:a16="http://schemas.microsoft.com/office/drawing/2014/main" id="{B90C5968-0934-E049-B5CE-47F19EEC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859088"/>
            <a:ext cx="1981200" cy="287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09F32"/>
                </a:solidFill>
                <a:latin typeface="Arial" charset="0"/>
                <a:ea typeface="굴림" charset="0"/>
              </a:rPr>
              <a:t>창조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1" name="Text Box 141">
            <a:extLst>
              <a:ext uri="{FF2B5EF4-FFF2-40B4-BE49-F238E27FC236}">
                <a16:creationId xmlns:a16="http://schemas.microsoft.com/office/drawing/2014/main" id="{78179959-1D03-7E4D-8CD8-6F1EDA754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3175000"/>
            <a:ext cx="1752600" cy="214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아브라함</a:t>
            </a:r>
            <a:r>
              <a:rPr lang="en-US" altLang="ko-KR">
                <a:solidFill>
                  <a:srgbClr val="FC030C"/>
                </a:solidFill>
                <a:latin typeface="Arial" charset="0"/>
                <a:ea typeface="굴림" charset="0"/>
              </a:rPr>
              <a:t>     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2" name="Text Box 142">
            <a:extLst>
              <a:ext uri="{FF2B5EF4-FFF2-40B4-BE49-F238E27FC236}">
                <a16:creationId xmlns:a16="http://schemas.microsoft.com/office/drawing/2014/main" id="{5E23067E-B0AE-8443-9055-10EAEC5FE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363913"/>
            <a:ext cx="1682750" cy="2873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요셉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3" name="Text Box 143">
            <a:extLst>
              <a:ext uri="{FF2B5EF4-FFF2-40B4-BE49-F238E27FC236}">
                <a16:creationId xmlns:a16="http://schemas.microsoft.com/office/drawing/2014/main" id="{2E36C317-5B6D-D140-A8AA-B4E87E64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581400"/>
            <a:ext cx="1611313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모세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4" name="Text Box 144">
            <a:extLst>
              <a:ext uri="{FF2B5EF4-FFF2-40B4-BE49-F238E27FC236}">
                <a16:creationId xmlns:a16="http://schemas.microsoft.com/office/drawing/2014/main" id="{7B7193F8-C461-114F-A0E2-CC422F85C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070350"/>
            <a:ext cx="2884488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사사시대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5" name="Text Box 145">
            <a:extLst>
              <a:ext uri="{FF2B5EF4-FFF2-40B4-BE49-F238E27FC236}">
                <a16:creationId xmlns:a16="http://schemas.microsoft.com/office/drawing/2014/main" id="{CBD014E9-CFEA-994F-A710-DBCF3AAA8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648200"/>
            <a:ext cx="1682750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포로시대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6" name="Text Box 146">
            <a:extLst>
              <a:ext uri="{FF2B5EF4-FFF2-40B4-BE49-F238E27FC236}">
                <a16:creationId xmlns:a16="http://schemas.microsoft.com/office/drawing/2014/main" id="{5F0A26F6-DA8C-1449-94DD-4561879CD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945063"/>
            <a:ext cx="1457325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ko-KR" sz="2000">
                <a:latin typeface="Arial" charset="0"/>
                <a:ea typeface="굴림" charset="0"/>
              </a:rPr>
              <a:t>                     </a:t>
            </a:r>
            <a:r>
              <a:rPr lang="ko-KR" altLang="en-US" sz="2000">
                <a:latin typeface="Arial" charset="0"/>
                <a:ea typeface="굴림" charset="0"/>
              </a:rPr>
              <a:t>예수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7" name="Text Box 147">
            <a:extLst>
              <a:ext uri="{FF2B5EF4-FFF2-40B4-BE49-F238E27FC236}">
                <a16:creationId xmlns:a16="http://schemas.microsoft.com/office/drawing/2014/main" id="{1324C039-36DF-BE4D-8703-02E61C0E4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4921250"/>
            <a:ext cx="1433513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00DFCA"/>
                </a:solidFill>
                <a:latin typeface="Arial" charset="0"/>
                <a:ea typeface="굴림" charset="0"/>
              </a:rPr>
              <a:t>중간기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8" name="Text Box 148">
            <a:extLst>
              <a:ext uri="{FF2B5EF4-FFF2-40B4-BE49-F238E27FC236}">
                <a16:creationId xmlns:a16="http://schemas.microsoft.com/office/drawing/2014/main" id="{7C676CD0-967F-5947-A2DF-78BA33B61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8" y="4333875"/>
            <a:ext cx="2679700" cy="3127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1ADE31"/>
                </a:solidFill>
                <a:latin typeface="Arial" charset="0"/>
                <a:ea typeface="굴림" charset="0"/>
              </a:rPr>
              <a:t>왕정시대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09" name="Text Box 149">
            <a:extLst>
              <a:ext uri="{FF2B5EF4-FFF2-40B4-BE49-F238E27FC236}">
                <a16:creationId xmlns:a16="http://schemas.microsoft.com/office/drawing/2014/main" id="{49087F5B-6A8B-FE47-A208-17BCDB7EC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865563"/>
            <a:ext cx="1292225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ko-KR" altLang="en-US">
                <a:solidFill>
                  <a:srgbClr val="FC030C"/>
                </a:solidFill>
                <a:latin typeface="Arial" charset="0"/>
                <a:ea typeface="굴림" charset="0"/>
              </a:rPr>
              <a:t>여호수아</a:t>
            </a:r>
            <a:endParaRPr lang="en-US" altLang="ko-KR">
              <a:solidFill>
                <a:srgbClr val="00DFCA"/>
              </a:solidFill>
              <a:latin typeface="Arial" charset="0"/>
              <a:ea typeface="굴림" charset="0"/>
            </a:endParaRPr>
          </a:p>
        </p:txBody>
      </p:sp>
      <p:sp>
        <p:nvSpPr>
          <p:cNvPr id="66710" name="Text Box 150">
            <a:extLst>
              <a:ext uri="{FF2B5EF4-FFF2-40B4-BE49-F238E27FC236}">
                <a16:creationId xmlns:a16="http://schemas.microsoft.com/office/drawing/2014/main" id="{FE02174F-6D6D-E34B-BF9F-72A95997B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latin typeface="Arial" charset="0"/>
                <a:ea typeface="굴림" charset="0"/>
              </a:rPr>
              <a:t>성경의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r>
              <a:rPr lang="ko-KR" altLang="en-US" sz="2400">
                <a:latin typeface="Arial" charset="0"/>
                <a:ea typeface="굴림" charset="0"/>
              </a:rPr>
              <a:t>연대기</a:t>
            </a:r>
            <a:r>
              <a:rPr lang="en-US" altLang="ko-KR" sz="2400">
                <a:latin typeface="Arial" charset="0"/>
                <a:ea typeface="굴림" charset="0"/>
              </a:rPr>
              <a:t>      </a:t>
            </a:r>
            <a:r>
              <a:rPr lang="ko-KR" altLang="en-US" sz="2400">
                <a:latin typeface="Arial" charset="0"/>
                <a:ea typeface="굴림" charset="0"/>
              </a:rPr>
              <a:t>직물</a:t>
            </a:r>
            <a:r>
              <a:rPr lang="en-US" altLang="ko-KR" sz="2400">
                <a:latin typeface="Arial" charset="0"/>
                <a:ea typeface="굴림" charset="0"/>
              </a:rPr>
              <a:t> </a:t>
            </a:r>
            <a:endParaRPr lang="en-US" altLang="ko-KR" sz="2000">
              <a:latin typeface="Arial" charset="0"/>
              <a:ea typeface="굴림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6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6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00" grpId="0" autoUpdateAnimBg="0"/>
      <p:bldP spid="66701" grpId="0" autoUpdateAnimBg="0"/>
      <p:bldP spid="66702" grpId="0" autoUpdateAnimBg="0"/>
      <p:bldP spid="66703" grpId="0" autoUpdateAnimBg="0"/>
      <p:bldP spid="66704" grpId="0" autoUpdateAnimBg="0"/>
      <p:bldP spid="66705" grpId="0" autoUpdateAnimBg="0"/>
      <p:bldP spid="66706" grpId="0" autoUpdateAnimBg="0"/>
      <p:bldP spid="66707" grpId="0" autoUpdateAnimBg="0"/>
      <p:bldP spid="66708" grpId="0" autoUpdateAnimBg="0"/>
      <p:bldP spid="6670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heph and Dead Sea\sr\Qumran Cave 4 wide, tb n0625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100 Dead Sea day\Sr\Qumran scriptorium, tb n0111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굴림"/>
        <a:ea typeface="굴림"/>
        <a:cs typeface="굴림"/>
      </a:majorFont>
      <a:minorFont>
        <a:latin typeface="굴림"/>
        <a:ea typeface="굴림"/>
        <a:cs typeface="굴림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2504</Words>
  <Application>Microsoft Macintosh PowerPoint</Application>
  <PresentationFormat>On-screen Show (4:3)</PresentationFormat>
  <Paragraphs>794</Paragraphs>
  <Slides>64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Comic Sans MS</vt:lpstr>
      <vt:lpstr>굴림</vt:lpstr>
      <vt:lpstr>Arial</vt:lpstr>
      <vt:lpstr>Times New Roman</vt:lpstr>
      <vt:lpstr>ＭＳ Ｐゴシック</vt:lpstr>
      <vt:lpstr>Helvetica</vt:lpstr>
      <vt:lpstr>Kosher-Normal</vt:lpstr>
      <vt:lpstr>Times</vt:lpstr>
      <vt:lpstr>MD솔체</vt:lpstr>
      <vt:lpstr>Arial Black</vt:lpstr>
      <vt:lpstr>Skia</vt:lpstr>
      <vt:lpstr>HY크리스탈M</vt:lpstr>
      <vt:lpstr>Chicago</vt:lpstr>
      <vt:lpstr>Krone</vt:lpstr>
      <vt:lpstr>Pulse</vt:lpstr>
      <vt:lpstr>Orbit</vt:lpstr>
      <vt:lpstr>Microsoft Word 2001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</dc:creator>
  <cp:lastModifiedBy>Rick Griffith</cp:lastModifiedBy>
  <cp:revision>50</cp:revision>
  <dcterms:created xsi:type="dcterms:W3CDTF">2004-02-14T01:10:12Z</dcterms:created>
  <dcterms:modified xsi:type="dcterms:W3CDTF">2018-12-11T04:53:50Z</dcterms:modified>
</cp:coreProperties>
</file>