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bmp" ContentType="image/bmp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90"/>
  </p:notesMasterIdLst>
  <p:sldIdLst>
    <p:sldId id="353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54" r:id="rId87"/>
    <p:sldId id="355" r:id="rId88"/>
    <p:sldId id="339" r:id="rId89"/>
  </p:sldIdLst>
  <p:sldSz cx="9144000" cy="6858000" type="screen4x3"/>
  <p:notesSz cx="6858000" cy="9144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5pPr>
    <a:lvl6pPr marL="2286000" algn="l" defTabSz="914400" rtl="0" eaLnBrk="1" latinLnBrk="0" hangingPunct="1">
      <a:defRPr b="1" kern="1200">
        <a:solidFill>
          <a:srgbClr val="00DFCA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6pPr>
    <a:lvl7pPr marL="2743200" algn="l" defTabSz="914400" rtl="0" eaLnBrk="1" latinLnBrk="0" hangingPunct="1">
      <a:defRPr b="1" kern="1200">
        <a:solidFill>
          <a:srgbClr val="00DFCA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7pPr>
    <a:lvl8pPr marL="3200400" algn="l" defTabSz="914400" rtl="0" eaLnBrk="1" latinLnBrk="0" hangingPunct="1">
      <a:defRPr b="1" kern="1200">
        <a:solidFill>
          <a:srgbClr val="00DFCA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8pPr>
    <a:lvl9pPr marL="3657600" algn="l" defTabSz="914400" rtl="0" eaLnBrk="1" latinLnBrk="0" hangingPunct="1">
      <a:defRPr b="1" kern="1200">
        <a:solidFill>
          <a:srgbClr val="00DFCA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7"/>
    <p:restoredTop sz="94661"/>
  </p:normalViewPr>
  <p:slideViewPr>
    <p:cSldViewPr>
      <p:cViewPr varScale="1">
        <p:scale>
          <a:sx n="132" d="100"/>
          <a:sy n="132" d="100"/>
        </p:scale>
        <p:origin x="1456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6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5E5D5-A83B-C144-B68D-BEEC7BC3AB68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EB957-E0A3-064F-ABD9-A7AA53C8A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52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altLang="zh-CN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BB</a:t>
            </a:r>
            <a:endParaRPr lang="en-US" altLang="zh-CN" sz="12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138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495257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4064285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7349213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67121125"/>
      </p:ext>
    </p:extLst>
  </p:cSld>
  <p:clrMapOvr>
    <a:masterClrMapping/>
  </p:clrMapOvr>
  <p:transition advClick="0" advTm="2000"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0306556"/>
      </p:ext>
    </p:extLst>
  </p:cSld>
  <p:clrMapOvr>
    <a:masterClrMapping/>
  </p:clrMapOvr>
  <p:transition advClick="0" advTm="2000"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0401624"/>
      </p:ext>
    </p:extLst>
  </p:cSld>
  <p:clrMapOvr>
    <a:masterClrMapping/>
  </p:clrMapOvr>
  <p:transition advClick="0" advTm="2000"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0130018"/>
      </p:ext>
    </p:extLst>
  </p:cSld>
  <p:clrMapOvr>
    <a:masterClrMapping/>
  </p:clrMapOvr>
  <p:transition advClick="0" advTm="2000"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9808476"/>
      </p:ext>
    </p:extLst>
  </p:cSld>
  <p:clrMapOvr>
    <a:masterClrMapping/>
  </p:clrMapOvr>
  <p:transition advClick="0" advTm="2000"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5573427"/>
      </p:ext>
    </p:extLst>
  </p:cSld>
  <p:clrMapOvr>
    <a:masterClrMapping/>
  </p:clrMapOvr>
  <p:transition advClick="0" advTm="2000"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402654"/>
      </p:ext>
    </p:extLst>
  </p:cSld>
  <p:clrMapOvr>
    <a:masterClrMapping/>
  </p:clrMapOvr>
  <p:transition advClick="0" advTm="2000"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2473162"/>
      </p:ext>
    </p:extLst>
  </p:cSld>
  <p:clrMapOvr>
    <a:masterClrMapping/>
  </p:clrMapOvr>
  <p:transition advClick="0" advTm="2000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696336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3689177"/>
      </p:ext>
    </p:extLst>
  </p:cSld>
  <p:clrMapOvr>
    <a:masterClrMapping/>
  </p:clrMapOvr>
  <p:transition advClick="0" advTm="2000"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9206439"/>
      </p:ext>
    </p:extLst>
  </p:cSld>
  <p:clrMapOvr>
    <a:masterClrMapping/>
  </p:clrMapOvr>
  <p:transition advClick="0" advTm="2000"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8073834"/>
      </p:ext>
    </p:extLst>
  </p:cSld>
  <p:clrMapOvr>
    <a:masterClrMapping/>
  </p:clrMapOvr>
  <p:transition advClick="0" advTm="2000"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4833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5447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3717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3748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8029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2842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5278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2393033"/>
      </p:ext>
    </p:extLst>
  </p:cSld>
  <p:clrMapOvr>
    <a:masterClrMapping/>
  </p:clrMapOvr>
  <p:transition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8101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133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1087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757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1637924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4705630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4199003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61364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5651564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2117901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A6ED93CA-924F-C64D-9F92-8BE62DCD98D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7" name="Rectangle 3">
              <a:extLst>
                <a:ext uri="{FF2B5EF4-FFF2-40B4-BE49-F238E27FC236}">
                  <a16:creationId xmlns:a16="http://schemas.microsoft.com/office/drawing/2014/main" id="{E586EF9D-D2D7-204A-BAB6-333647B683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grpSp>
          <p:nvGrpSpPr>
            <p:cNvPr id="1030" name="Group 4">
              <a:extLst>
                <a:ext uri="{FF2B5EF4-FFF2-40B4-BE49-F238E27FC236}">
                  <a16:creationId xmlns:a16="http://schemas.microsoft.com/office/drawing/2014/main" id="{1AD256DC-AFA9-1C4F-B641-4A15D49D82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9" name="Rectangle 5">
                <a:extLst>
                  <a:ext uri="{FF2B5EF4-FFF2-40B4-BE49-F238E27FC236}">
                    <a16:creationId xmlns:a16="http://schemas.microsoft.com/office/drawing/2014/main" id="{C79A5FD6-2A37-5744-8417-3CDB46193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2" name="Freeform 6">
                <a:extLst>
                  <a:ext uri="{FF2B5EF4-FFF2-40B4-BE49-F238E27FC236}">
                    <a16:creationId xmlns:a16="http://schemas.microsoft.com/office/drawing/2014/main" id="{D7B85AD5-B26E-AB4C-A98B-675536125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" name="Freeform 7">
                <a:extLst>
                  <a:ext uri="{FF2B5EF4-FFF2-40B4-BE49-F238E27FC236}">
                    <a16:creationId xmlns:a16="http://schemas.microsoft.com/office/drawing/2014/main" id="{C57033A2-0FD2-9F41-BB0C-530814954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>
                <a:extLst>
                  <a:ext uri="{FF2B5EF4-FFF2-40B4-BE49-F238E27FC236}">
                    <a16:creationId xmlns:a16="http://schemas.microsoft.com/office/drawing/2014/main" id="{7FD3D6C5-9496-464B-A619-807D60957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>
                <a:extLst>
                  <a:ext uri="{FF2B5EF4-FFF2-40B4-BE49-F238E27FC236}">
                    <a16:creationId xmlns:a16="http://schemas.microsoft.com/office/drawing/2014/main" id="{5B81809C-B61A-B84E-9188-3542B0245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>
                <a:extLst>
                  <a:ext uri="{FF2B5EF4-FFF2-40B4-BE49-F238E27FC236}">
                    <a16:creationId xmlns:a16="http://schemas.microsoft.com/office/drawing/2014/main" id="{DC148E2C-7315-5E48-9006-36DEB7520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>
                <a:extLst>
                  <a:ext uri="{FF2B5EF4-FFF2-40B4-BE49-F238E27FC236}">
                    <a16:creationId xmlns:a16="http://schemas.microsoft.com/office/drawing/2014/main" id="{D76649D4-E41C-6D48-9D2C-78B77E69D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>
                <a:extLst>
                  <a:ext uri="{FF2B5EF4-FFF2-40B4-BE49-F238E27FC236}">
                    <a16:creationId xmlns:a16="http://schemas.microsoft.com/office/drawing/2014/main" id="{31262D5D-E8C2-B24F-AFC2-F03411B65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>
                <a:extLst>
                  <a:ext uri="{FF2B5EF4-FFF2-40B4-BE49-F238E27FC236}">
                    <a16:creationId xmlns:a16="http://schemas.microsoft.com/office/drawing/2014/main" id="{E601622A-7599-AC4C-8E84-E2C548B1B0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>
                <a:extLst>
                  <a:ext uri="{FF2B5EF4-FFF2-40B4-BE49-F238E27FC236}">
                    <a16:creationId xmlns:a16="http://schemas.microsoft.com/office/drawing/2014/main" id="{8D1E0D47-6490-354C-9A12-3BE2D6FE2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>
                <a:extLst>
                  <a:ext uri="{FF2B5EF4-FFF2-40B4-BE49-F238E27FC236}">
                    <a16:creationId xmlns:a16="http://schemas.microsoft.com/office/drawing/2014/main" id="{1BA136C1-A6C7-EC48-B66D-27BAF765F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>
                <a:extLst>
                  <a:ext uri="{FF2B5EF4-FFF2-40B4-BE49-F238E27FC236}">
                    <a16:creationId xmlns:a16="http://schemas.microsoft.com/office/drawing/2014/main" id="{DF9E2BD3-7211-4645-B8A6-1BD05FC863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>
                <a:extLst>
                  <a:ext uri="{FF2B5EF4-FFF2-40B4-BE49-F238E27FC236}">
                    <a16:creationId xmlns:a16="http://schemas.microsoft.com/office/drawing/2014/main" id="{1D24DFF2-0C47-F54F-96F3-E3C723631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>
                <a:extLst>
                  <a:ext uri="{FF2B5EF4-FFF2-40B4-BE49-F238E27FC236}">
                    <a16:creationId xmlns:a16="http://schemas.microsoft.com/office/drawing/2014/main" id="{28A5135F-5C19-E44B-AC1F-9D953E35B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>
                <a:extLst>
                  <a:ext uri="{FF2B5EF4-FFF2-40B4-BE49-F238E27FC236}">
                    <a16:creationId xmlns:a16="http://schemas.microsoft.com/office/drawing/2014/main" id="{2977F51F-D345-BB4B-B947-4D4C4CA36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>
                <a:extLst>
                  <a:ext uri="{FF2B5EF4-FFF2-40B4-BE49-F238E27FC236}">
                    <a16:creationId xmlns:a16="http://schemas.microsoft.com/office/drawing/2014/main" id="{6B29668C-FDD8-E945-A856-4B2BE05B0D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>
                <a:extLst>
                  <a:ext uri="{FF2B5EF4-FFF2-40B4-BE49-F238E27FC236}">
                    <a16:creationId xmlns:a16="http://schemas.microsoft.com/office/drawing/2014/main" id="{0B0990F2-352C-3548-8C3E-C12F519C6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>
                <a:extLst>
                  <a:ext uri="{FF2B5EF4-FFF2-40B4-BE49-F238E27FC236}">
                    <a16:creationId xmlns:a16="http://schemas.microsoft.com/office/drawing/2014/main" id="{1B729FFD-5651-A74E-B93A-62BF120FAE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>
                <a:extLst>
                  <a:ext uri="{FF2B5EF4-FFF2-40B4-BE49-F238E27FC236}">
                    <a16:creationId xmlns:a16="http://schemas.microsoft.com/office/drawing/2014/main" id="{33ACFBC1-2514-9348-A1B9-142274E80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>
                <a:extLst>
                  <a:ext uri="{FF2B5EF4-FFF2-40B4-BE49-F238E27FC236}">
                    <a16:creationId xmlns:a16="http://schemas.microsoft.com/office/drawing/2014/main" id="{CC526D56-0878-3B4E-9AFD-B27A66A91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>
                <a:extLst>
                  <a:ext uri="{FF2B5EF4-FFF2-40B4-BE49-F238E27FC236}">
                    <a16:creationId xmlns:a16="http://schemas.microsoft.com/office/drawing/2014/main" id="{6528F324-ED39-524F-8B89-A4A062E0E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26">
                <a:extLst>
                  <a:ext uri="{FF2B5EF4-FFF2-40B4-BE49-F238E27FC236}">
                    <a16:creationId xmlns:a16="http://schemas.microsoft.com/office/drawing/2014/main" id="{B84AB1E4-0A54-7B4B-B710-214FE491EC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27">
                <a:extLst>
                  <a:ext uri="{FF2B5EF4-FFF2-40B4-BE49-F238E27FC236}">
                    <a16:creationId xmlns:a16="http://schemas.microsoft.com/office/drawing/2014/main" id="{E98939C5-938C-E44E-85E1-94FEBC174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28">
              <a:extLst>
                <a:ext uri="{FF2B5EF4-FFF2-40B4-BE49-F238E27FC236}">
                  <a16:creationId xmlns:a16="http://schemas.microsoft.com/office/drawing/2014/main" id="{8D951065-CA29-D342-B3AF-0F102FB2DC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3" name="Rectangle 29">
                <a:extLst>
                  <a:ext uri="{FF2B5EF4-FFF2-40B4-BE49-F238E27FC236}">
                    <a16:creationId xmlns:a16="http://schemas.microsoft.com/office/drawing/2014/main" id="{43E06CF3-0C00-E741-8E19-79C05B4F4C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1054" name="Rectangle 30">
                <a:extLst>
                  <a:ext uri="{FF2B5EF4-FFF2-40B4-BE49-F238E27FC236}">
                    <a16:creationId xmlns:a16="http://schemas.microsoft.com/office/drawing/2014/main" id="{9F7A71F4-D6B7-074D-9AB2-B006ACF6D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1055" name="Rectangle 31">
                <a:extLst>
                  <a:ext uri="{FF2B5EF4-FFF2-40B4-BE49-F238E27FC236}">
                    <a16:creationId xmlns:a16="http://schemas.microsoft.com/office/drawing/2014/main" id="{A5D7F39C-92E5-3C40-AB3A-5E01F28994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</p:grpSp>
      <p:sp>
        <p:nvSpPr>
          <p:cNvPr id="1056" name="Text Box 32">
            <a:extLst>
              <a:ext uri="{FF2B5EF4-FFF2-40B4-BE49-F238E27FC236}">
                <a16:creationId xmlns:a16="http://schemas.microsoft.com/office/drawing/2014/main" id="{4E1612B1-34FF-D34C-969F-3ABAB3E5E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057" name="Rectangle 33">
            <a:extLst>
              <a:ext uri="{FF2B5EF4-FFF2-40B4-BE49-F238E27FC236}">
                <a16:creationId xmlns:a16="http://schemas.microsoft.com/office/drawing/2014/main" id="{35B1C462-12F1-2349-B488-356CEE890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0875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7.5.03f.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0"/>
  </p:transition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0"/>
          <a:ea typeface="굴림" charset="0"/>
          <a:cs typeface="굴림" charset="0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0"/>
          <a:ea typeface="굴림" charset="0"/>
          <a:cs typeface="굴림" charset="0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0"/>
          <a:ea typeface="굴림" charset="0"/>
          <a:cs typeface="굴림" charset="0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0"/>
          <a:ea typeface="굴림" charset="0"/>
          <a:cs typeface="굴림" charset="0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0"/>
          <a:ea typeface="굴림" charset="0"/>
          <a:cs typeface="굴림" charset="0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0"/>
          <a:ea typeface="굴림" charset="0"/>
          <a:cs typeface="굴림" charset="0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0"/>
          <a:ea typeface="굴림" charset="0"/>
          <a:cs typeface="굴림" charset="0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0"/>
          <a:ea typeface="굴림" charset="0"/>
          <a:cs typeface="굴림" charset="0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MS PGothic" charset="0"/>
              </a:endParaRPr>
            </a:p>
          </p:txBody>
        </p:sp>
        <p:grpSp>
          <p:nvGrpSpPr>
            <p:cNvPr id="1030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3077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78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1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3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4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5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6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7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8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9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0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</p:grpSp>
        <p:grpSp>
          <p:nvGrpSpPr>
            <p:cNvPr id="1031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3101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102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103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</p:grpSp>
      </p:grp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000" b="1">
                <a:solidFill>
                  <a:srgbClr val="FFFFFF"/>
                </a:solidFill>
                <a:ea typeface="굴림" charset="0"/>
                <a:cs typeface="굴림" charset="0"/>
              </a:rPr>
              <a:t>©2003 </a:t>
            </a:r>
            <a:r>
              <a:rPr lang="en-US" altLang="ko-KR" sz="1000" b="1">
                <a:solidFill>
                  <a:srgbClr val="FFFFFF"/>
                </a:solidFill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3105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ko-KR" alt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</p:spTree>
    <p:extLst>
      <p:ext uri="{BB962C8B-B14F-4D97-AF65-F5344CB8AC3E}">
        <p14:creationId xmlns:p14="http://schemas.microsoft.com/office/powerpoint/2010/main" val="24026630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2000"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393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4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4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4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4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NUL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bmp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bmp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b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b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bm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b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bm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b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bm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b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bm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b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bm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bm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bmp"/><Relationship Id="rId4" Type="http://schemas.openxmlformats.org/officeDocument/2006/relationships/image" Target="../media/image5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2" descr="BACKGR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©2003 </a:t>
            </a: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7629525" y="6515100"/>
            <a:ext cx="641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8078788" y="6532563"/>
            <a:ext cx="3397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0</a:t>
            </a: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3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990600" y="914400"/>
            <a:ext cx="8405936" cy="9064020"/>
          </a:xfrm>
          <a:prstGeom prst="rect">
            <a:avLst/>
          </a:prstGeom>
          <a:noFill/>
          <a:ln>
            <a:noFill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성경은</a:t>
            </a:r>
            <a:r>
              <a:rPr kumimoji="0" lang="en-US" altLang="ko-KR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기본적으로</a:t>
            </a:r>
            <a:endParaRPr kumimoji="0" lang="en-US" altLang="ko-KR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Designed by Dr. John Fryman, Texas, USA • BibleBasically.org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Taught by Dr. Rick Griffith, Singapore Bible College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446195974"/>
      </p:ext>
    </p:extLst>
  </p:cSld>
  <p:clrMapOvr>
    <a:masterClrMapping/>
  </p:clrMapOvr>
  <p:transition>
    <p:wheel spokes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2367AA98-B11F-BE46-AABF-2FA62EC843A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D24E5C75-2C81-8B4B-A7F0-9DCCA60E3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10244" name="Line 4">
            <a:extLst>
              <a:ext uri="{FF2B5EF4-FFF2-40B4-BE49-F238E27FC236}">
                <a16:creationId xmlns:a16="http://schemas.microsoft.com/office/drawing/2014/main" id="{04D7498A-33B5-2745-B29C-CC9EE40ED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077723DB-E2FB-704E-AA0F-3BC36AE986CA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0246" name="Oval 6">
              <a:extLst>
                <a:ext uri="{FF2B5EF4-FFF2-40B4-BE49-F238E27FC236}">
                  <a16:creationId xmlns:a16="http://schemas.microsoft.com/office/drawing/2014/main" id="{C9DC8F9C-8DA7-7340-B2EF-DC4715984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10247" name="Oval 7">
              <a:extLst>
                <a:ext uri="{FF2B5EF4-FFF2-40B4-BE49-F238E27FC236}">
                  <a16:creationId xmlns:a16="http://schemas.microsoft.com/office/drawing/2014/main" id="{245A6FD5-0679-F84C-8D70-5CB408F81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10248" name="Oval 8">
              <a:extLst>
                <a:ext uri="{FF2B5EF4-FFF2-40B4-BE49-F238E27FC236}">
                  <a16:creationId xmlns:a16="http://schemas.microsoft.com/office/drawing/2014/main" id="{B87D6E47-76BD-8B48-AAFC-552268B43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10249" name="Oval 9">
              <a:extLst>
                <a:ext uri="{FF2B5EF4-FFF2-40B4-BE49-F238E27FC236}">
                  <a16:creationId xmlns:a16="http://schemas.microsoft.com/office/drawing/2014/main" id="{075E4892-929C-D140-BC90-C6CDECB43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10250" name="Rectangle 10">
            <a:extLst>
              <a:ext uri="{FF2B5EF4-FFF2-40B4-BE49-F238E27FC236}">
                <a16:creationId xmlns:a16="http://schemas.microsoft.com/office/drawing/2014/main" id="{D4B6C31A-2B99-5E4F-9766-CE24F41C7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51" name="Oval 11">
            <a:extLst>
              <a:ext uri="{FF2B5EF4-FFF2-40B4-BE49-F238E27FC236}">
                <a16:creationId xmlns:a16="http://schemas.microsoft.com/office/drawing/2014/main" id="{FCE44C2B-B842-1346-ACE1-6194EB3DCF0A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52" name="Rectangle 12">
            <a:extLst>
              <a:ext uri="{FF2B5EF4-FFF2-40B4-BE49-F238E27FC236}">
                <a16:creationId xmlns:a16="http://schemas.microsoft.com/office/drawing/2014/main" id="{9242790E-E6D1-1C44-B954-D665C0961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53" name="Rectangle 13">
            <a:extLst>
              <a:ext uri="{FF2B5EF4-FFF2-40B4-BE49-F238E27FC236}">
                <a16:creationId xmlns:a16="http://schemas.microsoft.com/office/drawing/2014/main" id="{CDF2E1D6-E72D-EA48-A716-612550A05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4035425"/>
            <a:ext cx="2405062" cy="1219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ko-KR" sz="2000">
                <a:solidFill>
                  <a:schemeClr val="tx1"/>
                </a:solidFill>
                <a:latin typeface="Krone" charset="0"/>
              </a:rPr>
              <a:t>1.  </a:t>
            </a:r>
            <a:r>
              <a:rPr lang="ko-KR" altLang="en-US" sz="2000">
                <a:solidFill>
                  <a:schemeClr val="tx1"/>
                </a:solidFill>
                <a:latin typeface="Krone" charset="0"/>
              </a:rPr>
              <a:t>주님의</a:t>
            </a:r>
            <a:r>
              <a:rPr lang="en-US" altLang="ko-KR" sz="2000">
                <a:solidFill>
                  <a:schemeClr val="tx1"/>
                </a:solidFill>
                <a:latin typeface="Krone" charset="0"/>
              </a:rPr>
              <a:t>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ko-KR" altLang="en-US" sz="2000">
                <a:solidFill>
                  <a:schemeClr val="tx1"/>
                </a:solidFill>
                <a:latin typeface="Krone" charset="0"/>
              </a:rPr>
              <a:t>첫번째</a:t>
            </a:r>
            <a:r>
              <a:rPr lang="en-US" altLang="ko-KR" sz="2000">
                <a:solidFill>
                  <a:schemeClr val="tx1"/>
                </a:solidFill>
                <a:latin typeface="Krone" charset="0"/>
              </a:rPr>
              <a:t> 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ko-KR" altLang="en-US" sz="2000">
                <a:solidFill>
                  <a:srgbClr val="FFFF00"/>
                </a:solidFill>
                <a:latin typeface="Krone" charset="0"/>
              </a:rPr>
              <a:t>예루살렘</a:t>
            </a:r>
            <a:r>
              <a:rPr lang="en-US" altLang="ko-KR" sz="2000">
                <a:solidFill>
                  <a:srgbClr val="FFFF00"/>
                </a:solidFill>
                <a:latin typeface="Krone" charset="0"/>
              </a:rPr>
              <a:t>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ko-KR" altLang="en-US" sz="2000">
                <a:solidFill>
                  <a:schemeClr val="tx1"/>
                </a:solidFill>
                <a:latin typeface="Krone" charset="0"/>
              </a:rPr>
              <a:t>사역</a:t>
            </a:r>
            <a:endParaRPr lang="en-US" altLang="ko-KR" sz="2000">
              <a:solidFill>
                <a:schemeClr val="tx1"/>
              </a:solidFill>
              <a:latin typeface="Krone" charset="0"/>
            </a:endParaRPr>
          </a:p>
        </p:txBody>
      </p:sp>
      <p:sp>
        <p:nvSpPr>
          <p:cNvPr id="10254" name="Oval 14">
            <a:extLst>
              <a:ext uri="{FF2B5EF4-FFF2-40B4-BE49-F238E27FC236}">
                <a16:creationId xmlns:a16="http://schemas.microsoft.com/office/drawing/2014/main" id="{1BD09E43-1938-4C45-8E4B-8B83F7206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86200"/>
            <a:ext cx="549275" cy="550863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55" name="Oval 15">
            <a:extLst>
              <a:ext uri="{FF2B5EF4-FFF2-40B4-BE49-F238E27FC236}">
                <a16:creationId xmlns:a16="http://schemas.microsoft.com/office/drawing/2014/main" id="{63EB7B90-8016-E842-9241-A7FB67492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40005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56" name="Line 16">
            <a:extLst>
              <a:ext uri="{FF2B5EF4-FFF2-40B4-BE49-F238E27FC236}">
                <a16:creationId xmlns:a16="http://schemas.microsoft.com/office/drawing/2014/main" id="{6765CFE8-8DA1-A44E-9B8A-A3F6037E83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5400" y="43640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57" name="Rectangle 17">
            <a:extLst>
              <a:ext uri="{FF2B5EF4-FFF2-40B4-BE49-F238E27FC236}">
                <a16:creationId xmlns:a16="http://schemas.microsoft.com/office/drawing/2014/main" id="{DE9C13FB-64D6-3749-BD60-906E63FA7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915025"/>
            <a:ext cx="8408987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엉겅퀴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모양의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예수님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여행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경로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  <p:sp>
        <p:nvSpPr>
          <p:cNvPr id="10258" name="Text Box 18">
            <a:extLst>
              <a:ext uri="{FF2B5EF4-FFF2-40B4-BE49-F238E27FC236}">
                <a16:creationId xmlns:a16="http://schemas.microsoft.com/office/drawing/2014/main" id="{655FC473-03EA-BF4B-B25B-1BE714315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9525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요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2:13-2:25</a:t>
            </a:r>
          </a:p>
        </p:txBody>
      </p:sp>
      <p:sp>
        <p:nvSpPr>
          <p:cNvPr id="10259" name="AutoShape 19">
            <a:extLst>
              <a:ext uri="{FF2B5EF4-FFF2-40B4-BE49-F238E27FC236}">
                <a16:creationId xmlns:a16="http://schemas.microsoft.com/office/drawing/2014/main" id="{CCFBA2B0-30C3-F347-BA7D-72B41745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60" name="Rectangle 20">
            <a:extLst>
              <a:ext uri="{FF2B5EF4-FFF2-40B4-BE49-F238E27FC236}">
                <a16:creationId xmlns:a16="http://schemas.microsoft.com/office/drawing/2014/main" id="{09A684F8-DFF2-634F-9474-ECA4AAA89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61" name="Line 21">
            <a:extLst>
              <a:ext uri="{FF2B5EF4-FFF2-40B4-BE49-F238E27FC236}">
                <a16:creationId xmlns:a16="http://schemas.microsoft.com/office/drawing/2014/main" id="{3C2D0446-63D6-FB4D-8797-535AC24E615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62" name="Line 22">
            <a:extLst>
              <a:ext uri="{FF2B5EF4-FFF2-40B4-BE49-F238E27FC236}">
                <a16:creationId xmlns:a16="http://schemas.microsoft.com/office/drawing/2014/main" id="{71002E1A-7573-E44F-8494-52B8E1151D2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63" name="Line 23">
            <a:extLst>
              <a:ext uri="{FF2B5EF4-FFF2-40B4-BE49-F238E27FC236}">
                <a16:creationId xmlns:a16="http://schemas.microsoft.com/office/drawing/2014/main" id="{E2DB5B2E-5918-4E4A-A390-5A4EAB6D48F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64" name="Line 24">
            <a:extLst>
              <a:ext uri="{FF2B5EF4-FFF2-40B4-BE49-F238E27FC236}">
                <a16:creationId xmlns:a16="http://schemas.microsoft.com/office/drawing/2014/main" id="{E1F0DBD3-B106-0948-8F52-DC3ABA868E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65" name="Line 25">
            <a:extLst>
              <a:ext uri="{FF2B5EF4-FFF2-40B4-BE49-F238E27FC236}">
                <a16:creationId xmlns:a16="http://schemas.microsoft.com/office/drawing/2014/main" id="{F4A1EFB0-A70C-C34F-AA8E-DDFB54D1F81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66" name="Rectangle 26">
            <a:extLst>
              <a:ext uri="{FF2B5EF4-FFF2-40B4-BE49-F238E27FC236}">
                <a16:creationId xmlns:a16="http://schemas.microsoft.com/office/drawing/2014/main" id="{2D8B7B48-636E-AD4F-8167-93C93830B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10267" name="Rectangle 27">
            <a:extLst>
              <a:ext uri="{FF2B5EF4-FFF2-40B4-BE49-F238E27FC236}">
                <a16:creationId xmlns:a16="http://schemas.microsoft.com/office/drawing/2014/main" id="{B08BE374-B005-A34D-9A1F-B7BCF66EA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68" name="Line 28">
            <a:extLst>
              <a:ext uri="{FF2B5EF4-FFF2-40B4-BE49-F238E27FC236}">
                <a16:creationId xmlns:a16="http://schemas.microsoft.com/office/drawing/2014/main" id="{1FE6DF27-8B91-A94D-B441-BAEEEB7FA05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69" name="Line 29">
            <a:extLst>
              <a:ext uri="{FF2B5EF4-FFF2-40B4-BE49-F238E27FC236}">
                <a16:creationId xmlns:a16="http://schemas.microsoft.com/office/drawing/2014/main" id="{FCC7DDED-079F-A94E-B186-90AFC760C45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70" name="Rectangle 30">
            <a:extLst>
              <a:ext uri="{FF2B5EF4-FFF2-40B4-BE49-F238E27FC236}">
                <a16:creationId xmlns:a16="http://schemas.microsoft.com/office/drawing/2014/main" id="{66FCBB4C-0E18-9442-9990-A22B6AD5C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71" name="Rectangle 31">
            <a:extLst>
              <a:ext uri="{FF2B5EF4-FFF2-40B4-BE49-F238E27FC236}">
                <a16:creationId xmlns:a16="http://schemas.microsoft.com/office/drawing/2014/main" id="{9B91A63F-6DC4-8E4C-9228-611B458B5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72" name="Rectangle 32">
            <a:extLst>
              <a:ext uri="{FF2B5EF4-FFF2-40B4-BE49-F238E27FC236}">
                <a16:creationId xmlns:a16="http://schemas.microsoft.com/office/drawing/2014/main" id="{12A6148E-EE44-8548-B157-81CB42A54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10273" name="Text Box 33">
            <a:extLst>
              <a:ext uri="{FF2B5EF4-FFF2-40B4-BE49-F238E27FC236}">
                <a16:creationId xmlns:a16="http://schemas.microsoft.com/office/drawing/2014/main" id="{04AB64E9-9524-FC4C-9E8D-A0C7F26C1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10274" name="Text Box 34">
            <a:extLst>
              <a:ext uri="{FF2B5EF4-FFF2-40B4-BE49-F238E27FC236}">
                <a16:creationId xmlns:a16="http://schemas.microsoft.com/office/drawing/2014/main" id="{370DECAE-1859-FE44-8BEE-7E9678671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7038"/>
            <a:ext cx="4548188" cy="63658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3200">
                <a:solidFill>
                  <a:srgbClr val="FFFF00"/>
                </a:solidFill>
                <a:latin typeface="Comic Sans MS" charset="0"/>
                <a:ea typeface="굴림" charset="0"/>
              </a:rPr>
              <a:t>학습</a:t>
            </a:r>
            <a:r>
              <a:rPr lang="en-US" altLang="ko-KR" sz="32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3200">
                <a:solidFill>
                  <a:srgbClr val="FFFF00"/>
                </a:solidFill>
                <a:latin typeface="Comic Sans MS" charset="0"/>
                <a:ea typeface="굴림" charset="0"/>
              </a:rPr>
              <a:t>도움</a:t>
            </a:r>
            <a:r>
              <a:rPr lang="en-US" altLang="ko-KR" sz="3200">
                <a:solidFill>
                  <a:srgbClr val="FFFF00"/>
                </a:solidFill>
                <a:latin typeface="Comic Sans MS" charset="0"/>
                <a:ea typeface="굴림" charset="0"/>
              </a:rPr>
              <a:t> #07</a:t>
            </a:r>
          </a:p>
        </p:txBody>
      </p:sp>
      <p:sp>
        <p:nvSpPr>
          <p:cNvPr id="10275" name="Oval 35">
            <a:extLst>
              <a:ext uri="{FF2B5EF4-FFF2-40B4-BE49-F238E27FC236}">
                <a16:creationId xmlns:a16="http://schemas.microsoft.com/office/drawing/2014/main" id="{274DB5F3-03B7-2341-B784-A0A2D3825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8" y="4565650"/>
            <a:ext cx="2047875" cy="395288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76" name="Rectangle 36">
            <a:extLst>
              <a:ext uri="{FF2B5EF4-FFF2-40B4-BE49-F238E27FC236}">
                <a16:creationId xmlns:a16="http://schemas.microsoft.com/office/drawing/2014/main" id="{CF72AB68-58EC-FC41-8737-69C75732D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10277" name="Text Box 37">
            <a:extLst>
              <a:ext uri="{FF2B5EF4-FFF2-40B4-BE49-F238E27FC236}">
                <a16:creationId xmlns:a16="http://schemas.microsoft.com/office/drawing/2014/main" id="{86201D25-5ED6-F04E-BAC0-6C1198D1F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  <p:sp>
        <p:nvSpPr>
          <p:cNvPr id="10278" name="Text Box 38">
            <a:extLst>
              <a:ext uri="{FF2B5EF4-FFF2-40B4-BE49-F238E27FC236}">
                <a16:creationId xmlns:a16="http://schemas.microsoft.com/office/drawing/2014/main" id="{F8C20745-2859-844F-B7E0-00C0FA336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4" grpId="0" animBg="1" autoUpdateAnimBg="0"/>
      <p:bldP spid="102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EDE15FA8-B1DB-8945-B753-6D580D517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11267" name="Line 3">
            <a:extLst>
              <a:ext uri="{FF2B5EF4-FFF2-40B4-BE49-F238E27FC236}">
                <a16:creationId xmlns:a16="http://schemas.microsoft.com/office/drawing/2014/main" id="{222BD867-E4C1-6943-BCDC-A54060B26A0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C81EB530-2A1D-2545-80E2-FE9189E4CF0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1"/>
          <a:stretch>
            <a:fillRect/>
          </a:stretch>
        </p:blipFill>
        <p:spPr bwMode="auto">
          <a:xfrm>
            <a:off x="615950" y="941388"/>
            <a:ext cx="7912100" cy="49736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69" name="Rectangle 5">
            <a:extLst>
              <a:ext uri="{FF2B5EF4-FFF2-40B4-BE49-F238E27FC236}">
                <a16:creationId xmlns:a16="http://schemas.microsoft.com/office/drawing/2014/main" id="{75B222BE-9B4A-BA47-8C90-835F90821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897563"/>
            <a:ext cx="840898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헤롯왕의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예루살렘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성전</a:t>
            </a:r>
            <a:endParaRPr lang="en-US" altLang="ko-K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</a:endParaRPr>
          </a:p>
        </p:txBody>
      </p:sp>
      <p:sp>
        <p:nvSpPr>
          <p:cNvPr id="11270" name="Text Box 6">
            <a:extLst>
              <a:ext uri="{FF2B5EF4-FFF2-40B4-BE49-F238E27FC236}">
                <a16:creationId xmlns:a16="http://schemas.microsoft.com/office/drawing/2014/main" id="{C44B6A85-8CCF-414D-8995-62DAC47A5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요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2:13-2:25</a:t>
            </a:r>
          </a:p>
        </p:txBody>
      </p:sp>
      <p:sp>
        <p:nvSpPr>
          <p:cNvPr id="11271" name="AutoShape 7">
            <a:extLst>
              <a:ext uri="{FF2B5EF4-FFF2-40B4-BE49-F238E27FC236}">
                <a16:creationId xmlns:a16="http://schemas.microsoft.com/office/drawing/2014/main" id="{18771C45-546E-B24C-8D5C-96D8187DE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1272" name="Rectangle 8">
            <a:extLst>
              <a:ext uri="{FF2B5EF4-FFF2-40B4-BE49-F238E27FC236}">
                <a16:creationId xmlns:a16="http://schemas.microsoft.com/office/drawing/2014/main" id="{096146FF-E84C-6041-AC76-F337CC6BE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1273" name="Line 9">
            <a:extLst>
              <a:ext uri="{FF2B5EF4-FFF2-40B4-BE49-F238E27FC236}">
                <a16:creationId xmlns:a16="http://schemas.microsoft.com/office/drawing/2014/main" id="{23082B7F-9A1B-B843-B0A6-C4A636BD39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1274" name="Line 10">
            <a:extLst>
              <a:ext uri="{FF2B5EF4-FFF2-40B4-BE49-F238E27FC236}">
                <a16:creationId xmlns:a16="http://schemas.microsoft.com/office/drawing/2014/main" id="{8EA13F86-AB11-2746-AA97-17C270C4C54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1275" name="Line 11">
            <a:extLst>
              <a:ext uri="{FF2B5EF4-FFF2-40B4-BE49-F238E27FC236}">
                <a16:creationId xmlns:a16="http://schemas.microsoft.com/office/drawing/2014/main" id="{617CCC3B-631C-0247-BFB9-9BFA44760F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1276" name="Line 12">
            <a:extLst>
              <a:ext uri="{FF2B5EF4-FFF2-40B4-BE49-F238E27FC236}">
                <a16:creationId xmlns:a16="http://schemas.microsoft.com/office/drawing/2014/main" id="{AC2FEF9D-7F26-2948-BA60-D13C66C197C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1277" name="Line 13">
            <a:extLst>
              <a:ext uri="{FF2B5EF4-FFF2-40B4-BE49-F238E27FC236}">
                <a16:creationId xmlns:a16="http://schemas.microsoft.com/office/drawing/2014/main" id="{26612190-DF0C-9B42-A589-2CE1D041FF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1278" name="Rectangle 14">
            <a:extLst>
              <a:ext uri="{FF2B5EF4-FFF2-40B4-BE49-F238E27FC236}">
                <a16:creationId xmlns:a16="http://schemas.microsoft.com/office/drawing/2014/main" id="{06A09442-00BC-D64D-AD23-1215A85A1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11279" name="Rectangle 15">
            <a:extLst>
              <a:ext uri="{FF2B5EF4-FFF2-40B4-BE49-F238E27FC236}">
                <a16:creationId xmlns:a16="http://schemas.microsoft.com/office/drawing/2014/main" id="{8B4AFA4B-A681-1A49-8803-FC28835BE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1280" name="Line 16">
            <a:extLst>
              <a:ext uri="{FF2B5EF4-FFF2-40B4-BE49-F238E27FC236}">
                <a16:creationId xmlns:a16="http://schemas.microsoft.com/office/drawing/2014/main" id="{C43D65DF-075F-5347-AE5D-CE4DB86C486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1281" name="Line 17">
            <a:extLst>
              <a:ext uri="{FF2B5EF4-FFF2-40B4-BE49-F238E27FC236}">
                <a16:creationId xmlns:a16="http://schemas.microsoft.com/office/drawing/2014/main" id="{5AC4F4BC-EEBF-7847-9EF0-F2DDFC1D5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1282" name="Rectangle 18">
            <a:extLst>
              <a:ext uri="{FF2B5EF4-FFF2-40B4-BE49-F238E27FC236}">
                <a16:creationId xmlns:a16="http://schemas.microsoft.com/office/drawing/2014/main" id="{5A47031B-96AA-9642-9A13-63177194A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1283" name="Rectangle 19">
            <a:extLst>
              <a:ext uri="{FF2B5EF4-FFF2-40B4-BE49-F238E27FC236}">
                <a16:creationId xmlns:a16="http://schemas.microsoft.com/office/drawing/2014/main" id="{245DF111-282D-A847-814A-C38176F9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11284" name="Text Box 20">
            <a:extLst>
              <a:ext uri="{FF2B5EF4-FFF2-40B4-BE49-F238E27FC236}">
                <a16:creationId xmlns:a16="http://schemas.microsoft.com/office/drawing/2014/main" id="{B9497B0F-E9F3-1C47-BE9A-1A2BFA291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11285" name="Rectangle 21">
            <a:extLst>
              <a:ext uri="{FF2B5EF4-FFF2-40B4-BE49-F238E27FC236}">
                <a16:creationId xmlns:a16="http://schemas.microsoft.com/office/drawing/2014/main" id="{F0EA3816-84FE-C44C-A87C-8586255B0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11286" name="Text Box 22">
            <a:extLst>
              <a:ext uri="{FF2B5EF4-FFF2-40B4-BE49-F238E27FC236}">
                <a16:creationId xmlns:a16="http://schemas.microsoft.com/office/drawing/2014/main" id="{EBF5CD60-7D70-6944-8D3F-E5D9AA8FE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</p:spTree>
  </p:cSld>
  <p:clrMapOvr>
    <a:masterClrMapping/>
  </p:clrMapOvr>
  <p:transition>
    <p:wheel spokes="0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9A49EA70-D289-CB47-BFBB-82018052B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12291" name="Line 3">
            <a:extLst>
              <a:ext uri="{FF2B5EF4-FFF2-40B4-BE49-F238E27FC236}">
                <a16:creationId xmlns:a16="http://schemas.microsoft.com/office/drawing/2014/main" id="{838DC90B-C685-F344-BCDC-7D9B4DEC93D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78158511-31EB-174C-B95A-A88F4ADFE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요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2:13-2:25</a:t>
            </a:r>
          </a:p>
        </p:txBody>
      </p:sp>
      <p:pic>
        <p:nvPicPr>
          <p:cNvPr id="12293" name="Picture 5">
            <a:extLst>
              <a:ext uri="{FF2B5EF4-FFF2-40B4-BE49-F238E27FC236}">
                <a16:creationId xmlns:a16="http://schemas.microsoft.com/office/drawing/2014/main" id="{6F829541-5591-1B43-8CF9-7A09E1B18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676275"/>
            <a:ext cx="5295900" cy="3522663"/>
          </a:xfrm>
          <a:prstGeom prst="rect">
            <a:avLst/>
          </a:prstGeom>
          <a:noFill/>
          <a:ln w="76200">
            <a:solidFill>
              <a:srgbClr val="6A0000"/>
            </a:solidFill>
            <a:miter lim="800000"/>
            <a:headEnd/>
            <a:tailEnd/>
          </a:ln>
          <a:effectLst>
            <a:outerShdw blurRad="63500" dist="117088" dir="243607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ED01EAC5-264F-B946-896B-C6A7FEDD0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2797175"/>
            <a:ext cx="5092700" cy="3351213"/>
          </a:xfrm>
          <a:prstGeom prst="rect">
            <a:avLst/>
          </a:prstGeom>
          <a:noFill/>
          <a:ln w="76200">
            <a:solidFill>
              <a:srgbClr val="6A0000"/>
            </a:solidFill>
            <a:miter lim="800000"/>
            <a:headEnd/>
            <a:tailEnd/>
          </a:ln>
          <a:effectLst>
            <a:outerShdw blurRad="63500" dist="117088" dir="243607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5" name="Text Box 7">
            <a:extLst>
              <a:ext uri="{FF2B5EF4-FFF2-40B4-BE49-F238E27FC236}">
                <a16:creationId xmlns:a16="http://schemas.microsoft.com/office/drawing/2014/main" id="{85AFCB1E-7641-3F4A-87EB-39437ED35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0" y="5905500"/>
            <a:ext cx="2070100" cy="444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000">
                <a:solidFill>
                  <a:srgbClr val="FFFF00"/>
                </a:solidFill>
                <a:latin typeface="Comic Sans MS" charset="0"/>
                <a:ea typeface="굴림" charset="0"/>
              </a:rPr>
              <a:t>Location Credit:                 Holyland Hotel, Jerusalem</a:t>
            </a:r>
          </a:p>
        </p:txBody>
      </p:sp>
      <p:sp>
        <p:nvSpPr>
          <p:cNvPr id="12296" name="AutoShape 8">
            <a:extLst>
              <a:ext uri="{FF2B5EF4-FFF2-40B4-BE49-F238E27FC236}">
                <a16:creationId xmlns:a16="http://schemas.microsoft.com/office/drawing/2014/main" id="{1F947420-C6D9-6E44-82F4-3E9120189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2297" name="Rectangle 9">
            <a:extLst>
              <a:ext uri="{FF2B5EF4-FFF2-40B4-BE49-F238E27FC236}">
                <a16:creationId xmlns:a16="http://schemas.microsoft.com/office/drawing/2014/main" id="{8EA99644-89C3-CC40-AC44-B9FC369F5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2298" name="Line 10">
            <a:extLst>
              <a:ext uri="{FF2B5EF4-FFF2-40B4-BE49-F238E27FC236}">
                <a16:creationId xmlns:a16="http://schemas.microsoft.com/office/drawing/2014/main" id="{D474304D-243C-324D-8F76-5945BCB0D8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2299" name="Line 11">
            <a:extLst>
              <a:ext uri="{FF2B5EF4-FFF2-40B4-BE49-F238E27FC236}">
                <a16:creationId xmlns:a16="http://schemas.microsoft.com/office/drawing/2014/main" id="{433A6080-76C5-2944-9344-98550D1F29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2300" name="Line 12">
            <a:extLst>
              <a:ext uri="{FF2B5EF4-FFF2-40B4-BE49-F238E27FC236}">
                <a16:creationId xmlns:a16="http://schemas.microsoft.com/office/drawing/2014/main" id="{9D169EE0-D680-F14F-ADDF-0BA4622E826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2301" name="Line 13">
            <a:extLst>
              <a:ext uri="{FF2B5EF4-FFF2-40B4-BE49-F238E27FC236}">
                <a16:creationId xmlns:a16="http://schemas.microsoft.com/office/drawing/2014/main" id="{3471A922-4B0C-F442-A134-5259734A7CB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2302" name="Line 14">
            <a:extLst>
              <a:ext uri="{FF2B5EF4-FFF2-40B4-BE49-F238E27FC236}">
                <a16:creationId xmlns:a16="http://schemas.microsoft.com/office/drawing/2014/main" id="{2C0A72CA-9C48-BD4C-9D04-AB706C4AB3A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2303" name="Rectangle 15">
            <a:extLst>
              <a:ext uri="{FF2B5EF4-FFF2-40B4-BE49-F238E27FC236}">
                <a16:creationId xmlns:a16="http://schemas.microsoft.com/office/drawing/2014/main" id="{E12F9A21-50D1-4748-A910-3FC146F9E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12304" name="Rectangle 16">
            <a:extLst>
              <a:ext uri="{FF2B5EF4-FFF2-40B4-BE49-F238E27FC236}">
                <a16:creationId xmlns:a16="http://schemas.microsoft.com/office/drawing/2014/main" id="{BA46F9DD-7A60-324C-A625-057D169AE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2305" name="Line 17">
            <a:extLst>
              <a:ext uri="{FF2B5EF4-FFF2-40B4-BE49-F238E27FC236}">
                <a16:creationId xmlns:a16="http://schemas.microsoft.com/office/drawing/2014/main" id="{F0C9A9EA-09CA-F249-BFC7-099961D446F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2306" name="Line 18">
            <a:extLst>
              <a:ext uri="{FF2B5EF4-FFF2-40B4-BE49-F238E27FC236}">
                <a16:creationId xmlns:a16="http://schemas.microsoft.com/office/drawing/2014/main" id="{D3CDA24E-2E25-8C4C-A65B-384D1BFCB7E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2307" name="Rectangle 19">
            <a:extLst>
              <a:ext uri="{FF2B5EF4-FFF2-40B4-BE49-F238E27FC236}">
                <a16:creationId xmlns:a16="http://schemas.microsoft.com/office/drawing/2014/main" id="{88D2D7E2-5830-A143-ADE6-0A9616BFA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2308" name="Rectangle 20">
            <a:extLst>
              <a:ext uri="{FF2B5EF4-FFF2-40B4-BE49-F238E27FC236}">
                <a16:creationId xmlns:a16="http://schemas.microsoft.com/office/drawing/2014/main" id="{364E3E1D-101C-224B-8601-4786965AE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2309" name="Rectangle 21">
            <a:extLst>
              <a:ext uri="{FF2B5EF4-FFF2-40B4-BE49-F238E27FC236}">
                <a16:creationId xmlns:a16="http://schemas.microsoft.com/office/drawing/2014/main" id="{49245E9D-0349-C546-9AE5-A6A0C264B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12310" name="Text Box 22">
            <a:extLst>
              <a:ext uri="{FF2B5EF4-FFF2-40B4-BE49-F238E27FC236}">
                <a16:creationId xmlns:a16="http://schemas.microsoft.com/office/drawing/2014/main" id="{77347AE2-364A-434A-9E9A-E0F6290A2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12311" name="Rectangle 23">
            <a:extLst>
              <a:ext uri="{FF2B5EF4-FFF2-40B4-BE49-F238E27FC236}">
                <a16:creationId xmlns:a16="http://schemas.microsoft.com/office/drawing/2014/main" id="{72942305-210A-0744-9387-C5AC7F6C1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12312" name="Text Box 24">
            <a:extLst>
              <a:ext uri="{FF2B5EF4-FFF2-40B4-BE49-F238E27FC236}">
                <a16:creationId xmlns:a16="http://schemas.microsoft.com/office/drawing/2014/main" id="{DCB51BA9-7022-4A45-840F-AB45C7798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  <p:sp>
        <p:nvSpPr>
          <p:cNvPr id="12313" name="Text Box 25">
            <a:extLst>
              <a:ext uri="{FF2B5EF4-FFF2-40B4-BE49-F238E27FC236}">
                <a16:creationId xmlns:a16="http://schemas.microsoft.com/office/drawing/2014/main" id="{49C8AAFA-4717-EF4A-B5AE-249D075F3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03238"/>
            <a:ext cx="2463800" cy="94615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FFEA18"/>
                </a:solidFill>
                <a:latin typeface="Comic Sans MS" charset="0"/>
                <a:ea typeface="굴림" charset="0"/>
              </a:rPr>
              <a:t>예수님</a:t>
            </a:r>
            <a:r>
              <a:rPr lang="en-US" altLang="ko-KR" sz="2800">
                <a:solidFill>
                  <a:srgbClr val="FFEA18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FFEA18"/>
                </a:solidFill>
                <a:latin typeface="Comic Sans MS" charset="0"/>
                <a:ea typeface="굴림" charset="0"/>
              </a:rPr>
              <a:t>시대의</a:t>
            </a:r>
            <a:r>
              <a:rPr lang="en-US" altLang="ko-KR" sz="2800">
                <a:solidFill>
                  <a:srgbClr val="FFEA18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FFEA18"/>
                </a:solidFill>
                <a:latin typeface="Comic Sans MS" charset="0"/>
                <a:ea typeface="굴림" charset="0"/>
              </a:rPr>
              <a:t>예루살렘</a:t>
            </a:r>
            <a:endParaRPr lang="en-US" altLang="ko-KR" sz="2800">
              <a:solidFill>
                <a:srgbClr val="FFEA18"/>
              </a:solidFill>
              <a:latin typeface="Comic Sans MS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33EC817-EC1F-684F-8937-9E75C8664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13315" name="Line 3">
            <a:extLst>
              <a:ext uri="{FF2B5EF4-FFF2-40B4-BE49-F238E27FC236}">
                <a16:creationId xmlns:a16="http://schemas.microsoft.com/office/drawing/2014/main" id="{A4DBF848-B462-564C-9341-4E0CA0FAE4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65A09D8C-FD4B-0241-87FE-8903A51DC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7" t="17245" r="13568" b="12317"/>
          <a:stretch>
            <a:fillRect/>
          </a:stretch>
        </p:blipFill>
        <p:spPr bwMode="auto">
          <a:xfrm>
            <a:off x="563563" y="425450"/>
            <a:ext cx="5505450" cy="3546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8A9628E3-8084-764D-987E-AE939266B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2978150"/>
            <a:ext cx="4762500" cy="31734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Text Box 6">
            <a:extLst>
              <a:ext uri="{FF2B5EF4-FFF2-40B4-BE49-F238E27FC236}">
                <a16:creationId xmlns:a16="http://schemas.microsoft.com/office/drawing/2014/main" id="{3F0BC10A-D0C2-1047-B330-78202A06F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6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61777B45-C1D0-A444-9904-DBFA39B69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막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11:27</a:t>
            </a:r>
          </a:p>
        </p:txBody>
      </p:sp>
      <p:sp>
        <p:nvSpPr>
          <p:cNvPr id="13320" name="AutoShape 8">
            <a:extLst>
              <a:ext uri="{FF2B5EF4-FFF2-40B4-BE49-F238E27FC236}">
                <a16:creationId xmlns:a16="http://schemas.microsoft.com/office/drawing/2014/main" id="{20321473-2468-B440-9B57-5F71ED61C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3321" name="Rectangle 9">
            <a:extLst>
              <a:ext uri="{FF2B5EF4-FFF2-40B4-BE49-F238E27FC236}">
                <a16:creationId xmlns:a16="http://schemas.microsoft.com/office/drawing/2014/main" id="{EBCC04DC-43AA-8045-9E32-A72C97F1F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3322" name="Line 10">
            <a:extLst>
              <a:ext uri="{FF2B5EF4-FFF2-40B4-BE49-F238E27FC236}">
                <a16:creationId xmlns:a16="http://schemas.microsoft.com/office/drawing/2014/main" id="{16E177B7-5252-2B4B-B6EC-43195AE12F1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3323" name="Line 11">
            <a:extLst>
              <a:ext uri="{FF2B5EF4-FFF2-40B4-BE49-F238E27FC236}">
                <a16:creationId xmlns:a16="http://schemas.microsoft.com/office/drawing/2014/main" id="{3172E979-CA62-8A4A-A3E0-47335D51E7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3324" name="Line 12">
            <a:extLst>
              <a:ext uri="{FF2B5EF4-FFF2-40B4-BE49-F238E27FC236}">
                <a16:creationId xmlns:a16="http://schemas.microsoft.com/office/drawing/2014/main" id="{122574F2-B5B6-634A-B016-8D6F4E4BA99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3325" name="Line 13">
            <a:extLst>
              <a:ext uri="{FF2B5EF4-FFF2-40B4-BE49-F238E27FC236}">
                <a16:creationId xmlns:a16="http://schemas.microsoft.com/office/drawing/2014/main" id="{974E9206-0269-E94A-9B76-13D769D4B9B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3326" name="Line 14">
            <a:extLst>
              <a:ext uri="{FF2B5EF4-FFF2-40B4-BE49-F238E27FC236}">
                <a16:creationId xmlns:a16="http://schemas.microsoft.com/office/drawing/2014/main" id="{5EE37463-B185-6647-B236-EB233C4B711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3327" name="Rectangle 15">
            <a:extLst>
              <a:ext uri="{FF2B5EF4-FFF2-40B4-BE49-F238E27FC236}">
                <a16:creationId xmlns:a16="http://schemas.microsoft.com/office/drawing/2014/main" id="{57F83786-201E-3D4C-9FAD-BAC4731B7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13328" name="Rectangle 16">
            <a:extLst>
              <a:ext uri="{FF2B5EF4-FFF2-40B4-BE49-F238E27FC236}">
                <a16:creationId xmlns:a16="http://schemas.microsoft.com/office/drawing/2014/main" id="{DB40C0B4-7527-8545-BFC7-B57395159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3329" name="Line 17">
            <a:extLst>
              <a:ext uri="{FF2B5EF4-FFF2-40B4-BE49-F238E27FC236}">
                <a16:creationId xmlns:a16="http://schemas.microsoft.com/office/drawing/2014/main" id="{16B0D269-9BC5-2B45-B507-360B7A3F6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3330" name="Line 18">
            <a:extLst>
              <a:ext uri="{FF2B5EF4-FFF2-40B4-BE49-F238E27FC236}">
                <a16:creationId xmlns:a16="http://schemas.microsoft.com/office/drawing/2014/main" id="{2E700848-F09F-B245-BCA1-4A32FE17F77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3331" name="Rectangle 19">
            <a:extLst>
              <a:ext uri="{FF2B5EF4-FFF2-40B4-BE49-F238E27FC236}">
                <a16:creationId xmlns:a16="http://schemas.microsoft.com/office/drawing/2014/main" id="{EBAE14A0-DF3E-044C-94FC-C2F9CE02D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3332" name="Rectangle 20">
            <a:extLst>
              <a:ext uri="{FF2B5EF4-FFF2-40B4-BE49-F238E27FC236}">
                <a16:creationId xmlns:a16="http://schemas.microsoft.com/office/drawing/2014/main" id="{85E7479C-C989-E647-B6A3-9301EADFB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3333" name="Rectangle 21">
            <a:extLst>
              <a:ext uri="{FF2B5EF4-FFF2-40B4-BE49-F238E27FC236}">
                <a16:creationId xmlns:a16="http://schemas.microsoft.com/office/drawing/2014/main" id="{A7081A08-FE94-D148-AA5D-337BB7884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13334" name="Text Box 22">
            <a:extLst>
              <a:ext uri="{FF2B5EF4-FFF2-40B4-BE49-F238E27FC236}">
                <a16:creationId xmlns:a16="http://schemas.microsoft.com/office/drawing/2014/main" id="{CE208B79-ED81-1C46-B364-9DDDFABEF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13335" name="Rectangle 23">
            <a:extLst>
              <a:ext uri="{FF2B5EF4-FFF2-40B4-BE49-F238E27FC236}">
                <a16:creationId xmlns:a16="http://schemas.microsoft.com/office/drawing/2014/main" id="{D85DBF3B-C3D7-5144-81F4-644137DAC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13336" name="Text Box 24">
            <a:extLst>
              <a:ext uri="{FF2B5EF4-FFF2-40B4-BE49-F238E27FC236}">
                <a16:creationId xmlns:a16="http://schemas.microsoft.com/office/drawing/2014/main" id="{D7C83227-9A5D-4B43-9F49-E96BC205D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  <p:sp>
        <p:nvSpPr>
          <p:cNvPr id="13337" name="Text Box 25">
            <a:extLst>
              <a:ext uri="{FF2B5EF4-FFF2-40B4-BE49-F238E27FC236}">
                <a16:creationId xmlns:a16="http://schemas.microsoft.com/office/drawing/2014/main" id="{77D6E218-FAE1-3A47-8FE2-4D45F64F5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03238"/>
            <a:ext cx="2463800" cy="94615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FFEA18"/>
                </a:solidFill>
                <a:latin typeface="Comic Sans MS" charset="0"/>
                <a:ea typeface="굴림" charset="0"/>
              </a:rPr>
              <a:t>예수님</a:t>
            </a:r>
            <a:r>
              <a:rPr lang="en-US" altLang="ko-KR" sz="2800">
                <a:solidFill>
                  <a:srgbClr val="FFEA18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FFEA18"/>
                </a:solidFill>
                <a:latin typeface="Comic Sans MS" charset="0"/>
                <a:ea typeface="굴림" charset="0"/>
              </a:rPr>
              <a:t>시대의</a:t>
            </a:r>
            <a:r>
              <a:rPr lang="en-US" altLang="ko-KR" sz="2800">
                <a:solidFill>
                  <a:srgbClr val="FFEA18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FFEA18"/>
                </a:solidFill>
                <a:latin typeface="Comic Sans MS" charset="0"/>
                <a:ea typeface="굴림" charset="0"/>
              </a:rPr>
              <a:t>예루살렘</a:t>
            </a:r>
            <a:endParaRPr lang="en-US" altLang="ko-KR" sz="2800">
              <a:solidFill>
                <a:srgbClr val="FFEA18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13338" name="Text Box 26">
            <a:extLst>
              <a:ext uri="{FF2B5EF4-FFF2-40B4-BE49-F238E27FC236}">
                <a16:creationId xmlns:a16="http://schemas.microsoft.com/office/drawing/2014/main" id="{1CB35586-F3A3-264E-8EEA-15ED199F0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0" y="5905500"/>
            <a:ext cx="2070100" cy="444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000">
                <a:solidFill>
                  <a:srgbClr val="FFFF00"/>
                </a:solidFill>
                <a:latin typeface="Comic Sans MS" charset="0"/>
                <a:ea typeface="굴림" charset="0"/>
              </a:rPr>
              <a:t>Location Credit:                 Holyland Hotel, Jerusalem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376CE738-3C75-EE4A-B8EC-3DC660C852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90EEBF68-379E-B045-8B3E-50EE101C1E47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4340" name="Oval 4">
              <a:extLst>
                <a:ext uri="{FF2B5EF4-FFF2-40B4-BE49-F238E27FC236}">
                  <a16:creationId xmlns:a16="http://schemas.microsoft.com/office/drawing/2014/main" id="{672F4060-5B9D-A542-9B2D-048F0DE40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14341" name="Oval 5">
              <a:extLst>
                <a:ext uri="{FF2B5EF4-FFF2-40B4-BE49-F238E27FC236}">
                  <a16:creationId xmlns:a16="http://schemas.microsoft.com/office/drawing/2014/main" id="{1190B17E-D249-1748-A7FF-7EA1BA4275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14342" name="Oval 6">
              <a:extLst>
                <a:ext uri="{FF2B5EF4-FFF2-40B4-BE49-F238E27FC236}">
                  <a16:creationId xmlns:a16="http://schemas.microsoft.com/office/drawing/2014/main" id="{9CD347EB-5DE7-1044-AC0E-A73EEF424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14343" name="Oval 7">
              <a:extLst>
                <a:ext uri="{FF2B5EF4-FFF2-40B4-BE49-F238E27FC236}">
                  <a16:creationId xmlns:a16="http://schemas.microsoft.com/office/drawing/2014/main" id="{AFBD65C8-8DF9-CA40-BFCC-FA0521180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14344" name="Rectangle 8">
            <a:extLst>
              <a:ext uri="{FF2B5EF4-FFF2-40B4-BE49-F238E27FC236}">
                <a16:creationId xmlns:a16="http://schemas.microsoft.com/office/drawing/2014/main" id="{36213C6A-3288-1E46-9539-BE5021372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45" name="Oval 9">
            <a:extLst>
              <a:ext uri="{FF2B5EF4-FFF2-40B4-BE49-F238E27FC236}">
                <a16:creationId xmlns:a16="http://schemas.microsoft.com/office/drawing/2014/main" id="{8EF3756C-7117-1748-8CD5-196DFA339109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46" name="Rectangle 10">
            <a:extLst>
              <a:ext uri="{FF2B5EF4-FFF2-40B4-BE49-F238E27FC236}">
                <a16:creationId xmlns:a16="http://schemas.microsoft.com/office/drawing/2014/main" id="{02794CEA-0009-704B-B3E0-C4C154E3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47" name="Oval 11">
            <a:extLst>
              <a:ext uri="{FF2B5EF4-FFF2-40B4-BE49-F238E27FC236}">
                <a16:creationId xmlns:a16="http://schemas.microsoft.com/office/drawing/2014/main" id="{83450228-98CF-5349-82E9-09F1E7A1F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00" y="2959100"/>
            <a:ext cx="1600200" cy="642938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48" name="Rectangle 12">
            <a:extLst>
              <a:ext uri="{FF2B5EF4-FFF2-40B4-BE49-F238E27FC236}">
                <a16:creationId xmlns:a16="http://schemas.microsoft.com/office/drawing/2014/main" id="{2E444187-ECDA-1647-BD5F-34E596B40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915025"/>
            <a:ext cx="8408987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엉겅퀴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모양의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예수님의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여행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경로</a:t>
            </a:r>
            <a:endParaRPr lang="en-US" altLang="ko-K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</a:endParaRPr>
          </a:p>
        </p:txBody>
      </p:sp>
      <p:pic>
        <p:nvPicPr>
          <p:cNvPr id="14349" name="Picture 13">
            <a:extLst>
              <a:ext uri="{FF2B5EF4-FFF2-40B4-BE49-F238E27FC236}">
                <a16:creationId xmlns:a16="http://schemas.microsoft.com/office/drawing/2014/main" id="{6C5483DF-8C27-0B4D-94FC-018E57CC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914400"/>
            <a:ext cx="2784475" cy="2087563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350" name="Text Box 14">
            <a:extLst>
              <a:ext uri="{FF2B5EF4-FFF2-40B4-BE49-F238E27FC236}">
                <a16:creationId xmlns:a16="http://schemas.microsoft.com/office/drawing/2014/main" id="{DA45F2F3-11C3-764B-B857-869943C9A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350" y="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요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4:1-6</a:t>
            </a:r>
          </a:p>
        </p:txBody>
      </p:sp>
      <p:sp>
        <p:nvSpPr>
          <p:cNvPr id="14351" name="AutoShape 15">
            <a:extLst>
              <a:ext uri="{FF2B5EF4-FFF2-40B4-BE49-F238E27FC236}">
                <a16:creationId xmlns:a16="http://schemas.microsoft.com/office/drawing/2014/main" id="{A96938C2-96CB-0C49-94B3-D380E9ECC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52" name="Rectangle 16">
            <a:extLst>
              <a:ext uri="{FF2B5EF4-FFF2-40B4-BE49-F238E27FC236}">
                <a16:creationId xmlns:a16="http://schemas.microsoft.com/office/drawing/2014/main" id="{20BF6EA0-215B-F141-B8E4-A0AC182DA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53" name="Line 17">
            <a:extLst>
              <a:ext uri="{FF2B5EF4-FFF2-40B4-BE49-F238E27FC236}">
                <a16:creationId xmlns:a16="http://schemas.microsoft.com/office/drawing/2014/main" id="{55F1B7AA-FBF9-8D46-A28D-C2F3A250E2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54" name="Line 18">
            <a:extLst>
              <a:ext uri="{FF2B5EF4-FFF2-40B4-BE49-F238E27FC236}">
                <a16:creationId xmlns:a16="http://schemas.microsoft.com/office/drawing/2014/main" id="{B5178705-F1BD-2B45-AF60-4D132454FB6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55" name="Line 19">
            <a:extLst>
              <a:ext uri="{FF2B5EF4-FFF2-40B4-BE49-F238E27FC236}">
                <a16:creationId xmlns:a16="http://schemas.microsoft.com/office/drawing/2014/main" id="{13F8DA57-2644-E14D-9D2D-48D7F1CDF57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56" name="Line 20">
            <a:extLst>
              <a:ext uri="{FF2B5EF4-FFF2-40B4-BE49-F238E27FC236}">
                <a16:creationId xmlns:a16="http://schemas.microsoft.com/office/drawing/2014/main" id="{491AC979-DC52-BF47-A8D2-A0AC186151A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57" name="Line 21">
            <a:extLst>
              <a:ext uri="{FF2B5EF4-FFF2-40B4-BE49-F238E27FC236}">
                <a16:creationId xmlns:a16="http://schemas.microsoft.com/office/drawing/2014/main" id="{C36439F9-22A1-804C-A34A-40CF1936B53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58" name="Rectangle 22">
            <a:extLst>
              <a:ext uri="{FF2B5EF4-FFF2-40B4-BE49-F238E27FC236}">
                <a16:creationId xmlns:a16="http://schemas.microsoft.com/office/drawing/2014/main" id="{4AA3BC1B-5F8F-3B4F-B891-24B4EC86D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14359" name="Rectangle 23">
            <a:extLst>
              <a:ext uri="{FF2B5EF4-FFF2-40B4-BE49-F238E27FC236}">
                <a16:creationId xmlns:a16="http://schemas.microsoft.com/office/drawing/2014/main" id="{0FF20324-3952-434D-8572-6AAE86B25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60" name="Line 24">
            <a:extLst>
              <a:ext uri="{FF2B5EF4-FFF2-40B4-BE49-F238E27FC236}">
                <a16:creationId xmlns:a16="http://schemas.microsoft.com/office/drawing/2014/main" id="{2B6B34CA-0BE0-8545-85BB-B39E52EA6F5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61" name="Line 25">
            <a:extLst>
              <a:ext uri="{FF2B5EF4-FFF2-40B4-BE49-F238E27FC236}">
                <a16:creationId xmlns:a16="http://schemas.microsoft.com/office/drawing/2014/main" id="{637B35C4-D021-D64E-85B0-01059A5C2BE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62" name="Rectangle 26">
            <a:extLst>
              <a:ext uri="{FF2B5EF4-FFF2-40B4-BE49-F238E27FC236}">
                <a16:creationId xmlns:a16="http://schemas.microsoft.com/office/drawing/2014/main" id="{2C0C9E7E-1341-C948-AEDB-830B9C146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63" name="Rectangle 27">
            <a:extLst>
              <a:ext uri="{FF2B5EF4-FFF2-40B4-BE49-F238E27FC236}">
                <a16:creationId xmlns:a16="http://schemas.microsoft.com/office/drawing/2014/main" id="{ADE4F088-028D-9645-83B7-F2192AABE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64" name="Rectangle 28">
            <a:extLst>
              <a:ext uri="{FF2B5EF4-FFF2-40B4-BE49-F238E27FC236}">
                <a16:creationId xmlns:a16="http://schemas.microsoft.com/office/drawing/2014/main" id="{7A761CCB-ECE4-024D-87CC-60730993C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14365" name="Text Box 29">
            <a:extLst>
              <a:ext uri="{FF2B5EF4-FFF2-40B4-BE49-F238E27FC236}">
                <a16:creationId xmlns:a16="http://schemas.microsoft.com/office/drawing/2014/main" id="{A477B4F7-FE88-AC49-AB33-F82073528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14366" name="Oval 30">
            <a:extLst>
              <a:ext uri="{FF2B5EF4-FFF2-40B4-BE49-F238E27FC236}">
                <a16:creationId xmlns:a16="http://schemas.microsoft.com/office/drawing/2014/main" id="{AEFF262B-664B-904A-B7FB-AB5D29184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8" y="2640013"/>
            <a:ext cx="204787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67" name="Oval 31">
            <a:extLst>
              <a:ext uri="{FF2B5EF4-FFF2-40B4-BE49-F238E27FC236}">
                <a16:creationId xmlns:a16="http://schemas.microsoft.com/office/drawing/2014/main" id="{3CEECE70-8FAF-A547-A0F6-9165755B9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938" y="4618038"/>
            <a:ext cx="1204912" cy="592137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68" name="Oval 32">
            <a:extLst>
              <a:ext uri="{FF2B5EF4-FFF2-40B4-BE49-F238E27FC236}">
                <a16:creationId xmlns:a16="http://schemas.microsoft.com/office/drawing/2014/main" id="{18E754C1-127E-6C40-8B9B-A59AD5166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9738" y="1689100"/>
            <a:ext cx="1204912" cy="592138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14369" name="Group 33">
            <a:extLst>
              <a:ext uri="{FF2B5EF4-FFF2-40B4-BE49-F238E27FC236}">
                <a16:creationId xmlns:a16="http://schemas.microsoft.com/office/drawing/2014/main" id="{DCCA0709-CFC2-8742-A336-F282BF79FFE6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2362200"/>
            <a:ext cx="3681413" cy="1096963"/>
            <a:chOff x="353" y="1418"/>
            <a:chExt cx="2319" cy="691"/>
          </a:xfrm>
        </p:grpSpPr>
        <p:sp>
          <p:nvSpPr>
            <p:cNvPr id="14370" name="Rectangle 34">
              <a:extLst>
                <a:ext uri="{FF2B5EF4-FFF2-40B4-BE49-F238E27FC236}">
                  <a16:creationId xmlns:a16="http://schemas.microsoft.com/office/drawing/2014/main" id="{C3607381-4201-C648-A8FC-D965B963C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" y="1543"/>
              <a:ext cx="1299" cy="5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endParaRPr lang="en-US" altLang="ko-KR" sz="2000">
                <a:solidFill>
                  <a:schemeClr val="tx2"/>
                </a:solidFill>
                <a:latin typeface="Krone" charset="0"/>
              </a:endParaRPr>
            </a:p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ko-KR" altLang="en-US" sz="2000">
                  <a:solidFill>
                    <a:schemeClr val="tx2"/>
                  </a:solidFill>
                  <a:latin typeface="Krone" charset="0"/>
                </a:rPr>
                <a:t>사마리아</a:t>
              </a:r>
              <a:r>
                <a:rPr lang="en-US" altLang="ko-KR" sz="2000">
                  <a:solidFill>
                    <a:schemeClr val="tx2"/>
                  </a:solidFill>
                  <a:latin typeface="Krone" charset="0"/>
                </a:rPr>
                <a:t> </a:t>
              </a:r>
              <a:r>
                <a:rPr lang="ko-KR" altLang="en-US" sz="2000">
                  <a:solidFill>
                    <a:schemeClr val="tx2"/>
                  </a:solidFill>
                  <a:latin typeface="Krone" charset="0"/>
                </a:rPr>
                <a:t>지역</a:t>
              </a:r>
              <a:r>
                <a:rPr lang="en-US" altLang="ko-KR" sz="2000">
                  <a:solidFill>
                    <a:schemeClr val="tx2"/>
                  </a:solidFill>
                  <a:latin typeface="Krone" charset="0"/>
                </a:rPr>
                <a:t> </a:t>
              </a:r>
              <a:endParaRPr lang="en-US" altLang="ko-KR" sz="2000">
                <a:solidFill>
                  <a:schemeClr val="tx1"/>
                </a:solidFill>
                <a:latin typeface="Krone" charset="0"/>
              </a:endParaRPr>
            </a:p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ko-KR" altLang="en-US" sz="2000">
                  <a:solidFill>
                    <a:schemeClr val="tx1"/>
                  </a:solidFill>
                  <a:latin typeface="Krone" charset="0"/>
                </a:rPr>
                <a:t>경유</a:t>
              </a:r>
              <a:endParaRPr lang="en-US" altLang="ko-KR" sz="2000">
                <a:solidFill>
                  <a:schemeClr val="tx1"/>
                </a:solidFill>
                <a:latin typeface="Krone" charset="0"/>
              </a:endParaRPr>
            </a:p>
          </p:txBody>
        </p:sp>
        <p:sp>
          <p:nvSpPr>
            <p:cNvPr id="14371" name="Line 35">
              <a:extLst>
                <a:ext uri="{FF2B5EF4-FFF2-40B4-BE49-F238E27FC236}">
                  <a16:creationId xmlns:a16="http://schemas.microsoft.com/office/drawing/2014/main" id="{81C48E3F-9007-0C4D-8160-3C28F2F656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9" y="1707"/>
              <a:ext cx="1133" cy="298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14372" name="Oval 36">
              <a:extLst>
                <a:ext uri="{FF2B5EF4-FFF2-40B4-BE49-F238E27FC236}">
                  <a16:creationId xmlns:a16="http://schemas.microsoft.com/office/drawing/2014/main" id="{D9F98F83-60CA-8842-A885-241E4E3E1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" y="1418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14373" name="Text Box 37">
            <a:extLst>
              <a:ext uri="{FF2B5EF4-FFF2-40B4-BE49-F238E27FC236}">
                <a16:creationId xmlns:a16="http://schemas.microsoft.com/office/drawing/2014/main" id="{B48C7D54-606D-5D40-89BF-8A32D184D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2</a:t>
            </a:r>
          </a:p>
        </p:txBody>
      </p:sp>
      <p:sp>
        <p:nvSpPr>
          <p:cNvPr id="14374" name="Rectangle 38">
            <a:extLst>
              <a:ext uri="{FF2B5EF4-FFF2-40B4-BE49-F238E27FC236}">
                <a16:creationId xmlns:a16="http://schemas.microsoft.com/office/drawing/2014/main" id="{5C88D7D1-796F-474A-B3EA-75628A99A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14375" name="Line 39">
            <a:extLst>
              <a:ext uri="{FF2B5EF4-FFF2-40B4-BE49-F238E27FC236}">
                <a16:creationId xmlns:a16="http://schemas.microsoft.com/office/drawing/2014/main" id="{9D1ED090-B3AB-974A-8DAC-9963378BFD6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76" name="Rectangle 40">
            <a:extLst>
              <a:ext uri="{FF2B5EF4-FFF2-40B4-BE49-F238E27FC236}">
                <a16:creationId xmlns:a16="http://schemas.microsoft.com/office/drawing/2014/main" id="{B3F36EDA-7B3F-1E41-95A4-7CFE0BB33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4022725"/>
            <a:ext cx="2405062" cy="898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 marL="342900" indent="-3429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r">
              <a:lnSpc>
                <a:spcPct val="55000"/>
              </a:lnSpc>
              <a:spcBef>
                <a:spcPct val="50000"/>
              </a:spcBef>
              <a:buFontTx/>
              <a:buAutoNum type="arabicPeriod"/>
            </a:pPr>
            <a:r>
              <a:rPr lang="ko-KR" altLang="en-US" sz="2000">
                <a:solidFill>
                  <a:srgbClr val="FFFF00"/>
                </a:solidFill>
                <a:latin typeface="Krone" charset="0"/>
              </a:rPr>
              <a:t>주님의</a:t>
            </a:r>
            <a:r>
              <a:rPr lang="en-US" altLang="ko-KR" sz="2000">
                <a:solidFill>
                  <a:srgbClr val="FFFF00"/>
                </a:solidFill>
                <a:latin typeface="Krone" charset="0"/>
              </a:rPr>
              <a:t>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ko-KR" altLang="en-US" sz="2000">
                <a:solidFill>
                  <a:srgbClr val="FFFF00"/>
                </a:solidFill>
                <a:latin typeface="Krone" charset="0"/>
              </a:rPr>
              <a:t>첫번째</a:t>
            </a:r>
            <a:r>
              <a:rPr lang="en-US" altLang="ko-KR" sz="2000">
                <a:solidFill>
                  <a:srgbClr val="FFFF00"/>
                </a:solidFill>
                <a:latin typeface="Krone" charset="0"/>
              </a:rPr>
              <a:t>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ko-KR" altLang="en-US" sz="2000">
                <a:solidFill>
                  <a:srgbClr val="FFFF00"/>
                </a:solidFill>
                <a:latin typeface="Krone" charset="0"/>
              </a:rPr>
              <a:t>예루살렘</a:t>
            </a:r>
            <a:r>
              <a:rPr lang="en-US" altLang="ko-KR" sz="2000">
                <a:solidFill>
                  <a:srgbClr val="FFFF00"/>
                </a:solidFill>
                <a:latin typeface="Krone" charset="0"/>
              </a:rPr>
              <a:t> </a:t>
            </a:r>
            <a:r>
              <a:rPr lang="ko-KR" altLang="en-US" sz="2000">
                <a:solidFill>
                  <a:srgbClr val="FFFF00"/>
                </a:solidFill>
                <a:latin typeface="Krone" charset="0"/>
              </a:rPr>
              <a:t>사역</a:t>
            </a:r>
            <a:endParaRPr lang="en-US" altLang="ko-KR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4377" name="Oval 41">
            <a:extLst>
              <a:ext uri="{FF2B5EF4-FFF2-40B4-BE49-F238E27FC236}">
                <a16:creationId xmlns:a16="http://schemas.microsoft.com/office/drawing/2014/main" id="{AB2CE8DC-F929-6842-B4B0-9960D4A8C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78" name="Line 42">
            <a:extLst>
              <a:ext uri="{FF2B5EF4-FFF2-40B4-BE49-F238E27FC236}">
                <a16:creationId xmlns:a16="http://schemas.microsoft.com/office/drawing/2014/main" id="{9B23221B-3473-A540-BADD-6DC35954CE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79" name="Rectangle 43">
            <a:extLst>
              <a:ext uri="{FF2B5EF4-FFF2-40B4-BE49-F238E27FC236}">
                <a16:creationId xmlns:a16="http://schemas.microsoft.com/office/drawing/2014/main" id="{DCB686ED-3DA1-534A-9A48-DEBEEB0E3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14380" name="Text Box 44">
            <a:extLst>
              <a:ext uri="{FF2B5EF4-FFF2-40B4-BE49-F238E27FC236}">
                <a16:creationId xmlns:a16="http://schemas.microsoft.com/office/drawing/2014/main" id="{E3CB8C18-C1E3-7948-81D6-ED33EE723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  <p:grpSp>
        <p:nvGrpSpPr>
          <p:cNvPr id="14381" name="Group 45">
            <a:extLst>
              <a:ext uri="{FF2B5EF4-FFF2-40B4-BE49-F238E27FC236}">
                <a16:creationId xmlns:a16="http://schemas.microsoft.com/office/drawing/2014/main" id="{96C6242E-AA35-1347-AC0E-4DD435F73CD6}"/>
              </a:ext>
            </a:extLst>
          </p:cNvPr>
          <p:cNvGrpSpPr>
            <a:grpSpLocks/>
          </p:cNvGrpSpPr>
          <p:nvPr/>
        </p:nvGrpSpPr>
        <p:grpSpPr bwMode="auto">
          <a:xfrm>
            <a:off x="5021263" y="3751263"/>
            <a:ext cx="2870200" cy="1957387"/>
            <a:chOff x="3163" y="2363"/>
            <a:chExt cx="1808" cy="1233"/>
          </a:xfrm>
        </p:grpSpPr>
        <p:sp>
          <p:nvSpPr>
            <p:cNvPr id="14382" name="Rectangle 46">
              <a:extLst>
                <a:ext uri="{FF2B5EF4-FFF2-40B4-BE49-F238E27FC236}">
                  <a16:creationId xmlns:a16="http://schemas.microsoft.com/office/drawing/2014/main" id="{C495F68C-A605-1B4F-BD4E-6F77FAB82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" y="2409"/>
              <a:ext cx="1777" cy="11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grpSp>
          <p:nvGrpSpPr>
            <p:cNvPr id="3" name="Group 47">
              <a:extLst>
                <a:ext uri="{FF2B5EF4-FFF2-40B4-BE49-F238E27FC236}">
                  <a16:creationId xmlns:a16="http://schemas.microsoft.com/office/drawing/2014/main" id="{70F5289F-60BB-944D-9CBF-48384E74DE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3" y="2363"/>
              <a:ext cx="1728" cy="1147"/>
              <a:chOff x="3260" y="2363"/>
              <a:chExt cx="1728" cy="1147"/>
            </a:xfrm>
          </p:grpSpPr>
          <p:pic>
            <p:nvPicPr>
              <p:cNvPr id="14384" name="Picture 48">
                <a:extLst>
                  <a:ext uri="{FF2B5EF4-FFF2-40B4-BE49-F238E27FC236}">
                    <a16:creationId xmlns:a16="http://schemas.microsoft.com/office/drawing/2014/main" id="{AD11C33B-EAF8-6E44-A29C-0DA0FA8B0D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221"/>
              <a:stretch>
                <a:fillRect/>
              </a:stretch>
            </p:blipFill>
            <p:spPr bwMode="auto">
              <a:xfrm>
                <a:off x="3260" y="2363"/>
                <a:ext cx="1728" cy="1147"/>
              </a:xfrm>
              <a:prstGeom prst="rect">
                <a:avLst/>
              </a:prstGeom>
              <a:noFill/>
              <a:ln w="5715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125724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4385" name="Text Box 49">
                <a:extLst>
                  <a:ext uri="{FF2B5EF4-FFF2-40B4-BE49-F238E27FC236}">
                    <a16:creationId xmlns:a16="http://schemas.microsoft.com/office/drawing/2014/main" id="{6CDCCBCC-F8F2-F34A-872F-6BA1535EF0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63" y="3081"/>
                <a:ext cx="150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81320" dir="2319588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ko-KR" altLang="en-US" sz="2000">
                    <a:solidFill>
                      <a:schemeClr val="bg2"/>
                    </a:solidFill>
                    <a:latin typeface="Arial" charset="0"/>
                    <a:ea typeface="굴림" charset="0"/>
                  </a:rPr>
                  <a:t>실로</a:t>
                </a:r>
                <a:r>
                  <a:rPr lang="en-US" altLang="ko-KR" sz="2000">
                    <a:solidFill>
                      <a:schemeClr val="bg2"/>
                    </a:solidFill>
                    <a:latin typeface="Arial" charset="0"/>
                    <a:ea typeface="굴림" charset="0"/>
                  </a:rPr>
                  <a:t>: </a:t>
                </a:r>
                <a:r>
                  <a:rPr lang="ko-KR" altLang="en-US" sz="2000">
                    <a:solidFill>
                      <a:schemeClr val="bg2"/>
                    </a:solidFill>
                    <a:latin typeface="Arial" charset="0"/>
                    <a:ea typeface="굴림" charset="0"/>
                  </a:rPr>
                  <a:t>성막</a:t>
                </a:r>
                <a:endParaRPr lang="en-US" altLang="ko-KR">
                  <a:solidFill>
                    <a:schemeClr val="bg2"/>
                  </a:solidFill>
                  <a:latin typeface="Comic Sans MS" charset="0"/>
                  <a:ea typeface="굴림" charset="0"/>
                </a:endParaRPr>
              </a:p>
            </p:txBody>
          </p:sp>
        </p:grpSp>
      </p:grpSp>
      <p:sp>
        <p:nvSpPr>
          <p:cNvPr id="14386" name="Rectangle 50">
            <a:extLst>
              <a:ext uri="{FF2B5EF4-FFF2-40B4-BE49-F238E27FC236}">
                <a16:creationId xmlns:a16="http://schemas.microsoft.com/office/drawing/2014/main" id="{C8E25939-B603-C74A-A871-6C8B7F001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2501900"/>
            <a:ext cx="422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>
                <a:solidFill>
                  <a:schemeClr val="tx1"/>
                </a:solidFill>
                <a:latin typeface="Comic Sans MS" charset="0"/>
                <a:ea typeface="굴림" charset="0"/>
              </a:rPr>
              <a:t>2.</a:t>
            </a:r>
            <a:endParaRPr lang="en-US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  <p:bldP spid="14366" grpId="0" animBg="1"/>
      <p:bldP spid="14367" grpId="0" animBg="1"/>
      <p:bldP spid="143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779CD8EE-5A79-DA4C-BA75-3F44DAF8DA9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F9BDE82D-750F-9B4C-8046-4D0EBF763912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5364" name="Oval 4">
              <a:extLst>
                <a:ext uri="{FF2B5EF4-FFF2-40B4-BE49-F238E27FC236}">
                  <a16:creationId xmlns:a16="http://schemas.microsoft.com/office/drawing/2014/main" id="{D2A0833C-0667-614D-A61E-5B3F5FD8F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15365" name="Oval 5">
              <a:extLst>
                <a:ext uri="{FF2B5EF4-FFF2-40B4-BE49-F238E27FC236}">
                  <a16:creationId xmlns:a16="http://schemas.microsoft.com/office/drawing/2014/main" id="{88E998C5-69C1-2143-9C63-3E0B58027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15366" name="Oval 6">
              <a:extLst>
                <a:ext uri="{FF2B5EF4-FFF2-40B4-BE49-F238E27FC236}">
                  <a16:creationId xmlns:a16="http://schemas.microsoft.com/office/drawing/2014/main" id="{A4F60020-E4C1-9B47-B66A-1E66DE898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15367" name="Oval 7">
              <a:extLst>
                <a:ext uri="{FF2B5EF4-FFF2-40B4-BE49-F238E27FC236}">
                  <a16:creationId xmlns:a16="http://schemas.microsoft.com/office/drawing/2014/main" id="{4E56B5BD-3A57-D847-B7ED-3E8DCA2A9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15368" name="Rectangle 8">
            <a:extLst>
              <a:ext uri="{FF2B5EF4-FFF2-40B4-BE49-F238E27FC236}">
                <a16:creationId xmlns:a16="http://schemas.microsoft.com/office/drawing/2014/main" id="{6FFC8A95-51D5-6047-A510-C7357D191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369" name="Oval 9">
            <a:extLst>
              <a:ext uri="{FF2B5EF4-FFF2-40B4-BE49-F238E27FC236}">
                <a16:creationId xmlns:a16="http://schemas.microsoft.com/office/drawing/2014/main" id="{8F1BFC81-9A2B-4D4A-BDEB-4BA5C79EEC72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370" name="Rectangle 10">
            <a:extLst>
              <a:ext uri="{FF2B5EF4-FFF2-40B4-BE49-F238E27FC236}">
                <a16:creationId xmlns:a16="http://schemas.microsoft.com/office/drawing/2014/main" id="{D57BF62C-B692-344F-8BDD-E8ACDC692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371" name="Rectangle 11">
            <a:extLst>
              <a:ext uri="{FF2B5EF4-FFF2-40B4-BE49-F238E27FC236}">
                <a16:creationId xmlns:a16="http://schemas.microsoft.com/office/drawing/2014/main" id="{DA3238B0-0D73-4C41-9665-3A4355C89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449513"/>
            <a:ext cx="2062162" cy="5778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00"/>
                </a:solidFill>
                <a:latin typeface="Krone" charset="0"/>
                <a:ea typeface="굴림" charset="0"/>
              </a:rPr>
              <a:t>2. </a:t>
            </a:r>
            <a:r>
              <a:rPr lang="ko-KR" altLang="en-US" sz="2000">
                <a:solidFill>
                  <a:srgbClr val="FFFF00"/>
                </a:solidFill>
                <a:latin typeface="Krone" charset="0"/>
                <a:ea typeface="굴림" charset="0"/>
              </a:rPr>
              <a:t>사마리아</a:t>
            </a:r>
            <a:r>
              <a:rPr lang="en-US" altLang="ko-KR" sz="2000">
                <a:solidFill>
                  <a:srgbClr val="FFFF00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rgbClr val="FFFF00"/>
                </a:solidFill>
                <a:latin typeface="Krone" charset="0"/>
                <a:ea typeface="굴림" charset="0"/>
              </a:rPr>
              <a:t>지역</a:t>
            </a:r>
            <a:endParaRPr lang="en-US" altLang="ko-KR" sz="2000">
              <a:solidFill>
                <a:srgbClr val="FFFF00"/>
              </a:solidFill>
              <a:latin typeface="Krone" charset="0"/>
              <a:ea typeface="굴림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00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rgbClr val="FFFF00"/>
                </a:solidFill>
                <a:latin typeface="Krone" charset="0"/>
                <a:ea typeface="굴림" charset="0"/>
              </a:rPr>
              <a:t>경유</a:t>
            </a:r>
            <a:endParaRPr lang="en-US" altLang="ko-KR" sz="2000">
              <a:solidFill>
                <a:srgbClr val="FFFF00"/>
              </a:solidFill>
              <a:latin typeface="Krone" charset="0"/>
              <a:ea typeface="굴림" charset="0"/>
            </a:endParaRPr>
          </a:p>
        </p:txBody>
      </p:sp>
      <p:sp>
        <p:nvSpPr>
          <p:cNvPr id="15372" name="Line 12">
            <a:extLst>
              <a:ext uri="{FF2B5EF4-FFF2-40B4-BE49-F238E27FC236}">
                <a16:creationId xmlns:a16="http://schemas.microsoft.com/office/drawing/2014/main" id="{62F66659-9F86-BB44-8204-38717E5176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373" name="Line 13">
            <a:extLst>
              <a:ext uri="{FF2B5EF4-FFF2-40B4-BE49-F238E27FC236}">
                <a16:creationId xmlns:a16="http://schemas.microsoft.com/office/drawing/2014/main" id="{8678C3C5-B29B-034B-859D-EACB8E20D8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374" name="Rectangle 14">
            <a:extLst>
              <a:ext uri="{FF2B5EF4-FFF2-40B4-BE49-F238E27FC236}">
                <a16:creationId xmlns:a16="http://schemas.microsoft.com/office/drawing/2014/main" id="{51B0FB85-3B66-7449-A4FA-278E78DC4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822325"/>
            <a:ext cx="2608262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altLang="ko-KR" sz="2000">
                <a:solidFill>
                  <a:schemeClr val="tx1"/>
                </a:solidFill>
                <a:latin typeface="Krone" charset="0"/>
                <a:ea typeface="굴림" charset="0"/>
              </a:rPr>
              <a:t>3.   </a:t>
            </a:r>
            <a:r>
              <a:rPr lang="ko-KR" altLang="en-US" sz="2000">
                <a:solidFill>
                  <a:srgbClr val="FFFF00"/>
                </a:solidFill>
                <a:latin typeface="Krone" charset="0"/>
                <a:ea typeface="굴림" charset="0"/>
              </a:rPr>
              <a:t>가버나움에서의</a:t>
            </a:r>
            <a:endParaRPr lang="en-US" altLang="ko-KR" sz="2000">
              <a:solidFill>
                <a:srgbClr val="FFFF00"/>
              </a:solidFill>
              <a:latin typeface="Krone" charset="0"/>
              <a:ea typeface="굴림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00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chemeClr val="tx1"/>
                </a:solidFill>
                <a:latin typeface="Krone" charset="0"/>
                <a:ea typeface="굴림" charset="0"/>
              </a:rPr>
              <a:t>갈릴리</a:t>
            </a:r>
            <a:r>
              <a:rPr lang="en-US" altLang="ko-KR" sz="2000">
                <a:solidFill>
                  <a:schemeClr val="tx1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chemeClr val="tx1"/>
                </a:solidFill>
                <a:latin typeface="Krone" charset="0"/>
                <a:ea typeface="굴림" charset="0"/>
              </a:rPr>
              <a:t>사역</a:t>
            </a:r>
            <a:endParaRPr lang="en-US" altLang="ko-KR" sz="2000">
              <a:solidFill>
                <a:schemeClr val="tx1"/>
              </a:solidFill>
              <a:latin typeface="Krone" charset="0"/>
              <a:ea typeface="굴림" charset="0"/>
            </a:endParaRPr>
          </a:p>
        </p:txBody>
      </p:sp>
      <p:sp>
        <p:nvSpPr>
          <p:cNvPr id="15375" name="Line 15">
            <a:extLst>
              <a:ext uri="{FF2B5EF4-FFF2-40B4-BE49-F238E27FC236}">
                <a16:creationId xmlns:a16="http://schemas.microsoft.com/office/drawing/2014/main" id="{6BB9C377-C9EB-F846-B6B7-598A4B96BE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8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376" name="Oval 16">
            <a:extLst>
              <a:ext uri="{FF2B5EF4-FFF2-40B4-BE49-F238E27FC236}">
                <a16:creationId xmlns:a16="http://schemas.microsoft.com/office/drawing/2014/main" id="{A3438C5F-FACD-924E-8870-D7A7DFD9B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3" y="628650"/>
            <a:ext cx="549275" cy="550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000" b="0">
              <a:solidFill>
                <a:srgbClr val="FF0000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15377" name="Oval 17">
            <a:extLst>
              <a:ext uri="{FF2B5EF4-FFF2-40B4-BE49-F238E27FC236}">
                <a16:creationId xmlns:a16="http://schemas.microsoft.com/office/drawing/2014/main" id="{C103739D-9010-E645-A4CA-9FA0955DF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371600"/>
            <a:ext cx="1828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378" name="Rectangle 18">
            <a:extLst>
              <a:ext uri="{FF2B5EF4-FFF2-40B4-BE49-F238E27FC236}">
                <a16:creationId xmlns:a16="http://schemas.microsoft.com/office/drawing/2014/main" id="{44B4CBEB-B68E-4E46-9FD7-0757A2F66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915025"/>
            <a:ext cx="8408987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엉겅퀴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모양의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예수님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여행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경로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  <p:sp>
        <p:nvSpPr>
          <p:cNvPr id="15379" name="Text Box 19">
            <a:extLst>
              <a:ext uri="{FF2B5EF4-FFF2-40B4-BE49-F238E27FC236}">
                <a16:creationId xmlns:a16="http://schemas.microsoft.com/office/drawing/2014/main" id="{39D0A509-C47F-C241-A61A-33ABB8160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0"/>
            <a:ext cx="35718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마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. 4:13-16; 9:1</a:t>
            </a:r>
          </a:p>
        </p:txBody>
      </p:sp>
      <p:sp>
        <p:nvSpPr>
          <p:cNvPr id="15380" name="Rectangle 20">
            <a:extLst>
              <a:ext uri="{FF2B5EF4-FFF2-40B4-BE49-F238E27FC236}">
                <a16:creationId xmlns:a16="http://schemas.microsoft.com/office/drawing/2014/main" id="{4E0C6A71-C4CB-0147-AFE3-9805C083F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15381" name="AutoShape 21">
            <a:extLst>
              <a:ext uri="{FF2B5EF4-FFF2-40B4-BE49-F238E27FC236}">
                <a16:creationId xmlns:a16="http://schemas.microsoft.com/office/drawing/2014/main" id="{FEB66115-E2D9-FF46-A04A-B33812EB0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382" name="Rectangle 22">
            <a:extLst>
              <a:ext uri="{FF2B5EF4-FFF2-40B4-BE49-F238E27FC236}">
                <a16:creationId xmlns:a16="http://schemas.microsoft.com/office/drawing/2014/main" id="{964F0FA7-0BE3-B547-9048-1934AA45B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383" name="Line 23">
            <a:extLst>
              <a:ext uri="{FF2B5EF4-FFF2-40B4-BE49-F238E27FC236}">
                <a16:creationId xmlns:a16="http://schemas.microsoft.com/office/drawing/2014/main" id="{64C598B4-9CA2-FF4F-897E-DB33EA7774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384" name="Line 24">
            <a:extLst>
              <a:ext uri="{FF2B5EF4-FFF2-40B4-BE49-F238E27FC236}">
                <a16:creationId xmlns:a16="http://schemas.microsoft.com/office/drawing/2014/main" id="{2FF0A119-6B67-5A44-B266-9CD60E5FAE3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385" name="Line 25">
            <a:extLst>
              <a:ext uri="{FF2B5EF4-FFF2-40B4-BE49-F238E27FC236}">
                <a16:creationId xmlns:a16="http://schemas.microsoft.com/office/drawing/2014/main" id="{9DCC36CC-5BFE-E247-B8AA-DA0F801734E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386" name="Line 26">
            <a:extLst>
              <a:ext uri="{FF2B5EF4-FFF2-40B4-BE49-F238E27FC236}">
                <a16:creationId xmlns:a16="http://schemas.microsoft.com/office/drawing/2014/main" id="{D1F420EE-5054-9E4D-BE00-639C77AB10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387" name="Line 27">
            <a:extLst>
              <a:ext uri="{FF2B5EF4-FFF2-40B4-BE49-F238E27FC236}">
                <a16:creationId xmlns:a16="http://schemas.microsoft.com/office/drawing/2014/main" id="{F9C28601-7225-5D4C-855E-15EB2D12EE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388" name="Rectangle 28">
            <a:extLst>
              <a:ext uri="{FF2B5EF4-FFF2-40B4-BE49-F238E27FC236}">
                <a16:creationId xmlns:a16="http://schemas.microsoft.com/office/drawing/2014/main" id="{23DB6E39-D9AD-3E44-A3DE-47A80411E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15389" name="Rectangle 29">
            <a:extLst>
              <a:ext uri="{FF2B5EF4-FFF2-40B4-BE49-F238E27FC236}">
                <a16:creationId xmlns:a16="http://schemas.microsoft.com/office/drawing/2014/main" id="{1FC2B4E4-CD7E-C444-8BF3-98D10223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390" name="Line 30">
            <a:extLst>
              <a:ext uri="{FF2B5EF4-FFF2-40B4-BE49-F238E27FC236}">
                <a16:creationId xmlns:a16="http://schemas.microsoft.com/office/drawing/2014/main" id="{F3F4DA6A-755C-F842-A2DF-AA15B7E2673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391" name="Line 31">
            <a:extLst>
              <a:ext uri="{FF2B5EF4-FFF2-40B4-BE49-F238E27FC236}">
                <a16:creationId xmlns:a16="http://schemas.microsoft.com/office/drawing/2014/main" id="{846C7BB2-3EEB-3B49-9864-2EACE9A3130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392" name="Rectangle 32">
            <a:extLst>
              <a:ext uri="{FF2B5EF4-FFF2-40B4-BE49-F238E27FC236}">
                <a16:creationId xmlns:a16="http://schemas.microsoft.com/office/drawing/2014/main" id="{D391FD4C-F074-5E47-9314-57D84407E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393" name="Rectangle 33">
            <a:extLst>
              <a:ext uri="{FF2B5EF4-FFF2-40B4-BE49-F238E27FC236}">
                <a16:creationId xmlns:a16="http://schemas.microsoft.com/office/drawing/2014/main" id="{9FC5B252-5896-8D4D-BE43-3712F81F6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394" name="Rectangle 34">
            <a:extLst>
              <a:ext uri="{FF2B5EF4-FFF2-40B4-BE49-F238E27FC236}">
                <a16:creationId xmlns:a16="http://schemas.microsoft.com/office/drawing/2014/main" id="{64BECE93-E7D2-6A40-9CD2-B72D34FA6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15395" name="Text Box 35">
            <a:extLst>
              <a:ext uri="{FF2B5EF4-FFF2-40B4-BE49-F238E27FC236}">
                <a16:creationId xmlns:a16="http://schemas.microsoft.com/office/drawing/2014/main" id="{9FE1520A-A246-B143-80FD-2C658708E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15396" name="Oval 36">
            <a:extLst>
              <a:ext uri="{FF2B5EF4-FFF2-40B4-BE49-F238E27FC236}">
                <a16:creationId xmlns:a16="http://schemas.microsoft.com/office/drawing/2014/main" id="{1624E081-34FE-A640-8E51-7193DA1E1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685800"/>
            <a:ext cx="204787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397" name="Rectangle 37">
            <a:extLst>
              <a:ext uri="{FF2B5EF4-FFF2-40B4-BE49-F238E27FC236}">
                <a16:creationId xmlns:a16="http://schemas.microsoft.com/office/drawing/2014/main" id="{01C9C148-8347-974C-BF8B-10471831F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4022725"/>
            <a:ext cx="2405062" cy="5778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342900" indent="-342900" algn="r">
              <a:lnSpc>
                <a:spcPct val="55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ko-KR" altLang="en-US" sz="2000">
                <a:solidFill>
                  <a:srgbClr val="FFFF00"/>
                </a:solidFill>
                <a:latin typeface="Krone" charset="0"/>
                <a:ea typeface="굴림" charset="0"/>
              </a:rPr>
              <a:t>주님의</a:t>
            </a:r>
            <a:r>
              <a:rPr lang="en-US" altLang="ko-KR" sz="2000">
                <a:solidFill>
                  <a:srgbClr val="FFFF00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rgbClr val="FFFF00"/>
                </a:solidFill>
                <a:latin typeface="Krone" charset="0"/>
                <a:ea typeface="굴림" charset="0"/>
              </a:rPr>
              <a:t>첫</a:t>
            </a:r>
            <a:r>
              <a:rPr lang="en-US" altLang="ko-KR" sz="2000">
                <a:solidFill>
                  <a:srgbClr val="FFFF00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rgbClr val="FFFF00"/>
                </a:solidFill>
                <a:latin typeface="Krone" charset="0"/>
                <a:ea typeface="굴림" charset="0"/>
              </a:rPr>
              <a:t>번째</a:t>
            </a:r>
            <a:endParaRPr lang="en-US" altLang="ko-KR" sz="2000">
              <a:solidFill>
                <a:srgbClr val="FFFF00"/>
              </a:solidFill>
              <a:latin typeface="Krone" charset="0"/>
              <a:ea typeface="굴림" charset="0"/>
            </a:endParaRPr>
          </a:p>
          <a:p>
            <a:pPr marL="342900" indent="-3429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00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rgbClr val="FFFF00"/>
                </a:solidFill>
                <a:latin typeface="Krone" charset="0"/>
                <a:ea typeface="굴림" charset="0"/>
              </a:rPr>
              <a:t>예루살렘</a:t>
            </a:r>
            <a:r>
              <a:rPr lang="en-US" altLang="ko-KR" sz="2000">
                <a:solidFill>
                  <a:srgbClr val="FFFF00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rgbClr val="FFFF00"/>
                </a:solidFill>
                <a:latin typeface="Krone" charset="0"/>
                <a:ea typeface="굴림" charset="0"/>
              </a:rPr>
              <a:t>사역</a:t>
            </a:r>
            <a:endParaRPr lang="en-US" altLang="ko-KR" sz="2000">
              <a:solidFill>
                <a:srgbClr val="FFFF00"/>
              </a:solidFill>
              <a:latin typeface="Krone" charset="0"/>
              <a:ea typeface="굴림" charset="0"/>
            </a:endParaRPr>
          </a:p>
        </p:txBody>
      </p:sp>
      <p:sp>
        <p:nvSpPr>
          <p:cNvPr id="15398" name="Oval 38">
            <a:extLst>
              <a:ext uri="{FF2B5EF4-FFF2-40B4-BE49-F238E27FC236}">
                <a16:creationId xmlns:a16="http://schemas.microsoft.com/office/drawing/2014/main" id="{A0FD8C14-0458-E94E-9F57-5E6D3D7D5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399" name="Line 39">
            <a:extLst>
              <a:ext uri="{FF2B5EF4-FFF2-40B4-BE49-F238E27FC236}">
                <a16:creationId xmlns:a16="http://schemas.microsoft.com/office/drawing/2014/main" id="{C9A47E16-D077-0649-886E-56A7763F9D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400" name="Rectangle 40">
            <a:extLst>
              <a:ext uri="{FF2B5EF4-FFF2-40B4-BE49-F238E27FC236}">
                <a16:creationId xmlns:a16="http://schemas.microsoft.com/office/drawing/2014/main" id="{A940F7ED-07D9-B640-8C4F-AA7AD2152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15401" name="Text Box 41">
            <a:extLst>
              <a:ext uri="{FF2B5EF4-FFF2-40B4-BE49-F238E27FC236}">
                <a16:creationId xmlns:a16="http://schemas.microsoft.com/office/drawing/2014/main" id="{4C70FF9D-4E95-4A4D-84D6-A7EE0F5BA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7" grpId="0" animBg="1"/>
      <p:bldP spid="1539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hidden="1">
            <a:extLst>
              <a:ext uri="{FF2B5EF4-FFF2-40B4-BE49-F238E27FC236}">
                <a16:creationId xmlns:a16="http://schemas.microsoft.com/office/drawing/2014/main" id="{6529ED35-30C3-1D44-AE8E-E1279721FF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6387" name="Picture 3" descr="Southern shore of Galilee from above, tb n040700 sr">
            <a:extLst>
              <a:ext uri="{FF2B5EF4-FFF2-40B4-BE49-F238E27FC236}">
                <a16:creationId xmlns:a16="http://schemas.microsoft.com/office/drawing/2014/main" id="{927221E0-4D2C-5A4F-8DC3-BBE8197382E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7986713" cy="575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C0CDBFA2-E866-4B45-B951-15A58E659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6389" name="Text Box 5">
            <a:extLst>
              <a:ext uri="{FF2B5EF4-FFF2-40B4-BE49-F238E27FC236}">
                <a16:creationId xmlns:a16="http://schemas.microsoft.com/office/drawing/2014/main" id="{930C1FA0-C219-2A4D-80CA-31518D640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.:</a:t>
            </a:r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5B13AA90-BE4E-BB4F-86AB-BD1645378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갈릴리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바다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,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북서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해안</a:t>
            </a:r>
            <a:endParaRPr lang="en-US" altLang="ko-KR" sz="2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grpSp>
        <p:nvGrpSpPr>
          <p:cNvPr id="16391" name="Group 7">
            <a:extLst>
              <a:ext uri="{FF2B5EF4-FFF2-40B4-BE49-F238E27FC236}">
                <a16:creationId xmlns:a16="http://schemas.microsoft.com/office/drawing/2014/main" id="{54F14CE7-2A7D-FC46-958F-009453AB0F0A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806575"/>
            <a:ext cx="4206875" cy="744538"/>
            <a:chOff x="912" y="1138"/>
            <a:chExt cx="2650" cy="469"/>
          </a:xfrm>
        </p:grpSpPr>
        <p:sp>
          <p:nvSpPr>
            <p:cNvPr id="16392" name="Oval 8">
              <a:extLst>
                <a:ext uri="{FF2B5EF4-FFF2-40B4-BE49-F238E27FC236}">
                  <a16:creationId xmlns:a16="http://schemas.microsoft.com/office/drawing/2014/main" id="{8E9C82D5-1F43-D147-B015-C543C8B92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" y="1401"/>
              <a:ext cx="1368" cy="20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16393" name="Text Box 9">
              <a:extLst>
                <a:ext uri="{FF2B5EF4-FFF2-40B4-BE49-F238E27FC236}">
                  <a16:creationId xmlns:a16="http://schemas.microsoft.com/office/drawing/2014/main" id="{1498DB38-2177-5D4F-94B4-41A7666BE1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1138"/>
              <a:ext cx="2650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>
                  <a:solidFill>
                    <a:schemeClr val="tx1"/>
                  </a:solidFill>
                  <a:latin typeface="Comic Sans MS" charset="0"/>
                  <a:ea typeface="굴림" charset="0"/>
                </a:rPr>
                <a:t>가버나움</a:t>
              </a:r>
              <a:r>
                <a:rPr lang="en-US" altLang="ko-KR">
                  <a:solidFill>
                    <a:schemeClr val="tx1"/>
                  </a:solidFill>
                  <a:latin typeface="Comic Sans MS" charset="0"/>
                  <a:ea typeface="굴림" charset="0"/>
                </a:rPr>
                <a:t>: </a:t>
              </a:r>
              <a:r>
                <a:rPr lang="ko-KR" altLang="en-US">
                  <a:solidFill>
                    <a:schemeClr val="tx1"/>
                  </a:solidFill>
                  <a:latin typeface="Comic Sans MS" charset="0"/>
                  <a:ea typeface="굴림" charset="0"/>
                </a:rPr>
                <a:t>사역</a:t>
              </a:r>
              <a:r>
                <a:rPr lang="en-US" altLang="ko-KR">
                  <a:solidFill>
                    <a:schemeClr val="tx1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>
                  <a:solidFill>
                    <a:schemeClr val="tx1"/>
                  </a:solidFill>
                  <a:latin typeface="Comic Sans MS" charset="0"/>
                  <a:ea typeface="굴림" charset="0"/>
                </a:rPr>
                <a:t>본거지</a:t>
              </a:r>
              <a:endParaRPr lang="en-US" altLang="ko-KR">
                <a:solidFill>
                  <a:schemeClr val="tx1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16394" name="Rectangle 10">
            <a:extLst>
              <a:ext uri="{FF2B5EF4-FFF2-40B4-BE49-F238E27FC236}">
                <a16:creationId xmlns:a16="http://schemas.microsoft.com/office/drawing/2014/main" id="{83EE4148-7BDA-9F4F-AA87-4D0CF6E7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16395" name="Rectangle 11">
            <a:extLst>
              <a:ext uri="{FF2B5EF4-FFF2-40B4-BE49-F238E27FC236}">
                <a16:creationId xmlns:a16="http://schemas.microsoft.com/office/drawing/2014/main" id="{08F5B753-D4D7-E64E-AE10-64123497C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16396" name="AutoShape 12">
            <a:extLst>
              <a:ext uri="{FF2B5EF4-FFF2-40B4-BE49-F238E27FC236}">
                <a16:creationId xmlns:a16="http://schemas.microsoft.com/office/drawing/2014/main" id="{E835789D-8EB2-2148-AA1C-56E771E42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6397" name="Rectangle 13">
            <a:extLst>
              <a:ext uri="{FF2B5EF4-FFF2-40B4-BE49-F238E27FC236}">
                <a16:creationId xmlns:a16="http://schemas.microsoft.com/office/drawing/2014/main" id="{044A6837-A918-DD47-8AA3-4B6B05A3D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6398" name="Line 14">
            <a:extLst>
              <a:ext uri="{FF2B5EF4-FFF2-40B4-BE49-F238E27FC236}">
                <a16:creationId xmlns:a16="http://schemas.microsoft.com/office/drawing/2014/main" id="{54D8B09E-B9B5-A545-A272-ABCFBB1AD8A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6399" name="Line 15">
            <a:extLst>
              <a:ext uri="{FF2B5EF4-FFF2-40B4-BE49-F238E27FC236}">
                <a16:creationId xmlns:a16="http://schemas.microsoft.com/office/drawing/2014/main" id="{F9089BC0-8FE8-DA4C-9B24-20C22502D13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6400" name="Line 16">
            <a:extLst>
              <a:ext uri="{FF2B5EF4-FFF2-40B4-BE49-F238E27FC236}">
                <a16:creationId xmlns:a16="http://schemas.microsoft.com/office/drawing/2014/main" id="{DE3B97C4-BF33-2546-A9A6-910C8CB6725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6401" name="Line 17">
            <a:extLst>
              <a:ext uri="{FF2B5EF4-FFF2-40B4-BE49-F238E27FC236}">
                <a16:creationId xmlns:a16="http://schemas.microsoft.com/office/drawing/2014/main" id="{4D045886-5580-124A-96D4-D820ED7F23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6402" name="Line 18">
            <a:extLst>
              <a:ext uri="{FF2B5EF4-FFF2-40B4-BE49-F238E27FC236}">
                <a16:creationId xmlns:a16="http://schemas.microsoft.com/office/drawing/2014/main" id="{CACED1FA-8039-144C-B26C-ED95934DBF7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6403" name="Rectangle 19">
            <a:extLst>
              <a:ext uri="{FF2B5EF4-FFF2-40B4-BE49-F238E27FC236}">
                <a16:creationId xmlns:a16="http://schemas.microsoft.com/office/drawing/2014/main" id="{F0417856-8258-AC42-BF06-2355A5604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16404" name="Rectangle 20">
            <a:extLst>
              <a:ext uri="{FF2B5EF4-FFF2-40B4-BE49-F238E27FC236}">
                <a16:creationId xmlns:a16="http://schemas.microsoft.com/office/drawing/2014/main" id="{539C26A7-098F-F445-BAC3-8EEA9FF16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6405" name="Line 21">
            <a:extLst>
              <a:ext uri="{FF2B5EF4-FFF2-40B4-BE49-F238E27FC236}">
                <a16:creationId xmlns:a16="http://schemas.microsoft.com/office/drawing/2014/main" id="{7E4F4FC0-D00D-8049-8E03-C7C7CBDB603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6406" name="Line 22">
            <a:extLst>
              <a:ext uri="{FF2B5EF4-FFF2-40B4-BE49-F238E27FC236}">
                <a16:creationId xmlns:a16="http://schemas.microsoft.com/office/drawing/2014/main" id="{C955904A-7A11-934E-A279-ABF9D6BE5A3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6407" name="Rectangle 23">
            <a:extLst>
              <a:ext uri="{FF2B5EF4-FFF2-40B4-BE49-F238E27FC236}">
                <a16:creationId xmlns:a16="http://schemas.microsoft.com/office/drawing/2014/main" id="{F2CA448F-6387-F541-858C-74765D52B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6408" name="Rectangle 24">
            <a:extLst>
              <a:ext uri="{FF2B5EF4-FFF2-40B4-BE49-F238E27FC236}">
                <a16:creationId xmlns:a16="http://schemas.microsoft.com/office/drawing/2014/main" id="{DDD9FBA8-DD67-2B40-AACC-971A272F7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6409" name="Rectangle 25">
            <a:extLst>
              <a:ext uri="{FF2B5EF4-FFF2-40B4-BE49-F238E27FC236}">
                <a16:creationId xmlns:a16="http://schemas.microsoft.com/office/drawing/2014/main" id="{550F77A0-53AA-014A-985D-481B95130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>
            <a:extLst>
              <a:ext uri="{FF2B5EF4-FFF2-40B4-BE49-F238E27FC236}">
                <a16:creationId xmlns:a16="http://schemas.microsoft.com/office/drawing/2014/main" id="{B2E3C700-463D-2247-BF11-5403E6EE64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7411" name="Picture 3" descr="Capernaum area aerial, 115-20tb">
            <a:extLst>
              <a:ext uri="{FF2B5EF4-FFF2-40B4-BE49-F238E27FC236}">
                <a16:creationId xmlns:a16="http://schemas.microsoft.com/office/drawing/2014/main" id="{3B434B7B-E70F-314D-94FD-985D037804F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496888"/>
            <a:ext cx="7948613" cy="578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12" name="Rectangle 4">
            <a:extLst>
              <a:ext uri="{FF2B5EF4-FFF2-40B4-BE49-F238E27FC236}">
                <a16:creationId xmlns:a16="http://schemas.microsoft.com/office/drawing/2014/main" id="{46E15B7E-2CF9-A040-823A-87754F814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7413" name="Text Box 5">
            <a:extLst>
              <a:ext uri="{FF2B5EF4-FFF2-40B4-BE49-F238E27FC236}">
                <a16:creationId xmlns:a16="http://schemas.microsoft.com/office/drawing/2014/main" id="{DFD433AD-14E7-464D-BF75-1B18235DE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.:</a:t>
            </a: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E76F3849-8AA6-8E4A-ADE2-3E59A5682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공중에서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바라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가버나움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17415" name="Rectangle 7">
            <a:extLst>
              <a:ext uri="{FF2B5EF4-FFF2-40B4-BE49-F238E27FC236}">
                <a16:creationId xmlns:a16="http://schemas.microsoft.com/office/drawing/2014/main" id="{4DBBC4C2-BC9E-0647-81AB-96432D907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17416" name="Rectangle 8">
            <a:extLst>
              <a:ext uri="{FF2B5EF4-FFF2-40B4-BE49-F238E27FC236}">
                <a16:creationId xmlns:a16="http://schemas.microsoft.com/office/drawing/2014/main" id="{582ECCF3-0D87-504A-BD04-2FE181D43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17417" name="AutoShape 9">
            <a:extLst>
              <a:ext uri="{FF2B5EF4-FFF2-40B4-BE49-F238E27FC236}">
                <a16:creationId xmlns:a16="http://schemas.microsoft.com/office/drawing/2014/main" id="{CC058328-D5CB-DC46-9A4F-AB8EE95BE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7418" name="Rectangle 10">
            <a:extLst>
              <a:ext uri="{FF2B5EF4-FFF2-40B4-BE49-F238E27FC236}">
                <a16:creationId xmlns:a16="http://schemas.microsoft.com/office/drawing/2014/main" id="{46AAC82F-6E48-084A-AD51-9C2FCAF31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7419" name="Line 11">
            <a:extLst>
              <a:ext uri="{FF2B5EF4-FFF2-40B4-BE49-F238E27FC236}">
                <a16:creationId xmlns:a16="http://schemas.microsoft.com/office/drawing/2014/main" id="{273E0FBF-35BE-6A45-8654-397B1B76B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7420" name="Line 12">
            <a:extLst>
              <a:ext uri="{FF2B5EF4-FFF2-40B4-BE49-F238E27FC236}">
                <a16:creationId xmlns:a16="http://schemas.microsoft.com/office/drawing/2014/main" id="{8EA68F97-12C7-F44B-955A-DA483983B35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7421" name="Line 13">
            <a:extLst>
              <a:ext uri="{FF2B5EF4-FFF2-40B4-BE49-F238E27FC236}">
                <a16:creationId xmlns:a16="http://schemas.microsoft.com/office/drawing/2014/main" id="{F3416D5F-140C-AE41-9818-BDF67F7B7D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7422" name="Line 14">
            <a:extLst>
              <a:ext uri="{FF2B5EF4-FFF2-40B4-BE49-F238E27FC236}">
                <a16:creationId xmlns:a16="http://schemas.microsoft.com/office/drawing/2014/main" id="{744EEDEC-3A09-2349-B060-43240E9CA55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7423" name="Line 15">
            <a:extLst>
              <a:ext uri="{FF2B5EF4-FFF2-40B4-BE49-F238E27FC236}">
                <a16:creationId xmlns:a16="http://schemas.microsoft.com/office/drawing/2014/main" id="{69C6FCB4-D151-EB4A-B406-7082F408D3F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7424" name="Rectangle 16">
            <a:extLst>
              <a:ext uri="{FF2B5EF4-FFF2-40B4-BE49-F238E27FC236}">
                <a16:creationId xmlns:a16="http://schemas.microsoft.com/office/drawing/2014/main" id="{2747362A-E7A2-7442-A53B-79F0CDEEC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17425" name="Rectangle 17">
            <a:extLst>
              <a:ext uri="{FF2B5EF4-FFF2-40B4-BE49-F238E27FC236}">
                <a16:creationId xmlns:a16="http://schemas.microsoft.com/office/drawing/2014/main" id="{A7286301-42C5-3045-B9DC-6EA13F0A9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7426" name="Line 18">
            <a:extLst>
              <a:ext uri="{FF2B5EF4-FFF2-40B4-BE49-F238E27FC236}">
                <a16:creationId xmlns:a16="http://schemas.microsoft.com/office/drawing/2014/main" id="{AA2D8BAD-B276-094B-9738-CD11DB19825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7427" name="Line 19">
            <a:extLst>
              <a:ext uri="{FF2B5EF4-FFF2-40B4-BE49-F238E27FC236}">
                <a16:creationId xmlns:a16="http://schemas.microsoft.com/office/drawing/2014/main" id="{2E64D3D4-B9A5-0944-8DF3-CD176065A78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7428" name="Rectangle 20">
            <a:extLst>
              <a:ext uri="{FF2B5EF4-FFF2-40B4-BE49-F238E27FC236}">
                <a16:creationId xmlns:a16="http://schemas.microsoft.com/office/drawing/2014/main" id="{220CA42E-EE99-1343-B8C3-EDE40CFB6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7429" name="Rectangle 21">
            <a:extLst>
              <a:ext uri="{FF2B5EF4-FFF2-40B4-BE49-F238E27FC236}">
                <a16:creationId xmlns:a16="http://schemas.microsoft.com/office/drawing/2014/main" id="{7D945FB5-2260-2A4D-91D7-37308B00E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7430" name="Rectangle 22">
            <a:extLst>
              <a:ext uri="{FF2B5EF4-FFF2-40B4-BE49-F238E27FC236}">
                <a16:creationId xmlns:a16="http://schemas.microsoft.com/office/drawing/2014/main" id="{C782D092-8F5A-B94C-9550-DDF16B800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hidden="1">
            <a:extLst>
              <a:ext uri="{FF2B5EF4-FFF2-40B4-BE49-F238E27FC236}">
                <a16:creationId xmlns:a16="http://schemas.microsoft.com/office/drawing/2014/main" id="{E7E96A15-47EE-0944-9A60-2D972C9709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8435" name="Picture 3" descr="Capernaum area aerial, 115-19tb">
            <a:extLst>
              <a:ext uri="{FF2B5EF4-FFF2-40B4-BE49-F238E27FC236}">
                <a16:creationId xmlns:a16="http://schemas.microsoft.com/office/drawing/2014/main" id="{7F50A139-EC6C-514D-B47B-86F527057CA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506413"/>
            <a:ext cx="7983537" cy="578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6" name="Rectangle 4">
            <a:extLst>
              <a:ext uri="{FF2B5EF4-FFF2-40B4-BE49-F238E27FC236}">
                <a16:creationId xmlns:a16="http://schemas.microsoft.com/office/drawing/2014/main" id="{F5E1D917-E206-CF49-BED4-550E7A2D8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C8BD15B6-D992-4245-B71B-47195EDA2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.:</a:t>
            </a: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7C27D333-7221-9649-9954-F8614AEEF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18439" name="Rectangle 7">
            <a:extLst>
              <a:ext uri="{FF2B5EF4-FFF2-40B4-BE49-F238E27FC236}">
                <a16:creationId xmlns:a16="http://schemas.microsoft.com/office/drawing/2014/main" id="{CCA6616B-C7EB-014E-BC62-4E4707F9E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18440" name="AutoShape 8">
            <a:extLst>
              <a:ext uri="{FF2B5EF4-FFF2-40B4-BE49-F238E27FC236}">
                <a16:creationId xmlns:a16="http://schemas.microsoft.com/office/drawing/2014/main" id="{4AEAFB64-97FA-814F-8CB4-97043836F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8441" name="Rectangle 9">
            <a:extLst>
              <a:ext uri="{FF2B5EF4-FFF2-40B4-BE49-F238E27FC236}">
                <a16:creationId xmlns:a16="http://schemas.microsoft.com/office/drawing/2014/main" id="{C120264D-3C31-AA47-AC25-394F8464F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8442" name="Line 10">
            <a:extLst>
              <a:ext uri="{FF2B5EF4-FFF2-40B4-BE49-F238E27FC236}">
                <a16:creationId xmlns:a16="http://schemas.microsoft.com/office/drawing/2014/main" id="{549470E7-3944-C642-9D8D-3FBAEE704CF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8443" name="Line 11">
            <a:extLst>
              <a:ext uri="{FF2B5EF4-FFF2-40B4-BE49-F238E27FC236}">
                <a16:creationId xmlns:a16="http://schemas.microsoft.com/office/drawing/2014/main" id="{09036F25-4B02-D149-BD98-E0639DE6776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8444" name="Line 12">
            <a:extLst>
              <a:ext uri="{FF2B5EF4-FFF2-40B4-BE49-F238E27FC236}">
                <a16:creationId xmlns:a16="http://schemas.microsoft.com/office/drawing/2014/main" id="{BC761581-AA8F-4647-B75E-3B158F9FD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8445" name="Line 13">
            <a:extLst>
              <a:ext uri="{FF2B5EF4-FFF2-40B4-BE49-F238E27FC236}">
                <a16:creationId xmlns:a16="http://schemas.microsoft.com/office/drawing/2014/main" id="{7B346490-CBDA-3649-9576-B8962762F76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8446" name="Line 14">
            <a:extLst>
              <a:ext uri="{FF2B5EF4-FFF2-40B4-BE49-F238E27FC236}">
                <a16:creationId xmlns:a16="http://schemas.microsoft.com/office/drawing/2014/main" id="{B579A568-1223-F04F-880A-1C8FB3A34E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8447" name="Rectangle 15">
            <a:extLst>
              <a:ext uri="{FF2B5EF4-FFF2-40B4-BE49-F238E27FC236}">
                <a16:creationId xmlns:a16="http://schemas.microsoft.com/office/drawing/2014/main" id="{835A0B62-74B2-FB4A-AF5F-256B450A8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18448" name="Rectangle 16">
            <a:extLst>
              <a:ext uri="{FF2B5EF4-FFF2-40B4-BE49-F238E27FC236}">
                <a16:creationId xmlns:a16="http://schemas.microsoft.com/office/drawing/2014/main" id="{4ED53D82-4437-824A-8CCD-29513D91F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8449" name="Line 17">
            <a:extLst>
              <a:ext uri="{FF2B5EF4-FFF2-40B4-BE49-F238E27FC236}">
                <a16:creationId xmlns:a16="http://schemas.microsoft.com/office/drawing/2014/main" id="{DF7FB645-3F48-9E40-BC8C-7F85993C4B1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8450" name="Line 18">
            <a:extLst>
              <a:ext uri="{FF2B5EF4-FFF2-40B4-BE49-F238E27FC236}">
                <a16:creationId xmlns:a16="http://schemas.microsoft.com/office/drawing/2014/main" id="{9987DC88-5770-AF4B-9D48-6416017F116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8451" name="Rectangle 19">
            <a:extLst>
              <a:ext uri="{FF2B5EF4-FFF2-40B4-BE49-F238E27FC236}">
                <a16:creationId xmlns:a16="http://schemas.microsoft.com/office/drawing/2014/main" id="{2ADCA8FD-CEA6-894A-A5C1-0DDF8D88E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8452" name="Rectangle 20">
            <a:extLst>
              <a:ext uri="{FF2B5EF4-FFF2-40B4-BE49-F238E27FC236}">
                <a16:creationId xmlns:a16="http://schemas.microsoft.com/office/drawing/2014/main" id="{64FBC241-6088-1840-BD73-43F04BF6E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8453" name="Rectangle 21">
            <a:extLst>
              <a:ext uri="{FF2B5EF4-FFF2-40B4-BE49-F238E27FC236}">
                <a16:creationId xmlns:a16="http://schemas.microsoft.com/office/drawing/2014/main" id="{FA909D54-C155-9B4C-B962-F1F3905E8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18454" name="Text Box 22">
            <a:extLst>
              <a:ext uri="{FF2B5EF4-FFF2-40B4-BE49-F238E27FC236}">
                <a16:creationId xmlns:a16="http://schemas.microsoft.com/office/drawing/2014/main" id="{826FB602-034A-E84C-94FC-D2B88A3C1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공중에서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바라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가버나움</a:t>
            </a:r>
            <a:endParaRPr lang="en-US" altLang="ko-KR" sz="2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 hidden="1">
            <a:extLst>
              <a:ext uri="{FF2B5EF4-FFF2-40B4-BE49-F238E27FC236}">
                <a16:creationId xmlns:a16="http://schemas.microsoft.com/office/drawing/2014/main" id="{73EA4080-A792-614F-A3CA-347AA35B9F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9459" name="Picture 3" descr="Capernaum aerial, 115-18tb">
            <a:extLst>
              <a:ext uri="{FF2B5EF4-FFF2-40B4-BE49-F238E27FC236}">
                <a16:creationId xmlns:a16="http://schemas.microsoft.com/office/drawing/2014/main" id="{3F677C8F-70C5-B94A-ABA3-6107DACE719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06413"/>
            <a:ext cx="8002588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460" name="Rectangle 4">
            <a:extLst>
              <a:ext uri="{FF2B5EF4-FFF2-40B4-BE49-F238E27FC236}">
                <a16:creationId xmlns:a16="http://schemas.microsoft.com/office/drawing/2014/main" id="{C3CDB262-F44F-234D-B7FD-1E854F1E7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696C1DB3-5083-DA46-AE8D-E11FD1C38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:</a:t>
            </a:r>
          </a:p>
        </p:txBody>
      </p:sp>
      <p:sp>
        <p:nvSpPr>
          <p:cNvPr id="19462" name="Oval 6">
            <a:extLst>
              <a:ext uri="{FF2B5EF4-FFF2-40B4-BE49-F238E27FC236}">
                <a16:creationId xmlns:a16="http://schemas.microsoft.com/office/drawing/2014/main" id="{1347BCCB-61EE-194F-8801-77413A1EC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838" y="2370138"/>
            <a:ext cx="3181350" cy="7524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A9228ABD-92E6-FF42-B1DB-5A5D6C22A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19464" name="Rectangle 8">
            <a:extLst>
              <a:ext uri="{FF2B5EF4-FFF2-40B4-BE49-F238E27FC236}">
                <a16:creationId xmlns:a16="http://schemas.microsoft.com/office/drawing/2014/main" id="{FEA1C7C5-CFEE-144C-A1FF-29270506B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19465" name="AutoShape 9">
            <a:extLst>
              <a:ext uri="{FF2B5EF4-FFF2-40B4-BE49-F238E27FC236}">
                <a16:creationId xmlns:a16="http://schemas.microsoft.com/office/drawing/2014/main" id="{83C703C0-D032-264D-8A3F-08251DFA5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9466" name="Rectangle 10">
            <a:extLst>
              <a:ext uri="{FF2B5EF4-FFF2-40B4-BE49-F238E27FC236}">
                <a16:creationId xmlns:a16="http://schemas.microsoft.com/office/drawing/2014/main" id="{D6BEB98C-A155-9A42-8FFD-F86C353BC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9467" name="Line 11">
            <a:extLst>
              <a:ext uri="{FF2B5EF4-FFF2-40B4-BE49-F238E27FC236}">
                <a16:creationId xmlns:a16="http://schemas.microsoft.com/office/drawing/2014/main" id="{E8CED5DC-3B2A-414F-A4E6-31AEA6C41E5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9468" name="Line 12">
            <a:extLst>
              <a:ext uri="{FF2B5EF4-FFF2-40B4-BE49-F238E27FC236}">
                <a16:creationId xmlns:a16="http://schemas.microsoft.com/office/drawing/2014/main" id="{FBDD08FB-DC34-B84C-940D-5658BC3B469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9469" name="Line 13">
            <a:extLst>
              <a:ext uri="{FF2B5EF4-FFF2-40B4-BE49-F238E27FC236}">
                <a16:creationId xmlns:a16="http://schemas.microsoft.com/office/drawing/2014/main" id="{9D1E3483-4169-6C42-841C-4A827D5FBD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9470" name="Line 14">
            <a:extLst>
              <a:ext uri="{FF2B5EF4-FFF2-40B4-BE49-F238E27FC236}">
                <a16:creationId xmlns:a16="http://schemas.microsoft.com/office/drawing/2014/main" id="{2B047777-9FB8-9C4D-83FE-2B4D5EAFD05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9471" name="Line 15">
            <a:extLst>
              <a:ext uri="{FF2B5EF4-FFF2-40B4-BE49-F238E27FC236}">
                <a16:creationId xmlns:a16="http://schemas.microsoft.com/office/drawing/2014/main" id="{258FE577-097D-E642-9778-102A3DE2873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9472" name="Rectangle 16">
            <a:extLst>
              <a:ext uri="{FF2B5EF4-FFF2-40B4-BE49-F238E27FC236}">
                <a16:creationId xmlns:a16="http://schemas.microsoft.com/office/drawing/2014/main" id="{2FDD0B40-E54E-6349-999C-012CE1141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19473" name="Rectangle 17">
            <a:extLst>
              <a:ext uri="{FF2B5EF4-FFF2-40B4-BE49-F238E27FC236}">
                <a16:creationId xmlns:a16="http://schemas.microsoft.com/office/drawing/2014/main" id="{A903FE9E-1713-554D-90C1-2FA7FC0FB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9474" name="Line 18">
            <a:extLst>
              <a:ext uri="{FF2B5EF4-FFF2-40B4-BE49-F238E27FC236}">
                <a16:creationId xmlns:a16="http://schemas.microsoft.com/office/drawing/2014/main" id="{14DD5F07-453F-AB46-8011-82C22088EB2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9475" name="Line 19">
            <a:extLst>
              <a:ext uri="{FF2B5EF4-FFF2-40B4-BE49-F238E27FC236}">
                <a16:creationId xmlns:a16="http://schemas.microsoft.com/office/drawing/2014/main" id="{3F565228-FFC2-4F4D-A5F9-085F7AED7A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9476" name="Rectangle 20">
            <a:extLst>
              <a:ext uri="{FF2B5EF4-FFF2-40B4-BE49-F238E27FC236}">
                <a16:creationId xmlns:a16="http://schemas.microsoft.com/office/drawing/2014/main" id="{E7824503-37FB-7940-B0B0-63EA2E915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9477" name="Rectangle 21">
            <a:extLst>
              <a:ext uri="{FF2B5EF4-FFF2-40B4-BE49-F238E27FC236}">
                <a16:creationId xmlns:a16="http://schemas.microsoft.com/office/drawing/2014/main" id="{A4393DE9-93C2-9B4F-9052-66E2DA5DE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9478" name="Rectangle 22">
            <a:extLst>
              <a:ext uri="{FF2B5EF4-FFF2-40B4-BE49-F238E27FC236}">
                <a16:creationId xmlns:a16="http://schemas.microsoft.com/office/drawing/2014/main" id="{3535FF05-E059-534B-B5F7-CCB3EED47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19479" name="Text Box 23">
            <a:extLst>
              <a:ext uri="{FF2B5EF4-FFF2-40B4-BE49-F238E27FC236}">
                <a16:creationId xmlns:a16="http://schemas.microsoft.com/office/drawing/2014/main" id="{380E15F6-A58C-EC48-A6A9-7FF164439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공중에서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바라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가버나움</a:t>
            </a:r>
            <a:endParaRPr lang="en-US" altLang="ko-KR" sz="2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E1330FD-55F3-FA4F-ACD2-C2A87B4CA75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3331" r="3487" b="4442"/>
          <a:stretch>
            <a:fillRect/>
          </a:stretch>
        </p:blipFill>
        <p:spPr bwMode="auto">
          <a:xfrm>
            <a:off x="566738" y="538163"/>
            <a:ext cx="7985125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051" name="Group 3">
            <a:extLst>
              <a:ext uri="{FF2B5EF4-FFF2-40B4-BE49-F238E27FC236}">
                <a16:creationId xmlns:a16="http://schemas.microsoft.com/office/drawing/2014/main" id="{A49374A2-0CA0-3F42-9410-A67EFD3AD0BD}"/>
              </a:ext>
            </a:extLst>
          </p:cNvPr>
          <p:cNvGrpSpPr>
            <a:grpSpLocks/>
          </p:cNvGrpSpPr>
          <p:nvPr/>
        </p:nvGrpSpPr>
        <p:grpSpPr bwMode="auto">
          <a:xfrm>
            <a:off x="649288" y="2076450"/>
            <a:ext cx="1927225" cy="2925763"/>
            <a:chOff x="409" y="1308"/>
            <a:chExt cx="1214" cy="1843"/>
          </a:xfrm>
        </p:grpSpPr>
        <p:sp>
          <p:nvSpPr>
            <p:cNvPr id="2052" name="Rectangle 4">
              <a:extLst>
                <a:ext uri="{FF2B5EF4-FFF2-40B4-BE49-F238E27FC236}">
                  <a16:creationId xmlns:a16="http://schemas.microsoft.com/office/drawing/2014/main" id="{CD408657-46D2-064D-ACF5-FF973EA22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" y="2019"/>
              <a:ext cx="1214" cy="11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pPr algn="ctr"/>
              <a:r>
                <a:rPr lang="ko-KR" altLang="en-US" sz="2800" i="1">
                  <a:solidFill>
                    <a:srgbClr val="FAFD00"/>
                  </a:solidFill>
                </a:rPr>
                <a:t>하나님의</a:t>
              </a:r>
              <a:r>
                <a:rPr lang="en-US" altLang="ko-KR" sz="2800" i="1">
                  <a:solidFill>
                    <a:srgbClr val="FAFD00"/>
                  </a:solidFill>
                </a:rPr>
                <a:t> </a:t>
              </a:r>
            </a:p>
            <a:p>
              <a:pPr algn="ctr"/>
              <a:r>
                <a:rPr lang="ko-KR" altLang="en-US" sz="2800" i="1">
                  <a:solidFill>
                    <a:srgbClr val="FAFD00"/>
                  </a:solidFill>
                </a:rPr>
                <a:t>새로운</a:t>
              </a:r>
              <a:r>
                <a:rPr lang="en-US" altLang="ko-KR" sz="2800" i="1">
                  <a:solidFill>
                    <a:srgbClr val="FAFD00"/>
                  </a:solidFill>
                </a:rPr>
                <a:t>  </a:t>
              </a:r>
            </a:p>
            <a:p>
              <a:pPr algn="ctr"/>
              <a:r>
                <a:rPr lang="ko-KR" altLang="en-US" sz="2800" i="1">
                  <a:solidFill>
                    <a:srgbClr val="FAFD00"/>
                  </a:solidFill>
                </a:rPr>
                <a:t>프로그램의</a:t>
              </a:r>
              <a:endParaRPr lang="en-US" altLang="ko-KR" sz="2800" i="1">
                <a:solidFill>
                  <a:srgbClr val="FAFD00"/>
                </a:solidFill>
              </a:endParaRPr>
            </a:p>
            <a:p>
              <a:pPr algn="ctr"/>
              <a:r>
                <a:rPr lang="ko-KR" altLang="en-US" sz="2800" i="1">
                  <a:solidFill>
                    <a:srgbClr val="FAFD00"/>
                  </a:solidFill>
                </a:rPr>
                <a:t>절정</a:t>
              </a:r>
              <a:r>
                <a:rPr lang="en-US" altLang="ko-KR" sz="2800" i="1">
                  <a:solidFill>
                    <a:srgbClr val="FAFD00"/>
                  </a:solidFill>
                </a:rPr>
                <a:t>!</a:t>
              </a:r>
            </a:p>
          </p:txBody>
        </p:sp>
        <p:sp>
          <p:nvSpPr>
            <p:cNvPr id="2053" name="AutoShape 5">
              <a:extLst>
                <a:ext uri="{FF2B5EF4-FFF2-40B4-BE49-F238E27FC236}">
                  <a16:creationId xmlns:a16="http://schemas.microsoft.com/office/drawing/2014/main" id="{23CA95C6-F423-244B-9257-2B4503F46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" y="1308"/>
              <a:ext cx="736" cy="612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D34A"/>
                </a:gs>
                <a:gs pos="100000">
                  <a:srgbClr val="FFD34A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2054" name="Group 6">
            <a:extLst>
              <a:ext uri="{FF2B5EF4-FFF2-40B4-BE49-F238E27FC236}">
                <a16:creationId xmlns:a16="http://schemas.microsoft.com/office/drawing/2014/main" id="{4CEF0773-4314-6E41-955E-17383B018F2A}"/>
              </a:ext>
            </a:extLst>
          </p:cNvPr>
          <p:cNvGrpSpPr>
            <a:grpSpLocks/>
          </p:cNvGrpSpPr>
          <p:nvPr/>
        </p:nvGrpSpPr>
        <p:grpSpPr bwMode="auto">
          <a:xfrm>
            <a:off x="6416675" y="793750"/>
            <a:ext cx="2065338" cy="1997075"/>
            <a:chOff x="4042" y="491"/>
            <a:chExt cx="1301" cy="1258"/>
          </a:xfrm>
        </p:grpSpPr>
        <p:sp>
          <p:nvSpPr>
            <p:cNvPr id="2055" name="Rectangle 7">
              <a:extLst>
                <a:ext uri="{FF2B5EF4-FFF2-40B4-BE49-F238E27FC236}">
                  <a16:creationId xmlns:a16="http://schemas.microsoft.com/office/drawing/2014/main" id="{117D504B-FD7E-F641-9F0C-8E8909F56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491"/>
              <a:ext cx="1173" cy="1258"/>
            </a:xfrm>
            <a:prstGeom prst="rect">
              <a:avLst/>
            </a:prstGeom>
            <a:solidFill>
              <a:schemeClr val="accent1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25400" dir="108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2056" name="Rectangle 8">
              <a:extLst>
                <a:ext uri="{FF2B5EF4-FFF2-40B4-BE49-F238E27FC236}">
                  <a16:creationId xmlns:a16="http://schemas.microsoft.com/office/drawing/2014/main" id="{EBA03B66-27CF-0C4E-860F-E839A5478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" y="512"/>
              <a:ext cx="1301" cy="1093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r>
                <a:rPr lang="ko-KR" altLang="en-US" sz="2800" i="1">
                  <a:solidFill>
                    <a:srgbClr val="FAFD00"/>
                  </a:solidFill>
                  <a:latin typeface="Arial" panose="020B0604020202020204" pitchFamily="34" charset="0"/>
                </a:rPr>
                <a:t>“</a:t>
              </a:r>
              <a:r>
                <a:rPr lang="en-US" altLang="ko-KR" sz="2800" i="1">
                  <a:solidFill>
                    <a:srgbClr val="FAFD00"/>
                  </a:solidFill>
                  <a:latin typeface="Times" pitchFamily="2" charset="0"/>
                </a:rPr>
                <a:t>...</a:t>
              </a:r>
              <a:r>
                <a:rPr lang="ko-KR" altLang="en-US" sz="2800" i="1">
                  <a:solidFill>
                    <a:srgbClr val="FAFD00"/>
                  </a:solidFill>
                  <a:latin typeface="Times" pitchFamily="2" charset="0"/>
                </a:rPr>
                <a:t>때가</a:t>
              </a:r>
              <a:r>
                <a:rPr lang="en-US" altLang="ko-KR" sz="2800" i="1">
                  <a:solidFill>
                    <a:srgbClr val="FAFD00"/>
                  </a:solidFill>
                  <a:latin typeface="Times" pitchFamily="2" charset="0"/>
                </a:rPr>
                <a:t> </a:t>
              </a:r>
            </a:p>
            <a:p>
              <a:r>
                <a:rPr lang="ko-KR" altLang="en-US" sz="2800" i="1">
                  <a:solidFill>
                    <a:srgbClr val="FAFD00"/>
                  </a:solidFill>
                  <a:latin typeface="Times" pitchFamily="2" charset="0"/>
                </a:rPr>
                <a:t>차매</a:t>
              </a:r>
              <a:r>
                <a:rPr lang="en-US" altLang="ko-KR" sz="2800" i="1">
                  <a:solidFill>
                    <a:srgbClr val="FAFD00"/>
                  </a:solidFill>
                  <a:latin typeface="Times" pitchFamily="2" charset="0"/>
                </a:rPr>
                <a:t> ...</a:t>
              </a:r>
              <a:r>
                <a:rPr lang="ko-KR" altLang="en-US" sz="2800" i="1">
                  <a:solidFill>
                    <a:srgbClr val="FAFD00"/>
                  </a:solidFill>
                  <a:latin typeface="Arial" panose="020B0604020202020204" pitchFamily="34" charset="0"/>
                </a:rPr>
                <a:t>”</a:t>
              </a:r>
              <a:endParaRPr lang="en-US" altLang="ko-KR" sz="2800" i="1">
                <a:solidFill>
                  <a:srgbClr val="FAFD00"/>
                </a:solidFill>
                <a:latin typeface="Times" pitchFamily="2" charset="0"/>
              </a:endParaRPr>
            </a:p>
            <a:p>
              <a:r>
                <a:rPr lang="en-US" altLang="ko-KR" sz="2800" i="1">
                  <a:solidFill>
                    <a:srgbClr val="FAFD00"/>
                  </a:solidFill>
                  <a:latin typeface="Times" pitchFamily="2" charset="0"/>
                </a:rPr>
                <a:t>     </a:t>
              </a:r>
              <a:r>
                <a:rPr lang="ko-KR" altLang="en-US" sz="2800" i="1">
                  <a:solidFill>
                    <a:srgbClr val="FAFD00"/>
                  </a:solidFill>
                  <a:latin typeface="Times" pitchFamily="2" charset="0"/>
                </a:rPr>
                <a:t>갈</a:t>
              </a:r>
              <a:r>
                <a:rPr lang="en-US" altLang="ko-KR" i="1">
                  <a:solidFill>
                    <a:srgbClr val="FAFD00"/>
                  </a:solidFill>
                  <a:latin typeface="Times" pitchFamily="2" charset="0"/>
                </a:rPr>
                <a:t> 4:4</a:t>
              </a:r>
            </a:p>
            <a:p>
              <a:pPr algn="ctr"/>
              <a:endParaRPr lang="en-US" altLang="ko-KR" i="1">
                <a:solidFill>
                  <a:srgbClr val="FAFD00"/>
                </a:solidFill>
                <a:latin typeface="Times" pitchFamily="2" charset="0"/>
              </a:endParaRPr>
            </a:p>
          </p:txBody>
        </p:sp>
      </p:grpSp>
      <p:grpSp>
        <p:nvGrpSpPr>
          <p:cNvPr id="2057" name="Group 9">
            <a:extLst>
              <a:ext uri="{FF2B5EF4-FFF2-40B4-BE49-F238E27FC236}">
                <a16:creationId xmlns:a16="http://schemas.microsoft.com/office/drawing/2014/main" id="{CD885B49-5784-BE40-BB41-B31E979D46F2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1600200"/>
            <a:ext cx="4362450" cy="3598863"/>
            <a:chOff x="1528" y="965"/>
            <a:chExt cx="2748" cy="2267"/>
          </a:xfrm>
        </p:grpSpPr>
        <p:sp>
          <p:nvSpPr>
            <p:cNvPr id="2087" name="Rectangle 10">
              <a:extLst>
                <a:ext uri="{FF2B5EF4-FFF2-40B4-BE49-F238E27FC236}">
                  <a16:creationId xmlns:a16="http://schemas.microsoft.com/office/drawing/2014/main" id="{93B3B05F-2ACA-0248-BDF8-DD9FFE78C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59" name="Rectangle 11">
              <a:extLst>
                <a:ext uri="{FF2B5EF4-FFF2-40B4-BE49-F238E27FC236}">
                  <a16:creationId xmlns:a16="http://schemas.microsoft.com/office/drawing/2014/main" id="{E98A2956-3BD1-4B4B-98A5-8D7988D8CF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" y="999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b="0">
                  <a:solidFill>
                    <a:srgbClr val="790015"/>
                  </a:solidFill>
                  <a:latin typeface="Times" charset="0"/>
                  <a:ea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</a:endParaRPr>
            </a:p>
          </p:txBody>
        </p:sp>
        <p:sp>
          <p:nvSpPr>
            <p:cNvPr id="2089" name="Rectangle 12">
              <a:extLst>
                <a:ext uri="{FF2B5EF4-FFF2-40B4-BE49-F238E27FC236}">
                  <a16:creationId xmlns:a16="http://schemas.microsoft.com/office/drawing/2014/main" id="{245EC4E2-3829-CF4A-ADAB-F3FE49561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90" name="AutoShape 13">
              <a:extLst>
                <a:ext uri="{FF2B5EF4-FFF2-40B4-BE49-F238E27FC236}">
                  <a16:creationId xmlns:a16="http://schemas.microsoft.com/office/drawing/2014/main" id="{4CA230A4-232F-F548-841A-9E034410A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91" name="Rectangle 14">
              <a:extLst>
                <a:ext uri="{FF2B5EF4-FFF2-40B4-BE49-F238E27FC236}">
                  <a16:creationId xmlns:a16="http://schemas.microsoft.com/office/drawing/2014/main" id="{C741D950-10B0-B44F-8654-03D8D7300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63" name="Rectangle 15">
              <a:extLst>
                <a:ext uri="{FF2B5EF4-FFF2-40B4-BE49-F238E27FC236}">
                  <a16:creationId xmlns:a16="http://schemas.microsoft.com/office/drawing/2014/main" id="{E09F2895-2C65-AA4A-86AF-1B2E3474D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0" y="967"/>
              <a:ext cx="36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>
                  <a:solidFill>
                    <a:srgbClr val="790015"/>
                  </a:solidFill>
                  <a:latin typeface="Helvetica" charset="0"/>
                  <a:ea typeface="굴림" charset="0"/>
                </a:rPr>
                <a:t>  </a:t>
              </a:r>
              <a:r>
                <a:rPr lang="ko-KR" altLang="en-US">
                  <a:solidFill>
                    <a:srgbClr val="790015"/>
                  </a:solidFill>
                  <a:latin typeface="Helvetica" charset="0"/>
                  <a:ea typeface="굴림" charset="0"/>
                </a:rPr>
                <a:t>창조</a:t>
              </a:r>
              <a:endParaRPr lang="en-US" altLang="ko-KR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2093" name="Line 16">
              <a:extLst>
                <a:ext uri="{FF2B5EF4-FFF2-40B4-BE49-F238E27FC236}">
                  <a16:creationId xmlns:a16="http://schemas.microsoft.com/office/drawing/2014/main" id="{52D63CD3-798A-2740-8BE7-80ACFBE995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Line 17">
              <a:extLst>
                <a:ext uri="{FF2B5EF4-FFF2-40B4-BE49-F238E27FC236}">
                  <a16:creationId xmlns:a16="http://schemas.microsoft.com/office/drawing/2014/main" id="{91C7D9B6-5052-9141-A743-F0EB5707C6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7" y="118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Rectangle 18">
              <a:extLst>
                <a:ext uri="{FF2B5EF4-FFF2-40B4-BE49-F238E27FC236}">
                  <a16:creationId xmlns:a16="http://schemas.microsoft.com/office/drawing/2014/main" id="{6A0D4E41-B9CD-3D4D-ABC1-FAFE1027F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67" name="Rectangle 19">
              <a:extLst>
                <a:ext uri="{FF2B5EF4-FFF2-40B4-BE49-F238E27FC236}">
                  <a16:creationId xmlns:a16="http://schemas.microsoft.com/office/drawing/2014/main" id="{3BC90314-9435-AA4C-9578-1D59F10DF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1" y="1174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b="0">
                  <a:solidFill>
                    <a:srgbClr val="790015"/>
                  </a:solidFill>
                  <a:latin typeface="Times" charset="0"/>
                  <a:ea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</a:endParaRPr>
            </a:p>
          </p:txBody>
        </p:sp>
        <p:sp>
          <p:nvSpPr>
            <p:cNvPr id="2097" name="Rectangle 20">
              <a:extLst>
                <a:ext uri="{FF2B5EF4-FFF2-40B4-BE49-F238E27FC236}">
                  <a16:creationId xmlns:a16="http://schemas.microsoft.com/office/drawing/2014/main" id="{8AEF7AE6-99BA-F348-B3BD-394F743385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98" name="AutoShape 21">
              <a:extLst>
                <a:ext uri="{FF2B5EF4-FFF2-40B4-BE49-F238E27FC236}">
                  <a16:creationId xmlns:a16="http://schemas.microsoft.com/office/drawing/2014/main" id="{112C45D4-DE83-DE42-B56B-CB9BC20B3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99" name="Rectangle 22">
              <a:extLst>
                <a:ext uri="{FF2B5EF4-FFF2-40B4-BE49-F238E27FC236}">
                  <a16:creationId xmlns:a16="http://schemas.microsoft.com/office/drawing/2014/main" id="{B15C4332-0BBA-3245-8B40-477FA4191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134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71" name="Rectangle 23">
              <a:extLst>
                <a:ext uri="{FF2B5EF4-FFF2-40B4-BE49-F238E27FC236}">
                  <a16:creationId xmlns:a16="http://schemas.microsoft.com/office/drawing/2014/main" id="{2A428B24-83AE-4F49-855F-97D2CC88E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7" y="1134"/>
              <a:ext cx="6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>
                  <a:solidFill>
                    <a:srgbClr val="790015"/>
                  </a:solidFill>
                  <a:latin typeface="Helvetica" charset="0"/>
                  <a:ea typeface="굴림" charset="0"/>
                </a:rPr>
                <a:t>  </a:t>
              </a:r>
              <a:r>
                <a:rPr lang="ko-KR" altLang="en-US">
                  <a:solidFill>
                    <a:srgbClr val="790015"/>
                  </a:solidFill>
                  <a:latin typeface="Helvetica" charset="0"/>
                  <a:ea typeface="굴림" charset="0"/>
                </a:rPr>
                <a:t>아브라함</a:t>
              </a:r>
              <a:endParaRPr lang="en-US" altLang="ko-KR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2101" name="Line 24">
              <a:extLst>
                <a:ext uri="{FF2B5EF4-FFF2-40B4-BE49-F238E27FC236}">
                  <a16:creationId xmlns:a16="http://schemas.microsoft.com/office/drawing/2014/main" id="{0BC41704-C06E-7D4E-B432-BA924FA244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Line 25">
              <a:extLst>
                <a:ext uri="{FF2B5EF4-FFF2-40B4-BE49-F238E27FC236}">
                  <a16:creationId xmlns:a16="http://schemas.microsoft.com/office/drawing/2014/main" id="{1613970B-FB1B-4B42-9D34-6073D9192B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Rectangle 26">
              <a:extLst>
                <a:ext uri="{FF2B5EF4-FFF2-40B4-BE49-F238E27FC236}">
                  <a16:creationId xmlns:a16="http://schemas.microsoft.com/office/drawing/2014/main" id="{E6DB7284-C671-AA48-A2CE-8ADF49FD2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2" y="1517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75" name="Rectangle 27">
              <a:extLst>
                <a:ext uri="{FF2B5EF4-FFF2-40B4-BE49-F238E27FC236}">
                  <a16:creationId xmlns:a16="http://schemas.microsoft.com/office/drawing/2014/main" id="{206CDA5C-1DC3-CE4F-94F3-5ACBF28E9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4" y="1335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b="0">
                  <a:solidFill>
                    <a:srgbClr val="790015"/>
                  </a:solidFill>
                  <a:latin typeface="Times" charset="0"/>
                  <a:ea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</a:endParaRPr>
            </a:p>
          </p:txBody>
        </p:sp>
        <p:sp>
          <p:nvSpPr>
            <p:cNvPr id="2105" name="Rectangle 28">
              <a:extLst>
                <a:ext uri="{FF2B5EF4-FFF2-40B4-BE49-F238E27FC236}">
                  <a16:creationId xmlns:a16="http://schemas.microsoft.com/office/drawing/2014/main" id="{B54A70C8-AFD6-8543-AE33-E5846D17C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06" name="AutoShape 29">
              <a:extLst>
                <a:ext uri="{FF2B5EF4-FFF2-40B4-BE49-F238E27FC236}">
                  <a16:creationId xmlns:a16="http://schemas.microsoft.com/office/drawing/2014/main" id="{D0A6A6A4-4166-6549-ADF6-F69B24ED2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2" y="130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07" name="Rectangle 30">
              <a:extLst>
                <a:ext uri="{FF2B5EF4-FFF2-40B4-BE49-F238E27FC236}">
                  <a16:creationId xmlns:a16="http://schemas.microsoft.com/office/drawing/2014/main" id="{92D90156-DE23-2E4D-B39D-0DB950121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2" y="1517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79" name="Rectangle 31">
              <a:extLst>
                <a:ext uri="{FF2B5EF4-FFF2-40B4-BE49-F238E27FC236}">
                  <a16:creationId xmlns:a16="http://schemas.microsoft.com/office/drawing/2014/main" id="{2CC05B2D-0309-4F47-9D41-1429C2635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3" y="1303"/>
              <a:ext cx="4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>
                  <a:solidFill>
                    <a:srgbClr val="790015"/>
                  </a:solidFill>
                  <a:latin typeface="Helvetica" charset="0"/>
                  <a:ea typeface="굴림" charset="0"/>
                </a:rPr>
                <a:t>   </a:t>
              </a:r>
              <a:r>
                <a:rPr lang="ko-KR" altLang="en-US">
                  <a:solidFill>
                    <a:srgbClr val="790015"/>
                  </a:solidFill>
                  <a:latin typeface="Helvetica" charset="0"/>
                  <a:ea typeface="굴림" charset="0"/>
                </a:rPr>
                <a:t>요셉</a:t>
              </a:r>
              <a:endParaRPr lang="en-US" altLang="ko-KR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2109" name="Line 32">
              <a:extLst>
                <a:ext uri="{FF2B5EF4-FFF2-40B4-BE49-F238E27FC236}">
                  <a16:creationId xmlns:a16="http://schemas.microsoft.com/office/drawing/2014/main" id="{7B1615A3-D053-4240-9BD9-0722FF6B27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Line 33">
              <a:extLst>
                <a:ext uri="{FF2B5EF4-FFF2-40B4-BE49-F238E27FC236}">
                  <a16:creationId xmlns:a16="http://schemas.microsoft.com/office/drawing/2014/main" id="{4E08D625-7378-C342-AC30-7F2834995A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8" y="1517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Rectangle 34">
              <a:extLst>
                <a:ext uri="{FF2B5EF4-FFF2-40B4-BE49-F238E27FC236}">
                  <a16:creationId xmlns:a16="http://schemas.microsoft.com/office/drawing/2014/main" id="{C5605684-B110-144C-A3F1-EA609C941E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12" name="AutoShape 35">
              <a:extLst>
                <a:ext uri="{FF2B5EF4-FFF2-40B4-BE49-F238E27FC236}">
                  <a16:creationId xmlns:a16="http://schemas.microsoft.com/office/drawing/2014/main" id="{C6E25904-07FB-E749-AF52-B989F6AAB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13" name="Rectangle 36">
              <a:extLst>
                <a:ext uri="{FF2B5EF4-FFF2-40B4-BE49-F238E27FC236}">
                  <a16:creationId xmlns:a16="http://schemas.microsoft.com/office/drawing/2014/main" id="{F72ACE6E-5D16-B449-94A6-1683874BC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2" y="1678"/>
              <a:ext cx="961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85" name="Rectangle 37">
              <a:extLst>
                <a:ext uri="{FF2B5EF4-FFF2-40B4-BE49-F238E27FC236}">
                  <a16:creationId xmlns:a16="http://schemas.microsoft.com/office/drawing/2014/main" id="{FAB880F8-AF20-9A45-AB64-924F11258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" y="1464"/>
              <a:ext cx="4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>
                  <a:solidFill>
                    <a:srgbClr val="790015"/>
                  </a:solidFill>
                  <a:latin typeface="Helvetica" charset="0"/>
                  <a:ea typeface="굴림" charset="0"/>
                </a:rPr>
                <a:t>   </a:t>
              </a:r>
              <a:r>
                <a:rPr lang="ko-KR" altLang="en-US">
                  <a:solidFill>
                    <a:srgbClr val="790015"/>
                  </a:solidFill>
                  <a:latin typeface="Helvetica" charset="0"/>
                  <a:ea typeface="굴림" charset="0"/>
                </a:rPr>
                <a:t>모세</a:t>
              </a:r>
              <a:endParaRPr lang="en-US" altLang="ko-KR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2115" name="Line 38">
              <a:extLst>
                <a:ext uri="{FF2B5EF4-FFF2-40B4-BE49-F238E27FC236}">
                  <a16:creationId xmlns:a16="http://schemas.microsoft.com/office/drawing/2014/main" id="{67A13C6B-3CD6-3C45-AF70-19975D9385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Rectangle 39">
              <a:extLst>
                <a:ext uri="{FF2B5EF4-FFF2-40B4-BE49-F238E27FC236}">
                  <a16:creationId xmlns:a16="http://schemas.microsoft.com/office/drawing/2014/main" id="{15990427-2DFE-D848-B9F9-C25363091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17" name="AutoShape 40">
              <a:extLst>
                <a:ext uri="{FF2B5EF4-FFF2-40B4-BE49-F238E27FC236}">
                  <a16:creationId xmlns:a16="http://schemas.microsoft.com/office/drawing/2014/main" id="{742A74EB-3F96-784D-B154-0A6E01007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" y="163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18" name="Rectangle 41">
              <a:extLst>
                <a:ext uri="{FF2B5EF4-FFF2-40B4-BE49-F238E27FC236}">
                  <a16:creationId xmlns:a16="http://schemas.microsoft.com/office/drawing/2014/main" id="{16885869-656E-1E43-AE60-66985C565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" y="1840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" name="Rectangle 42">
              <a:extLst>
                <a:ext uri="{FF2B5EF4-FFF2-40B4-BE49-F238E27FC236}">
                  <a16:creationId xmlns:a16="http://schemas.microsoft.com/office/drawing/2014/main" id="{FEE39081-7B1F-E04B-96A8-D712FE37B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6" y="1639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>
                  <a:solidFill>
                    <a:srgbClr val="790015"/>
                  </a:solidFill>
                  <a:latin typeface="Helvetica" charset="0"/>
                  <a:ea typeface="굴림" charset="0"/>
                </a:rPr>
                <a:t>   </a:t>
              </a:r>
              <a:r>
                <a:rPr lang="ko-KR" altLang="en-US">
                  <a:solidFill>
                    <a:srgbClr val="790015"/>
                  </a:solidFill>
                  <a:latin typeface="Helvetica" charset="0"/>
                  <a:ea typeface="굴림" charset="0"/>
                </a:rPr>
                <a:t>여호수아</a:t>
              </a:r>
              <a:endParaRPr lang="en-US" altLang="ko-KR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2120" name="Line 43">
              <a:extLst>
                <a:ext uri="{FF2B5EF4-FFF2-40B4-BE49-F238E27FC236}">
                  <a16:creationId xmlns:a16="http://schemas.microsoft.com/office/drawing/2014/main" id="{D2020482-2F62-DB4C-82B1-523A874619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3" y="1800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Rectangle 44">
              <a:extLst>
                <a:ext uri="{FF2B5EF4-FFF2-40B4-BE49-F238E27FC236}">
                  <a16:creationId xmlns:a16="http://schemas.microsoft.com/office/drawing/2014/main" id="{0E124039-37A2-0441-8098-6EC54F719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" name="AutoShape 45">
              <a:extLst>
                <a:ext uri="{FF2B5EF4-FFF2-40B4-BE49-F238E27FC236}">
                  <a16:creationId xmlns:a16="http://schemas.microsoft.com/office/drawing/2014/main" id="{4CEF08E5-16FE-0E4A-9FCD-87A80F0BF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1800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" name="Rectangle 46">
              <a:extLst>
                <a:ext uri="{FF2B5EF4-FFF2-40B4-BE49-F238E27FC236}">
                  <a16:creationId xmlns:a16="http://schemas.microsoft.com/office/drawing/2014/main" id="{416992E4-C4E8-2B4A-841E-6CA50192E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" name="Rectangle 47">
              <a:extLst>
                <a:ext uri="{FF2B5EF4-FFF2-40B4-BE49-F238E27FC236}">
                  <a16:creationId xmlns:a16="http://schemas.microsoft.com/office/drawing/2014/main" id="{6D81EF2C-E81D-3741-AA7D-AFA12C024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5" y="1801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>
                  <a:solidFill>
                    <a:srgbClr val="790015"/>
                  </a:solidFill>
                  <a:latin typeface="Helvetica" charset="0"/>
                  <a:ea typeface="굴림" charset="0"/>
                </a:rPr>
                <a:t>   </a:t>
              </a:r>
              <a:r>
                <a:rPr lang="ko-KR" altLang="en-US">
                  <a:solidFill>
                    <a:srgbClr val="790015"/>
                  </a:solidFill>
                  <a:latin typeface="Helvetica" charset="0"/>
                  <a:ea typeface="굴림" charset="0"/>
                </a:rPr>
                <a:t>사사시대</a:t>
              </a:r>
              <a:endParaRPr lang="en-US" altLang="ko-KR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6" name="Line 48">
              <a:extLst>
                <a:ext uri="{FF2B5EF4-FFF2-40B4-BE49-F238E27FC236}">
                  <a16:creationId xmlns:a16="http://schemas.microsoft.com/office/drawing/2014/main" id="{6232993E-DDB1-6B44-B519-9CECC0ADCA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49">
              <a:extLst>
                <a:ext uri="{FF2B5EF4-FFF2-40B4-BE49-F238E27FC236}">
                  <a16:creationId xmlns:a16="http://schemas.microsoft.com/office/drawing/2014/main" id="{B655FF2C-D56E-1F4A-9F47-6885B12FE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8" name="AutoShape 50">
              <a:extLst>
                <a:ext uri="{FF2B5EF4-FFF2-40B4-BE49-F238E27FC236}">
                  <a16:creationId xmlns:a16="http://schemas.microsoft.com/office/drawing/2014/main" id="{71D730B6-9BBA-0341-BC47-703ED322F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" name="Rectangle 51">
              <a:extLst>
                <a:ext uri="{FF2B5EF4-FFF2-40B4-BE49-F238E27FC236}">
                  <a16:creationId xmlns:a16="http://schemas.microsoft.com/office/drawing/2014/main" id="{1E4F2810-C5CD-D547-A110-AF2DCFACD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6" y="2214"/>
              <a:ext cx="93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00" name="Rectangle 52">
              <a:extLst>
                <a:ext uri="{FF2B5EF4-FFF2-40B4-BE49-F238E27FC236}">
                  <a16:creationId xmlns:a16="http://schemas.microsoft.com/office/drawing/2014/main" id="{D16D75BB-5175-364F-9C4E-5E07EF8B8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2" y="1984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>
                  <a:solidFill>
                    <a:srgbClr val="790015"/>
                  </a:solidFill>
                  <a:latin typeface="Helvetica" charset="0"/>
                  <a:ea typeface="굴림" charset="0"/>
                </a:rPr>
                <a:t>   </a:t>
              </a:r>
              <a:r>
                <a:rPr lang="ko-KR" altLang="en-US">
                  <a:solidFill>
                    <a:srgbClr val="790015"/>
                  </a:solidFill>
                  <a:latin typeface="Helvetica" charset="0"/>
                  <a:ea typeface="굴림" charset="0"/>
                </a:rPr>
                <a:t>왕정시대</a:t>
              </a:r>
              <a:endParaRPr lang="en-US" altLang="ko-KR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10" name="Line 53">
              <a:extLst>
                <a:ext uri="{FF2B5EF4-FFF2-40B4-BE49-F238E27FC236}">
                  <a16:creationId xmlns:a16="http://schemas.microsoft.com/office/drawing/2014/main" id="{825F2AB1-010D-3A4A-B509-B1185336C3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54">
              <a:extLst>
                <a:ext uri="{FF2B5EF4-FFF2-40B4-BE49-F238E27FC236}">
                  <a16:creationId xmlns:a16="http://schemas.microsoft.com/office/drawing/2014/main" id="{718F7913-CB7C-3D4F-90F0-3E0283802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2" name="AutoShape 55">
              <a:extLst>
                <a:ext uri="{FF2B5EF4-FFF2-40B4-BE49-F238E27FC236}">
                  <a16:creationId xmlns:a16="http://schemas.microsoft.com/office/drawing/2014/main" id="{6042D17C-D3C4-5344-B2B8-400BEF3DFD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6" y="2161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3" name="Rectangle 56">
              <a:extLst>
                <a:ext uri="{FF2B5EF4-FFF2-40B4-BE49-F238E27FC236}">
                  <a16:creationId xmlns:a16="http://schemas.microsoft.com/office/drawing/2014/main" id="{E5DC2542-E870-AD41-831E-1989A85EA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" name="Rectangle 57">
              <a:extLst>
                <a:ext uri="{FF2B5EF4-FFF2-40B4-BE49-F238E27FC236}">
                  <a16:creationId xmlns:a16="http://schemas.microsoft.com/office/drawing/2014/main" id="{898ECD87-07F6-7B48-8693-102463F9C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" y="2159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>
                  <a:solidFill>
                    <a:srgbClr val="790015"/>
                  </a:solidFill>
                  <a:latin typeface="Helvetica" charset="0"/>
                  <a:ea typeface="굴림" charset="0"/>
                </a:rPr>
                <a:t>   </a:t>
              </a:r>
              <a:r>
                <a:rPr lang="ko-KR" altLang="en-US">
                  <a:solidFill>
                    <a:srgbClr val="790015"/>
                  </a:solidFill>
                  <a:latin typeface="Helvetica" charset="0"/>
                  <a:ea typeface="굴림" charset="0"/>
                </a:rPr>
                <a:t>포로시대</a:t>
              </a:r>
              <a:endParaRPr lang="en-US" altLang="ko-KR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15" name="Line 58">
              <a:extLst>
                <a:ext uri="{FF2B5EF4-FFF2-40B4-BE49-F238E27FC236}">
                  <a16:creationId xmlns:a16="http://schemas.microsoft.com/office/drawing/2014/main" id="{E050C057-9435-CE48-9824-2F98C8EF0D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59">
              <a:extLst>
                <a:ext uri="{FF2B5EF4-FFF2-40B4-BE49-F238E27FC236}">
                  <a16:creationId xmlns:a16="http://schemas.microsoft.com/office/drawing/2014/main" id="{77989C62-BEE8-7B41-A7B1-8CF07EE9D1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6" y="238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60">
              <a:extLst>
                <a:ext uri="{FF2B5EF4-FFF2-40B4-BE49-F238E27FC236}">
                  <a16:creationId xmlns:a16="http://schemas.microsoft.com/office/drawing/2014/main" id="{455C5AE4-A792-4D43-92F8-274B444C0A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8" name="AutoShape 61">
              <a:extLst>
                <a:ext uri="{FF2B5EF4-FFF2-40B4-BE49-F238E27FC236}">
                  <a16:creationId xmlns:a16="http://schemas.microsoft.com/office/drawing/2014/main" id="{C391B4B2-1145-394F-84B4-939F26A4D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" y="2344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" name="Rectangle 62">
              <a:extLst>
                <a:ext uri="{FF2B5EF4-FFF2-40B4-BE49-F238E27FC236}">
                  <a16:creationId xmlns:a16="http://schemas.microsoft.com/office/drawing/2014/main" id="{57DEB52E-AECC-884A-9039-F9A23283E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" name="Rectangle 63">
              <a:extLst>
                <a:ext uri="{FF2B5EF4-FFF2-40B4-BE49-F238E27FC236}">
                  <a16:creationId xmlns:a16="http://schemas.microsoft.com/office/drawing/2014/main" id="{D77D9873-9817-0744-AB43-D2F13AD2E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9" y="2345"/>
              <a:ext cx="54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>
                  <a:solidFill>
                    <a:srgbClr val="790015"/>
                  </a:solidFill>
                  <a:latin typeface="Helvetica" charset="0"/>
                  <a:ea typeface="굴림" charset="0"/>
                </a:rPr>
                <a:t>   </a:t>
              </a:r>
              <a:r>
                <a:rPr lang="ko-KR" altLang="en-US">
                  <a:solidFill>
                    <a:srgbClr val="790015"/>
                  </a:solidFill>
                  <a:latin typeface="Helvetica" charset="0"/>
                  <a:ea typeface="굴림" charset="0"/>
                </a:rPr>
                <a:t>침묵기</a:t>
              </a:r>
              <a:endParaRPr lang="en-US" altLang="ko-KR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21" name="Line 64">
              <a:extLst>
                <a:ext uri="{FF2B5EF4-FFF2-40B4-BE49-F238E27FC236}">
                  <a16:creationId xmlns:a16="http://schemas.microsoft.com/office/drawing/2014/main" id="{6174D11A-055C-B042-B7B0-DB0AAA4B00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65">
              <a:extLst>
                <a:ext uri="{FF2B5EF4-FFF2-40B4-BE49-F238E27FC236}">
                  <a16:creationId xmlns:a16="http://schemas.microsoft.com/office/drawing/2014/main" id="{BDCEC1E5-610C-224A-A397-1876820AE5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387635C3-4419-E64D-9B05-D620E6896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4" name="AutoShape 67">
              <a:extLst>
                <a:ext uri="{FF2B5EF4-FFF2-40B4-BE49-F238E27FC236}">
                  <a16:creationId xmlns:a16="http://schemas.microsoft.com/office/drawing/2014/main" id="{81A51F67-9358-FA41-BA0E-ABC7FA838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5" name="Rectangle 68">
              <a:extLst>
                <a:ext uri="{FF2B5EF4-FFF2-40B4-BE49-F238E27FC236}">
                  <a16:creationId xmlns:a16="http://schemas.microsoft.com/office/drawing/2014/main" id="{BE08A19A-A296-7C4B-B7B5-5F2C27CD2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1" y="2789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grpSp>
          <p:nvGrpSpPr>
            <p:cNvPr id="26" name="Group 69">
              <a:extLst>
                <a:ext uri="{FF2B5EF4-FFF2-40B4-BE49-F238E27FC236}">
                  <a16:creationId xmlns:a16="http://schemas.microsoft.com/office/drawing/2014/main" id="{833C67C4-71BF-2A4F-8074-BE48372667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0" y="2533"/>
              <a:ext cx="541" cy="280"/>
              <a:chOff x="3062" y="3101"/>
              <a:chExt cx="541" cy="280"/>
            </a:xfrm>
          </p:grpSpPr>
          <p:sp>
            <p:nvSpPr>
              <p:cNvPr id="27" name="Rectangle 70">
                <a:extLst>
                  <a:ext uri="{FF2B5EF4-FFF2-40B4-BE49-F238E27FC236}">
                    <a16:creationId xmlns:a16="http://schemas.microsoft.com/office/drawing/2014/main" id="{1B6A3471-6277-2941-B777-E09508CF7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ko-KR" sz="2800">
                    <a:solidFill>
                      <a:schemeClr val="accent1"/>
                    </a:solidFill>
                    <a:latin typeface="Helvetica" charset="0"/>
                    <a:ea typeface="굴림" charset="0"/>
                  </a:rPr>
                  <a:t>   </a:t>
                </a:r>
                <a:endParaRPr lang="en-US" altLang="ko-KR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</a:endParaRPr>
              </a:p>
            </p:txBody>
          </p:sp>
          <p:sp>
            <p:nvSpPr>
              <p:cNvPr id="2119" name="Rectangle 71">
                <a:extLst>
                  <a:ext uri="{FF2B5EF4-FFF2-40B4-BE49-F238E27FC236}">
                    <a16:creationId xmlns:a16="http://schemas.microsoft.com/office/drawing/2014/main" id="{FC7DB833-B947-694E-AAC7-190085168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" y="3101"/>
                <a:ext cx="456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2900">
                    <a:solidFill>
                      <a:schemeClr val="accent1"/>
                    </a:solidFill>
                    <a:latin typeface="Helvetica" charset="0"/>
                    <a:ea typeface="굴림" charset="0"/>
                  </a:rPr>
                  <a:t>예수</a:t>
                </a:r>
                <a:endParaRPr lang="en-US" altLang="ko-KR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</a:endParaRPr>
              </a:p>
            </p:txBody>
          </p:sp>
        </p:grpSp>
        <p:sp>
          <p:nvSpPr>
            <p:cNvPr id="28" name="Line 72">
              <a:extLst>
                <a:ext uri="{FF2B5EF4-FFF2-40B4-BE49-F238E27FC236}">
                  <a16:creationId xmlns:a16="http://schemas.microsoft.com/office/drawing/2014/main" id="{1AB5434F-D74E-5A44-8EF3-BE44783B8B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73">
              <a:extLst>
                <a:ext uri="{FF2B5EF4-FFF2-40B4-BE49-F238E27FC236}">
                  <a16:creationId xmlns:a16="http://schemas.microsoft.com/office/drawing/2014/main" id="{30C37FA4-79A1-CF4B-84BB-72ECC87380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22" name="Group 74">
            <a:extLst>
              <a:ext uri="{FF2B5EF4-FFF2-40B4-BE49-F238E27FC236}">
                <a16:creationId xmlns:a16="http://schemas.microsoft.com/office/drawing/2014/main" id="{113F8F2B-B5E4-AA4C-B67C-3FA5A7431E7A}"/>
              </a:ext>
            </a:extLst>
          </p:cNvPr>
          <p:cNvGrpSpPr>
            <a:grpSpLocks/>
          </p:cNvGrpSpPr>
          <p:nvPr/>
        </p:nvGrpSpPr>
        <p:grpSpPr bwMode="auto">
          <a:xfrm>
            <a:off x="4127500" y="3581400"/>
            <a:ext cx="3111500" cy="1930400"/>
            <a:chOff x="2600" y="2256"/>
            <a:chExt cx="1960" cy="1216"/>
          </a:xfrm>
        </p:grpSpPr>
        <p:sp>
          <p:nvSpPr>
            <p:cNvPr id="2123" name="AutoShape 75">
              <a:extLst>
                <a:ext uri="{FF2B5EF4-FFF2-40B4-BE49-F238E27FC236}">
                  <a16:creationId xmlns:a16="http://schemas.microsoft.com/office/drawing/2014/main" id="{843F47A5-89EE-DD42-A669-F880057C62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0" y="2432"/>
              <a:ext cx="1552" cy="84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2124" name="AutoShape 76">
              <a:extLst>
                <a:ext uri="{FF2B5EF4-FFF2-40B4-BE49-F238E27FC236}">
                  <a16:creationId xmlns:a16="http://schemas.microsoft.com/office/drawing/2014/main" id="{FDA01EF1-C812-6646-86CF-1F0B66B07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0" y="2328"/>
              <a:ext cx="1776" cy="103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2125" name="AutoShape 77">
              <a:extLst>
                <a:ext uri="{FF2B5EF4-FFF2-40B4-BE49-F238E27FC236}">
                  <a16:creationId xmlns:a16="http://schemas.microsoft.com/office/drawing/2014/main" id="{80839608-0BF2-8F44-9344-AFC2956F1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0" y="2256"/>
              <a:ext cx="1960" cy="121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2126" name="Group 78">
            <a:extLst>
              <a:ext uri="{FF2B5EF4-FFF2-40B4-BE49-F238E27FC236}">
                <a16:creationId xmlns:a16="http://schemas.microsoft.com/office/drawing/2014/main" id="{1905813A-D347-4F46-9965-A35D5DA545BE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1066800"/>
            <a:ext cx="3246438" cy="4870450"/>
            <a:chOff x="1839" y="576"/>
            <a:chExt cx="2045" cy="3068"/>
          </a:xfrm>
        </p:grpSpPr>
        <p:sp>
          <p:nvSpPr>
            <p:cNvPr id="2127" name="Rectangle 79">
              <a:extLst>
                <a:ext uri="{FF2B5EF4-FFF2-40B4-BE49-F238E27FC236}">
                  <a16:creationId xmlns:a16="http://schemas.microsoft.com/office/drawing/2014/main" id="{F3D996D2-124B-8C4C-BDF8-9ABDAFFB3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2128" name="AutoShape 80">
              <a:extLst>
                <a:ext uri="{FF2B5EF4-FFF2-40B4-BE49-F238E27FC236}">
                  <a16:creationId xmlns:a16="http://schemas.microsoft.com/office/drawing/2014/main" id="{86E19E21-E695-004C-A514-4E2C61229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2129" name="Rectangle 81">
              <a:extLst>
                <a:ext uri="{FF2B5EF4-FFF2-40B4-BE49-F238E27FC236}">
                  <a16:creationId xmlns:a16="http://schemas.microsoft.com/office/drawing/2014/main" id="{6C6FB836-D88B-704A-ADA0-E1053438C6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2130" name="Rectangle 82">
              <a:extLst>
                <a:ext uri="{FF2B5EF4-FFF2-40B4-BE49-F238E27FC236}">
                  <a16:creationId xmlns:a16="http://schemas.microsoft.com/office/drawing/2014/main" id="{74E616D0-F6E9-C34A-A8B7-31D70467E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2131" name="Line 83">
              <a:extLst>
                <a:ext uri="{FF2B5EF4-FFF2-40B4-BE49-F238E27FC236}">
                  <a16:creationId xmlns:a16="http://schemas.microsoft.com/office/drawing/2014/main" id="{8EDF1AED-23D0-E94C-AE80-C2BA7FA65C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2132" name="Line 84">
              <a:extLst>
                <a:ext uri="{FF2B5EF4-FFF2-40B4-BE49-F238E27FC236}">
                  <a16:creationId xmlns:a16="http://schemas.microsoft.com/office/drawing/2014/main" id="{0A9A9DD5-5569-2F41-A903-3F86DC2A2A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2133" name="Line 85">
              <a:extLst>
                <a:ext uri="{FF2B5EF4-FFF2-40B4-BE49-F238E27FC236}">
                  <a16:creationId xmlns:a16="http://schemas.microsoft.com/office/drawing/2014/main" id="{11C39660-9EC6-F74C-8737-D5486DE22F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2134" name="Line 86">
              <a:extLst>
                <a:ext uri="{FF2B5EF4-FFF2-40B4-BE49-F238E27FC236}">
                  <a16:creationId xmlns:a16="http://schemas.microsoft.com/office/drawing/2014/main" id="{30C92DA3-084F-194D-92EC-08126F0434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2135" name="Line 87">
              <a:extLst>
                <a:ext uri="{FF2B5EF4-FFF2-40B4-BE49-F238E27FC236}">
                  <a16:creationId xmlns:a16="http://schemas.microsoft.com/office/drawing/2014/main" id="{27B97FAE-FD9B-EE44-8287-71DAD4A9AE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2136" name="Line 88">
              <a:extLst>
                <a:ext uri="{FF2B5EF4-FFF2-40B4-BE49-F238E27FC236}">
                  <a16:creationId xmlns:a16="http://schemas.microsoft.com/office/drawing/2014/main" id="{A5B25648-A02A-1941-A4EF-221FC4B929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2137" name="Line 89">
              <a:extLst>
                <a:ext uri="{FF2B5EF4-FFF2-40B4-BE49-F238E27FC236}">
                  <a16:creationId xmlns:a16="http://schemas.microsoft.com/office/drawing/2014/main" id="{C54B9C4E-6219-E44C-A4A1-B8F8E9A066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2138" name="Rectangle 90">
              <a:extLst>
                <a:ext uri="{FF2B5EF4-FFF2-40B4-BE49-F238E27FC236}">
                  <a16:creationId xmlns:a16="http://schemas.microsoft.com/office/drawing/2014/main" id="{2D4D2C13-6B5E-FE4E-9C0A-B9545F05E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9" y="576"/>
              <a:ext cx="848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2800" b="0">
                  <a:solidFill>
                    <a:schemeClr val="accent1"/>
                  </a:solidFill>
                  <a:latin typeface="Times" charset="0"/>
                  <a:ea typeface="굴림" charset="0"/>
                </a:rPr>
                <a:t>   </a:t>
              </a:r>
              <a:r>
                <a:rPr lang="ko-KR" altLang="en-US" sz="3600">
                  <a:solidFill>
                    <a:schemeClr val="accent1"/>
                  </a:solidFill>
                  <a:latin typeface="Times" charset="0"/>
                  <a:ea typeface="굴림" charset="0"/>
                </a:rPr>
                <a:t>예수</a:t>
              </a:r>
              <a:endParaRPr lang="en-US" altLang="ko-KR" sz="3600">
                <a:solidFill>
                  <a:schemeClr val="accent1"/>
                </a:solidFill>
                <a:latin typeface="Times" charset="0"/>
                <a:ea typeface="굴림" charset="0"/>
              </a:endParaRPr>
            </a:p>
          </p:txBody>
        </p:sp>
      </p:grpSp>
      <p:sp>
        <p:nvSpPr>
          <p:cNvPr id="2139" name="AutoShape 91">
            <a:extLst>
              <a:ext uri="{FF2B5EF4-FFF2-40B4-BE49-F238E27FC236}">
                <a16:creationId xmlns:a16="http://schemas.microsoft.com/office/drawing/2014/main" id="{27DEA04C-FFD0-5940-B8E6-5FFD345CE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40" name="Rectangle 92">
            <a:extLst>
              <a:ext uri="{FF2B5EF4-FFF2-40B4-BE49-F238E27FC236}">
                <a16:creationId xmlns:a16="http://schemas.microsoft.com/office/drawing/2014/main" id="{13D0DB83-642E-B148-BF1F-F7F7F9222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41" name="Line 93">
            <a:extLst>
              <a:ext uri="{FF2B5EF4-FFF2-40B4-BE49-F238E27FC236}">
                <a16:creationId xmlns:a16="http://schemas.microsoft.com/office/drawing/2014/main" id="{85919DCD-93D7-B44A-9E27-8C014DA50D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42" name="Line 94">
            <a:extLst>
              <a:ext uri="{FF2B5EF4-FFF2-40B4-BE49-F238E27FC236}">
                <a16:creationId xmlns:a16="http://schemas.microsoft.com/office/drawing/2014/main" id="{42006BFB-B357-634F-ACD9-5B90DE9A3B7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43" name="Line 95">
            <a:extLst>
              <a:ext uri="{FF2B5EF4-FFF2-40B4-BE49-F238E27FC236}">
                <a16:creationId xmlns:a16="http://schemas.microsoft.com/office/drawing/2014/main" id="{DAFA2D06-CBDE-9940-A8B6-A4A92E0AB88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44" name="Line 96">
            <a:extLst>
              <a:ext uri="{FF2B5EF4-FFF2-40B4-BE49-F238E27FC236}">
                <a16:creationId xmlns:a16="http://schemas.microsoft.com/office/drawing/2014/main" id="{12E7A80B-0793-D84E-9EFB-071AFD1DF9E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45" name="Line 97">
            <a:extLst>
              <a:ext uri="{FF2B5EF4-FFF2-40B4-BE49-F238E27FC236}">
                <a16:creationId xmlns:a16="http://schemas.microsoft.com/office/drawing/2014/main" id="{E9358AD7-0782-5E4E-BA64-3E86639072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46" name="Rectangle 98">
            <a:extLst>
              <a:ext uri="{FF2B5EF4-FFF2-40B4-BE49-F238E27FC236}">
                <a16:creationId xmlns:a16="http://schemas.microsoft.com/office/drawing/2014/main" id="{6765D4D2-810E-B149-B582-3C5F2DD7A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2147" name="Rectangle 99">
            <a:extLst>
              <a:ext uri="{FF2B5EF4-FFF2-40B4-BE49-F238E27FC236}">
                <a16:creationId xmlns:a16="http://schemas.microsoft.com/office/drawing/2014/main" id="{E8D736E9-6A95-F14F-9EFC-CCA503D1A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48" name="Line 100">
            <a:extLst>
              <a:ext uri="{FF2B5EF4-FFF2-40B4-BE49-F238E27FC236}">
                <a16:creationId xmlns:a16="http://schemas.microsoft.com/office/drawing/2014/main" id="{66EECB11-F46B-8549-9D3E-D33B5FBE14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49" name="Line 101">
            <a:extLst>
              <a:ext uri="{FF2B5EF4-FFF2-40B4-BE49-F238E27FC236}">
                <a16:creationId xmlns:a16="http://schemas.microsoft.com/office/drawing/2014/main" id="{A159083D-E50F-0E46-B87E-0FB285536F8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50" name="Rectangle 102">
            <a:extLst>
              <a:ext uri="{FF2B5EF4-FFF2-40B4-BE49-F238E27FC236}">
                <a16:creationId xmlns:a16="http://schemas.microsoft.com/office/drawing/2014/main" id="{791BE389-138F-9E49-90E8-B9CB462F8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51" name="Rectangle 103">
            <a:extLst>
              <a:ext uri="{FF2B5EF4-FFF2-40B4-BE49-F238E27FC236}">
                <a16:creationId xmlns:a16="http://schemas.microsoft.com/office/drawing/2014/main" id="{89BBE9C3-BF9C-9E4A-AFB0-E5EB22AEC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52" name="Text Box 104">
            <a:extLst>
              <a:ext uri="{FF2B5EF4-FFF2-40B4-BE49-F238E27FC236}">
                <a16:creationId xmlns:a16="http://schemas.microsoft.com/office/drawing/2014/main" id="{B3D5A225-C4DB-EF4C-87CA-80547C67E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2153" name="Rectangle 105">
            <a:extLst>
              <a:ext uri="{FF2B5EF4-FFF2-40B4-BE49-F238E27FC236}">
                <a16:creationId xmlns:a16="http://schemas.microsoft.com/office/drawing/2014/main" id="{1C7D20FF-1CE0-6749-B269-3E5DF1DEB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sp>
        <p:nvSpPr>
          <p:cNvPr id="2154" name="Text Box 106">
            <a:extLst>
              <a:ext uri="{FF2B5EF4-FFF2-40B4-BE49-F238E27FC236}">
                <a16:creationId xmlns:a16="http://schemas.microsoft.com/office/drawing/2014/main" id="{24753C9C-26CA-C640-96F3-7B1DD27AF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  <p:sp>
        <p:nvSpPr>
          <p:cNvPr id="2155" name="Text Box 107">
            <a:extLst>
              <a:ext uri="{FF2B5EF4-FFF2-40B4-BE49-F238E27FC236}">
                <a16:creationId xmlns:a16="http://schemas.microsoft.com/office/drawing/2014/main" id="{B62F7479-D8E6-F342-81A5-946E83F07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39921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5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2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 hidden="1">
            <a:extLst>
              <a:ext uri="{FF2B5EF4-FFF2-40B4-BE49-F238E27FC236}">
                <a16:creationId xmlns:a16="http://schemas.microsoft.com/office/drawing/2014/main" id="{C00ED978-3137-C945-AD26-4906D71095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0483" name="Picture 3" descr="Capernaum view from Sea of Galilee boat, 53-31tb">
            <a:extLst>
              <a:ext uri="{FF2B5EF4-FFF2-40B4-BE49-F238E27FC236}">
                <a16:creationId xmlns:a16="http://schemas.microsoft.com/office/drawing/2014/main" id="{324DFB8A-9A55-2F43-9524-0FC07CE7031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519113"/>
            <a:ext cx="7983538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484" name="Rectangle 4">
            <a:extLst>
              <a:ext uri="{FF2B5EF4-FFF2-40B4-BE49-F238E27FC236}">
                <a16:creationId xmlns:a16="http://schemas.microsoft.com/office/drawing/2014/main" id="{A53053CF-4DA6-E24A-80BF-1385BB09F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575311D0-8766-B84F-AADD-63A64228D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:</a:t>
            </a: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BE5DD39E-40F8-AA4E-8518-CA634609E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배에서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바라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가버나움</a:t>
            </a:r>
            <a:endParaRPr lang="en-US" altLang="ko-KR" sz="2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id="{040D10FB-AECF-6B43-AADC-BD4F6D279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20488" name="Rectangle 8">
            <a:extLst>
              <a:ext uri="{FF2B5EF4-FFF2-40B4-BE49-F238E27FC236}">
                <a16:creationId xmlns:a16="http://schemas.microsoft.com/office/drawing/2014/main" id="{EF6B1340-0346-464B-8FF1-5A2F71712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20489" name="AutoShape 9">
            <a:extLst>
              <a:ext uri="{FF2B5EF4-FFF2-40B4-BE49-F238E27FC236}">
                <a16:creationId xmlns:a16="http://schemas.microsoft.com/office/drawing/2014/main" id="{02554021-0998-5542-9A55-1F819556F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0490" name="Rectangle 10">
            <a:extLst>
              <a:ext uri="{FF2B5EF4-FFF2-40B4-BE49-F238E27FC236}">
                <a16:creationId xmlns:a16="http://schemas.microsoft.com/office/drawing/2014/main" id="{2603A366-DB20-2540-83BD-B524BA2EB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0491" name="Line 11">
            <a:extLst>
              <a:ext uri="{FF2B5EF4-FFF2-40B4-BE49-F238E27FC236}">
                <a16:creationId xmlns:a16="http://schemas.microsoft.com/office/drawing/2014/main" id="{4EBBF957-9F12-6B48-B9A3-6A3233762B2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0492" name="Line 12">
            <a:extLst>
              <a:ext uri="{FF2B5EF4-FFF2-40B4-BE49-F238E27FC236}">
                <a16:creationId xmlns:a16="http://schemas.microsoft.com/office/drawing/2014/main" id="{37FA99AB-CA3D-FB46-AD63-9241D8214B7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0493" name="Line 13">
            <a:extLst>
              <a:ext uri="{FF2B5EF4-FFF2-40B4-BE49-F238E27FC236}">
                <a16:creationId xmlns:a16="http://schemas.microsoft.com/office/drawing/2014/main" id="{5E522A65-6F06-7642-9813-23982CEA0E4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0494" name="Line 14">
            <a:extLst>
              <a:ext uri="{FF2B5EF4-FFF2-40B4-BE49-F238E27FC236}">
                <a16:creationId xmlns:a16="http://schemas.microsoft.com/office/drawing/2014/main" id="{5512D9F7-C46E-634E-B08F-3986EE56C27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0495" name="Line 15">
            <a:extLst>
              <a:ext uri="{FF2B5EF4-FFF2-40B4-BE49-F238E27FC236}">
                <a16:creationId xmlns:a16="http://schemas.microsoft.com/office/drawing/2014/main" id="{94752B28-7347-0549-87FD-F56F147B1A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0496" name="Rectangle 16">
            <a:extLst>
              <a:ext uri="{FF2B5EF4-FFF2-40B4-BE49-F238E27FC236}">
                <a16:creationId xmlns:a16="http://schemas.microsoft.com/office/drawing/2014/main" id="{DB233D95-8335-854B-956D-D2742B209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20497" name="Rectangle 17">
            <a:extLst>
              <a:ext uri="{FF2B5EF4-FFF2-40B4-BE49-F238E27FC236}">
                <a16:creationId xmlns:a16="http://schemas.microsoft.com/office/drawing/2014/main" id="{8AEBD0E9-6A34-D243-8B9A-76DC367C9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0498" name="Line 18">
            <a:extLst>
              <a:ext uri="{FF2B5EF4-FFF2-40B4-BE49-F238E27FC236}">
                <a16:creationId xmlns:a16="http://schemas.microsoft.com/office/drawing/2014/main" id="{05B2E462-6976-204A-8BBE-64AFE61DEB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0499" name="Line 19">
            <a:extLst>
              <a:ext uri="{FF2B5EF4-FFF2-40B4-BE49-F238E27FC236}">
                <a16:creationId xmlns:a16="http://schemas.microsoft.com/office/drawing/2014/main" id="{34765D09-881C-3D4F-87D5-C4ECED98E96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0500" name="Rectangle 20">
            <a:extLst>
              <a:ext uri="{FF2B5EF4-FFF2-40B4-BE49-F238E27FC236}">
                <a16:creationId xmlns:a16="http://schemas.microsoft.com/office/drawing/2014/main" id="{D4CD303E-C4A5-B345-B0D4-6E60CD976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0501" name="Rectangle 21">
            <a:extLst>
              <a:ext uri="{FF2B5EF4-FFF2-40B4-BE49-F238E27FC236}">
                <a16:creationId xmlns:a16="http://schemas.microsoft.com/office/drawing/2014/main" id="{4FDBEDA4-4595-DB41-A3A5-91A11C2D5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0502" name="Rectangle 22">
            <a:extLst>
              <a:ext uri="{FF2B5EF4-FFF2-40B4-BE49-F238E27FC236}">
                <a16:creationId xmlns:a16="http://schemas.microsoft.com/office/drawing/2014/main" id="{ED9EAA83-2770-384A-A364-7015F5F77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 hidden="1">
            <a:extLst>
              <a:ext uri="{FF2B5EF4-FFF2-40B4-BE49-F238E27FC236}">
                <a16:creationId xmlns:a16="http://schemas.microsoft.com/office/drawing/2014/main" id="{04E9AA6E-0936-C342-B2C8-83E6F29666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1507" name="Picture 3" descr="Capernaum from boat2, tb n011500 sr">
            <a:extLst>
              <a:ext uri="{FF2B5EF4-FFF2-40B4-BE49-F238E27FC236}">
                <a16:creationId xmlns:a16="http://schemas.microsoft.com/office/drawing/2014/main" id="{97472519-6375-8E4B-81CE-855AB24AAE4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522288"/>
            <a:ext cx="7899400" cy="576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508" name="Rectangle 4">
            <a:extLst>
              <a:ext uri="{FF2B5EF4-FFF2-40B4-BE49-F238E27FC236}">
                <a16:creationId xmlns:a16="http://schemas.microsoft.com/office/drawing/2014/main" id="{D64DA42D-B2CD-FB43-A18C-6166A68EC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34D8300E-3DA4-9E49-A8DF-D3039432B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: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01872581-2E4A-1344-81FF-0EA80B909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323E1DD7-D6AA-5E42-A994-DF9718FB8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21512" name="AutoShape 8">
            <a:extLst>
              <a:ext uri="{FF2B5EF4-FFF2-40B4-BE49-F238E27FC236}">
                <a16:creationId xmlns:a16="http://schemas.microsoft.com/office/drawing/2014/main" id="{3F1929E0-9DAA-124D-A20B-7AF92BBA5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513" name="Rectangle 9">
            <a:extLst>
              <a:ext uri="{FF2B5EF4-FFF2-40B4-BE49-F238E27FC236}">
                <a16:creationId xmlns:a16="http://schemas.microsoft.com/office/drawing/2014/main" id="{6E2A12CD-D8A8-534C-8A80-A395335E7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514" name="Line 10">
            <a:extLst>
              <a:ext uri="{FF2B5EF4-FFF2-40B4-BE49-F238E27FC236}">
                <a16:creationId xmlns:a16="http://schemas.microsoft.com/office/drawing/2014/main" id="{88FD11E4-C648-324F-93E8-DB21D7FF497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515" name="Line 11">
            <a:extLst>
              <a:ext uri="{FF2B5EF4-FFF2-40B4-BE49-F238E27FC236}">
                <a16:creationId xmlns:a16="http://schemas.microsoft.com/office/drawing/2014/main" id="{CFD1D4B1-2C89-5447-B1E6-73E6F6A6D52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516" name="Line 12">
            <a:extLst>
              <a:ext uri="{FF2B5EF4-FFF2-40B4-BE49-F238E27FC236}">
                <a16:creationId xmlns:a16="http://schemas.microsoft.com/office/drawing/2014/main" id="{EA5FBC4A-8E4C-CD4F-894F-7C4FE444095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517" name="Line 13">
            <a:extLst>
              <a:ext uri="{FF2B5EF4-FFF2-40B4-BE49-F238E27FC236}">
                <a16:creationId xmlns:a16="http://schemas.microsoft.com/office/drawing/2014/main" id="{CD7BE236-6B12-E343-AF6E-8485350B80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518" name="Line 14">
            <a:extLst>
              <a:ext uri="{FF2B5EF4-FFF2-40B4-BE49-F238E27FC236}">
                <a16:creationId xmlns:a16="http://schemas.microsoft.com/office/drawing/2014/main" id="{BA9C586B-C5BD-8C4E-8F65-236FA2444E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519" name="Rectangle 15">
            <a:extLst>
              <a:ext uri="{FF2B5EF4-FFF2-40B4-BE49-F238E27FC236}">
                <a16:creationId xmlns:a16="http://schemas.microsoft.com/office/drawing/2014/main" id="{F5839906-52BB-F544-B284-14BD8DC2D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21520" name="Rectangle 16">
            <a:extLst>
              <a:ext uri="{FF2B5EF4-FFF2-40B4-BE49-F238E27FC236}">
                <a16:creationId xmlns:a16="http://schemas.microsoft.com/office/drawing/2014/main" id="{7AF39314-BEF9-1347-9980-7B26833D1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521" name="Line 17">
            <a:extLst>
              <a:ext uri="{FF2B5EF4-FFF2-40B4-BE49-F238E27FC236}">
                <a16:creationId xmlns:a16="http://schemas.microsoft.com/office/drawing/2014/main" id="{F3DFCAF1-CAC3-3B42-A810-DDB34D55C54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522" name="Line 18">
            <a:extLst>
              <a:ext uri="{FF2B5EF4-FFF2-40B4-BE49-F238E27FC236}">
                <a16:creationId xmlns:a16="http://schemas.microsoft.com/office/drawing/2014/main" id="{3F40B587-1E16-E849-BB0E-7687997C37B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523" name="Rectangle 19">
            <a:extLst>
              <a:ext uri="{FF2B5EF4-FFF2-40B4-BE49-F238E27FC236}">
                <a16:creationId xmlns:a16="http://schemas.microsoft.com/office/drawing/2014/main" id="{D14BF47C-D60A-5E4E-9FB4-8595821B5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524" name="Rectangle 20">
            <a:extLst>
              <a:ext uri="{FF2B5EF4-FFF2-40B4-BE49-F238E27FC236}">
                <a16:creationId xmlns:a16="http://schemas.microsoft.com/office/drawing/2014/main" id="{9E5B13B5-69B5-FA42-8321-8E2B551DA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1525" name="Rectangle 21">
            <a:extLst>
              <a:ext uri="{FF2B5EF4-FFF2-40B4-BE49-F238E27FC236}">
                <a16:creationId xmlns:a16="http://schemas.microsoft.com/office/drawing/2014/main" id="{E3BDAC4B-6F17-DD43-90C8-58C83682F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21526" name="Text Box 22">
            <a:extLst>
              <a:ext uri="{FF2B5EF4-FFF2-40B4-BE49-F238E27FC236}">
                <a16:creationId xmlns:a16="http://schemas.microsoft.com/office/drawing/2014/main" id="{6CA26AF5-B9F1-3042-8334-651310F22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배에서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바라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가버나움</a:t>
            </a:r>
            <a:endParaRPr lang="en-US" altLang="ko-KR" sz="2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 hidden="1">
            <a:extLst>
              <a:ext uri="{FF2B5EF4-FFF2-40B4-BE49-F238E27FC236}">
                <a16:creationId xmlns:a16="http://schemas.microsoft.com/office/drawing/2014/main" id="{B3F44F4A-D744-AC4E-984B-8E6C85C02F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2531" name="Picture 3" descr="Capernaum from boat, tb n011500 sr">
            <a:extLst>
              <a:ext uri="{FF2B5EF4-FFF2-40B4-BE49-F238E27FC236}">
                <a16:creationId xmlns:a16="http://schemas.microsoft.com/office/drawing/2014/main" id="{6F165E04-4323-7C45-B45C-34666FADEF1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508000"/>
            <a:ext cx="7991475" cy="576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532" name="Rectangle 4">
            <a:extLst>
              <a:ext uri="{FF2B5EF4-FFF2-40B4-BE49-F238E27FC236}">
                <a16:creationId xmlns:a16="http://schemas.microsoft.com/office/drawing/2014/main" id="{FA64F89D-8347-7C4D-9399-2C06F0559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2533" name="Text Box 5">
            <a:extLst>
              <a:ext uri="{FF2B5EF4-FFF2-40B4-BE49-F238E27FC236}">
                <a16:creationId xmlns:a16="http://schemas.microsoft.com/office/drawing/2014/main" id="{4CFA9470-F8C1-A942-914F-EAD1C4D0E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: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8C2E2E02-257C-9447-8038-BC194110E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6AEF575F-74D9-5146-B4F8-B40F51E11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22536" name="AutoShape 8">
            <a:extLst>
              <a:ext uri="{FF2B5EF4-FFF2-40B4-BE49-F238E27FC236}">
                <a16:creationId xmlns:a16="http://schemas.microsoft.com/office/drawing/2014/main" id="{B2891F50-505F-4C49-BD51-D4951867C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2537" name="Rectangle 9">
            <a:extLst>
              <a:ext uri="{FF2B5EF4-FFF2-40B4-BE49-F238E27FC236}">
                <a16:creationId xmlns:a16="http://schemas.microsoft.com/office/drawing/2014/main" id="{76588139-374C-244F-AA5D-024912FBB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2538" name="Line 10">
            <a:extLst>
              <a:ext uri="{FF2B5EF4-FFF2-40B4-BE49-F238E27FC236}">
                <a16:creationId xmlns:a16="http://schemas.microsoft.com/office/drawing/2014/main" id="{067F2AE1-3297-DE49-9D02-1158E7F0FEE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2539" name="Line 11">
            <a:extLst>
              <a:ext uri="{FF2B5EF4-FFF2-40B4-BE49-F238E27FC236}">
                <a16:creationId xmlns:a16="http://schemas.microsoft.com/office/drawing/2014/main" id="{553526BD-E8F4-3F41-B82E-2DF8CCFD08C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2540" name="Line 12">
            <a:extLst>
              <a:ext uri="{FF2B5EF4-FFF2-40B4-BE49-F238E27FC236}">
                <a16:creationId xmlns:a16="http://schemas.microsoft.com/office/drawing/2014/main" id="{8732D0D5-13E0-9D45-8959-7D7F76AAA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2541" name="Line 13">
            <a:extLst>
              <a:ext uri="{FF2B5EF4-FFF2-40B4-BE49-F238E27FC236}">
                <a16:creationId xmlns:a16="http://schemas.microsoft.com/office/drawing/2014/main" id="{9B06DAFC-0DEB-9645-A08A-52BCC2C229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2542" name="Line 14">
            <a:extLst>
              <a:ext uri="{FF2B5EF4-FFF2-40B4-BE49-F238E27FC236}">
                <a16:creationId xmlns:a16="http://schemas.microsoft.com/office/drawing/2014/main" id="{AECACF49-7558-4445-9E5E-E2B38879DD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2543" name="Rectangle 15">
            <a:extLst>
              <a:ext uri="{FF2B5EF4-FFF2-40B4-BE49-F238E27FC236}">
                <a16:creationId xmlns:a16="http://schemas.microsoft.com/office/drawing/2014/main" id="{3BCB8785-6366-3343-BEA0-89E3EB675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22544" name="Rectangle 16">
            <a:extLst>
              <a:ext uri="{FF2B5EF4-FFF2-40B4-BE49-F238E27FC236}">
                <a16:creationId xmlns:a16="http://schemas.microsoft.com/office/drawing/2014/main" id="{DEA3B9F2-EB79-E649-9923-1BFEC408B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2545" name="Line 17">
            <a:extLst>
              <a:ext uri="{FF2B5EF4-FFF2-40B4-BE49-F238E27FC236}">
                <a16:creationId xmlns:a16="http://schemas.microsoft.com/office/drawing/2014/main" id="{9D4DF3F2-7985-FC4D-9C52-A6BC26518A9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2546" name="Line 18">
            <a:extLst>
              <a:ext uri="{FF2B5EF4-FFF2-40B4-BE49-F238E27FC236}">
                <a16:creationId xmlns:a16="http://schemas.microsoft.com/office/drawing/2014/main" id="{9FFC6B8B-868A-C54E-A924-FA077B28ADF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2547" name="Rectangle 19">
            <a:extLst>
              <a:ext uri="{FF2B5EF4-FFF2-40B4-BE49-F238E27FC236}">
                <a16:creationId xmlns:a16="http://schemas.microsoft.com/office/drawing/2014/main" id="{1B311120-1625-F94C-B3D8-2A0FFB690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2548" name="Rectangle 20">
            <a:extLst>
              <a:ext uri="{FF2B5EF4-FFF2-40B4-BE49-F238E27FC236}">
                <a16:creationId xmlns:a16="http://schemas.microsoft.com/office/drawing/2014/main" id="{54D9AFF5-297A-3143-B052-BDA76F34A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2549" name="Rectangle 21">
            <a:extLst>
              <a:ext uri="{FF2B5EF4-FFF2-40B4-BE49-F238E27FC236}">
                <a16:creationId xmlns:a16="http://schemas.microsoft.com/office/drawing/2014/main" id="{16371F21-B253-A34D-8104-C5DD07A9F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22550" name="Text Box 22">
            <a:extLst>
              <a:ext uri="{FF2B5EF4-FFF2-40B4-BE49-F238E27FC236}">
                <a16:creationId xmlns:a16="http://schemas.microsoft.com/office/drawing/2014/main" id="{57590884-EF9D-5E4C-8EA2-6C8B8BE88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배에서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바라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가버나움</a:t>
            </a:r>
            <a:endParaRPr lang="en-US" altLang="ko-KR" sz="2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 hidden="1">
            <a:extLst>
              <a:ext uri="{FF2B5EF4-FFF2-40B4-BE49-F238E27FC236}">
                <a16:creationId xmlns:a16="http://schemas.microsoft.com/office/drawing/2014/main" id="{7FBB512D-AA95-144C-A40E-DDAE984450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3555" name="Picture 3" descr="Capernaum entrance, 53-36tb">
            <a:extLst>
              <a:ext uri="{FF2B5EF4-FFF2-40B4-BE49-F238E27FC236}">
                <a16:creationId xmlns:a16="http://schemas.microsoft.com/office/drawing/2014/main" id="{A0224506-AE6B-114D-96E7-A70C46862D1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25463"/>
            <a:ext cx="7967662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556" name="Rectangle 4">
            <a:extLst>
              <a:ext uri="{FF2B5EF4-FFF2-40B4-BE49-F238E27FC236}">
                <a16:creationId xmlns:a16="http://schemas.microsoft.com/office/drawing/2014/main" id="{044596E2-FC07-0D4C-BE49-E5B7B3C9D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3557" name="Text Box 5">
            <a:extLst>
              <a:ext uri="{FF2B5EF4-FFF2-40B4-BE49-F238E27FC236}">
                <a16:creationId xmlns:a16="http://schemas.microsoft.com/office/drawing/2014/main" id="{804C37C5-286A-6542-BFD5-94A4AE1CD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.:</a:t>
            </a:r>
          </a:p>
        </p:txBody>
      </p:sp>
      <p:sp>
        <p:nvSpPr>
          <p:cNvPr id="23558" name="Text Box 6">
            <a:extLst>
              <a:ext uri="{FF2B5EF4-FFF2-40B4-BE49-F238E27FC236}">
                <a16:creationId xmlns:a16="http://schemas.microsoft.com/office/drawing/2014/main" id="{86285210-039E-3C41-A2BD-896E0F15F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>
                <a:solidFill>
                  <a:schemeClr val="tx1"/>
                </a:solidFill>
              </a:rPr>
              <a:t>“예수의</a:t>
            </a:r>
            <a:r>
              <a:rPr lang="en-US" altLang="ko-KR">
                <a:solidFill>
                  <a:schemeClr val="tx1"/>
                </a:solidFill>
              </a:rPr>
              <a:t> </a:t>
            </a:r>
            <a:r>
              <a:rPr lang="ko-KR" altLang="en-US">
                <a:solidFill>
                  <a:schemeClr val="tx1"/>
                </a:solidFill>
              </a:rPr>
              <a:t>마을”</a:t>
            </a:r>
            <a:r>
              <a:rPr lang="en-US" altLang="ko-KR">
                <a:solidFill>
                  <a:schemeClr val="tx1"/>
                </a:solidFill>
              </a:rPr>
              <a:t> </a:t>
            </a:r>
            <a:r>
              <a:rPr lang="ko-KR" altLang="en-US">
                <a:solidFill>
                  <a:schemeClr val="tx1"/>
                </a:solidFill>
              </a:rPr>
              <a:t>로</a:t>
            </a:r>
            <a:r>
              <a:rPr lang="en-US" altLang="ko-KR">
                <a:solidFill>
                  <a:schemeClr val="tx1"/>
                </a:solidFill>
              </a:rPr>
              <a:t> </a:t>
            </a:r>
            <a:r>
              <a:rPr lang="ko-KR" altLang="en-US">
                <a:solidFill>
                  <a:schemeClr val="tx1"/>
                </a:solidFill>
              </a:rPr>
              <a:t>입장</a:t>
            </a:r>
            <a:endParaRPr lang="en-US" altLang="ko-KR">
              <a:solidFill>
                <a:schemeClr val="tx1"/>
              </a:solidFill>
            </a:endParaRPr>
          </a:p>
        </p:txBody>
      </p:sp>
      <p:sp>
        <p:nvSpPr>
          <p:cNvPr id="23559" name="Rectangle 7">
            <a:extLst>
              <a:ext uri="{FF2B5EF4-FFF2-40B4-BE49-F238E27FC236}">
                <a16:creationId xmlns:a16="http://schemas.microsoft.com/office/drawing/2014/main" id="{A8340C80-6E3A-6A4D-922E-653BE4DA7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23560" name="Rectangle 8">
            <a:extLst>
              <a:ext uri="{FF2B5EF4-FFF2-40B4-BE49-F238E27FC236}">
                <a16:creationId xmlns:a16="http://schemas.microsoft.com/office/drawing/2014/main" id="{9EC14338-16A9-C04D-B1BB-18BC3F6CC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23561" name="AutoShape 9">
            <a:extLst>
              <a:ext uri="{FF2B5EF4-FFF2-40B4-BE49-F238E27FC236}">
                <a16:creationId xmlns:a16="http://schemas.microsoft.com/office/drawing/2014/main" id="{6F6406CC-4B4A-D041-91F9-3A07926B2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3562" name="Rectangle 10">
            <a:extLst>
              <a:ext uri="{FF2B5EF4-FFF2-40B4-BE49-F238E27FC236}">
                <a16:creationId xmlns:a16="http://schemas.microsoft.com/office/drawing/2014/main" id="{658E5721-4EF2-F445-9B49-35BCDCA4B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3563" name="Line 11">
            <a:extLst>
              <a:ext uri="{FF2B5EF4-FFF2-40B4-BE49-F238E27FC236}">
                <a16:creationId xmlns:a16="http://schemas.microsoft.com/office/drawing/2014/main" id="{B942E80A-FDC3-6C49-9275-0032A57610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3564" name="Line 12">
            <a:extLst>
              <a:ext uri="{FF2B5EF4-FFF2-40B4-BE49-F238E27FC236}">
                <a16:creationId xmlns:a16="http://schemas.microsoft.com/office/drawing/2014/main" id="{D5B9B54C-8CC7-964A-9927-561B7002ED1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3565" name="Line 13">
            <a:extLst>
              <a:ext uri="{FF2B5EF4-FFF2-40B4-BE49-F238E27FC236}">
                <a16:creationId xmlns:a16="http://schemas.microsoft.com/office/drawing/2014/main" id="{E94C4617-0F69-9D4A-923B-9364890FF5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3566" name="Line 14">
            <a:extLst>
              <a:ext uri="{FF2B5EF4-FFF2-40B4-BE49-F238E27FC236}">
                <a16:creationId xmlns:a16="http://schemas.microsoft.com/office/drawing/2014/main" id="{2BEF4FB0-8B75-3149-8B9E-3CDB0F591F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3567" name="Line 15">
            <a:extLst>
              <a:ext uri="{FF2B5EF4-FFF2-40B4-BE49-F238E27FC236}">
                <a16:creationId xmlns:a16="http://schemas.microsoft.com/office/drawing/2014/main" id="{96487189-033D-304A-A44D-3039507631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3568" name="Rectangle 16">
            <a:extLst>
              <a:ext uri="{FF2B5EF4-FFF2-40B4-BE49-F238E27FC236}">
                <a16:creationId xmlns:a16="http://schemas.microsoft.com/office/drawing/2014/main" id="{77189950-B9DE-2F42-9353-891853DB6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23569" name="Rectangle 17">
            <a:extLst>
              <a:ext uri="{FF2B5EF4-FFF2-40B4-BE49-F238E27FC236}">
                <a16:creationId xmlns:a16="http://schemas.microsoft.com/office/drawing/2014/main" id="{23B15277-4DA8-A24C-8324-737FDB4AD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3570" name="Line 18">
            <a:extLst>
              <a:ext uri="{FF2B5EF4-FFF2-40B4-BE49-F238E27FC236}">
                <a16:creationId xmlns:a16="http://schemas.microsoft.com/office/drawing/2014/main" id="{F9459C39-364B-F44E-A346-419C9F8A28B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3571" name="Line 19">
            <a:extLst>
              <a:ext uri="{FF2B5EF4-FFF2-40B4-BE49-F238E27FC236}">
                <a16:creationId xmlns:a16="http://schemas.microsoft.com/office/drawing/2014/main" id="{6006042A-79F1-B344-A62D-8FDF70E2099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3572" name="Rectangle 20">
            <a:extLst>
              <a:ext uri="{FF2B5EF4-FFF2-40B4-BE49-F238E27FC236}">
                <a16:creationId xmlns:a16="http://schemas.microsoft.com/office/drawing/2014/main" id="{22216EF8-2AEE-D942-82E4-90F2D3264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3573" name="Rectangle 21">
            <a:extLst>
              <a:ext uri="{FF2B5EF4-FFF2-40B4-BE49-F238E27FC236}">
                <a16:creationId xmlns:a16="http://schemas.microsoft.com/office/drawing/2014/main" id="{48AE216B-EEE6-A344-83E5-666C00076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3574" name="Rectangle 22">
            <a:extLst>
              <a:ext uri="{FF2B5EF4-FFF2-40B4-BE49-F238E27FC236}">
                <a16:creationId xmlns:a16="http://schemas.microsoft.com/office/drawing/2014/main" id="{8DF9845F-172B-544F-9CCE-5CB708A61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 hidden="1">
            <a:extLst>
              <a:ext uri="{FF2B5EF4-FFF2-40B4-BE49-F238E27FC236}">
                <a16:creationId xmlns:a16="http://schemas.microsoft.com/office/drawing/2014/main" id="{387412CE-9650-564E-A927-91EDE7FB40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4579" name="Picture 3" descr="Capernaum synagogue, tb n011500 sr">
            <a:extLst>
              <a:ext uri="{FF2B5EF4-FFF2-40B4-BE49-F238E27FC236}">
                <a16:creationId xmlns:a16="http://schemas.microsoft.com/office/drawing/2014/main" id="{CDE3D7C7-D4A0-0C4D-B9BD-9F67756A18E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504825"/>
            <a:ext cx="8005763" cy="580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C03449E8-8205-2247-9D9F-DBA5021AB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33400"/>
            <a:ext cx="7869238" cy="5716588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4581" name="Text Box 5">
            <a:extLst>
              <a:ext uri="{FF2B5EF4-FFF2-40B4-BE49-F238E27FC236}">
                <a16:creationId xmlns:a16="http://schemas.microsoft.com/office/drawing/2014/main" id="{AD50E0F9-13CF-6F40-8BFB-4A613365E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.:</a:t>
            </a:r>
          </a:p>
        </p:txBody>
      </p:sp>
      <p:sp>
        <p:nvSpPr>
          <p:cNvPr id="24582" name="Text Box 6">
            <a:extLst>
              <a:ext uri="{FF2B5EF4-FFF2-40B4-BE49-F238E27FC236}">
                <a16:creationId xmlns:a16="http://schemas.microsoft.com/office/drawing/2014/main" id="{4A846E31-585D-EE41-94E9-CB55B50D3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후기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가버나움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회당</a:t>
            </a:r>
            <a:endParaRPr lang="en-US" altLang="ko-KR" sz="2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28D951F5-8B5B-B14B-BD5E-0B943410E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95822CA2-ECE1-204A-99B4-580589A01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24585" name="AutoShape 9">
            <a:extLst>
              <a:ext uri="{FF2B5EF4-FFF2-40B4-BE49-F238E27FC236}">
                <a16:creationId xmlns:a16="http://schemas.microsoft.com/office/drawing/2014/main" id="{5ABE03A4-6B76-7648-A9D0-C10547A93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4586" name="Rectangle 10">
            <a:extLst>
              <a:ext uri="{FF2B5EF4-FFF2-40B4-BE49-F238E27FC236}">
                <a16:creationId xmlns:a16="http://schemas.microsoft.com/office/drawing/2014/main" id="{E9DD330D-54DD-3746-99D6-6696EFBED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4587" name="Line 11">
            <a:extLst>
              <a:ext uri="{FF2B5EF4-FFF2-40B4-BE49-F238E27FC236}">
                <a16:creationId xmlns:a16="http://schemas.microsoft.com/office/drawing/2014/main" id="{0CA4A9D1-4EED-AE43-9853-6CE3349056D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4588" name="Line 12">
            <a:extLst>
              <a:ext uri="{FF2B5EF4-FFF2-40B4-BE49-F238E27FC236}">
                <a16:creationId xmlns:a16="http://schemas.microsoft.com/office/drawing/2014/main" id="{816AD93C-918F-DE4B-93C4-6B85F05993D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4589" name="Line 13">
            <a:extLst>
              <a:ext uri="{FF2B5EF4-FFF2-40B4-BE49-F238E27FC236}">
                <a16:creationId xmlns:a16="http://schemas.microsoft.com/office/drawing/2014/main" id="{552DB9D1-4938-4544-B30D-62953E58461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4590" name="Line 14">
            <a:extLst>
              <a:ext uri="{FF2B5EF4-FFF2-40B4-BE49-F238E27FC236}">
                <a16:creationId xmlns:a16="http://schemas.microsoft.com/office/drawing/2014/main" id="{FA695398-15CE-F24B-9F19-680D8E2237B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4591" name="Line 15">
            <a:extLst>
              <a:ext uri="{FF2B5EF4-FFF2-40B4-BE49-F238E27FC236}">
                <a16:creationId xmlns:a16="http://schemas.microsoft.com/office/drawing/2014/main" id="{D40625FF-AD50-904E-90A1-441A54945A6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4592" name="Rectangle 16">
            <a:extLst>
              <a:ext uri="{FF2B5EF4-FFF2-40B4-BE49-F238E27FC236}">
                <a16:creationId xmlns:a16="http://schemas.microsoft.com/office/drawing/2014/main" id="{2DE1DEB6-7957-C746-B701-3C924CF52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omic Sans MS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24593" name="Rectangle 17">
            <a:extLst>
              <a:ext uri="{FF2B5EF4-FFF2-40B4-BE49-F238E27FC236}">
                <a16:creationId xmlns:a16="http://schemas.microsoft.com/office/drawing/2014/main" id="{D38FC3CB-8CEE-4049-9557-429E74FA6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4594" name="Line 18">
            <a:extLst>
              <a:ext uri="{FF2B5EF4-FFF2-40B4-BE49-F238E27FC236}">
                <a16:creationId xmlns:a16="http://schemas.microsoft.com/office/drawing/2014/main" id="{76986026-73F9-EC46-8CCA-61EE2594E0E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4595" name="Line 19">
            <a:extLst>
              <a:ext uri="{FF2B5EF4-FFF2-40B4-BE49-F238E27FC236}">
                <a16:creationId xmlns:a16="http://schemas.microsoft.com/office/drawing/2014/main" id="{6821C132-D0B2-D74B-B204-876D6F58D19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4596" name="Rectangle 20">
            <a:extLst>
              <a:ext uri="{FF2B5EF4-FFF2-40B4-BE49-F238E27FC236}">
                <a16:creationId xmlns:a16="http://schemas.microsoft.com/office/drawing/2014/main" id="{BC5167AA-9BD1-9641-AF3D-E2C631FCC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4597" name="Rectangle 21">
            <a:extLst>
              <a:ext uri="{FF2B5EF4-FFF2-40B4-BE49-F238E27FC236}">
                <a16:creationId xmlns:a16="http://schemas.microsoft.com/office/drawing/2014/main" id="{B45F9984-3FCE-EE46-B519-63278253F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4598" name="Rectangle 22">
            <a:extLst>
              <a:ext uri="{FF2B5EF4-FFF2-40B4-BE49-F238E27FC236}">
                <a16:creationId xmlns:a16="http://schemas.microsoft.com/office/drawing/2014/main" id="{D1BBD3B7-F230-8F40-9209-B0EF3C73F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 hidden="1">
            <a:extLst>
              <a:ext uri="{FF2B5EF4-FFF2-40B4-BE49-F238E27FC236}">
                <a16:creationId xmlns:a16="http://schemas.microsoft.com/office/drawing/2014/main" id="{BF1D4B18-1B51-F94A-90EB-BF6D486604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5603" name="Picture 3" descr="Capernaum synagogue panorama, df 100301">
            <a:extLst>
              <a:ext uri="{FF2B5EF4-FFF2-40B4-BE49-F238E27FC236}">
                <a16:creationId xmlns:a16="http://schemas.microsoft.com/office/drawing/2014/main" id="{2334C2BC-1C60-6143-9A44-B7D4E13ADAD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20"/>
          <a:stretch>
            <a:fillRect/>
          </a:stretch>
        </p:blipFill>
        <p:spPr bwMode="auto">
          <a:xfrm>
            <a:off x="685800" y="685800"/>
            <a:ext cx="7945438" cy="576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04" name="Rectangle 4">
            <a:extLst>
              <a:ext uri="{FF2B5EF4-FFF2-40B4-BE49-F238E27FC236}">
                <a16:creationId xmlns:a16="http://schemas.microsoft.com/office/drawing/2014/main" id="{36DC5A24-B0BF-FA43-83C0-02DDEB620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2A44C3F2-A1C1-0542-9D3E-0CD981114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.</a:t>
            </a:r>
            <a:r>
              <a:rPr lang="en-US" altLang="ko-KR">
                <a:latin typeface="Comic Sans MS" charset="0"/>
                <a:ea typeface="굴림" charset="0"/>
              </a:rPr>
              <a:t> 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:</a:t>
            </a:r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id="{25D89343-17C7-8F42-A3D1-C0A33A8E7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후기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가버나움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회당</a:t>
            </a:r>
            <a:endParaRPr lang="en-US" altLang="ko-KR" sz="2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DDCA0BF7-7560-3E43-B8DF-2BB75EA3B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25608" name="Rectangle 8">
            <a:extLst>
              <a:ext uri="{FF2B5EF4-FFF2-40B4-BE49-F238E27FC236}">
                <a16:creationId xmlns:a16="http://schemas.microsoft.com/office/drawing/2014/main" id="{A5452E14-DD69-0545-A878-81FB36984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25609" name="AutoShape 9">
            <a:extLst>
              <a:ext uri="{FF2B5EF4-FFF2-40B4-BE49-F238E27FC236}">
                <a16:creationId xmlns:a16="http://schemas.microsoft.com/office/drawing/2014/main" id="{F12ECE91-CF1F-1244-856E-61D913CB5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5610" name="Rectangle 10">
            <a:extLst>
              <a:ext uri="{FF2B5EF4-FFF2-40B4-BE49-F238E27FC236}">
                <a16:creationId xmlns:a16="http://schemas.microsoft.com/office/drawing/2014/main" id="{D5D0D4EB-351F-2E4D-BD70-B0D52A6ED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5611" name="Line 11">
            <a:extLst>
              <a:ext uri="{FF2B5EF4-FFF2-40B4-BE49-F238E27FC236}">
                <a16:creationId xmlns:a16="http://schemas.microsoft.com/office/drawing/2014/main" id="{6A481E2B-3FFA-5B4D-B883-E950E250D45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5612" name="Line 12">
            <a:extLst>
              <a:ext uri="{FF2B5EF4-FFF2-40B4-BE49-F238E27FC236}">
                <a16:creationId xmlns:a16="http://schemas.microsoft.com/office/drawing/2014/main" id="{8C5617E5-E920-D041-B5D3-BFB81CD70E0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5613" name="Line 13">
            <a:extLst>
              <a:ext uri="{FF2B5EF4-FFF2-40B4-BE49-F238E27FC236}">
                <a16:creationId xmlns:a16="http://schemas.microsoft.com/office/drawing/2014/main" id="{325B71AC-05A4-E443-81F5-E43C08E1A7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5614" name="Line 14">
            <a:extLst>
              <a:ext uri="{FF2B5EF4-FFF2-40B4-BE49-F238E27FC236}">
                <a16:creationId xmlns:a16="http://schemas.microsoft.com/office/drawing/2014/main" id="{A80BEAF1-6904-3048-B803-333A3E599F3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5615" name="Line 15">
            <a:extLst>
              <a:ext uri="{FF2B5EF4-FFF2-40B4-BE49-F238E27FC236}">
                <a16:creationId xmlns:a16="http://schemas.microsoft.com/office/drawing/2014/main" id="{2A31D103-7C45-7545-8835-27846C8B7E6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5616" name="Rectangle 16">
            <a:extLst>
              <a:ext uri="{FF2B5EF4-FFF2-40B4-BE49-F238E27FC236}">
                <a16:creationId xmlns:a16="http://schemas.microsoft.com/office/drawing/2014/main" id="{906123A8-A35E-8A43-8F80-88CE018EB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25617" name="Rectangle 17">
            <a:extLst>
              <a:ext uri="{FF2B5EF4-FFF2-40B4-BE49-F238E27FC236}">
                <a16:creationId xmlns:a16="http://schemas.microsoft.com/office/drawing/2014/main" id="{A77B904E-49A5-C14F-82F7-4010532AA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5618" name="Line 18">
            <a:extLst>
              <a:ext uri="{FF2B5EF4-FFF2-40B4-BE49-F238E27FC236}">
                <a16:creationId xmlns:a16="http://schemas.microsoft.com/office/drawing/2014/main" id="{2E690CE7-0B9A-2B41-BF54-8AC753BC0A1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5619" name="Line 19">
            <a:extLst>
              <a:ext uri="{FF2B5EF4-FFF2-40B4-BE49-F238E27FC236}">
                <a16:creationId xmlns:a16="http://schemas.microsoft.com/office/drawing/2014/main" id="{5BA130B7-A004-6546-A764-1EAF34B421E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5620" name="Rectangle 20">
            <a:extLst>
              <a:ext uri="{FF2B5EF4-FFF2-40B4-BE49-F238E27FC236}">
                <a16:creationId xmlns:a16="http://schemas.microsoft.com/office/drawing/2014/main" id="{D4E3AFED-F2F4-9145-AE7D-157B5D7F0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5621" name="Rectangle 21">
            <a:extLst>
              <a:ext uri="{FF2B5EF4-FFF2-40B4-BE49-F238E27FC236}">
                <a16:creationId xmlns:a16="http://schemas.microsoft.com/office/drawing/2014/main" id="{3B872692-3778-ED48-9700-3DAFB06EC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5622" name="Rectangle 22">
            <a:extLst>
              <a:ext uri="{FF2B5EF4-FFF2-40B4-BE49-F238E27FC236}">
                <a16:creationId xmlns:a16="http://schemas.microsoft.com/office/drawing/2014/main" id="{15F062A3-BB01-2E4C-9F42-DCDD3F1F6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BC87E617-D2CF-DC4D-AC08-460F891E1F3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bright="-12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38" y="665163"/>
            <a:ext cx="3817937" cy="54689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627" name="Rectangle 3">
            <a:extLst>
              <a:ext uri="{FF2B5EF4-FFF2-40B4-BE49-F238E27FC236}">
                <a16:creationId xmlns:a16="http://schemas.microsoft.com/office/drawing/2014/main" id="{CFB9B3FE-51E1-A642-8C8B-334DA563E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26628" name="Line 4">
            <a:extLst>
              <a:ext uri="{FF2B5EF4-FFF2-40B4-BE49-F238E27FC236}">
                <a16:creationId xmlns:a16="http://schemas.microsoft.com/office/drawing/2014/main" id="{08E53BDC-EA68-F148-8F06-806D98067B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pic>
        <p:nvPicPr>
          <p:cNvPr id="26629" name="Picture 5">
            <a:extLst>
              <a:ext uri="{FF2B5EF4-FFF2-40B4-BE49-F238E27FC236}">
                <a16:creationId xmlns:a16="http://schemas.microsoft.com/office/drawing/2014/main" id="{49C343F1-FAD9-E74B-85D1-EF2EB4880A6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357313"/>
            <a:ext cx="5232400" cy="3532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630" name="Text Box 6">
            <a:extLst>
              <a:ext uri="{FF2B5EF4-FFF2-40B4-BE49-F238E27FC236}">
                <a16:creationId xmlns:a16="http://schemas.microsoft.com/office/drawing/2014/main" id="{288C8833-656C-CD43-A32C-0325D7B07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6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26631" name="Text Box 7">
            <a:extLst>
              <a:ext uri="{FF2B5EF4-FFF2-40B4-BE49-F238E27FC236}">
                <a16:creationId xmlns:a16="http://schemas.microsoft.com/office/drawing/2014/main" id="{71B1F41A-F598-7442-A3D5-A0B0D0CCC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막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1:21; </a:t>
            </a: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요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6:59</a:t>
            </a:r>
          </a:p>
        </p:txBody>
      </p:sp>
      <p:sp>
        <p:nvSpPr>
          <p:cNvPr id="26632" name="AutoShape 8">
            <a:extLst>
              <a:ext uri="{FF2B5EF4-FFF2-40B4-BE49-F238E27FC236}">
                <a16:creationId xmlns:a16="http://schemas.microsoft.com/office/drawing/2014/main" id="{4C848ADF-E9DC-4749-8738-7E940C99F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6633" name="Rectangle 9">
            <a:extLst>
              <a:ext uri="{FF2B5EF4-FFF2-40B4-BE49-F238E27FC236}">
                <a16:creationId xmlns:a16="http://schemas.microsoft.com/office/drawing/2014/main" id="{3D298171-CB52-204C-8962-B02031CBF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6634" name="Line 10">
            <a:extLst>
              <a:ext uri="{FF2B5EF4-FFF2-40B4-BE49-F238E27FC236}">
                <a16:creationId xmlns:a16="http://schemas.microsoft.com/office/drawing/2014/main" id="{3E924962-2460-6944-A08F-9DEFC9D5F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6635" name="Line 11">
            <a:extLst>
              <a:ext uri="{FF2B5EF4-FFF2-40B4-BE49-F238E27FC236}">
                <a16:creationId xmlns:a16="http://schemas.microsoft.com/office/drawing/2014/main" id="{7DF49F3A-3F31-2C40-A4A7-B2114EA40CE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6636" name="Line 12">
            <a:extLst>
              <a:ext uri="{FF2B5EF4-FFF2-40B4-BE49-F238E27FC236}">
                <a16:creationId xmlns:a16="http://schemas.microsoft.com/office/drawing/2014/main" id="{989E0C58-A868-4F4E-9DFD-17024094A0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6637" name="Line 13">
            <a:extLst>
              <a:ext uri="{FF2B5EF4-FFF2-40B4-BE49-F238E27FC236}">
                <a16:creationId xmlns:a16="http://schemas.microsoft.com/office/drawing/2014/main" id="{623E8C8A-18B0-DE49-9043-3F9A4912A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6638" name="Line 14">
            <a:extLst>
              <a:ext uri="{FF2B5EF4-FFF2-40B4-BE49-F238E27FC236}">
                <a16:creationId xmlns:a16="http://schemas.microsoft.com/office/drawing/2014/main" id="{0DF1CD02-8F40-004C-9655-A3E9C93A30B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6639" name="Rectangle 15">
            <a:extLst>
              <a:ext uri="{FF2B5EF4-FFF2-40B4-BE49-F238E27FC236}">
                <a16:creationId xmlns:a16="http://schemas.microsoft.com/office/drawing/2014/main" id="{ACEE66CD-3E1F-E045-A1C7-2344D1AF1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26640" name="Rectangle 16">
            <a:extLst>
              <a:ext uri="{FF2B5EF4-FFF2-40B4-BE49-F238E27FC236}">
                <a16:creationId xmlns:a16="http://schemas.microsoft.com/office/drawing/2014/main" id="{8AB87FDE-B0D4-2C4F-B8FB-9B8488B36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6641" name="Line 17">
            <a:extLst>
              <a:ext uri="{FF2B5EF4-FFF2-40B4-BE49-F238E27FC236}">
                <a16:creationId xmlns:a16="http://schemas.microsoft.com/office/drawing/2014/main" id="{94BA09C7-46A9-7F40-BD1D-4AC0E408E52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6642" name="Line 18">
            <a:extLst>
              <a:ext uri="{FF2B5EF4-FFF2-40B4-BE49-F238E27FC236}">
                <a16:creationId xmlns:a16="http://schemas.microsoft.com/office/drawing/2014/main" id="{44E5AFA4-6A1C-F04A-ADD9-A61EF593894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6643" name="Rectangle 19">
            <a:extLst>
              <a:ext uri="{FF2B5EF4-FFF2-40B4-BE49-F238E27FC236}">
                <a16:creationId xmlns:a16="http://schemas.microsoft.com/office/drawing/2014/main" id="{503001EF-644D-3143-9A00-4CE5A17CB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6644" name="Rectangle 20">
            <a:extLst>
              <a:ext uri="{FF2B5EF4-FFF2-40B4-BE49-F238E27FC236}">
                <a16:creationId xmlns:a16="http://schemas.microsoft.com/office/drawing/2014/main" id="{ED00602D-98F3-1B48-B451-4C8A08779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6645" name="Rectangle 21">
            <a:extLst>
              <a:ext uri="{FF2B5EF4-FFF2-40B4-BE49-F238E27FC236}">
                <a16:creationId xmlns:a16="http://schemas.microsoft.com/office/drawing/2014/main" id="{46C8B38E-1356-4A4A-B1AE-532CBF697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26646" name="Text Box 22">
            <a:extLst>
              <a:ext uri="{FF2B5EF4-FFF2-40B4-BE49-F238E27FC236}">
                <a16:creationId xmlns:a16="http://schemas.microsoft.com/office/drawing/2014/main" id="{D483BE22-217D-824C-A89A-462790B30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26647" name="Rectangle 23">
            <a:extLst>
              <a:ext uri="{FF2B5EF4-FFF2-40B4-BE49-F238E27FC236}">
                <a16:creationId xmlns:a16="http://schemas.microsoft.com/office/drawing/2014/main" id="{0C6989BE-0DA3-1F4D-9F54-65B4879AA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26648" name="Text Box 24">
            <a:extLst>
              <a:ext uri="{FF2B5EF4-FFF2-40B4-BE49-F238E27FC236}">
                <a16:creationId xmlns:a16="http://schemas.microsoft.com/office/drawing/2014/main" id="{CA04A32D-FBE5-F249-BD9F-121E0FD68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.:</a:t>
            </a:r>
          </a:p>
        </p:txBody>
      </p:sp>
      <p:sp>
        <p:nvSpPr>
          <p:cNvPr id="26649" name="Text Box 25">
            <a:extLst>
              <a:ext uri="{FF2B5EF4-FFF2-40B4-BE49-F238E27FC236}">
                <a16:creationId xmlns:a16="http://schemas.microsoft.com/office/drawing/2014/main" id="{5CE1EA95-0030-2648-BAC2-C4E4F68C5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후기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가버나움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회당</a:t>
            </a:r>
            <a:endParaRPr lang="en-US" altLang="ko-KR" sz="2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 hidden="1">
            <a:extLst>
              <a:ext uri="{FF2B5EF4-FFF2-40B4-BE49-F238E27FC236}">
                <a16:creationId xmlns:a16="http://schemas.microsoft.com/office/drawing/2014/main" id="{47C0E897-58F6-364F-902A-BD333A69A1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7651" name="Picture 3" descr="Capernaum synagogue with earlier basalt level2, tb n011500 sr">
            <a:extLst>
              <a:ext uri="{FF2B5EF4-FFF2-40B4-BE49-F238E27FC236}">
                <a16:creationId xmlns:a16="http://schemas.microsoft.com/office/drawing/2014/main" id="{C10A3251-53D8-FE46-A695-371BD595C8D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514350"/>
            <a:ext cx="7894638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52" name="Rectangle 4">
            <a:extLst>
              <a:ext uri="{FF2B5EF4-FFF2-40B4-BE49-F238E27FC236}">
                <a16:creationId xmlns:a16="http://schemas.microsoft.com/office/drawing/2014/main" id="{21418B9C-78D1-084B-9D46-4C2A7148B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id="{052D1ED5-C239-A34D-915E-CD7888BE2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.:</a:t>
            </a:r>
          </a:p>
        </p:txBody>
      </p:sp>
      <p:sp>
        <p:nvSpPr>
          <p:cNvPr id="27654" name="Text Box 6">
            <a:extLst>
              <a:ext uri="{FF2B5EF4-FFF2-40B4-BE49-F238E27FC236}">
                <a16:creationId xmlns:a16="http://schemas.microsoft.com/office/drawing/2014/main" id="{1FB98F5E-9D23-784D-8997-50C794A19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가버나움의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현무암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거리</a:t>
            </a:r>
            <a:endParaRPr lang="en-US" altLang="ko-KR" sz="2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27655" name="Rectangle 7">
            <a:extLst>
              <a:ext uri="{FF2B5EF4-FFF2-40B4-BE49-F238E27FC236}">
                <a16:creationId xmlns:a16="http://schemas.microsoft.com/office/drawing/2014/main" id="{5260619D-912E-924A-9984-C866EAFC6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27656" name="Rectangle 8">
            <a:extLst>
              <a:ext uri="{FF2B5EF4-FFF2-40B4-BE49-F238E27FC236}">
                <a16:creationId xmlns:a16="http://schemas.microsoft.com/office/drawing/2014/main" id="{7A01517D-721B-7748-8BC5-829685B28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27657" name="AutoShape 9">
            <a:extLst>
              <a:ext uri="{FF2B5EF4-FFF2-40B4-BE49-F238E27FC236}">
                <a16:creationId xmlns:a16="http://schemas.microsoft.com/office/drawing/2014/main" id="{90C34A1E-1B12-A940-BC15-99CD563D8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7658" name="Rectangle 10">
            <a:extLst>
              <a:ext uri="{FF2B5EF4-FFF2-40B4-BE49-F238E27FC236}">
                <a16:creationId xmlns:a16="http://schemas.microsoft.com/office/drawing/2014/main" id="{C998BD61-A9D9-954D-8BB3-8CEB534E1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7659" name="Line 11">
            <a:extLst>
              <a:ext uri="{FF2B5EF4-FFF2-40B4-BE49-F238E27FC236}">
                <a16:creationId xmlns:a16="http://schemas.microsoft.com/office/drawing/2014/main" id="{0F375C8A-E608-A747-A5E2-F87AC68462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7660" name="Line 12">
            <a:extLst>
              <a:ext uri="{FF2B5EF4-FFF2-40B4-BE49-F238E27FC236}">
                <a16:creationId xmlns:a16="http://schemas.microsoft.com/office/drawing/2014/main" id="{D790C2B7-15EC-754F-9174-1377B49CEBD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7661" name="Line 13">
            <a:extLst>
              <a:ext uri="{FF2B5EF4-FFF2-40B4-BE49-F238E27FC236}">
                <a16:creationId xmlns:a16="http://schemas.microsoft.com/office/drawing/2014/main" id="{A36723E7-AB3A-024F-BBC3-11CB3062F33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7662" name="Line 14">
            <a:extLst>
              <a:ext uri="{FF2B5EF4-FFF2-40B4-BE49-F238E27FC236}">
                <a16:creationId xmlns:a16="http://schemas.microsoft.com/office/drawing/2014/main" id="{BA8C42A5-EAD4-BA4B-877D-FFD035BC1C3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7663" name="Line 15">
            <a:extLst>
              <a:ext uri="{FF2B5EF4-FFF2-40B4-BE49-F238E27FC236}">
                <a16:creationId xmlns:a16="http://schemas.microsoft.com/office/drawing/2014/main" id="{036F8F54-4877-DD49-8975-9804E6F8D81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7664" name="Rectangle 16">
            <a:extLst>
              <a:ext uri="{FF2B5EF4-FFF2-40B4-BE49-F238E27FC236}">
                <a16:creationId xmlns:a16="http://schemas.microsoft.com/office/drawing/2014/main" id="{DF1981BB-957E-DE40-B2FF-01A3BF08E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27665" name="Rectangle 17">
            <a:extLst>
              <a:ext uri="{FF2B5EF4-FFF2-40B4-BE49-F238E27FC236}">
                <a16:creationId xmlns:a16="http://schemas.microsoft.com/office/drawing/2014/main" id="{267F5225-4997-E94E-AE84-B4E57B01F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7666" name="Line 18">
            <a:extLst>
              <a:ext uri="{FF2B5EF4-FFF2-40B4-BE49-F238E27FC236}">
                <a16:creationId xmlns:a16="http://schemas.microsoft.com/office/drawing/2014/main" id="{F83CB279-8E3C-4D4C-8885-46498BEF52F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7667" name="Line 19">
            <a:extLst>
              <a:ext uri="{FF2B5EF4-FFF2-40B4-BE49-F238E27FC236}">
                <a16:creationId xmlns:a16="http://schemas.microsoft.com/office/drawing/2014/main" id="{F525BC78-06E2-DD4D-9558-3683FFC0E8B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7668" name="Rectangle 20">
            <a:extLst>
              <a:ext uri="{FF2B5EF4-FFF2-40B4-BE49-F238E27FC236}">
                <a16:creationId xmlns:a16="http://schemas.microsoft.com/office/drawing/2014/main" id="{354031BA-CB27-364B-90F4-961AC0945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7669" name="Rectangle 21">
            <a:extLst>
              <a:ext uri="{FF2B5EF4-FFF2-40B4-BE49-F238E27FC236}">
                <a16:creationId xmlns:a16="http://schemas.microsoft.com/office/drawing/2014/main" id="{FB3B543D-C0CD-1647-AA24-163F370DA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7670" name="Rectangle 22">
            <a:extLst>
              <a:ext uri="{FF2B5EF4-FFF2-40B4-BE49-F238E27FC236}">
                <a16:creationId xmlns:a16="http://schemas.microsoft.com/office/drawing/2014/main" id="{EC754107-D72B-C64D-AD63-A90BE47F2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hidden="1">
            <a:extLst>
              <a:ext uri="{FF2B5EF4-FFF2-40B4-BE49-F238E27FC236}">
                <a16:creationId xmlns:a16="http://schemas.microsoft.com/office/drawing/2014/main" id="{9E7DC9F1-57C7-8D45-99A0-FA906EF433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8675" name="Picture 3" descr="Capernaum synagogue with 1st c level, df 100301">
            <a:extLst>
              <a:ext uri="{FF2B5EF4-FFF2-40B4-BE49-F238E27FC236}">
                <a16:creationId xmlns:a16="http://schemas.microsoft.com/office/drawing/2014/main" id="{ECBDADC0-DA45-6D4A-BB09-C71A5F579A6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522288"/>
            <a:ext cx="7978775" cy="578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676" name="Rectangle 4">
            <a:extLst>
              <a:ext uri="{FF2B5EF4-FFF2-40B4-BE49-F238E27FC236}">
                <a16:creationId xmlns:a16="http://schemas.microsoft.com/office/drawing/2014/main" id="{C635527E-62BC-2D4A-9ABF-E30BE6D39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90FFD32A-6696-204A-9544-A8F3021E4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.:</a:t>
            </a:r>
          </a:p>
        </p:txBody>
      </p:sp>
      <p:sp>
        <p:nvSpPr>
          <p:cNvPr id="28678" name="Text Box 6">
            <a:extLst>
              <a:ext uri="{FF2B5EF4-FFF2-40B4-BE49-F238E27FC236}">
                <a16:creationId xmlns:a16="http://schemas.microsoft.com/office/drawing/2014/main" id="{60C123CC-F298-F543-A641-11A3A843F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가버나움의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현무암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거리</a:t>
            </a:r>
            <a:endParaRPr lang="en-US" altLang="ko-KR" sz="2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28679" name="Rectangle 7">
            <a:extLst>
              <a:ext uri="{FF2B5EF4-FFF2-40B4-BE49-F238E27FC236}">
                <a16:creationId xmlns:a16="http://schemas.microsoft.com/office/drawing/2014/main" id="{85B24B2B-7383-F44B-B4D4-3182C67AE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28680" name="Rectangle 8">
            <a:extLst>
              <a:ext uri="{FF2B5EF4-FFF2-40B4-BE49-F238E27FC236}">
                <a16:creationId xmlns:a16="http://schemas.microsoft.com/office/drawing/2014/main" id="{725F4FEA-60D2-C045-ACCF-E0DFDF3F7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28681" name="AutoShape 9">
            <a:extLst>
              <a:ext uri="{FF2B5EF4-FFF2-40B4-BE49-F238E27FC236}">
                <a16:creationId xmlns:a16="http://schemas.microsoft.com/office/drawing/2014/main" id="{A758FEB3-C984-B941-BB16-2A8166552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8682" name="Rectangle 10">
            <a:extLst>
              <a:ext uri="{FF2B5EF4-FFF2-40B4-BE49-F238E27FC236}">
                <a16:creationId xmlns:a16="http://schemas.microsoft.com/office/drawing/2014/main" id="{892EB7C3-CA33-6942-83CE-D72C290C4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8683" name="Line 11">
            <a:extLst>
              <a:ext uri="{FF2B5EF4-FFF2-40B4-BE49-F238E27FC236}">
                <a16:creationId xmlns:a16="http://schemas.microsoft.com/office/drawing/2014/main" id="{32191333-9114-9E41-A3EA-15DE35B7598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8684" name="Line 12">
            <a:extLst>
              <a:ext uri="{FF2B5EF4-FFF2-40B4-BE49-F238E27FC236}">
                <a16:creationId xmlns:a16="http://schemas.microsoft.com/office/drawing/2014/main" id="{96E6179C-BFC6-8A42-A939-DC19EB2511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8685" name="Line 13">
            <a:extLst>
              <a:ext uri="{FF2B5EF4-FFF2-40B4-BE49-F238E27FC236}">
                <a16:creationId xmlns:a16="http://schemas.microsoft.com/office/drawing/2014/main" id="{88AB2CB3-1A11-B844-BBC6-BBE49923857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8686" name="Line 14">
            <a:extLst>
              <a:ext uri="{FF2B5EF4-FFF2-40B4-BE49-F238E27FC236}">
                <a16:creationId xmlns:a16="http://schemas.microsoft.com/office/drawing/2014/main" id="{35EA88C7-1307-2645-81D5-8EA0B5F3B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8687" name="Line 15">
            <a:extLst>
              <a:ext uri="{FF2B5EF4-FFF2-40B4-BE49-F238E27FC236}">
                <a16:creationId xmlns:a16="http://schemas.microsoft.com/office/drawing/2014/main" id="{DAA24995-825A-6148-8A72-398CB40FE93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8688" name="Rectangle 16">
            <a:extLst>
              <a:ext uri="{FF2B5EF4-FFF2-40B4-BE49-F238E27FC236}">
                <a16:creationId xmlns:a16="http://schemas.microsoft.com/office/drawing/2014/main" id="{3B196CB0-E01B-7D41-B459-EC1E766BA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28689" name="Rectangle 17">
            <a:extLst>
              <a:ext uri="{FF2B5EF4-FFF2-40B4-BE49-F238E27FC236}">
                <a16:creationId xmlns:a16="http://schemas.microsoft.com/office/drawing/2014/main" id="{F9E9D21F-5DA4-EE4C-983B-835EC9D61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8690" name="Line 18">
            <a:extLst>
              <a:ext uri="{FF2B5EF4-FFF2-40B4-BE49-F238E27FC236}">
                <a16:creationId xmlns:a16="http://schemas.microsoft.com/office/drawing/2014/main" id="{E9ACBFB0-1482-524C-A7AF-462C2CEAE4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8691" name="Line 19">
            <a:extLst>
              <a:ext uri="{FF2B5EF4-FFF2-40B4-BE49-F238E27FC236}">
                <a16:creationId xmlns:a16="http://schemas.microsoft.com/office/drawing/2014/main" id="{3AD156E2-214C-B244-ADD5-2C1C6F576BC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8692" name="Rectangle 20">
            <a:extLst>
              <a:ext uri="{FF2B5EF4-FFF2-40B4-BE49-F238E27FC236}">
                <a16:creationId xmlns:a16="http://schemas.microsoft.com/office/drawing/2014/main" id="{88A4BC18-724F-0547-9BE8-9C5E8C25E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8693" name="Rectangle 21">
            <a:extLst>
              <a:ext uri="{FF2B5EF4-FFF2-40B4-BE49-F238E27FC236}">
                <a16:creationId xmlns:a16="http://schemas.microsoft.com/office/drawing/2014/main" id="{699EDB32-933D-E24B-8481-E0570649D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8694" name="Rectangle 22">
            <a:extLst>
              <a:ext uri="{FF2B5EF4-FFF2-40B4-BE49-F238E27FC236}">
                <a16:creationId xmlns:a16="http://schemas.microsoft.com/office/drawing/2014/main" id="{6B18E9C1-AA43-1946-84B2-9F745AAD3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 hidden="1">
            <a:extLst>
              <a:ext uri="{FF2B5EF4-FFF2-40B4-BE49-F238E27FC236}">
                <a16:creationId xmlns:a16="http://schemas.microsoft.com/office/drawing/2014/main" id="{C2EBB9FD-CFD8-944B-BC8A-A6542D3F7F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9699" name="Picture 3" descr="Capernaum synagogue from boat, tb n063000 sr">
            <a:extLst>
              <a:ext uri="{FF2B5EF4-FFF2-40B4-BE49-F238E27FC236}">
                <a16:creationId xmlns:a16="http://schemas.microsoft.com/office/drawing/2014/main" id="{B73360CD-054D-E34E-95E7-671FFE95E60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501650"/>
            <a:ext cx="8005763" cy="577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700" name="Rectangle 4">
            <a:extLst>
              <a:ext uri="{FF2B5EF4-FFF2-40B4-BE49-F238E27FC236}">
                <a16:creationId xmlns:a16="http://schemas.microsoft.com/office/drawing/2014/main" id="{F541D8B5-49A8-4748-81CC-61B296D34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04B3A345-500D-A942-A2B8-3A81D5FDD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.:</a:t>
            </a:r>
          </a:p>
        </p:txBody>
      </p:sp>
      <p:sp>
        <p:nvSpPr>
          <p:cNvPr id="29702" name="Text Box 6">
            <a:extLst>
              <a:ext uri="{FF2B5EF4-FFF2-40B4-BE49-F238E27FC236}">
                <a16:creationId xmlns:a16="http://schemas.microsoft.com/office/drawing/2014/main" id="{A04A0382-FFB2-1C46-ACFA-3D0168187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가버나움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풍경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: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회당</a:t>
            </a:r>
            <a:endParaRPr lang="en-US" altLang="ko-KR" sz="2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29703" name="Rectangle 7">
            <a:extLst>
              <a:ext uri="{FF2B5EF4-FFF2-40B4-BE49-F238E27FC236}">
                <a16:creationId xmlns:a16="http://schemas.microsoft.com/office/drawing/2014/main" id="{AE565A47-CBC2-FA48-8DD2-ED9F8FCDF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29704" name="Rectangle 8">
            <a:extLst>
              <a:ext uri="{FF2B5EF4-FFF2-40B4-BE49-F238E27FC236}">
                <a16:creationId xmlns:a16="http://schemas.microsoft.com/office/drawing/2014/main" id="{9CA20873-EDB1-FE4F-A496-CA540588F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29705" name="AutoShape 9">
            <a:extLst>
              <a:ext uri="{FF2B5EF4-FFF2-40B4-BE49-F238E27FC236}">
                <a16:creationId xmlns:a16="http://schemas.microsoft.com/office/drawing/2014/main" id="{7711F03F-A03E-0645-98A3-173D62D1C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9706" name="Rectangle 10">
            <a:extLst>
              <a:ext uri="{FF2B5EF4-FFF2-40B4-BE49-F238E27FC236}">
                <a16:creationId xmlns:a16="http://schemas.microsoft.com/office/drawing/2014/main" id="{752B05D7-D206-9541-85FE-B88EBD38D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9707" name="Line 11">
            <a:extLst>
              <a:ext uri="{FF2B5EF4-FFF2-40B4-BE49-F238E27FC236}">
                <a16:creationId xmlns:a16="http://schemas.microsoft.com/office/drawing/2014/main" id="{DCCAA141-6D31-6847-A728-55A8C09CD4E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9708" name="Line 12">
            <a:extLst>
              <a:ext uri="{FF2B5EF4-FFF2-40B4-BE49-F238E27FC236}">
                <a16:creationId xmlns:a16="http://schemas.microsoft.com/office/drawing/2014/main" id="{60F3042C-5488-EF42-9312-F3FEF965C6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9709" name="Line 13">
            <a:extLst>
              <a:ext uri="{FF2B5EF4-FFF2-40B4-BE49-F238E27FC236}">
                <a16:creationId xmlns:a16="http://schemas.microsoft.com/office/drawing/2014/main" id="{8CEBA5A6-1A58-9747-BF14-D1B6003F31B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9710" name="Line 14">
            <a:extLst>
              <a:ext uri="{FF2B5EF4-FFF2-40B4-BE49-F238E27FC236}">
                <a16:creationId xmlns:a16="http://schemas.microsoft.com/office/drawing/2014/main" id="{78807C56-CB8E-024D-A20A-E0A9AFB219A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9711" name="Line 15">
            <a:extLst>
              <a:ext uri="{FF2B5EF4-FFF2-40B4-BE49-F238E27FC236}">
                <a16:creationId xmlns:a16="http://schemas.microsoft.com/office/drawing/2014/main" id="{4EBE5365-D552-0748-B141-1DA9EC78D7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9712" name="Rectangle 16">
            <a:extLst>
              <a:ext uri="{FF2B5EF4-FFF2-40B4-BE49-F238E27FC236}">
                <a16:creationId xmlns:a16="http://schemas.microsoft.com/office/drawing/2014/main" id="{2891F00E-3C2D-604D-AAFC-B09B8B3E1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29713" name="Rectangle 17">
            <a:extLst>
              <a:ext uri="{FF2B5EF4-FFF2-40B4-BE49-F238E27FC236}">
                <a16:creationId xmlns:a16="http://schemas.microsoft.com/office/drawing/2014/main" id="{19AB8CE5-A7CB-2148-BDD7-1FB574811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9714" name="Line 18">
            <a:extLst>
              <a:ext uri="{FF2B5EF4-FFF2-40B4-BE49-F238E27FC236}">
                <a16:creationId xmlns:a16="http://schemas.microsoft.com/office/drawing/2014/main" id="{39ADB129-CC30-6B4E-8DB4-B5D0891E975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9715" name="Line 19">
            <a:extLst>
              <a:ext uri="{FF2B5EF4-FFF2-40B4-BE49-F238E27FC236}">
                <a16:creationId xmlns:a16="http://schemas.microsoft.com/office/drawing/2014/main" id="{0454D0BF-2837-F344-BA07-4D6968AD233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9716" name="Rectangle 20">
            <a:extLst>
              <a:ext uri="{FF2B5EF4-FFF2-40B4-BE49-F238E27FC236}">
                <a16:creationId xmlns:a16="http://schemas.microsoft.com/office/drawing/2014/main" id="{9132D401-96C7-3340-A6FE-DA4F8C15D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9717" name="Rectangle 21">
            <a:extLst>
              <a:ext uri="{FF2B5EF4-FFF2-40B4-BE49-F238E27FC236}">
                <a16:creationId xmlns:a16="http://schemas.microsoft.com/office/drawing/2014/main" id="{EFA2D3EA-EEAD-364F-9716-4F2296BD9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29718" name="Rectangle 22">
            <a:extLst>
              <a:ext uri="{FF2B5EF4-FFF2-40B4-BE49-F238E27FC236}">
                <a16:creationId xmlns:a16="http://schemas.microsoft.com/office/drawing/2014/main" id="{D55A6BD8-A9C4-F544-AE0C-60DA4EB2D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8AB39EC-F499-164C-8899-4F66A31BC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80D2366-59C5-D04B-8C36-899F50832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076" name="AutoShape 4">
            <a:extLst>
              <a:ext uri="{FF2B5EF4-FFF2-40B4-BE49-F238E27FC236}">
                <a16:creationId xmlns:a16="http://schemas.microsoft.com/office/drawing/2014/main" id="{FF33E23E-5D16-7349-88B5-C5035F8B7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238" y="23002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99BCE3A2-E32A-F742-957A-6A08552B6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3078" name="Line 6">
            <a:extLst>
              <a:ext uri="{FF2B5EF4-FFF2-40B4-BE49-F238E27FC236}">
                <a16:creationId xmlns:a16="http://schemas.microsoft.com/office/drawing/2014/main" id="{60AAD9B2-B2D8-9345-81CF-D5E8ACC95BD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A2B9F22F-7441-D54A-9B56-588E70C14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8EF88387-D9F8-3F44-8B78-2AFE2878E07B}"/>
              </a:ext>
            </a:extLst>
          </p:cNvPr>
          <p:cNvGrpSpPr>
            <a:grpSpLocks/>
          </p:cNvGrpSpPr>
          <p:nvPr/>
        </p:nvGrpSpPr>
        <p:grpSpPr bwMode="auto">
          <a:xfrm>
            <a:off x="2919413" y="914400"/>
            <a:ext cx="3246437" cy="4870450"/>
            <a:chOff x="1839" y="576"/>
            <a:chExt cx="2045" cy="3068"/>
          </a:xfrm>
        </p:grpSpPr>
        <p:sp>
          <p:nvSpPr>
            <p:cNvPr id="3081" name="Rectangle 9">
              <a:extLst>
                <a:ext uri="{FF2B5EF4-FFF2-40B4-BE49-F238E27FC236}">
                  <a16:creationId xmlns:a16="http://schemas.microsoft.com/office/drawing/2014/main" id="{BA3042E0-E8D8-B84C-A1C3-0B769773C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3082" name="AutoShape 10">
              <a:extLst>
                <a:ext uri="{FF2B5EF4-FFF2-40B4-BE49-F238E27FC236}">
                  <a16:creationId xmlns:a16="http://schemas.microsoft.com/office/drawing/2014/main" id="{E91D13AD-B49A-FB47-B0CB-89A8B1B78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3083" name="Rectangle 11">
              <a:extLst>
                <a:ext uri="{FF2B5EF4-FFF2-40B4-BE49-F238E27FC236}">
                  <a16:creationId xmlns:a16="http://schemas.microsoft.com/office/drawing/2014/main" id="{065A56D3-BAFD-FB4D-9BEC-AED7FF8A4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3084" name="Rectangle 12">
              <a:extLst>
                <a:ext uri="{FF2B5EF4-FFF2-40B4-BE49-F238E27FC236}">
                  <a16:creationId xmlns:a16="http://schemas.microsoft.com/office/drawing/2014/main" id="{5B5BA3FA-C9D5-2640-8D6A-B48826EA8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3085" name="Line 13">
              <a:extLst>
                <a:ext uri="{FF2B5EF4-FFF2-40B4-BE49-F238E27FC236}">
                  <a16:creationId xmlns:a16="http://schemas.microsoft.com/office/drawing/2014/main" id="{13B4D8D1-AF4C-E440-BEC9-0BE088C6F2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3086" name="Line 14">
              <a:extLst>
                <a:ext uri="{FF2B5EF4-FFF2-40B4-BE49-F238E27FC236}">
                  <a16:creationId xmlns:a16="http://schemas.microsoft.com/office/drawing/2014/main" id="{D852A195-7E01-B04E-91C5-436114D189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3087" name="Line 15">
              <a:extLst>
                <a:ext uri="{FF2B5EF4-FFF2-40B4-BE49-F238E27FC236}">
                  <a16:creationId xmlns:a16="http://schemas.microsoft.com/office/drawing/2014/main" id="{39548AF8-0C18-864C-BE73-FB655F7430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3088" name="Line 16">
              <a:extLst>
                <a:ext uri="{FF2B5EF4-FFF2-40B4-BE49-F238E27FC236}">
                  <a16:creationId xmlns:a16="http://schemas.microsoft.com/office/drawing/2014/main" id="{87164147-0456-C246-AE6B-4F1144B43A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3089" name="Line 17">
              <a:extLst>
                <a:ext uri="{FF2B5EF4-FFF2-40B4-BE49-F238E27FC236}">
                  <a16:creationId xmlns:a16="http://schemas.microsoft.com/office/drawing/2014/main" id="{4279BCF8-A5A4-4049-882D-BACCF0ED86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3090" name="Line 18">
              <a:extLst>
                <a:ext uri="{FF2B5EF4-FFF2-40B4-BE49-F238E27FC236}">
                  <a16:creationId xmlns:a16="http://schemas.microsoft.com/office/drawing/2014/main" id="{BCFC9661-A47F-2B4D-B662-E9672A6417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3091" name="Line 19">
              <a:extLst>
                <a:ext uri="{FF2B5EF4-FFF2-40B4-BE49-F238E27FC236}">
                  <a16:creationId xmlns:a16="http://schemas.microsoft.com/office/drawing/2014/main" id="{045E02B2-EAFB-084A-A764-85B05561D9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3092" name="Rectangle 20">
              <a:extLst>
                <a:ext uri="{FF2B5EF4-FFF2-40B4-BE49-F238E27FC236}">
                  <a16:creationId xmlns:a16="http://schemas.microsoft.com/office/drawing/2014/main" id="{8D272B0B-642C-2B46-87D0-6B2DB0AD7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9" y="576"/>
              <a:ext cx="848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2800" b="0">
                  <a:solidFill>
                    <a:schemeClr val="accent1"/>
                  </a:solidFill>
                  <a:latin typeface="Times" charset="0"/>
                  <a:ea typeface="굴림" charset="0"/>
                </a:rPr>
                <a:t>   </a:t>
              </a:r>
              <a:r>
                <a:rPr lang="ko-KR" altLang="en-US" sz="3600">
                  <a:solidFill>
                    <a:schemeClr val="accent1"/>
                  </a:solidFill>
                  <a:latin typeface="Times" charset="0"/>
                  <a:ea typeface="굴림" charset="0"/>
                </a:rPr>
                <a:t>예수</a:t>
              </a:r>
              <a:endParaRPr lang="en-US" altLang="ko-KR" sz="3600">
                <a:solidFill>
                  <a:schemeClr val="accent1"/>
                </a:solidFill>
                <a:latin typeface="Times" charset="0"/>
                <a:ea typeface="굴림" charset="0"/>
              </a:endParaRPr>
            </a:p>
          </p:txBody>
        </p:sp>
      </p:grpSp>
      <p:sp>
        <p:nvSpPr>
          <p:cNvPr id="3093" name="Rectangle 21">
            <a:extLst>
              <a:ext uri="{FF2B5EF4-FFF2-40B4-BE49-F238E27FC236}">
                <a16:creationId xmlns:a16="http://schemas.microsoft.com/office/drawing/2014/main" id="{085ECE9C-A631-5547-B63E-3B60FFFD5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1763713"/>
            <a:ext cx="10795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1"/>
                </a:solidFill>
                <a:latin typeface="Times" charset="0"/>
                <a:ea typeface="굴림" charset="0"/>
              </a:rPr>
              <a:t>생애</a:t>
            </a:r>
            <a:endParaRPr lang="en-US" altLang="ko-KR" sz="3600" i="1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3094" name="Rectangle 22">
            <a:extLst>
              <a:ext uri="{FF2B5EF4-FFF2-40B4-BE49-F238E27FC236}">
                <a16:creationId xmlns:a16="http://schemas.microsoft.com/office/drawing/2014/main" id="{7A30A10F-C24F-9F40-AA06-4C34F5F82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528762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1"/>
                </a:solidFill>
                <a:latin typeface="Times" charset="0"/>
                <a:ea typeface="굴림" charset="0"/>
              </a:rPr>
              <a:t>십자가</a:t>
            </a:r>
            <a:endParaRPr lang="en-US" altLang="ko-KR" sz="3600" i="1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3095" name="Rectangle 23">
            <a:extLst>
              <a:ext uri="{FF2B5EF4-FFF2-40B4-BE49-F238E27FC236}">
                <a16:creationId xmlns:a16="http://schemas.microsoft.com/office/drawing/2014/main" id="{FC31DBAA-7A99-2046-BC6B-9ED4E24EE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2654300"/>
            <a:ext cx="10795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1"/>
                </a:solidFill>
                <a:latin typeface="Times" charset="0"/>
                <a:ea typeface="굴림" charset="0"/>
              </a:rPr>
              <a:t>교회</a:t>
            </a:r>
            <a:endParaRPr lang="en-US" altLang="ko-KR" sz="3600" i="1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3096" name="Text Box 24">
            <a:extLst>
              <a:ext uri="{FF2B5EF4-FFF2-40B4-BE49-F238E27FC236}">
                <a16:creationId xmlns:a16="http://schemas.microsoft.com/office/drawing/2014/main" id="{9296A661-43D5-7C4C-9390-C821474E9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3746500"/>
            <a:ext cx="7658100" cy="5794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3200">
                <a:solidFill>
                  <a:srgbClr val="00FFFF"/>
                </a:solidFill>
                <a:latin typeface="Comic Sans MS" charset="0"/>
                <a:ea typeface="굴림" charset="0"/>
              </a:rPr>
              <a:t>아브라함</a:t>
            </a:r>
            <a:r>
              <a:rPr lang="en-US" altLang="ko-KR" sz="3200">
                <a:solidFill>
                  <a:srgbClr val="00FFFF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3200">
                <a:solidFill>
                  <a:srgbClr val="00FFFF"/>
                </a:solidFill>
                <a:latin typeface="Comic Sans MS" charset="0"/>
                <a:ea typeface="굴림" charset="0"/>
              </a:rPr>
              <a:t>언약의</a:t>
            </a:r>
            <a:r>
              <a:rPr lang="en-US" altLang="ko-KR" sz="3200">
                <a:solidFill>
                  <a:srgbClr val="00FFFF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3200">
                <a:solidFill>
                  <a:srgbClr val="00FFFF"/>
                </a:solidFill>
                <a:latin typeface="Comic Sans MS" charset="0"/>
                <a:ea typeface="굴림" charset="0"/>
              </a:rPr>
              <a:t>무조건적</a:t>
            </a:r>
            <a:r>
              <a:rPr lang="en-US" altLang="ko-KR" sz="3200">
                <a:solidFill>
                  <a:srgbClr val="00FFFF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3200">
                <a:solidFill>
                  <a:srgbClr val="00FFFF"/>
                </a:solidFill>
                <a:latin typeface="Comic Sans MS" charset="0"/>
                <a:ea typeface="굴림" charset="0"/>
              </a:rPr>
              <a:t>약속</a:t>
            </a:r>
            <a:r>
              <a:rPr lang="en-US" altLang="ko-KR" sz="3200">
                <a:solidFill>
                  <a:srgbClr val="00FFFF"/>
                </a:solidFill>
                <a:latin typeface="Comic Sans MS" charset="0"/>
                <a:ea typeface="굴림" charset="0"/>
              </a:rPr>
              <a:t>!</a:t>
            </a:r>
            <a:endParaRPr lang="en-US" altLang="ko-KR" sz="3200">
              <a:solidFill>
                <a:srgbClr val="00FF00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098" name="Text Box 26">
            <a:extLst>
              <a:ext uri="{FF2B5EF4-FFF2-40B4-BE49-F238E27FC236}">
                <a16:creationId xmlns:a16="http://schemas.microsoft.com/office/drawing/2014/main" id="{29B4C807-2F76-E240-A339-55377BF88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6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099" name="Text Box 27">
            <a:extLst>
              <a:ext uri="{FF2B5EF4-FFF2-40B4-BE49-F238E27FC236}">
                <a16:creationId xmlns:a16="http://schemas.microsoft.com/office/drawing/2014/main" id="{B2D2B522-7DC0-C74E-8EA6-4BE001C78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마태복음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, </a:t>
            </a: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마가복음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, </a:t>
            </a: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누가복음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, </a:t>
            </a: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요한복음</a:t>
            </a:r>
            <a:endParaRPr lang="en-US" altLang="ko-KR" sz="1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100" name="AutoShape 28">
            <a:extLst>
              <a:ext uri="{FF2B5EF4-FFF2-40B4-BE49-F238E27FC236}">
                <a16:creationId xmlns:a16="http://schemas.microsoft.com/office/drawing/2014/main" id="{56439C07-96AF-304D-83FE-D65106AE8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01" name="Rectangle 29">
            <a:extLst>
              <a:ext uri="{FF2B5EF4-FFF2-40B4-BE49-F238E27FC236}">
                <a16:creationId xmlns:a16="http://schemas.microsoft.com/office/drawing/2014/main" id="{2FFD3E4F-6481-5A4C-B8B3-21B484849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02" name="Line 30">
            <a:extLst>
              <a:ext uri="{FF2B5EF4-FFF2-40B4-BE49-F238E27FC236}">
                <a16:creationId xmlns:a16="http://schemas.microsoft.com/office/drawing/2014/main" id="{C182B29A-899A-2E48-BFB0-1F8BE88864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03" name="Line 31">
            <a:extLst>
              <a:ext uri="{FF2B5EF4-FFF2-40B4-BE49-F238E27FC236}">
                <a16:creationId xmlns:a16="http://schemas.microsoft.com/office/drawing/2014/main" id="{73763676-B636-224A-B89C-CFD63CDCAA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04" name="Line 32">
            <a:extLst>
              <a:ext uri="{FF2B5EF4-FFF2-40B4-BE49-F238E27FC236}">
                <a16:creationId xmlns:a16="http://schemas.microsoft.com/office/drawing/2014/main" id="{813CDFBF-05B1-9B4A-A258-9CCD07A209B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05" name="Line 33">
            <a:extLst>
              <a:ext uri="{FF2B5EF4-FFF2-40B4-BE49-F238E27FC236}">
                <a16:creationId xmlns:a16="http://schemas.microsoft.com/office/drawing/2014/main" id="{C3BE3846-C30A-D346-91B1-D7B9D758243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06" name="Line 34">
            <a:extLst>
              <a:ext uri="{FF2B5EF4-FFF2-40B4-BE49-F238E27FC236}">
                <a16:creationId xmlns:a16="http://schemas.microsoft.com/office/drawing/2014/main" id="{17FEE649-929D-1045-9054-DAD4EE0EA5B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07" name="Rectangle 35">
            <a:extLst>
              <a:ext uri="{FF2B5EF4-FFF2-40B4-BE49-F238E27FC236}">
                <a16:creationId xmlns:a16="http://schemas.microsoft.com/office/drawing/2014/main" id="{04385467-B425-6A4C-AAD2-0B3E5567F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3108" name="Rectangle 36">
            <a:extLst>
              <a:ext uri="{FF2B5EF4-FFF2-40B4-BE49-F238E27FC236}">
                <a16:creationId xmlns:a16="http://schemas.microsoft.com/office/drawing/2014/main" id="{B9DA1C23-B53B-8B41-B13E-6D9400B3B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09" name="Line 37">
            <a:extLst>
              <a:ext uri="{FF2B5EF4-FFF2-40B4-BE49-F238E27FC236}">
                <a16:creationId xmlns:a16="http://schemas.microsoft.com/office/drawing/2014/main" id="{30D56BC7-7E7F-A044-B74F-8D2BCDF9B82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10" name="Line 38">
            <a:extLst>
              <a:ext uri="{FF2B5EF4-FFF2-40B4-BE49-F238E27FC236}">
                <a16:creationId xmlns:a16="http://schemas.microsoft.com/office/drawing/2014/main" id="{149691EF-5721-A248-9F33-E038B056F4E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11" name="Rectangle 39">
            <a:extLst>
              <a:ext uri="{FF2B5EF4-FFF2-40B4-BE49-F238E27FC236}">
                <a16:creationId xmlns:a16="http://schemas.microsoft.com/office/drawing/2014/main" id="{CC61BF59-4928-8F4C-BECF-EF946A70C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12" name="Rectangle 40">
            <a:extLst>
              <a:ext uri="{FF2B5EF4-FFF2-40B4-BE49-F238E27FC236}">
                <a16:creationId xmlns:a16="http://schemas.microsoft.com/office/drawing/2014/main" id="{9085E2D5-8239-0641-9D29-63BB34D9D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13" name="Text Box 41">
            <a:extLst>
              <a:ext uri="{FF2B5EF4-FFF2-40B4-BE49-F238E27FC236}">
                <a16:creationId xmlns:a16="http://schemas.microsoft.com/office/drawing/2014/main" id="{41751FCE-B965-1546-A90B-A4AF1CA7C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3114" name="Text Box 42">
            <a:extLst>
              <a:ext uri="{FF2B5EF4-FFF2-40B4-BE49-F238E27FC236}">
                <a16:creationId xmlns:a16="http://schemas.microsoft.com/office/drawing/2014/main" id="{86503F41-AB38-DB4B-8FAE-E6C0301D0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39921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5</a:t>
            </a:r>
          </a:p>
        </p:txBody>
      </p:sp>
      <p:sp>
        <p:nvSpPr>
          <p:cNvPr id="3115" name="Rectangle 43">
            <a:extLst>
              <a:ext uri="{FF2B5EF4-FFF2-40B4-BE49-F238E27FC236}">
                <a16:creationId xmlns:a16="http://schemas.microsoft.com/office/drawing/2014/main" id="{9B64D489-D53D-B148-AC32-16ED8FC9B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3116" name="Text Box 44">
            <a:extLst>
              <a:ext uri="{FF2B5EF4-FFF2-40B4-BE49-F238E27FC236}">
                <a16:creationId xmlns:a16="http://schemas.microsoft.com/office/drawing/2014/main" id="{372713A3-B89A-FB4B-A007-0DDF375D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3" grpId="0" autoUpdateAnimBg="0"/>
      <p:bldP spid="3094" grpId="0" autoUpdateAnimBg="0"/>
      <p:bldP spid="3095" grpId="0" autoUpdateAnimBg="0"/>
      <p:bldP spid="3096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 hidden="1">
            <a:extLst>
              <a:ext uri="{FF2B5EF4-FFF2-40B4-BE49-F238E27FC236}">
                <a16:creationId xmlns:a16="http://schemas.microsoft.com/office/drawing/2014/main" id="{ED14DA48-0623-C04D-A7CD-2F44CE0EB2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30723" name="Picture 3" descr="Capernaum basalt insulae, tb n011500 sr">
            <a:extLst>
              <a:ext uri="{FF2B5EF4-FFF2-40B4-BE49-F238E27FC236}">
                <a16:creationId xmlns:a16="http://schemas.microsoft.com/office/drawing/2014/main" id="{552D058B-53C8-1D4C-99F5-6986F340042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514350"/>
            <a:ext cx="7929563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24" name="Rectangle 4">
            <a:extLst>
              <a:ext uri="{FF2B5EF4-FFF2-40B4-BE49-F238E27FC236}">
                <a16:creationId xmlns:a16="http://schemas.microsoft.com/office/drawing/2014/main" id="{225EC861-BBF5-9141-BCF6-DCBFED2B2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5300432E-A2E2-7244-8584-4A06B3786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.:</a:t>
            </a: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997B3C86-564F-5A48-BB85-66B42412F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가버나움에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있는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베드로의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집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보존</a:t>
            </a:r>
            <a:endParaRPr lang="en-US" altLang="ko-KR" sz="2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6162836E-31C5-6142-9E48-A80794400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30728" name="Rectangle 8">
            <a:extLst>
              <a:ext uri="{FF2B5EF4-FFF2-40B4-BE49-F238E27FC236}">
                <a16:creationId xmlns:a16="http://schemas.microsoft.com/office/drawing/2014/main" id="{2058C69C-EE28-7040-8F7F-E68FE382C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30729" name="AutoShape 9">
            <a:extLst>
              <a:ext uri="{FF2B5EF4-FFF2-40B4-BE49-F238E27FC236}">
                <a16:creationId xmlns:a16="http://schemas.microsoft.com/office/drawing/2014/main" id="{05F9FF67-D00B-F64F-931F-BFC2A4E1B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0730" name="Rectangle 10">
            <a:extLst>
              <a:ext uri="{FF2B5EF4-FFF2-40B4-BE49-F238E27FC236}">
                <a16:creationId xmlns:a16="http://schemas.microsoft.com/office/drawing/2014/main" id="{F94E52CF-AB71-8A48-BE7F-41A401A6A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0731" name="Line 11">
            <a:extLst>
              <a:ext uri="{FF2B5EF4-FFF2-40B4-BE49-F238E27FC236}">
                <a16:creationId xmlns:a16="http://schemas.microsoft.com/office/drawing/2014/main" id="{253C2352-D322-584A-BF7A-218A478CB12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0732" name="Line 12">
            <a:extLst>
              <a:ext uri="{FF2B5EF4-FFF2-40B4-BE49-F238E27FC236}">
                <a16:creationId xmlns:a16="http://schemas.microsoft.com/office/drawing/2014/main" id="{21B4A5CB-9FBE-DA41-8E0A-851EA5F6D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0733" name="Line 13">
            <a:extLst>
              <a:ext uri="{FF2B5EF4-FFF2-40B4-BE49-F238E27FC236}">
                <a16:creationId xmlns:a16="http://schemas.microsoft.com/office/drawing/2014/main" id="{4CC4E631-2CB8-0A43-A78C-6505E149EE6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0734" name="Line 14">
            <a:extLst>
              <a:ext uri="{FF2B5EF4-FFF2-40B4-BE49-F238E27FC236}">
                <a16:creationId xmlns:a16="http://schemas.microsoft.com/office/drawing/2014/main" id="{0B6D8CFC-750D-2A4D-B837-AF1297474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0735" name="Line 15">
            <a:extLst>
              <a:ext uri="{FF2B5EF4-FFF2-40B4-BE49-F238E27FC236}">
                <a16:creationId xmlns:a16="http://schemas.microsoft.com/office/drawing/2014/main" id="{C8CCC1E2-789D-0449-BE47-23F3AEF7A08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0736" name="Rectangle 16">
            <a:extLst>
              <a:ext uri="{FF2B5EF4-FFF2-40B4-BE49-F238E27FC236}">
                <a16:creationId xmlns:a16="http://schemas.microsoft.com/office/drawing/2014/main" id="{092F4C7F-321A-9E4B-BA47-76A48DE57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30737" name="Rectangle 17">
            <a:extLst>
              <a:ext uri="{FF2B5EF4-FFF2-40B4-BE49-F238E27FC236}">
                <a16:creationId xmlns:a16="http://schemas.microsoft.com/office/drawing/2014/main" id="{4E331022-51D9-9640-9F9B-752F58985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0738" name="Line 18">
            <a:extLst>
              <a:ext uri="{FF2B5EF4-FFF2-40B4-BE49-F238E27FC236}">
                <a16:creationId xmlns:a16="http://schemas.microsoft.com/office/drawing/2014/main" id="{A72536C2-8214-DF46-8BB3-D136D3171A3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0739" name="Line 19">
            <a:extLst>
              <a:ext uri="{FF2B5EF4-FFF2-40B4-BE49-F238E27FC236}">
                <a16:creationId xmlns:a16="http://schemas.microsoft.com/office/drawing/2014/main" id="{ADC4E5FF-20F0-6747-AE6A-AF3ECA92CEF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0740" name="Rectangle 20">
            <a:extLst>
              <a:ext uri="{FF2B5EF4-FFF2-40B4-BE49-F238E27FC236}">
                <a16:creationId xmlns:a16="http://schemas.microsoft.com/office/drawing/2014/main" id="{054D8199-1DBD-CD46-B55E-4BBAA7315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0741" name="Rectangle 21">
            <a:extLst>
              <a:ext uri="{FF2B5EF4-FFF2-40B4-BE49-F238E27FC236}">
                <a16:creationId xmlns:a16="http://schemas.microsoft.com/office/drawing/2014/main" id="{1B0BD13D-444F-404B-B5D9-D0E40C2D3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0742" name="Rectangle 22">
            <a:extLst>
              <a:ext uri="{FF2B5EF4-FFF2-40B4-BE49-F238E27FC236}">
                <a16:creationId xmlns:a16="http://schemas.microsoft.com/office/drawing/2014/main" id="{1193FF27-3A61-164F-9023-8A0FB7407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 hidden="1">
            <a:extLst>
              <a:ext uri="{FF2B5EF4-FFF2-40B4-BE49-F238E27FC236}">
                <a16:creationId xmlns:a16="http://schemas.microsoft.com/office/drawing/2014/main" id="{0559ED83-6196-0449-ADDC-03DA758D35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31747" name="Picture 3" descr="Capernaum Byzantine remains over Peter's house, tb n011500 sr">
            <a:extLst>
              <a:ext uri="{FF2B5EF4-FFF2-40B4-BE49-F238E27FC236}">
                <a16:creationId xmlns:a16="http://schemas.microsoft.com/office/drawing/2014/main" id="{A852A82C-53A7-C34A-94A8-CE4109333C8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>
            <a:fillRect/>
          </a:stretch>
        </p:blipFill>
        <p:spPr bwMode="auto">
          <a:xfrm>
            <a:off x="604838" y="495300"/>
            <a:ext cx="7927975" cy="577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4"/>
                  <a:srcRect t="236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48" name="Rectangle 4">
            <a:extLst>
              <a:ext uri="{FF2B5EF4-FFF2-40B4-BE49-F238E27FC236}">
                <a16:creationId xmlns:a16="http://schemas.microsoft.com/office/drawing/2014/main" id="{8C50DD70-B522-C149-87F6-8714D65EB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572AC2CC-76D2-564E-9835-D9C64C5B3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accent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accent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accent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accent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accent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accent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accent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accent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accent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accent1"/>
                </a:solidFill>
                <a:latin typeface="Comic Sans MS" charset="0"/>
                <a:ea typeface="굴림" charset="0"/>
              </a:rPr>
              <a:t>.:</a:t>
            </a:r>
          </a:p>
        </p:txBody>
      </p:sp>
      <p:sp>
        <p:nvSpPr>
          <p:cNvPr id="31750" name="Text Box 6">
            <a:extLst>
              <a:ext uri="{FF2B5EF4-FFF2-40B4-BE49-F238E27FC236}">
                <a16:creationId xmlns:a16="http://schemas.microsoft.com/office/drawing/2014/main" id="{F6FC5199-7B51-0547-A725-E508A5DB9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95925"/>
            <a:ext cx="682783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accent1"/>
                </a:solidFill>
                <a:latin typeface="Comic Sans MS" charset="0"/>
                <a:ea typeface="굴림" charset="0"/>
              </a:rPr>
              <a:t>가버나움에</a:t>
            </a:r>
            <a:r>
              <a:rPr lang="en-US" altLang="ko-KR" sz="2400">
                <a:solidFill>
                  <a:schemeClr val="accent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accent1"/>
                </a:solidFill>
                <a:latin typeface="Comic Sans MS" charset="0"/>
                <a:ea typeface="굴림" charset="0"/>
              </a:rPr>
              <a:t>있는</a:t>
            </a:r>
            <a:r>
              <a:rPr lang="en-US" altLang="ko-KR" sz="2400">
                <a:solidFill>
                  <a:schemeClr val="accent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accent1"/>
                </a:solidFill>
                <a:latin typeface="Comic Sans MS" charset="0"/>
                <a:ea typeface="굴림" charset="0"/>
              </a:rPr>
              <a:t>베드로</a:t>
            </a:r>
            <a:r>
              <a:rPr lang="en-US" altLang="ko-KR" sz="2400">
                <a:solidFill>
                  <a:schemeClr val="accent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accent1"/>
                </a:solidFill>
                <a:latin typeface="Comic Sans MS" charset="0"/>
                <a:ea typeface="굴림" charset="0"/>
              </a:rPr>
              <a:t>집의</a:t>
            </a:r>
            <a:r>
              <a:rPr lang="en-US" altLang="ko-KR" sz="2400">
                <a:solidFill>
                  <a:schemeClr val="accent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accent1"/>
                </a:solidFill>
                <a:latin typeface="Comic Sans MS" charset="0"/>
                <a:ea typeface="굴림" charset="0"/>
              </a:rPr>
              <a:t>잔존</a:t>
            </a:r>
            <a:endParaRPr lang="en-US" altLang="ko-KR" sz="2400">
              <a:solidFill>
                <a:schemeClr val="accent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2A5F43AB-5AC9-6040-AA02-8795923AE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31752" name="Rectangle 8">
            <a:extLst>
              <a:ext uri="{FF2B5EF4-FFF2-40B4-BE49-F238E27FC236}">
                <a16:creationId xmlns:a16="http://schemas.microsoft.com/office/drawing/2014/main" id="{87A59A4C-3BB2-484A-9743-5BF88AB2F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31753" name="AutoShape 9">
            <a:extLst>
              <a:ext uri="{FF2B5EF4-FFF2-40B4-BE49-F238E27FC236}">
                <a16:creationId xmlns:a16="http://schemas.microsoft.com/office/drawing/2014/main" id="{53C0B09A-DB8E-3E4E-8D53-AD137115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754" name="Rectangle 10">
            <a:extLst>
              <a:ext uri="{FF2B5EF4-FFF2-40B4-BE49-F238E27FC236}">
                <a16:creationId xmlns:a16="http://schemas.microsoft.com/office/drawing/2014/main" id="{0559256D-6836-DB4C-AAEE-CC77C3E4F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755" name="Line 11">
            <a:extLst>
              <a:ext uri="{FF2B5EF4-FFF2-40B4-BE49-F238E27FC236}">
                <a16:creationId xmlns:a16="http://schemas.microsoft.com/office/drawing/2014/main" id="{CA192C8F-B57B-3341-8AA7-17810020E9A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756" name="Line 12">
            <a:extLst>
              <a:ext uri="{FF2B5EF4-FFF2-40B4-BE49-F238E27FC236}">
                <a16:creationId xmlns:a16="http://schemas.microsoft.com/office/drawing/2014/main" id="{164CC593-635B-C045-96CF-CC3DD40B4B3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757" name="Line 13">
            <a:extLst>
              <a:ext uri="{FF2B5EF4-FFF2-40B4-BE49-F238E27FC236}">
                <a16:creationId xmlns:a16="http://schemas.microsoft.com/office/drawing/2014/main" id="{ABF5767C-5DEB-8948-86AD-95FD855BFDB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758" name="Line 14">
            <a:extLst>
              <a:ext uri="{FF2B5EF4-FFF2-40B4-BE49-F238E27FC236}">
                <a16:creationId xmlns:a16="http://schemas.microsoft.com/office/drawing/2014/main" id="{654454CA-E4B1-A646-948B-05EA51AD98E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759" name="Line 15">
            <a:extLst>
              <a:ext uri="{FF2B5EF4-FFF2-40B4-BE49-F238E27FC236}">
                <a16:creationId xmlns:a16="http://schemas.microsoft.com/office/drawing/2014/main" id="{29F81C6F-4BA3-9841-8FF8-F7BFDC44F7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760" name="Rectangle 16">
            <a:extLst>
              <a:ext uri="{FF2B5EF4-FFF2-40B4-BE49-F238E27FC236}">
                <a16:creationId xmlns:a16="http://schemas.microsoft.com/office/drawing/2014/main" id="{1FD65491-064D-864E-B7E7-53A872BB3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31761" name="Rectangle 17">
            <a:extLst>
              <a:ext uri="{FF2B5EF4-FFF2-40B4-BE49-F238E27FC236}">
                <a16:creationId xmlns:a16="http://schemas.microsoft.com/office/drawing/2014/main" id="{30E8258F-B13F-2A47-98E2-EEFE0A910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762" name="Line 18">
            <a:extLst>
              <a:ext uri="{FF2B5EF4-FFF2-40B4-BE49-F238E27FC236}">
                <a16:creationId xmlns:a16="http://schemas.microsoft.com/office/drawing/2014/main" id="{215CC3A6-CAC9-7B4A-A924-9F5C2FAD27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763" name="Line 19">
            <a:extLst>
              <a:ext uri="{FF2B5EF4-FFF2-40B4-BE49-F238E27FC236}">
                <a16:creationId xmlns:a16="http://schemas.microsoft.com/office/drawing/2014/main" id="{614908F8-0A68-9E4A-A320-D2B7D1F04A8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764" name="Rectangle 20">
            <a:extLst>
              <a:ext uri="{FF2B5EF4-FFF2-40B4-BE49-F238E27FC236}">
                <a16:creationId xmlns:a16="http://schemas.microsoft.com/office/drawing/2014/main" id="{EC29DC3F-6A4A-F540-A4D7-AC74242D7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765" name="Rectangle 21">
            <a:extLst>
              <a:ext uri="{FF2B5EF4-FFF2-40B4-BE49-F238E27FC236}">
                <a16:creationId xmlns:a16="http://schemas.microsoft.com/office/drawing/2014/main" id="{FD012866-2C42-6B45-B005-9B6249D3A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1766" name="Rectangle 22">
            <a:extLst>
              <a:ext uri="{FF2B5EF4-FFF2-40B4-BE49-F238E27FC236}">
                <a16:creationId xmlns:a16="http://schemas.microsoft.com/office/drawing/2014/main" id="{A3D72204-A0C0-184D-A9F8-8E0FDFD28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 hidden="1">
            <a:extLst>
              <a:ext uri="{FF2B5EF4-FFF2-40B4-BE49-F238E27FC236}">
                <a16:creationId xmlns:a16="http://schemas.microsoft.com/office/drawing/2014/main" id="{5A99F8B2-54A3-9047-9EC9-7D9B2C2A39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32771" name="Picture 3" descr="Sunset from Kursi, tb n111800 sr">
            <a:extLst>
              <a:ext uri="{FF2B5EF4-FFF2-40B4-BE49-F238E27FC236}">
                <a16:creationId xmlns:a16="http://schemas.microsoft.com/office/drawing/2014/main" id="{5C842CFF-B9CF-7740-8077-4F05B650548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522288"/>
            <a:ext cx="7959725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72" name="Rectangle 4">
            <a:extLst>
              <a:ext uri="{FF2B5EF4-FFF2-40B4-BE49-F238E27FC236}">
                <a16:creationId xmlns:a16="http://schemas.microsoft.com/office/drawing/2014/main" id="{D6DB4A60-99C9-B94F-8AD0-5F30175DA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2773" name="Text Box 5">
            <a:extLst>
              <a:ext uri="{FF2B5EF4-FFF2-40B4-BE49-F238E27FC236}">
                <a16:creationId xmlns:a16="http://schemas.microsoft.com/office/drawing/2014/main" id="{72CC3093-59BC-EF42-BE1D-B6AE04E19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.:</a:t>
            </a:r>
          </a:p>
        </p:txBody>
      </p:sp>
      <p:sp>
        <p:nvSpPr>
          <p:cNvPr id="32774" name="Text Box 6">
            <a:extLst>
              <a:ext uri="{FF2B5EF4-FFF2-40B4-BE49-F238E27FC236}">
                <a16:creationId xmlns:a16="http://schemas.microsoft.com/office/drawing/2014/main" id="{48A21C81-1471-0144-A05A-C9EFC2D10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갈릴리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바다의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일몰</a:t>
            </a:r>
            <a:endParaRPr lang="en-US" altLang="ko-KR" sz="2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AB408184-B950-E646-BF32-D416DF24E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32776" name="Rectangle 8">
            <a:extLst>
              <a:ext uri="{FF2B5EF4-FFF2-40B4-BE49-F238E27FC236}">
                <a16:creationId xmlns:a16="http://schemas.microsoft.com/office/drawing/2014/main" id="{5879E318-9211-044A-A808-FD72E7AE6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32777" name="AutoShape 9">
            <a:extLst>
              <a:ext uri="{FF2B5EF4-FFF2-40B4-BE49-F238E27FC236}">
                <a16:creationId xmlns:a16="http://schemas.microsoft.com/office/drawing/2014/main" id="{EAFA2AEA-86FD-1D4B-B340-25BB6BF96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2778" name="Rectangle 10">
            <a:extLst>
              <a:ext uri="{FF2B5EF4-FFF2-40B4-BE49-F238E27FC236}">
                <a16:creationId xmlns:a16="http://schemas.microsoft.com/office/drawing/2014/main" id="{0D3445F9-C56C-5A49-A327-40BABF767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2779" name="Line 11">
            <a:extLst>
              <a:ext uri="{FF2B5EF4-FFF2-40B4-BE49-F238E27FC236}">
                <a16:creationId xmlns:a16="http://schemas.microsoft.com/office/drawing/2014/main" id="{C5CB6CD9-1916-7744-81A4-3AD7158E01A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2780" name="Line 12">
            <a:extLst>
              <a:ext uri="{FF2B5EF4-FFF2-40B4-BE49-F238E27FC236}">
                <a16:creationId xmlns:a16="http://schemas.microsoft.com/office/drawing/2014/main" id="{3778F7C5-303A-C940-8A49-88C1A4212C8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2781" name="Line 13">
            <a:extLst>
              <a:ext uri="{FF2B5EF4-FFF2-40B4-BE49-F238E27FC236}">
                <a16:creationId xmlns:a16="http://schemas.microsoft.com/office/drawing/2014/main" id="{C20E2A34-8831-8342-8A7A-C56BC5353B9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2782" name="Line 14">
            <a:extLst>
              <a:ext uri="{FF2B5EF4-FFF2-40B4-BE49-F238E27FC236}">
                <a16:creationId xmlns:a16="http://schemas.microsoft.com/office/drawing/2014/main" id="{A30EBD51-EB19-D146-BF8D-E40E2028248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2783" name="Line 15">
            <a:extLst>
              <a:ext uri="{FF2B5EF4-FFF2-40B4-BE49-F238E27FC236}">
                <a16:creationId xmlns:a16="http://schemas.microsoft.com/office/drawing/2014/main" id="{67ABF3FA-2E64-E34C-AF2D-C4903B14E60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2784" name="Rectangle 16">
            <a:extLst>
              <a:ext uri="{FF2B5EF4-FFF2-40B4-BE49-F238E27FC236}">
                <a16:creationId xmlns:a16="http://schemas.microsoft.com/office/drawing/2014/main" id="{F5A84D81-7D9D-5C42-8E0E-1514D75AA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32785" name="Rectangle 17">
            <a:extLst>
              <a:ext uri="{FF2B5EF4-FFF2-40B4-BE49-F238E27FC236}">
                <a16:creationId xmlns:a16="http://schemas.microsoft.com/office/drawing/2014/main" id="{D2304169-3E05-F24A-9E7B-D6A076831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2786" name="Line 18">
            <a:extLst>
              <a:ext uri="{FF2B5EF4-FFF2-40B4-BE49-F238E27FC236}">
                <a16:creationId xmlns:a16="http://schemas.microsoft.com/office/drawing/2014/main" id="{BB2640DA-6DB8-494D-B803-1F781A92FF1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2787" name="Line 19">
            <a:extLst>
              <a:ext uri="{FF2B5EF4-FFF2-40B4-BE49-F238E27FC236}">
                <a16:creationId xmlns:a16="http://schemas.microsoft.com/office/drawing/2014/main" id="{E4863B82-2C1B-D444-9782-9950BC0157E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2788" name="Rectangle 20">
            <a:extLst>
              <a:ext uri="{FF2B5EF4-FFF2-40B4-BE49-F238E27FC236}">
                <a16:creationId xmlns:a16="http://schemas.microsoft.com/office/drawing/2014/main" id="{5B12561F-7849-644F-9C03-4420693AD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2789" name="Rectangle 21">
            <a:extLst>
              <a:ext uri="{FF2B5EF4-FFF2-40B4-BE49-F238E27FC236}">
                <a16:creationId xmlns:a16="http://schemas.microsoft.com/office/drawing/2014/main" id="{15ED0ACE-2F4F-5741-816A-67D248706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2790" name="Rectangle 22">
            <a:extLst>
              <a:ext uri="{FF2B5EF4-FFF2-40B4-BE49-F238E27FC236}">
                <a16:creationId xmlns:a16="http://schemas.microsoft.com/office/drawing/2014/main" id="{BD6A451E-8807-C140-A160-F4F57B1AE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004E471E-3B13-1C4A-9F31-B12E2DEF4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33795" name="Line 3">
            <a:extLst>
              <a:ext uri="{FF2B5EF4-FFF2-40B4-BE49-F238E27FC236}">
                <a16:creationId xmlns:a16="http://schemas.microsoft.com/office/drawing/2014/main" id="{A8529825-B94B-174E-9F4D-03FDD1EB50B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34ACEA4A-C507-2B47-A20B-D959F3D392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8650" y="611188"/>
          <a:ext cx="7875588" cy="560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1" name="Image" r:id="rId3" imgW="4724400" imgH="3136900" progId="Photoshop.Image.6">
                  <p:embed/>
                </p:oleObj>
              </mc:Choice>
              <mc:Fallback>
                <p:oleObj name="Image" r:id="rId3" imgW="4724400" imgH="3136900" progId="Photoshop.Image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611188"/>
                        <a:ext cx="7875588" cy="5600700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7" name="Rectangle 5">
            <a:extLst>
              <a:ext uri="{FF2B5EF4-FFF2-40B4-BE49-F238E27FC236}">
                <a16:creationId xmlns:a16="http://schemas.microsoft.com/office/drawing/2014/main" id="{B9B56898-146E-6D46-AFCF-11676FD2E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A09DE562-61E4-2445-9B33-CFC5A3B7B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799" name="Text Box 7">
            <a:extLst>
              <a:ext uri="{FF2B5EF4-FFF2-40B4-BE49-F238E27FC236}">
                <a16:creationId xmlns:a16="http://schemas.microsoft.com/office/drawing/2014/main" id="{98F8B2B8-278D-5A47-8F60-65E93409D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마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5-7</a:t>
            </a:r>
          </a:p>
        </p:txBody>
      </p:sp>
      <p:pic>
        <p:nvPicPr>
          <p:cNvPr id="33800" name="Picture 8">
            <a:extLst>
              <a:ext uri="{FF2B5EF4-FFF2-40B4-BE49-F238E27FC236}">
                <a16:creationId xmlns:a16="http://schemas.microsoft.com/office/drawing/2014/main" id="{3DF51403-AD35-ED4F-AF55-501158F15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2659063"/>
            <a:ext cx="4124325" cy="28321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1" name="Text Box 9">
            <a:extLst>
              <a:ext uri="{FF2B5EF4-FFF2-40B4-BE49-F238E27FC236}">
                <a16:creationId xmlns:a16="http://schemas.microsoft.com/office/drawing/2014/main" id="{B593C216-D06E-344F-8961-C18BD34EA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33802" name="Rectangle 10">
            <a:extLst>
              <a:ext uri="{FF2B5EF4-FFF2-40B4-BE49-F238E27FC236}">
                <a16:creationId xmlns:a16="http://schemas.microsoft.com/office/drawing/2014/main" id="{4C4E3442-44A0-F949-BEFF-DD4F48994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33803" name="Text Box 11">
            <a:extLst>
              <a:ext uri="{FF2B5EF4-FFF2-40B4-BE49-F238E27FC236}">
                <a16:creationId xmlns:a16="http://schemas.microsoft.com/office/drawing/2014/main" id="{175FE815-2CD0-9745-B15C-DCACEBBA5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  <p:sp>
        <p:nvSpPr>
          <p:cNvPr id="33804" name="Rectangle 12">
            <a:extLst>
              <a:ext uri="{FF2B5EF4-FFF2-40B4-BE49-F238E27FC236}">
                <a16:creationId xmlns:a16="http://schemas.microsoft.com/office/drawing/2014/main" id="{7E3D25DF-D8F4-4742-AE71-9C33BA8C0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805" name="AutoShape 13">
            <a:extLst>
              <a:ext uri="{FF2B5EF4-FFF2-40B4-BE49-F238E27FC236}">
                <a16:creationId xmlns:a16="http://schemas.microsoft.com/office/drawing/2014/main" id="{9127A0EA-FD8A-0B40-91C1-EA6573C4A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806" name="Rectangle 14">
            <a:extLst>
              <a:ext uri="{FF2B5EF4-FFF2-40B4-BE49-F238E27FC236}">
                <a16:creationId xmlns:a16="http://schemas.microsoft.com/office/drawing/2014/main" id="{2EB825A2-1B2D-AA4E-9983-56A1ECB29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807" name="Line 15">
            <a:extLst>
              <a:ext uri="{FF2B5EF4-FFF2-40B4-BE49-F238E27FC236}">
                <a16:creationId xmlns:a16="http://schemas.microsoft.com/office/drawing/2014/main" id="{6B9BB026-73A7-E842-BDAB-E3124466C57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808" name="Line 16">
            <a:extLst>
              <a:ext uri="{FF2B5EF4-FFF2-40B4-BE49-F238E27FC236}">
                <a16:creationId xmlns:a16="http://schemas.microsoft.com/office/drawing/2014/main" id="{8757231F-5763-B148-97B6-C6FCED946D0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809" name="Line 17">
            <a:extLst>
              <a:ext uri="{FF2B5EF4-FFF2-40B4-BE49-F238E27FC236}">
                <a16:creationId xmlns:a16="http://schemas.microsoft.com/office/drawing/2014/main" id="{9BA1BB2E-9153-4746-BBFD-D05FBC9A108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810" name="Line 18">
            <a:extLst>
              <a:ext uri="{FF2B5EF4-FFF2-40B4-BE49-F238E27FC236}">
                <a16:creationId xmlns:a16="http://schemas.microsoft.com/office/drawing/2014/main" id="{F5F30533-5C06-4743-AC02-C1E7696ADA7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811" name="Line 19">
            <a:extLst>
              <a:ext uri="{FF2B5EF4-FFF2-40B4-BE49-F238E27FC236}">
                <a16:creationId xmlns:a16="http://schemas.microsoft.com/office/drawing/2014/main" id="{52B795FE-FA67-C448-9065-0E81F16E2C0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812" name="Rectangle 20">
            <a:extLst>
              <a:ext uri="{FF2B5EF4-FFF2-40B4-BE49-F238E27FC236}">
                <a16:creationId xmlns:a16="http://schemas.microsoft.com/office/drawing/2014/main" id="{4D7D5531-3C93-1742-ACCE-CEB4A783F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33813" name="Rectangle 21">
            <a:extLst>
              <a:ext uri="{FF2B5EF4-FFF2-40B4-BE49-F238E27FC236}">
                <a16:creationId xmlns:a16="http://schemas.microsoft.com/office/drawing/2014/main" id="{57F422ED-0337-BA4C-86F1-CA6F7D3CA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814" name="Line 22">
            <a:extLst>
              <a:ext uri="{FF2B5EF4-FFF2-40B4-BE49-F238E27FC236}">
                <a16:creationId xmlns:a16="http://schemas.microsoft.com/office/drawing/2014/main" id="{187CDDDB-47A6-A942-8E72-C6F32AB06D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815" name="Line 23">
            <a:extLst>
              <a:ext uri="{FF2B5EF4-FFF2-40B4-BE49-F238E27FC236}">
                <a16:creationId xmlns:a16="http://schemas.microsoft.com/office/drawing/2014/main" id="{8429FE54-E841-B942-9D15-BD7691FA3B7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816" name="Rectangle 24">
            <a:extLst>
              <a:ext uri="{FF2B5EF4-FFF2-40B4-BE49-F238E27FC236}">
                <a16:creationId xmlns:a16="http://schemas.microsoft.com/office/drawing/2014/main" id="{19E18F45-4DB1-7540-B1F0-9BB826BEC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817" name="Rectangle 25">
            <a:extLst>
              <a:ext uri="{FF2B5EF4-FFF2-40B4-BE49-F238E27FC236}">
                <a16:creationId xmlns:a16="http://schemas.microsoft.com/office/drawing/2014/main" id="{DB38EC2F-929C-5144-802B-E23335C03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818" name="Rectangle 26">
            <a:extLst>
              <a:ext uri="{FF2B5EF4-FFF2-40B4-BE49-F238E27FC236}">
                <a16:creationId xmlns:a16="http://schemas.microsoft.com/office/drawing/2014/main" id="{7BD8A285-0D0E-474A-8B76-BDD1AB42E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33819" name="Text Box 27">
            <a:extLst>
              <a:ext uri="{FF2B5EF4-FFF2-40B4-BE49-F238E27FC236}">
                <a16:creationId xmlns:a16="http://schemas.microsoft.com/office/drawing/2014/main" id="{E3D49616-72C2-574C-AB60-D0D44CFAE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.:</a:t>
            </a:r>
          </a:p>
        </p:txBody>
      </p:sp>
      <p:sp>
        <p:nvSpPr>
          <p:cNvPr id="33820" name="Text Box 28">
            <a:extLst>
              <a:ext uri="{FF2B5EF4-FFF2-40B4-BE49-F238E27FC236}">
                <a16:creationId xmlns:a16="http://schemas.microsoft.com/office/drawing/2014/main" id="{9C97B40B-B2AA-AA46-B0A0-C1AFFF8C5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팔복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산</a:t>
            </a:r>
            <a:endParaRPr lang="en-US" altLang="ko-KR" sz="2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hidden="1">
            <a:extLst>
              <a:ext uri="{FF2B5EF4-FFF2-40B4-BE49-F238E27FC236}">
                <a16:creationId xmlns:a16="http://schemas.microsoft.com/office/drawing/2014/main" id="{B133F976-618F-BF46-9D5C-29D7BDADD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34819" name="Picture 3" descr="View of Sea of Galilee and Arbel from Upper Galilee, 104-19tb">
            <a:extLst>
              <a:ext uri="{FF2B5EF4-FFF2-40B4-BE49-F238E27FC236}">
                <a16:creationId xmlns:a16="http://schemas.microsoft.com/office/drawing/2014/main" id="{3DEF82F6-C0D9-4B44-A80B-E3FF0361799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00063"/>
            <a:ext cx="7993063" cy="582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20" name="Rectangle 4">
            <a:extLst>
              <a:ext uri="{FF2B5EF4-FFF2-40B4-BE49-F238E27FC236}">
                <a16:creationId xmlns:a16="http://schemas.microsoft.com/office/drawing/2014/main" id="{DF4D362D-D06C-7449-8CBB-F2B6E8CD7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4821" name="Text Box 5">
            <a:extLst>
              <a:ext uri="{FF2B5EF4-FFF2-40B4-BE49-F238E27FC236}">
                <a16:creationId xmlns:a16="http://schemas.microsoft.com/office/drawing/2014/main" id="{A4CFE840-4206-FF4A-8EF2-415D45FF5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.:</a:t>
            </a:r>
          </a:p>
        </p:txBody>
      </p:sp>
      <p:sp>
        <p:nvSpPr>
          <p:cNvPr id="34822" name="Text Box 6">
            <a:extLst>
              <a:ext uri="{FF2B5EF4-FFF2-40B4-BE49-F238E27FC236}">
                <a16:creationId xmlns:a16="http://schemas.microsoft.com/office/drawing/2014/main" id="{A763FE3D-BB3F-4E4C-9A42-1DA3BC44B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갈릴리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고지에서</a:t>
            </a:r>
            <a:endParaRPr lang="en-US" altLang="ko-KR" sz="2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4823" name="Rectangle 7">
            <a:extLst>
              <a:ext uri="{FF2B5EF4-FFF2-40B4-BE49-F238E27FC236}">
                <a16:creationId xmlns:a16="http://schemas.microsoft.com/office/drawing/2014/main" id="{2CCB54DB-4CFC-554E-AEF6-7CB680106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34824" name="Rectangle 8">
            <a:extLst>
              <a:ext uri="{FF2B5EF4-FFF2-40B4-BE49-F238E27FC236}">
                <a16:creationId xmlns:a16="http://schemas.microsoft.com/office/drawing/2014/main" id="{BA10BB94-8984-7A45-9E79-C4A6B3C8F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34825" name="AutoShape 9">
            <a:extLst>
              <a:ext uri="{FF2B5EF4-FFF2-40B4-BE49-F238E27FC236}">
                <a16:creationId xmlns:a16="http://schemas.microsoft.com/office/drawing/2014/main" id="{CDF132AB-5CF3-C64C-95B8-C5C4A559F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4826" name="Rectangle 10">
            <a:extLst>
              <a:ext uri="{FF2B5EF4-FFF2-40B4-BE49-F238E27FC236}">
                <a16:creationId xmlns:a16="http://schemas.microsoft.com/office/drawing/2014/main" id="{B12BBA3B-0689-284B-9906-E3B2B4A4B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4827" name="Line 11">
            <a:extLst>
              <a:ext uri="{FF2B5EF4-FFF2-40B4-BE49-F238E27FC236}">
                <a16:creationId xmlns:a16="http://schemas.microsoft.com/office/drawing/2014/main" id="{E35F9BF3-0C96-0E4D-B451-B303DDE347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4828" name="Line 12">
            <a:extLst>
              <a:ext uri="{FF2B5EF4-FFF2-40B4-BE49-F238E27FC236}">
                <a16:creationId xmlns:a16="http://schemas.microsoft.com/office/drawing/2014/main" id="{29C03713-D595-7C4C-AA69-A9E148920C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4829" name="Line 13">
            <a:extLst>
              <a:ext uri="{FF2B5EF4-FFF2-40B4-BE49-F238E27FC236}">
                <a16:creationId xmlns:a16="http://schemas.microsoft.com/office/drawing/2014/main" id="{722FFE54-C1EF-164B-9D59-343E4318901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4830" name="Line 14">
            <a:extLst>
              <a:ext uri="{FF2B5EF4-FFF2-40B4-BE49-F238E27FC236}">
                <a16:creationId xmlns:a16="http://schemas.microsoft.com/office/drawing/2014/main" id="{9BBCD4E4-D1F9-F84A-8032-2E0D93DA70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4831" name="Line 15">
            <a:extLst>
              <a:ext uri="{FF2B5EF4-FFF2-40B4-BE49-F238E27FC236}">
                <a16:creationId xmlns:a16="http://schemas.microsoft.com/office/drawing/2014/main" id="{A157B78C-3CA9-B04F-A37D-326C93E6296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4832" name="Rectangle 16">
            <a:extLst>
              <a:ext uri="{FF2B5EF4-FFF2-40B4-BE49-F238E27FC236}">
                <a16:creationId xmlns:a16="http://schemas.microsoft.com/office/drawing/2014/main" id="{5E2F6F5C-DC32-BB45-A60C-95EB7B6A5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34833" name="Rectangle 17">
            <a:extLst>
              <a:ext uri="{FF2B5EF4-FFF2-40B4-BE49-F238E27FC236}">
                <a16:creationId xmlns:a16="http://schemas.microsoft.com/office/drawing/2014/main" id="{DDC64FD8-0644-0348-9541-D23E974BB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4834" name="Line 18">
            <a:extLst>
              <a:ext uri="{FF2B5EF4-FFF2-40B4-BE49-F238E27FC236}">
                <a16:creationId xmlns:a16="http://schemas.microsoft.com/office/drawing/2014/main" id="{38A0E09F-9D9F-F547-B60C-735CE1FF560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4835" name="Line 19">
            <a:extLst>
              <a:ext uri="{FF2B5EF4-FFF2-40B4-BE49-F238E27FC236}">
                <a16:creationId xmlns:a16="http://schemas.microsoft.com/office/drawing/2014/main" id="{28323526-7086-5E4D-8F28-81546CAE0F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4836" name="Rectangle 20">
            <a:extLst>
              <a:ext uri="{FF2B5EF4-FFF2-40B4-BE49-F238E27FC236}">
                <a16:creationId xmlns:a16="http://schemas.microsoft.com/office/drawing/2014/main" id="{386EFD32-54D5-9944-B492-96F352F2F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4837" name="Rectangle 21">
            <a:extLst>
              <a:ext uri="{FF2B5EF4-FFF2-40B4-BE49-F238E27FC236}">
                <a16:creationId xmlns:a16="http://schemas.microsoft.com/office/drawing/2014/main" id="{1BF1EC04-D104-AE4D-A5B2-36B2E00E4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4838" name="Rectangle 22">
            <a:extLst>
              <a:ext uri="{FF2B5EF4-FFF2-40B4-BE49-F238E27FC236}">
                <a16:creationId xmlns:a16="http://schemas.microsoft.com/office/drawing/2014/main" id="{E9466BBD-FA54-4C47-9063-766378C6F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 hidden="1">
            <a:extLst>
              <a:ext uri="{FF2B5EF4-FFF2-40B4-BE49-F238E27FC236}">
                <a16:creationId xmlns:a16="http://schemas.microsoft.com/office/drawing/2014/main" id="{467B058F-2C2C-594A-AB72-9261C21045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35843" name="Picture 3" descr="Mountains of Upper Galilee, 040102">
            <a:extLst>
              <a:ext uri="{FF2B5EF4-FFF2-40B4-BE49-F238E27FC236}">
                <a16:creationId xmlns:a16="http://schemas.microsoft.com/office/drawing/2014/main" id="{1099944F-4478-0F4D-BC60-BF61C7E45F0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501650"/>
            <a:ext cx="7986713" cy="577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844" name="Rectangle 4">
            <a:extLst>
              <a:ext uri="{FF2B5EF4-FFF2-40B4-BE49-F238E27FC236}">
                <a16:creationId xmlns:a16="http://schemas.microsoft.com/office/drawing/2014/main" id="{943B4D70-C1C3-0F4B-A727-27B8EA636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5845" name="Text Box 5">
            <a:extLst>
              <a:ext uri="{FF2B5EF4-FFF2-40B4-BE49-F238E27FC236}">
                <a16:creationId xmlns:a16="http://schemas.microsoft.com/office/drawing/2014/main" id="{F3903833-E7A2-DE49-82B4-798952148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.:</a:t>
            </a:r>
          </a:p>
        </p:txBody>
      </p:sp>
      <p:sp>
        <p:nvSpPr>
          <p:cNvPr id="35846" name="Text Box 6">
            <a:extLst>
              <a:ext uri="{FF2B5EF4-FFF2-40B4-BE49-F238E27FC236}">
                <a16:creationId xmlns:a16="http://schemas.microsoft.com/office/drawing/2014/main" id="{CBDE2DF0-11FB-9B48-9626-020AE8F8D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갈릴리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고지</a:t>
            </a:r>
            <a:endParaRPr lang="en-US" altLang="ko-KR" sz="2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5847" name="Rectangle 7">
            <a:extLst>
              <a:ext uri="{FF2B5EF4-FFF2-40B4-BE49-F238E27FC236}">
                <a16:creationId xmlns:a16="http://schemas.microsoft.com/office/drawing/2014/main" id="{802E57F6-4112-DD49-8F9E-8ED563C55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35848" name="Rectangle 8">
            <a:extLst>
              <a:ext uri="{FF2B5EF4-FFF2-40B4-BE49-F238E27FC236}">
                <a16:creationId xmlns:a16="http://schemas.microsoft.com/office/drawing/2014/main" id="{15DDD144-F1B8-8A49-85D5-873D36B6C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35849" name="AutoShape 9">
            <a:extLst>
              <a:ext uri="{FF2B5EF4-FFF2-40B4-BE49-F238E27FC236}">
                <a16:creationId xmlns:a16="http://schemas.microsoft.com/office/drawing/2014/main" id="{03EA06D7-EA33-4F49-9E25-593BBE8C3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5850" name="Rectangle 10">
            <a:extLst>
              <a:ext uri="{FF2B5EF4-FFF2-40B4-BE49-F238E27FC236}">
                <a16:creationId xmlns:a16="http://schemas.microsoft.com/office/drawing/2014/main" id="{7119E935-43FA-C940-B7A3-FBAFE5B0C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5851" name="Line 11">
            <a:extLst>
              <a:ext uri="{FF2B5EF4-FFF2-40B4-BE49-F238E27FC236}">
                <a16:creationId xmlns:a16="http://schemas.microsoft.com/office/drawing/2014/main" id="{4C513517-F5A1-ED4F-A446-C5AB9ABEE27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5852" name="Line 12">
            <a:extLst>
              <a:ext uri="{FF2B5EF4-FFF2-40B4-BE49-F238E27FC236}">
                <a16:creationId xmlns:a16="http://schemas.microsoft.com/office/drawing/2014/main" id="{2AD54493-079E-9E47-8978-A4B3546632D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5853" name="Line 13">
            <a:extLst>
              <a:ext uri="{FF2B5EF4-FFF2-40B4-BE49-F238E27FC236}">
                <a16:creationId xmlns:a16="http://schemas.microsoft.com/office/drawing/2014/main" id="{DA7CA460-727D-D847-8261-D8E77628AAE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5854" name="Line 14">
            <a:extLst>
              <a:ext uri="{FF2B5EF4-FFF2-40B4-BE49-F238E27FC236}">
                <a16:creationId xmlns:a16="http://schemas.microsoft.com/office/drawing/2014/main" id="{98EA58B3-2C90-6A4B-8420-F382A2E92AC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5855" name="Line 15">
            <a:extLst>
              <a:ext uri="{FF2B5EF4-FFF2-40B4-BE49-F238E27FC236}">
                <a16:creationId xmlns:a16="http://schemas.microsoft.com/office/drawing/2014/main" id="{92B3BF54-2659-7847-9A4E-5D004CF9F73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5856" name="Rectangle 16">
            <a:extLst>
              <a:ext uri="{FF2B5EF4-FFF2-40B4-BE49-F238E27FC236}">
                <a16:creationId xmlns:a16="http://schemas.microsoft.com/office/drawing/2014/main" id="{4729E268-674C-2944-B1C4-96F393A03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35857" name="Rectangle 17">
            <a:extLst>
              <a:ext uri="{FF2B5EF4-FFF2-40B4-BE49-F238E27FC236}">
                <a16:creationId xmlns:a16="http://schemas.microsoft.com/office/drawing/2014/main" id="{C36A21C7-0AAC-AD45-82F0-0648F22CC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5858" name="Line 18">
            <a:extLst>
              <a:ext uri="{FF2B5EF4-FFF2-40B4-BE49-F238E27FC236}">
                <a16:creationId xmlns:a16="http://schemas.microsoft.com/office/drawing/2014/main" id="{2E49510E-90E1-2E43-8C66-BF90E8428D3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5859" name="Line 19">
            <a:extLst>
              <a:ext uri="{FF2B5EF4-FFF2-40B4-BE49-F238E27FC236}">
                <a16:creationId xmlns:a16="http://schemas.microsoft.com/office/drawing/2014/main" id="{1C144DD3-7DE3-A549-A12E-0197B7515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5860" name="Rectangle 20">
            <a:extLst>
              <a:ext uri="{FF2B5EF4-FFF2-40B4-BE49-F238E27FC236}">
                <a16:creationId xmlns:a16="http://schemas.microsoft.com/office/drawing/2014/main" id="{5B5775E2-59E6-D141-A00D-486AF9A1F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5861" name="Rectangle 21">
            <a:extLst>
              <a:ext uri="{FF2B5EF4-FFF2-40B4-BE49-F238E27FC236}">
                <a16:creationId xmlns:a16="http://schemas.microsoft.com/office/drawing/2014/main" id="{DC85DA78-7BB2-7E47-A6B5-236E9AAAF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5862" name="Rectangle 22">
            <a:extLst>
              <a:ext uri="{FF2B5EF4-FFF2-40B4-BE49-F238E27FC236}">
                <a16:creationId xmlns:a16="http://schemas.microsoft.com/office/drawing/2014/main" id="{EAEF602E-D88E-C644-9817-35AEEA2E2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hidden="1">
            <a:extLst>
              <a:ext uri="{FF2B5EF4-FFF2-40B4-BE49-F238E27FC236}">
                <a16:creationId xmlns:a16="http://schemas.microsoft.com/office/drawing/2014/main" id="{45C79CFF-4F08-7342-8737-56832C8545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36867" name="Picture 3" descr="Banias cave2, tb n011500 sr">
            <a:extLst>
              <a:ext uri="{FF2B5EF4-FFF2-40B4-BE49-F238E27FC236}">
                <a16:creationId xmlns:a16="http://schemas.microsoft.com/office/drawing/2014/main" id="{724DE071-A11B-0F47-AAC1-17181BCCEAD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498475"/>
            <a:ext cx="7972425" cy="572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868" name="Rectangle 4">
            <a:extLst>
              <a:ext uri="{FF2B5EF4-FFF2-40B4-BE49-F238E27FC236}">
                <a16:creationId xmlns:a16="http://schemas.microsoft.com/office/drawing/2014/main" id="{30A4DF5C-BCEA-BC49-AF24-8DD3DBC9F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5080000"/>
            <a:ext cx="7005638" cy="1016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43FE463A-31C4-9741-BB99-2FE2408D1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9AC7E43C-C458-CC4B-ADBA-27E5910EB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</a:rPr>
              <a:t>.:</a:t>
            </a:r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19C6FA96-7CC8-F54E-9646-3AC581BA5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5495925"/>
            <a:ext cx="7415212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>
                <a:solidFill>
                  <a:srgbClr val="FFFF00"/>
                </a:solidFill>
              </a:rPr>
              <a:t>가이사랴</a:t>
            </a:r>
            <a:r>
              <a:rPr lang="en-US" altLang="ko-KR">
                <a:solidFill>
                  <a:srgbClr val="FFFF00"/>
                </a:solidFill>
              </a:rPr>
              <a:t> </a:t>
            </a:r>
            <a:r>
              <a:rPr lang="ko-KR" altLang="en-US">
                <a:solidFill>
                  <a:srgbClr val="FFFF00"/>
                </a:solidFill>
              </a:rPr>
              <a:t>빌립보</a:t>
            </a:r>
            <a:r>
              <a:rPr lang="en-US" altLang="ko-KR">
                <a:solidFill>
                  <a:srgbClr val="FFFF00"/>
                </a:solidFill>
              </a:rPr>
              <a:t> -- </a:t>
            </a:r>
            <a:r>
              <a:rPr lang="ko-KR" altLang="en-US">
                <a:solidFill>
                  <a:srgbClr val="FFFF00"/>
                </a:solidFill>
              </a:rPr>
              <a:t>베드로에게</a:t>
            </a:r>
            <a:r>
              <a:rPr lang="en-US" altLang="ko-KR">
                <a:solidFill>
                  <a:srgbClr val="FFFF00"/>
                </a:solidFill>
              </a:rPr>
              <a:t>: </a:t>
            </a:r>
            <a:r>
              <a:rPr lang="ko-KR" altLang="en-US">
                <a:solidFill>
                  <a:srgbClr val="FFFF00"/>
                </a:solidFill>
              </a:rPr>
              <a:t>“</a:t>
            </a:r>
            <a:r>
              <a:rPr lang="en-US" altLang="ko-KR">
                <a:solidFill>
                  <a:srgbClr val="FFFF00"/>
                </a:solidFill>
              </a:rPr>
              <a:t>…</a:t>
            </a:r>
            <a:r>
              <a:rPr lang="ko-KR" altLang="en-US">
                <a:solidFill>
                  <a:srgbClr val="FFFF00"/>
                </a:solidFill>
              </a:rPr>
              <a:t>이</a:t>
            </a:r>
            <a:r>
              <a:rPr lang="en-US" altLang="ko-KR">
                <a:solidFill>
                  <a:srgbClr val="FFFF00"/>
                </a:solidFill>
              </a:rPr>
              <a:t> </a:t>
            </a:r>
            <a:r>
              <a:rPr lang="ko-KR" altLang="en-US">
                <a:solidFill>
                  <a:srgbClr val="FFFF00"/>
                </a:solidFill>
              </a:rPr>
              <a:t>반석위에</a:t>
            </a:r>
            <a:r>
              <a:rPr lang="en-US" altLang="ko-KR">
                <a:solidFill>
                  <a:srgbClr val="FFFF00"/>
                </a:solidFill>
              </a:rPr>
              <a:t>!</a:t>
            </a:r>
            <a:r>
              <a:rPr lang="ko-KR" altLang="en-US">
                <a:solidFill>
                  <a:srgbClr val="FFFF00"/>
                </a:solidFill>
              </a:rPr>
              <a:t>”</a:t>
            </a:r>
            <a:endParaRPr lang="en-US" altLang="ko-KR">
              <a:solidFill>
                <a:srgbClr val="FFFF00"/>
              </a:solidFill>
            </a:endParaRPr>
          </a:p>
        </p:txBody>
      </p:sp>
      <p:sp>
        <p:nvSpPr>
          <p:cNvPr id="36872" name="Rectangle 8">
            <a:extLst>
              <a:ext uri="{FF2B5EF4-FFF2-40B4-BE49-F238E27FC236}">
                <a16:creationId xmlns:a16="http://schemas.microsoft.com/office/drawing/2014/main" id="{A6B694C3-B64F-EF46-B248-3B9B6FA67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36873" name="Text Box 9">
            <a:extLst>
              <a:ext uri="{FF2B5EF4-FFF2-40B4-BE49-F238E27FC236}">
                <a16:creationId xmlns:a16="http://schemas.microsoft.com/office/drawing/2014/main" id="{2BDA1D06-3D40-EA46-9F8B-D0AE33B4B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마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16:13-28</a:t>
            </a:r>
          </a:p>
        </p:txBody>
      </p:sp>
      <p:sp>
        <p:nvSpPr>
          <p:cNvPr id="36874" name="Rectangle 10">
            <a:extLst>
              <a:ext uri="{FF2B5EF4-FFF2-40B4-BE49-F238E27FC236}">
                <a16:creationId xmlns:a16="http://schemas.microsoft.com/office/drawing/2014/main" id="{0771F4A5-370C-1D48-9CC6-AB3367A98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36875" name="AutoShape 11">
            <a:extLst>
              <a:ext uri="{FF2B5EF4-FFF2-40B4-BE49-F238E27FC236}">
                <a16:creationId xmlns:a16="http://schemas.microsoft.com/office/drawing/2014/main" id="{41FFD4BC-117E-574A-8C68-C2A0E1346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6876" name="Rectangle 12">
            <a:extLst>
              <a:ext uri="{FF2B5EF4-FFF2-40B4-BE49-F238E27FC236}">
                <a16:creationId xmlns:a16="http://schemas.microsoft.com/office/drawing/2014/main" id="{763E03B0-033E-EF43-8F66-7CFF71712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6877" name="Line 13">
            <a:extLst>
              <a:ext uri="{FF2B5EF4-FFF2-40B4-BE49-F238E27FC236}">
                <a16:creationId xmlns:a16="http://schemas.microsoft.com/office/drawing/2014/main" id="{B7EA5BC6-984B-4F47-9076-F1B3F2C67D2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6878" name="Line 14">
            <a:extLst>
              <a:ext uri="{FF2B5EF4-FFF2-40B4-BE49-F238E27FC236}">
                <a16:creationId xmlns:a16="http://schemas.microsoft.com/office/drawing/2014/main" id="{0070C91C-7D19-F44A-9B8B-731D7F14872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6879" name="Line 15">
            <a:extLst>
              <a:ext uri="{FF2B5EF4-FFF2-40B4-BE49-F238E27FC236}">
                <a16:creationId xmlns:a16="http://schemas.microsoft.com/office/drawing/2014/main" id="{51134834-EAD5-7540-9FF6-77E9456123D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6880" name="Line 16">
            <a:extLst>
              <a:ext uri="{FF2B5EF4-FFF2-40B4-BE49-F238E27FC236}">
                <a16:creationId xmlns:a16="http://schemas.microsoft.com/office/drawing/2014/main" id="{CEDBB86A-9074-8A4D-8353-006AE01C77B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6881" name="Line 17">
            <a:extLst>
              <a:ext uri="{FF2B5EF4-FFF2-40B4-BE49-F238E27FC236}">
                <a16:creationId xmlns:a16="http://schemas.microsoft.com/office/drawing/2014/main" id="{E0625695-3A72-6944-A2FA-021A371F13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6882" name="Rectangle 18">
            <a:extLst>
              <a:ext uri="{FF2B5EF4-FFF2-40B4-BE49-F238E27FC236}">
                <a16:creationId xmlns:a16="http://schemas.microsoft.com/office/drawing/2014/main" id="{3DE8C7EF-4750-8B47-84FB-2193DC862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36883" name="Rectangle 19">
            <a:extLst>
              <a:ext uri="{FF2B5EF4-FFF2-40B4-BE49-F238E27FC236}">
                <a16:creationId xmlns:a16="http://schemas.microsoft.com/office/drawing/2014/main" id="{30526228-64C3-B142-ABAC-9BAC37D23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6884" name="Line 20">
            <a:extLst>
              <a:ext uri="{FF2B5EF4-FFF2-40B4-BE49-F238E27FC236}">
                <a16:creationId xmlns:a16="http://schemas.microsoft.com/office/drawing/2014/main" id="{38154CC0-9D9C-2D40-93FE-C79422B2E47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6885" name="Line 21">
            <a:extLst>
              <a:ext uri="{FF2B5EF4-FFF2-40B4-BE49-F238E27FC236}">
                <a16:creationId xmlns:a16="http://schemas.microsoft.com/office/drawing/2014/main" id="{011AFADD-DB66-6C46-9FB0-5376AF83FC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6886" name="Rectangle 22">
            <a:extLst>
              <a:ext uri="{FF2B5EF4-FFF2-40B4-BE49-F238E27FC236}">
                <a16:creationId xmlns:a16="http://schemas.microsoft.com/office/drawing/2014/main" id="{556F4C8C-4B81-304C-A6D0-F605B077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6887" name="Rectangle 23">
            <a:extLst>
              <a:ext uri="{FF2B5EF4-FFF2-40B4-BE49-F238E27FC236}">
                <a16:creationId xmlns:a16="http://schemas.microsoft.com/office/drawing/2014/main" id="{E5E13098-19B6-F44B-8066-12521B9A0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6888" name="Rectangle 24">
            <a:extLst>
              <a:ext uri="{FF2B5EF4-FFF2-40B4-BE49-F238E27FC236}">
                <a16:creationId xmlns:a16="http://schemas.microsoft.com/office/drawing/2014/main" id="{F2A11B7D-9AFC-114F-9D3C-6CD3240F3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hidden="1">
            <a:extLst>
              <a:ext uri="{FF2B5EF4-FFF2-40B4-BE49-F238E27FC236}">
                <a16:creationId xmlns:a16="http://schemas.microsoft.com/office/drawing/2014/main" id="{B261F10D-E485-9E47-A370-931C058D4C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37891" name="Picture 3" descr="Nahal Senir, tb n051600 sr">
            <a:extLst>
              <a:ext uri="{FF2B5EF4-FFF2-40B4-BE49-F238E27FC236}">
                <a16:creationId xmlns:a16="http://schemas.microsoft.com/office/drawing/2014/main" id="{5104D0B4-B517-8745-86E7-AFDE2EA00360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519113"/>
            <a:ext cx="7966075" cy="571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892" name="Text Box 4">
            <a:extLst>
              <a:ext uri="{FF2B5EF4-FFF2-40B4-BE49-F238E27FC236}">
                <a16:creationId xmlns:a16="http://schemas.microsoft.com/office/drawing/2014/main" id="{836A3CF4-27A8-364E-A449-359890C7F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103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en-US" altLang="ko-KR" sz="2400" b="0">
                <a:solidFill>
                  <a:schemeClr val="bg1"/>
                </a:solidFill>
                <a:latin typeface="Arial" charset="0"/>
                <a:ea typeface="굴림" charset="0"/>
              </a:rPr>
              <a:t>Nahal Senir</a:t>
            </a:r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3EEA54A6-6B58-904E-AD48-EA3A97809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7894" name="Text Box 6">
            <a:extLst>
              <a:ext uri="{FF2B5EF4-FFF2-40B4-BE49-F238E27FC236}">
                <a16:creationId xmlns:a16="http://schemas.microsoft.com/office/drawing/2014/main" id="{7B63815B-2C12-A746-A3BD-E9006AC32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.:</a:t>
            </a:r>
          </a:p>
        </p:txBody>
      </p:sp>
      <p:sp>
        <p:nvSpPr>
          <p:cNvPr id="37895" name="Text Box 7">
            <a:extLst>
              <a:ext uri="{FF2B5EF4-FFF2-40B4-BE49-F238E27FC236}">
                <a16:creationId xmlns:a16="http://schemas.microsoft.com/office/drawing/2014/main" id="{988A2778-50B4-4C42-B48E-97DF4F9AC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요단강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상류</a:t>
            </a:r>
            <a:endParaRPr lang="en-US" altLang="ko-KR" sz="2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7896" name="Rectangle 8">
            <a:extLst>
              <a:ext uri="{FF2B5EF4-FFF2-40B4-BE49-F238E27FC236}">
                <a16:creationId xmlns:a16="http://schemas.microsoft.com/office/drawing/2014/main" id="{BF7B59AD-48D1-3249-BA94-ED897B5BA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37897" name="Rectangle 9">
            <a:extLst>
              <a:ext uri="{FF2B5EF4-FFF2-40B4-BE49-F238E27FC236}">
                <a16:creationId xmlns:a16="http://schemas.microsoft.com/office/drawing/2014/main" id="{3C22E28A-2E31-E846-9332-3352796AA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37898" name="AutoShape 10">
            <a:extLst>
              <a:ext uri="{FF2B5EF4-FFF2-40B4-BE49-F238E27FC236}">
                <a16:creationId xmlns:a16="http://schemas.microsoft.com/office/drawing/2014/main" id="{46FC37FC-F530-444D-88DA-6A587E08A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7899" name="Rectangle 11">
            <a:extLst>
              <a:ext uri="{FF2B5EF4-FFF2-40B4-BE49-F238E27FC236}">
                <a16:creationId xmlns:a16="http://schemas.microsoft.com/office/drawing/2014/main" id="{7DB6A1E0-DDA3-B647-9286-A1C23CB9A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7900" name="Line 12">
            <a:extLst>
              <a:ext uri="{FF2B5EF4-FFF2-40B4-BE49-F238E27FC236}">
                <a16:creationId xmlns:a16="http://schemas.microsoft.com/office/drawing/2014/main" id="{52F8AA28-A099-0A40-83B1-4DE5D8B0230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7901" name="Line 13">
            <a:extLst>
              <a:ext uri="{FF2B5EF4-FFF2-40B4-BE49-F238E27FC236}">
                <a16:creationId xmlns:a16="http://schemas.microsoft.com/office/drawing/2014/main" id="{D9B33071-F811-5F47-98E3-1147857A0DC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7902" name="Line 14">
            <a:extLst>
              <a:ext uri="{FF2B5EF4-FFF2-40B4-BE49-F238E27FC236}">
                <a16:creationId xmlns:a16="http://schemas.microsoft.com/office/drawing/2014/main" id="{5882BA1F-C666-EE4B-B8EC-C5E31E82AD5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7903" name="Line 15">
            <a:extLst>
              <a:ext uri="{FF2B5EF4-FFF2-40B4-BE49-F238E27FC236}">
                <a16:creationId xmlns:a16="http://schemas.microsoft.com/office/drawing/2014/main" id="{7C961067-5313-6E48-918D-3BF97B735F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7904" name="Line 16">
            <a:extLst>
              <a:ext uri="{FF2B5EF4-FFF2-40B4-BE49-F238E27FC236}">
                <a16:creationId xmlns:a16="http://schemas.microsoft.com/office/drawing/2014/main" id="{0330E574-A1B3-CF4A-9958-9D85132EEFC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7905" name="Rectangle 17">
            <a:extLst>
              <a:ext uri="{FF2B5EF4-FFF2-40B4-BE49-F238E27FC236}">
                <a16:creationId xmlns:a16="http://schemas.microsoft.com/office/drawing/2014/main" id="{79FE958B-3F66-E247-B044-41C8DAC10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37906" name="Rectangle 18">
            <a:extLst>
              <a:ext uri="{FF2B5EF4-FFF2-40B4-BE49-F238E27FC236}">
                <a16:creationId xmlns:a16="http://schemas.microsoft.com/office/drawing/2014/main" id="{73720E85-D77A-0043-87E1-4DFA0B107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7907" name="Line 19">
            <a:extLst>
              <a:ext uri="{FF2B5EF4-FFF2-40B4-BE49-F238E27FC236}">
                <a16:creationId xmlns:a16="http://schemas.microsoft.com/office/drawing/2014/main" id="{4D49ACF6-05DE-5242-9984-87E44A390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7908" name="Line 20">
            <a:extLst>
              <a:ext uri="{FF2B5EF4-FFF2-40B4-BE49-F238E27FC236}">
                <a16:creationId xmlns:a16="http://schemas.microsoft.com/office/drawing/2014/main" id="{814CB06A-68C8-D04E-A77E-97A906F516A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7909" name="Rectangle 21">
            <a:extLst>
              <a:ext uri="{FF2B5EF4-FFF2-40B4-BE49-F238E27FC236}">
                <a16:creationId xmlns:a16="http://schemas.microsoft.com/office/drawing/2014/main" id="{7E766EB1-8370-0140-A5A0-D9A935399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7910" name="Rectangle 22">
            <a:extLst>
              <a:ext uri="{FF2B5EF4-FFF2-40B4-BE49-F238E27FC236}">
                <a16:creationId xmlns:a16="http://schemas.microsoft.com/office/drawing/2014/main" id="{80457BA5-9DC7-0C4F-BD45-C5BB15C7F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7911" name="Rectangle 23">
            <a:extLst>
              <a:ext uri="{FF2B5EF4-FFF2-40B4-BE49-F238E27FC236}">
                <a16:creationId xmlns:a16="http://schemas.microsoft.com/office/drawing/2014/main" id="{C5C09786-1015-364E-A0D3-B095ABFD7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 hidden="1">
            <a:extLst>
              <a:ext uri="{FF2B5EF4-FFF2-40B4-BE49-F238E27FC236}">
                <a16:creationId xmlns:a16="http://schemas.microsoft.com/office/drawing/2014/main" id="{26DFD48B-86D7-9A47-A5A1-19F98083D2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38915" name="Picture 3" descr="Jordan River aerial">
            <a:extLst>
              <a:ext uri="{FF2B5EF4-FFF2-40B4-BE49-F238E27FC236}">
                <a16:creationId xmlns:a16="http://schemas.microsoft.com/office/drawing/2014/main" id="{9A75B852-A705-6544-9D1F-44584F314B4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522288"/>
            <a:ext cx="7937500" cy="577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916" name="Rectangle 4">
            <a:extLst>
              <a:ext uri="{FF2B5EF4-FFF2-40B4-BE49-F238E27FC236}">
                <a16:creationId xmlns:a16="http://schemas.microsoft.com/office/drawing/2014/main" id="{47436642-CF33-FF46-850F-796877F0F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7179434C-DE6C-104D-BE4A-6CD18533F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.:</a:t>
            </a:r>
          </a:p>
        </p:txBody>
      </p:sp>
      <p:sp>
        <p:nvSpPr>
          <p:cNvPr id="38918" name="Text Box 6">
            <a:extLst>
              <a:ext uri="{FF2B5EF4-FFF2-40B4-BE49-F238E27FC236}">
                <a16:creationId xmlns:a16="http://schemas.microsoft.com/office/drawing/2014/main" id="{1CACEE5B-816D-3C44-B51A-65211DEEE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요단강은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남쪽으로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흐른다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. </a:t>
            </a:r>
          </a:p>
        </p:txBody>
      </p:sp>
      <p:sp>
        <p:nvSpPr>
          <p:cNvPr id="38919" name="Rectangle 7">
            <a:extLst>
              <a:ext uri="{FF2B5EF4-FFF2-40B4-BE49-F238E27FC236}">
                <a16:creationId xmlns:a16="http://schemas.microsoft.com/office/drawing/2014/main" id="{1135CCDB-0B2A-D441-B568-25520BEF8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38920" name="Rectangle 8">
            <a:extLst>
              <a:ext uri="{FF2B5EF4-FFF2-40B4-BE49-F238E27FC236}">
                <a16:creationId xmlns:a16="http://schemas.microsoft.com/office/drawing/2014/main" id="{E9810BF5-1B71-5D46-8E4B-AEB876C45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38921" name="AutoShape 9">
            <a:extLst>
              <a:ext uri="{FF2B5EF4-FFF2-40B4-BE49-F238E27FC236}">
                <a16:creationId xmlns:a16="http://schemas.microsoft.com/office/drawing/2014/main" id="{125DDB6A-4699-8F47-972C-F6ADA53CF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22" name="Rectangle 10">
            <a:extLst>
              <a:ext uri="{FF2B5EF4-FFF2-40B4-BE49-F238E27FC236}">
                <a16:creationId xmlns:a16="http://schemas.microsoft.com/office/drawing/2014/main" id="{3C2AFAA9-F44C-6C44-BCCE-723509B54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23" name="Line 11">
            <a:extLst>
              <a:ext uri="{FF2B5EF4-FFF2-40B4-BE49-F238E27FC236}">
                <a16:creationId xmlns:a16="http://schemas.microsoft.com/office/drawing/2014/main" id="{51088662-FE11-BF44-B52F-607F4F5102D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24" name="Line 12">
            <a:extLst>
              <a:ext uri="{FF2B5EF4-FFF2-40B4-BE49-F238E27FC236}">
                <a16:creationId xmlns:a16="http://schemas.microsoft.com/office/drawing/2014/main" id="{D06708E3-BECC-9945-93FC-74CA0927DA8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25" name="Line 13">
            <a:extLst>
              <a:ext uri="{FF2B5EF4-FFF2-40B4-BE49-F238E27FC236}">
                <a16:creationId xmlns:a16="http://schemas.microsoft.com/office/drawing/2014/main" id="{5EE6856C-0A77-C449-9F69-E3A621CC83F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26" name="Line 14">
            <a:extLst>
              <a:ext uri="{FF2B5EF4-FFF2-40B4-BE49-F238E27FC236}">
                <a16:creationId xmlns:a16="http://schemas.microsoft.com/office/drawing/2014/main" id="{B9C322B7-DA3F-DB4C-9D79-722D99CFDA1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27" name="Line 15">
            <a:extLst>
              <a:ext uri="{FF2B5EF4-FFF2-40B4-BE49-F238E27FC236}">
                <a16:creationId xmlns:a16="http://schemas.microsoft.com/office/drawing/2014/main" id="{6C170E56-A9FA-CA4F-B423-CFABCC3434F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28" name="Rectangle 16">
            <a:extLst>
              <a:ext uri="{FF2B5EF4-FFF2-40B4-BE49-F238E27FC236}">
                <a16:creationId xmlns:a16="http://schemas.microsoft.com/office/drawing/2014/main" id="{48BDE850-F590-4C40-9F33-E7B1C7F58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38929" name="Rectangle 17">
            <a:extLst>
              <a:ext uri="{FF2B5EF4-FFF2-40B4-BE49-F238E27FC236}">
                <a16:creationId xmlns:a16="http://schemas.microsoft.com/office/drawing/2014/main" id="{97A6CDE0-DF41-8343-B203-E7DFF1606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30" name="Line 18">
            <a:extLst>
              <a:ext uri="{FF2B5EF4-FFF2-40B4-BE49-F238E27FC236}">
                <a16:creationId xmlns:a16="http://schemas.microsoft.com/office/drawing/2014/main" id="{ED75860C-A747-354B-95F0-B652BB62F09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31" name="Line 19">
            <a:extLst>
              <a:ext uri="{FF2B5EF4-FFF2-40B4-BE49-F238E27FC236}">
                <a16:creationId xmlns:a16="http://schemas.microsoft.com/office/drawing/2014/main" id="{A2E5415B-AF3A-4E43-B0C4-20CE9238F9B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32" name="Rectangle 20">
            <a:extLst>
              <a:ext uri="{FF2B5EF4-FFF2-40B4-BE49-F238E27FC236}">
                <a16:creationId xmlns:a16="http://schemas.microsoft.com/office/drawing/2014/main" id="{844E6D5D-6261-7C46-A0A5-3454BE913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33" name="Rectangle 21">
            <a:extLst>
              <a:ext uri="{FF2B5EF4-FFF2-40B4-BE49-F238E27FC236}">
                <a16:creationId xmlns:a16="http://schemas.microsoft.com/office/drawing/2014/main" id="{8E6DD542-52B2-5443-9798-A8A1B8F3E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34" name="Rectangle 22">
            <a:extLst>
              <a:ext uri="{FF2B5EF4-FFF2-40B4-BE49-F238E27FC236}">
                <a16:creationId xmlns:a16="http://schemas.microsoft.com/office/drawing/2014/main" id="{169190F2-00B4-754F-AF9B-BCBC477F2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 hidden="1">
            <a:extLst>
              <a:ext uri="{FF2B5EF4-FFF2-40B4-BE49-F238E27FC236}">
                <a16:creationId xmlns:a16="http://schemas.microsoft.com/office/drawing/2014/main" id="{01188D53-1B2C-FA4D-8E45-411271D6A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39939" name="Picture 3" descr="Banias waterfall, tb n011500 sr">
            <a:extLst>
              <a:ext uri="{FF2B5EF4-FFF2-40B4-BE49-F238E27FC236}">
                <a16:creationId xmlns:a16="http://schemas.microsoft.com/office/drawing/2014/main" id="{04ACA686-6953-E24D-8E35-572C2D34265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509588"/>
            <a:ext cx="7937500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940" name="Rectangle 4">
            <a:extLst>
              <a:ext uri="{FF2B5EF4-FFF2-40B4-BE49-F238E27FC236}">
                <a16:creationId xmlns:a16="http://schemas.microsoft.com/office/drawing/2014/main" id="{604247AF-47BB-5D45-8608-64D938F12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9941" name="Text Box 5">
            <a:extLst>
              <a:ext uri="{FF2B5EF4-FFF2-40B4-BE49-F238E27FC236}">
                <a16:creationId xmlns:a16="http://schemas.microsoft.com/office/drawing/2014/main" id="{D552425C-07EC-9E4C-BE24-CDA3E895E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.:</a:t>
            </a:r>
          </a:p>
        </p:txBody>
      </p:sp>
      <p:sp>
        <p:nvSpPr>
          <p:cNvPr id="39942" name="Text Box 6">
            <a:extLst>
              <a:ext uri="{FF2B5EF4-FFF2-40B4-BE49-F238E27FC236}">
                <a16:creationId xmlns:a16="http://schemas.microsoft.com/office/drawing/2014/main" id="{E5BD92E9-9C63-7C41-952D-FB4ACD565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갈릴리의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웅장한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폭포</a:t>
            </a:r>
            <a:endParaRPr lang="en-US" altLang="ko-KR" sz="2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9943" name="Rectangle 7">
            <a:extLst>
              <a:ext uri="{FF2B5EF4-FFF2-40B4-BE49-F238E27FC236}">
                <a16:creationId xmlns:a16="http://schemas.microsoft.com/office/drawing/2014/main" id="{0D0C54D8-5984-6E45-8B14-F0560A335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39944" name="Rectangle 8">
            <a:extLst>
              <a:ext uri="{FF2B5EF4-FFF2-40B4-BE49-F238E27FC236}">
                <a16:creationId xmlns:a16="http://schemas.microsoft.com/office/drawing/2014/main" id="{0145CF4E-49A8-9440-B445-5B6B71ED2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39945" name="AutoShape 9">
            <a:extLst>
              <a:ext uri="{FF2B5EF4-FFF2-40B4-BE49-F238E27FC236}">
                <a16:creationId xmlns:a16="http://schemas.microsoft.com/office/drawing/2014/main" id="{E9B12197-964D-A54C-B6FD-F9EA27B27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9946" name="Rectangle 10">
            <a:extLst>
              <a:ext uri="{FF2B5EF4-FFF2-40B4-BE49-F238E27FC236}">
                <a16:creationId xmlns:a16="http://schemas.microsoft.com/office/drawing/2014/main" id="{3CB5C4F6-68CE-D34F-85B1-A941D6491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9947" name="Line 11">
            <a:extLst>
              <a:ext uri="{FF2B5EF4-FFF2-40B4-BE49-F238E27FC236}">
                <a16:creationId xmlns:a16="http://schemas.microsoft.com/office/drawing/2014/main" id="{C3BDA730-BEA2-564C-8615-6C058FD44D0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9948" name="Line 12">
            <a:extLst>
              <a:ext uri="{FF2B5EF4-FFF2-40B4-BE49-F238E27FC236}">
                <a16:creationId xmlns:a16="http://schemas.microsoft.com/office/drawing/2014/main" id="{F389F9E0-143E-AB4B-816A-FB85B165AE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9949" name="Line 13">
            <a:extLst>
              <a:ext uri="{FF2B5EF4-FFF2-40B4-BE49-F238E27FC236}">
                <a16:creationId xmlns:a16="http://schemas.microsoft.com/office/drawing/2014/main" id="{3E269716-33B6-A24F-9189-5E043250999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9950" name="Line 14">
            <a:extLst>
              <a:ext uri="{FF2B5EF4-FFF2-40B4-BE49-F238E27FC236}">
                <a16:creationId xmlns:a16="http://schemas.microsoft.com/office/drawing/2014/main" id="{D6ADD024-D037-B44E-9CD7-950463CF4F0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9951" name="Line 15">
            <a:extLst>
              <a:ext uri="{FF2B5EF4-FFF2-40B4-BE49-F238E27FC236}">
                <a16:creationId xmlns:a16="http://schemas.microsoft.com/office/drawing/2014/main" id="{F4CA8DC8-8E36-2641-A5E6-CF2F1D368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9952" name="Rectangle 16">
            <a:extLst>
              <a:ext uri="{FF2B5EF4-FFF2-40B4-BE49-F238E27FC236}">
                <a16:creationId xmlns:a16="http://schemas.microsoft.com/office/drawing/2014/main" id="{9DC040E3-93DD-FD41-BF2E-660012A8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에수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39953" name="Rectangle 17">
            <a:extLst>
              <a:ext uri="{FF2B5EF4-FFF2-40B4-BE49-F238E27FC236}">
                <a16:creationId xmlns:a16="http://schemas.microsoft.com/office/drawing/2014/main" id="{76199A7F-4A01-E441-8ECE-7D477A9C7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9954" name="Line 18">
            <a:extLst>
              <a:ext uri="{FF2B5EF4-FFF2-40B4-BE49-F238E27FC236}">
                <a16:creationId xmlns:a16="http://schemas.microsoft.com/office/drawing/2014/main" id="{76679A9B-FCF8-1048-96A6-138CB4E2A92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9955" name="Line 19">
            <a:extLst>
              <a:ext uri="{FF2B5EF4-FFF2-40B4-BE49-F238E27FC236}">
                <a16:creationId xmlns:a16="http://schemas.microsoft.com/office/drawing/2014/main" id="{411AB274-04F1-A647-AF1E-AB0955A3D2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9956" name="Rectangle 20">
            <a:extLst>
              <a:ext uri="{FF2B5EF4-FFF2-40B4-BE49-F238E27FC236}">
                <a16:creationId xmlns:a16="http://schemas.microsoft.com/office/drawing/2014/main" id="{7A15FF86-0DBE-ED4C-AE85-083EF591B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9957" name="Rectangle 21">
            <a:extLst>
              <a:ext uri="{FF2B5EF4-FFF2-40B4-BE49-F238E27FC236}">
                <a16:creationId xmlns:a16="http://schemas.microsoft.com/office/drawing/2014/main" id="{24889A4A-EDC4-DC47-A425-D24CB5556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9958" name="Rectangle 22">
            <a:extLst>
              <a:ext uri="{FF2B5EF4-FFF2-40B4-BE49-F238E27FC236}">
                <a16:creationId xmlns:a16="http://schemas.microsoft.com/office/drawing/2014/main" id="{701A27E9-92A0-DF4C-A10C-9E9827F11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31B1E3A-412A-484D-8B85-F52D50BED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9" name="AutoShape 3">
            <a:extLst>
              <a:ext uri="{FF2B5EF4-FFF2-40B4-BE49-F238E27FC236}">
                <a16:creationId xmlns:a16="http://schemas.microsoft.com/office/drawing/2014/main" id="{6CAD8203-A2DD-A547-B4A5-3BC424E56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AB1ACB94-0910-B74D-9869-9C84C9182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209DEE0A-4F5B-D348-9CB5-67D4EEBCE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914400"/>
            <a:ext cx="13462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b="0">
                <a:solidFill>
                  <a:schemeClr val="accent1"/>
                </a:solidFill>
                <a:latin typeface="Times" charset="0"/>
                <a:ea typeface="굴림" charset="0"/>
              </a:rPr>
              <a:t>   </a:t>
            </a:r>
            <a:r>
              <a:rPr lang="ko-KR" altLang="en-US" sz="3600">
                <a:solidFill>
                  <a:schemeClr val="accent1"/>
                </a:solidFill>
                <a:latin typeface="Times" charset="0"/>
                <a:ea typeface="굴림" charset="0"/>
              </a:rPr>
              <a:t>예수</a:t>
            </a:r>
            <a:endParaRPr lang="en-US" altLang="ko-KR" sz="3600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4102" name="Line 6">
            <a:extLst>
              <a:ext uri="{FF2B5EF4-FFF2-40B4-BE49-F238E27FC236}">
                <a16:creationId xmlns:a16="http://schemas.microsoft.com/office/drawing/2014/main" id="{0FB8E69E-D4A1-1E46-9DD9-79ED12743B5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1050" y="31750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03" name="Line 7">
            <a:extLst>
              <a:ext uri="{FF2B5EF4-FFF2-40B4-BE49-F238E27FC236}">
                <a16:creationId xmlns:a16="http://schemas.microsoft.com/office/drawing/2014/main" id="{573E4165-ABD1-0F49-9D96-BBB92DABC5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1050" y="50038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04" name="Line 8">
            <a:extLst>
              <a:ext uri="{FF2B5EF4-FFF2-40B4-BE49-F238E27FC236}">
                <a16:creationId xmlns:a16="http://schemas.microsoft.com/office/drawing/2014/main" id="{0E64A4E0-2E18-C043-AA9D-B7640FC833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05" name="Line 9">
            <a:extLst>
              <a:ext uri="{FF2B5EF4-FFF2-40B4-BE49-F238E27FC236}">
                <a16:creationId xmlns:a16="http://schemas.microsoft.com/office/drawing/2014/main" id="{BE15F0C1-72FF-5B4F-AE27-535489607BA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1050" y="36322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06" name="Line 10">
            <a:extLst>
              <a:ext uri="{FF2B5EF4-FFF2-40B4-BE49-F238E27FC236}">
                <a16:creationId xmlns:a16="http://schemas.microsoft.com/office/drawing/2014/main" id="{54F382D5-CA6C-F946-B29F-AF43C51968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1050" y="4546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07" name="Line 11">
            <a:extLst>
              <a:ext uri="{FF2B5EF4-FFF2-40B4-BE49-F238E27FC236}">
                <a16:creationId xmlns:a16="http://schemas.microsoft.com/office/drawing/2014/main" id="{351C808F-2DD1-454B-B8E5-9E0FE38DE7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1050" y="4089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08" name="Rectangle 12">
            <a:extLst>
              <a:ext uri="{FF2B5EF4-FFF2-40B4-BE49-F238E27FC236}">
                <a16:creationId xmlns:a16="http://schemas.microsoft.com/office/drawing/2014/main" id="{E744335A-DF71-534C-9432-8529A7755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09" name="AutoShape 13">
            <a:extLst>
              <a:ext uri="{FF2B5EF4-FFF2-40B4-BE49-F238E27FC236}">
                <a16:creationId xmlns:a16="http://schemas.microsoft.com/office/drawing/2014/main" id="{90956B8F-44A3-FC40-AAC2-6B5B61840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10" name="Line 14">
            <a:extLst>
              <a:ext uri="{FF2B5EF4-FFF2-40B4-BE49-F238E27FC236}">
                <a16:creationId xmlns:a16="http://schemas.microsoft.com/office/drawing/2014/main" id="{43B29C8F-52F8-4649-A1FF-46AA1538A6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8513" y="27178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11" name="Rectangle 15">
            <a:extLst>
              <a:ext uri="{FF2B5EF4-FFF2-40B4-BE49-F238E27FC236}">
                <a16:creationId xmlns:a16="http://schemas.microsoft.com/office/drawing/2014/main" id="{A09192DC-4A53-3F49-BC6F-93E20990E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2693988"/>
            <a:ext cx="6184900" cy="3192462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12" name="Rectangle 16">
            <a:extLst>
              <a:ext uri="{FF2B5EF4-FFF2-40B4-BE49-F238E27FC236}">
                <a16:creationId xmlns:a16="http://schemas.microsoft.com/office/drawing/2014/main" id="{1B844F06-885E-E440-A8BE-62EA42323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4113" name="Line 17">
            <a:extLst>
              <a:ext uri="{FF2B5EF4-FFF2-40B4-BE49-F238E27FC236}">
                <a16:creationId xmlns:a16="http://schemas.microsoft.com/office/drawing/2014/main" id="{F463E062-4060-9F40-AE43-DF38015D2E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14" name="Rectangle 18">
            <a:extLst>
              <a:ext uri="{FF2B5EF4-FFF2-40B4-BE49-F238E27FC236}">
                <a16:creationId xmlns:a16="http://schemas.microsoft.com/office/drawing/2014/main" id="{51EBF896-FE2B-B441-A96A-37213FB81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338" y="2759075"/>
            <a:ext cx="5667375" cy="26511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296F35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en-US" altLang="ko-KR" sz="2800">
                <a:solidFill>
                  <a:srgbClr val="FAFD00"/>
                </a:solidFill>
              </a:rPr>
              <a:t>• </a:t>
            </a:r>
            <a:r>
              <a:rPr lang="ko-KR" altLang="en-US" sz="2800">
                <a:solidFill>
                  <a:srgbClr val="FAFD00"/>
                </a:solidFill>
              </a:rPr>
              <a:t>어린시절</a:t>
            </a:r>
            <a:r>
              <a:rPr lang="en-US" altLang="ko-KR" sz="2800">
                <a:solidFill>
                  <a:srgbClr val="FAFD00"/>
                </a:solidFill>
              </a:rPr>
              <a:t>: </a:t>
            </a:r>
            <a:r>
              <a:rPr lang="ko-KR" altLang="en-US" sz="2800">
                <a:solidFill>
                  <a:srgbClr val="FAFD00"/>
                </a:solidFill>
              </a:rPr>
              <a:t>한명의</a:t>
            </a:r>
            <a:r>
              <a:rPr lang="en-US" altLang="ko-KR" sz="2800">
                <a:solidFill>
                  <a:srgbClr val="FAFD00"/>
                </a:solidFill>
              </a:rPr>
              <a:t> </a:t>
            </a:r>
            <a:r>
              <a:rPr lang="ko-KR" altLang="en-US" sz="2800">
                <a:solidFill>
                  <a:srgbClr val="FAFD00"/>
                </a:solidFill>
              </a:rPr>
              <a:t>“갈릴리</a:t>
            </a:r>
            <a:r>
              <a:rPr lang="en-US" altLang="ko-KR" sz="2800">
                <a:solidFill>
                  <a:srgbClr val="FAFD00"/>
                </a:solidFill>
              </a:rPr>
              <a:t> </a:t>
            </a:r>
            <a:r>
              <a:rPr lang="ko-KR" altLang="en-US" sz="2800">
                <a:solidFill>
                  <a:srgbClr val="FAFD00"/>
                </a:solidFill>
              </a:rPr>
              <a:t>사람”</a:t>
            </a:r>
            <a:endParaRPr lang="en-US" altLang="ko-KR" sz="2800">
              <a:solidFill>
                <a:srgbClr val="FAFD00"/>
              </a:solidFill>
            </a:endParaRPr>
          </a:p>
          <a:p>
            <a:r>
              <a:rPr lang="en-US" altLang="ko-KR" sz="2800">
                <a:solidFill>
                  <a:srgbClr val="FAFD00"/>
                </a:solidFill>
              </a:rPr>
              <a:t>• </a:t>
            </a:r>
            <a:r>
              <a:rPr lang="ko-KR" altLang="en-US" sz="2800">
                <a:solidFill>
                  <a:srgbClr val="FAFD00"/>
                </a:solidFill>
              </a:rPr>
              <a:t>첫번째</a:t>
            </a:r>
            <a:r>
              <a:rPr lang="en-US" altLang="ko-KR" sz="2800">
                <a:solidFill>
                  <a:srgbClr val="FAFD00"/>
                </a:solidFill>
              </a:rPr>
              <a:t> </a:t>
            </a:r>
            <a:r>
              <a:rPr lang="ko-KR" altLang="en-US" sz="2800">
                <a:solidFill>
                  <a:schemeClr val="hlink"/>
                </a:solidFill>
              </a:rPr>
              <a:t>예루살렘</a:t>
            </a:r>
            <a:r>
              <a:rPr lang="en-US" altLang="ko-KR" sz="2800">
                <a:solidFill>
                  <a:schemeClr val="hlink"/>
                </a:solidFill>
              </a:rPr>
              <a:t> </a:t>
            </a:r>
            <a:r>
              <a:rPr lang="ko-KR" altLang="en-US" sz="2800">
                <a:solidFill>
                  <a:srgbClr val="FAFD00"/>
                </a:solidFill>
              </a:rPr>
              <a:t>사역</a:t>
            </a:r>
            <a:endParaRPr lang="en-US" altLang="ko-KR" sz="2800">
              <a:solidFill>
                <a:srgbClr val="FAFD00"/>
              </a:solidFill>
            </a:endParaRPr>
          </a:p>
          <a:p>
            <a:r>
              <a:rPr lang="en-US" altLang="ko-KR" sz="2800">
                <a:solidFill>
                  <a:srgbClr val="FAFD00"/>
                </a:solidFill>
              </a:rPr>
              <a:t>• </a:t>
            </a:r>
            <a:r>
              <a:rPr lang="ko-KR" altLang="en-US" sz="2800">
                <a:solidFill>
                  <a:schemeClr val="hlink"/>
                </a:solidFill>
              </a:rPr>
              <a:t>갈릴리로</a:t>
            </a:r>
            <a:r>
              <a:rPr lang="en-US" altLang="ko-KR" sz="2800">
                <a:solidFill>
                  <a:srgbClr val="FAFD00"/>
                </a:solidFill>
              </a:rPr>
              <a:t> </a:t>
            </a:r>
            <a:r>
              <a:rPr lang="ko-KR" altLang="en-US" sz="2800">
                <a:solidFill>
                  <a:srgbClr val="FAFD00"/>
                </a:solidFill>
              </a:rPr>
              <a:t>이동</a:t>
            </a:r>
            <a:endParaRPr lang="en-US" altLang="ko-KR" sz="2800">
              <a:solidFill>
                <a:srgbClr val="00FF00"/>
              </a:solidFill>
            </a:endParaRPr>
          </a:p>
          <a:p>
            <a:r>
              <a:rPr lang="en-US" altLang="ko-KR" sz="2800">
                <a:solidFill>
                  <a:srgbClr val="FAFD00"/>
                </a:solidFill>
              </a:rPr>
              <a:t>• </a:t>
            </a:r>
            <a:r>
              <a:rPr lang="ko-KR" altLang="en-US" sz="2800">
                <a:solidFill>
                  <a:schemeClr val="hlink"/>
                </a:solidFill>
              </a:rPr>
              <a:t>가버나움</a:t>
            </a:r>
            <a:r>
              <a:rPr lang="en-US" altLang="ko-KR" sz="2800">
                <a:solidFill>
                  <a:schemeClr val="hlink"/>
                </a:solidFill>
              </a:rPr>
              <a:t> </a:t>
            </a:r>
            <a:r>
              <a:rPr lang="en-US" altLang="ko-KR" sz="2800">
                <a:solidFill>
                  <a:srgbClr val="FAFD00"/>
                </a:solidFill>
              </a:rPr>
              <a:t> </a:t>
            </a:r>
            <a:r>
              <a:rPr lang="ko-KR" altLang="en-US" sz="2800">
                <a:solidFill>
                  <a:srgbClr val="FAFD00"/>
                </a:solidFill>
              </a:rPr>
              <a:t>본부</a:t>
            </a:r>
            <a:endParaRPr lang="en-US" altLang="ko-KR" sz="2800">
              <a:solidFill>
                <a:srgbClr val="FAFD00"/>
              </a:solidFill>
            </a:endParaRPr>
          </a:p>
          <a:p>
            <a:r>
              <a:rPr lang="en-US" altLang="ko-KR" sz="2800">
                <a:solidFill>
                  <a:srgbClr val="FAFD00"/>
                </a:solidFill>
              </a:rPr>
              <a:t>• </a:t>
            </a:r>
            <a:r>
              <a:rPr lang="ko-KR" altLang="en-US" sz="2800">
                <a:solidFill>
                  <a:schemeClr val="hlink"/>
                </a:solidFill>
              </a:rPr>
              <a:t>페레아</a:t>
            </a:r>
            <a:r>
              <a:rPr lang="en-US" altLang="ko-KR" sz="2800">
                <a:solidFill>
                  <a:schemeClr val="hlink"/>
                </a:solidFill>
              </a:rPr>
              <a:t> </a:t>
            </a:r>
            <a:r>
              <a:rPr lang="ko-KR" altLang="en-US" sz="2800">
                <a:solidFill>
                  <a:srgbClr val="FAFD00"/>
                </a:solidFill>
              </a:rPr>
              <a:t>사역</a:t>
            </a:r>
            <a:endParaRPr lang="en-US" altLang="ko-KR" sz="2800">
              <a:solidFill>
                <a:srgbClr val="FAFD00"/>
              </a:solidFill>
            </a:endParaRPr>
          </a:p>
          <a:p>
            <a:r>
              <a:rPr lang="en-US" altLang="ko-KR" sz="2800">
                <a:solidFill>
                  <a:srgbClr val="FAFD00"/>
                </a:solidFill>
              </a:rPr>
              <a:t>• </a:t>
            </a:r>
            <a:r>
              <a:rPr lang="ko-KR" altLang="en-US" sz="2800">
                <a:solidFill>
                  <a:srgbClr val="FAFD00"/>
                </a:solidFill>
              </a:rPr>
              <a:t>마지막</a:t>
            </a:r>
            <a:r>
              <a:rPr lang="en-US" altLang="ko-KR" sz="2800">
                <a:solidFill>
                  <a:srgbClr val="FAFD00"/>
                </a:solidFill>
              </a:rPr>
              <a:t> </a:t>
            </a:r>
            <a:r>
              <a:rPr lang="ko-KR" altLang="en-US" sz="2800">
                <a:solidFill>
                  <a:schemeClr val="hlink"/>
                </a:solidFill>
              </a:rPr>
              <a:t>예루살렘</a:t>
            </a:r>
            <a:r>
              <a:rPr lang="en-US" altLang="ko-KR" sz="2800">
                <a:solidFill>
                  <a:srgbClr val="FAFD00"/>
                </a:solidFill>
              </a:rPr>
              <a:t> </a:t>
            </a:r>
            <a:r>
              <a:rPr lang="ko-KR" altLang="en-US" sz="2800">
                <a:solidFill>
                  <a:srgbClr val="FAFD00"/>
                </a:solidFill>
              </a:rPr>
              <a:t>사역</a:t>
            </a:r>
            <a:endParaRPr lang="en-US" altLang="ko-KR" sz="2800">
              <a:solidFill>
                <a:srgbClr val="FAFD00"/>
              </a:solidFill>
            </a:endParaRPr>
          </a:p>
        </p:txBody>
      </p:sp>
      <p:sp>
        <p:nvSpPr>
          <p:cNvPr id="4115" name="Text Box 19">
            <a:extLst>
              <a:ext uri="{FF2B5EF4-FFF2-40B4-BE49-F238E27FC236}">
                <a16:creationId xmlns:a16="http://schemas.microsoft.com/office/drawing/2014/main" id="{CE25921F-CACC-9C44-9829-76E284E02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6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4116" name="Rectangle 20">
            <a:extLst>
              <a:ext uri="{FF2B5EF4-FFF2-40B4-BE49-F238E27FC236}">
                <a16:creationId xmlns:a16="http://schemas.microsoft.com/office/drawing/2014/main" id="{8C7E0C85-8CD0-A243-809E-A6E91A7BA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1763713"/>
            <a:ext cx="10795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2"/>
                </a:solidFill>
                <a:latin typeface="Times" charset="0"/>
                <a:ea typeface="굴림" charset="0"/>
              </a:rPr>
              <a:t>생애</a:t>
            </a:r>
            <a:endParaRPr lang="en-US" altLang="ko-KR" sz="3600" i="1">
              <a:solidFill>
                <a:schemeClr val="accent2"/>
              </a:solidFill>
              <a:latin typeface="Times" charset="0"/>
              <a:ea typeface="굴림" charset="0"/>
            </a:endParaRPr>
          </a:p>
        </p:txBody>
      </p:sp>
      <p:sp>
        <p:nvSpPr>
          <p:cNvPr id="4117" name="AutoShape 21">
            <a:extLst>
              <a:ext uri="{FF2B5EF4-FFF2-40B4-BE49-F238E27FC236}">
                <a16:creationId xmlns:a16="http://schemas.microsoft.com/office/drawing/2014/main" id="{59ED30C6-69B1-234E-B696-F52DF1B32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18" name="Rectangle 22">
            <a:extLst>
              <a:ext uri="{FF2B5EF4-FFF2-40B4-BE49-F238E27FC236}">
                <a16:creationId xmlns:a16="http://schemas.microsoft.com/office/drawing/2014/main" id="{1B4D4F7D-9C92-D740-9F12-DDD3F0D09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19" name="Line 23">
            <a:extLst>
              <a:ext uri="{FF2B5EF4-FFF2-40B4-BE49-F238E27FC236}">
                <a16:creationId xmlns:a16="http://schemas.microsoft.com/office/drawing/2014/main" id="{2D6C7775-0247-AB46-BB70-49D4D57A348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20" name="Line 24">
            <a:extLst>
              <a:ext uri="{FF2B5EF4-FFF2-40B4-BE49-F238E27FC236}">
                <a16:creationId xmlns:a16="http://schemas.microsoft.com/office/drawing/2014/main" id="{A0F448A4-7479-2B41-A891-5CEAAA0E2B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21" name="Line 25">
            <a:extLst>
              <a:ext uri="{FF2B5EF4-FFF2-40B4-BE49-F238E27FC236}">
                <a16:creationId xmlns:a16="http://schemas.microsoft.com/office/drawing/2014/main" id="{19DB90CF-C0CB-2444-9A12-1C90427631D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22" name="Line 26">
            <a:extLst>
              <a:ext uri="{FF2B5EF4-FFF2-40B4-BE49-F238E27FC236}">
                <a16:creationId xmlns:a16="http://schemas.microsoft.com/office/drawing/2014/main" id="{D15D1C82-17D8-7D43-9240-62087D853BA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23" name="Line 27">
            <a:extLst>
              <a:ext uri="{FF2B5EF4-FFF2-40B4-BE49-F238E27FC236}">
                <a16:creationId xmlns:a16="http://schemas.microsoft.com/office/drawing/2014/main" id="{94B37DC6-5F05-324A-A663-B23E230B23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24" name="Rectangle 28">
            <a:extLst>
              <a:ext uri="{FF2B5EF4-FFF2-40B4-BE49-F238E27FC236}">
                <a16:creationId xmlns:a16="http://schemas.microsoft.com/office/drawing/2014/main" id="{EDEDFD2A-E8F0-9442-ACFE-365E2C95D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4125" name="Rectangle 29">
            <a:extLst>
              <a:ext uri="{FF2B5EF4-FFF2-40B4-BE49-F238E27FC236}">
                <a16:creationId xmlns:a16="http://schemas.microsoft.com/office/drawing/2014/main" id="{52D20282-1F10-9846-81A3-0D5295BBA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26" name="Line 30">
            <a:extLst>
              <a:ext uri="{FF2B5EF4-FFF2-40B4-BE49-F238E27FC236}">
                <a16:creationId xmlns:a16="http://schemas.microsoft.com/office/drawing/2014/main" id="{533CA632-EE95-8446-9C15-7F4765A8000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27" name="Line 31">
            <a:extLst>
              <a:ext uri="{FF2B5EF4-FFF2-40B4-BE49-F238E27FC236}">
                <a16:creationId xmlns:a16="http://schemas.microsoft.com/office/drawing/2014/main" id="{413F70CE-CFA3-E645-AE40-112162A9554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28" name="Rectangle 32">
            <a:extLst>
              <a:ext uri="{FF2B5EF4-FFF2-40B4-BE49-F238E27FC236}">
                <a16:creationId xmlns:a16="http://schemas.microsoft.com/office/drawing/2014/main" id="{36CFB0E7-EDF3-044A-8429-69A608297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29" name="Rectangle 33">
            <a:extLst>
              <a:ext uri="{FF2B5EF4-FFF2-40B4-BE49-F238E27FC236}">
                <a16:creationId xmlns:a16="http://schemas.microsoft.com/office/drawing/2014/main" id="{5007F745-1830-E34C-9015-D8584A923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30" name="Rectangle 34">
            <a:extLst>
              <a:ext uri="{FF2B5EF4-FFF2-40B4-BE49-F238E27FC236}">
                <a16:creationId xmlns:a16="http://schemas.microsoft.com/office/drawing/2014/main" id="{F653FCAF-654D-AE49-96B2-BC0AEA86F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4131" name="Text Box 35">
            <a:extLst>
              <a:ext uri="{FF2B5EF4-FFF2-40B4-BE49-F238E27FC236}">
                <a16:creationId xmlns:a16="http://schemas.microsoft.com/office/drawing/2014/main" id="{A440A851-C187-8142-9A03-FEF4C65C2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4132" name="Text Box 36">
            <a:extLst>
              <a:ext uri="{FF2B5EF4-FFF2-40B4-BE49-F238E27FC236}">
                <a16:creationId xmlns:a16="http://schemas.microsoft.com/office/drawing/2014/main" id="{23988125-AB18-A942-AF3F-A7FCC6C09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3944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6</a:t>
            </a:r>
          </a:p>
        </p:txBody>
      </p:sp>
      <p:sp>
        <p:nvSpPr>
          <p:cNvPr id="4133" name="Rectangle 37">
            <a:extLst>
              <a:ext uri="{FF2B5EF4-FFF2-40B4-BE49-F238E27FC236}">
                <a16:creationId xmlns:a16="http://schemas.microsoft.com/office/drawing/2014/main" id="{42E97531-2857-FB45-A948-35B4136B1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4134" name="Text Box 38">
            <a:extLst>
              <a:ext uri="{FF2B5EF4-FFF2-40B4-BE49-F238E27FC236}">
                <a16:creationId xmlns:a16="http://schemas.microsoft.com/office/drawing/2014/main" id="{C2A1C73F-1465-4D48-B2C9-E1ABA8ABF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마태복음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, </a:t>
            </a: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마가복음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, </a:t>
            </a: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누가복음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, </a:t>
            </a: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요한복음</a:t>
            </a:r>
            <a:endParaRPr lang="en-US" altLang="ko-KR" sz="1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4135" name="Text Box 39">
            <a:extLst>
              <a:ext uri="{FF2B5EF4-FFF2-40B4-BE49-F238E27FC236}">
                <a16:creationId xmlns:a16="http://schemas.microsoft.com/office/drawing/2014/main" id="{37C3C8F0-D2DF-D444-ADDE-19DF32363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4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6AB05626-A5DA-0C44-8FD8-4D79C2B9B41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F0B8871B-BDF7-3541-858D-B113839F8E9D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40964" name="Oval 4">
              <a:extLst>
                <a:ext uri="{FF2B5EF4-FFF2-40B4-BE49-F238E27FC236}">
                  <a16:creationId xmlns:a16="http://schemas.microsoft.com/office/drawing/2014/main" id="{AC6462F6-FC96-CA4B-A933-612702A83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40965" name="Oval 5">
              <a:extLst>
                <a:ext uri="{FF2B5EF4-FFF2-40B4-BE49-F238E27FC236}">
                  <a16:creationId xmlns:a16="http://schemas.microsoft.com/office/drawing/2014/main" id="{0E296F81-E1D4-0146-BCA4-3DB350A36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40966" name="Oval 6">
              <a:extLst>
                <a:ext uri="{FF2B5EF4-FFF2-40B4-BE49-F238E27FC236}">
                  <a16:creationId xmlns:a16="http://schemas.microsoft.com/office/drawing/2014/main" id="{83FA89DB-BD24-E545-88DF-3FA4DE081A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40967" name="Oval 7">
              <a:extLst>
                <a:ext uri="{FF2B5EF4-FFF2-40B4-BE49-F238E27FC236}">
                  <a16:creationId xmlns:a16="http://schemas.microsoft.com/office/drawing/2014/main" id="{B7672F64-C8CA-D543-9096-D7A4D223A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40968" name="Line 8">
            <a:extLst>
              <a:ext uri="{FF2B5EF4-FFF2-40B4-BE49-F238E27FC236}">
                <a16:creationId xmlns:a16="http://schemas.microsoft.com/office/drawing/2014/main" id="{9976590E-D9D2-F540-A785-1A6B073F59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69" name="Rectangle 9">
            <a:extLst>
              <a:ext uri="{FF2B5EF4-FFF2-40B4-BE49-F238E27FC236}">
                <a16:creationId xmlns:a16="http://schemas.microsoft.com/office/drawing/2014/main" id="{49EDAB3A-601C-3C46-B3EC-4C8DD4215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70" name="Oval 10">
            <a:extLst>
              <a:ext uri="{FF2B5EF4-FFF2-40B4-BE49-F238E27FC236}">
                <a16:creationId xmlns:a16="http://schemas.microsoft.com/office/drawing/2014/main" id="{2F5C1265-C513-3E4D-89A0-EF9AB38695AA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71" name="Rectangle 11">
            <a:extLst>
              <a:ext uri="{FF2B5EF4-FFF2-40B4-BE49-F238E27FC236}">
                <a16:creationId xmlns:a16="http://schemas.microsoft.com/office/drawing/2014/main" id="{829A2876-17F6-2443-A810-695933A4D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72" name="Line 12">
            <a:extLst>
              <a:ext uri="{FF2B5EF4-FFF2-40B4-BE49-F238E27FC236}">
                <a16:creationId xmlns:a16="http://schemas.microsoft.com/office/drawing/2014/main" id="{E966E86C-D010-CC41-8935-C8CDCF574D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73" name="Line 13">
            <a:extLst>
              <a:ext uri="{FF2B5EF4-FFF2-40B4-BE49-F238E27FC236}">
                <a16:creationId xmlns:a16="http://schemas.microsoft.com/office/drawing/2014/main" id="{C790BC11-E1A8-7D40-ADBF-D9CA650500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74" name="Line 14">
            <a:extLst>
              <a:ext uri="{FF2B5EF4-FFF2-40B4-BE49-F238E27FC236}">
                <a16:creationId xmlns:a16="http://schemas.microsoft.com/office/drawing/2014/main" id="{1F6E7F4B-890E-A144-B33D-97C403FFA1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75" name="Line 15">
            <a:extLst>
              <a:ext uri="{FF2B5EF4-FFF2-40B4-BE49-F238E27FC236}">
                <a16:creationId xmlns:a16="http://schemas.microsoft.com/office/drawing/2014/main" id="{3BAF0A79-E14B-4F42-9F4F-667545D509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76" name="Line 16">
            <a:extLst>
              <a:ext uri="{FF2B5EF4-FFF2-40B4-BE49-F238E27FC236}">
                <a16:creationId xmlns:a16="http://schemas.microsoft.com/office/drawing/2014/main" id="{3E0301DD-1A05-214E-B1C3-3C867BE532F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77" name="Rectangle 17">
            <a:extLst>
              <a:ext uri="{FF2B5EF4-FFF2-40B4-BE49-F238E27FC236}">
                <a16:creationId xmlns:a16="http://schemas.microsoft.com/office/drawing/2014/main" id="{F77CDEDA-7ECD-9F4A-95C7-E73AEC5D3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449513"/>
            <a:ext cx="2062162" cy="5778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AFD00"/>
                </a:solidFill>
                <a:latin typeface="Krone" charset="0"/>
                <a:ea typeface="굴림" charset="0"/>
              </a:rPr>
              <a:t>2. </a:t>
            </a:r>
            <a:r>
              <a:rPr lang="ko-KR" altLang="en-US" sz="2000">
                <a:solidFill>
                  <a:srgbClr val="FAFD00"/>
                </a:solidFill>
                <a:latin typeface="Krone" charset="0"/>
                <a:ea typeface="굴림" charset="0"/>
              </a:rPr>
              <a:t>사마리아</a:t>
            </a:r>
            <a:r>
              <a:rPr lang="en-US" altLang="ko-KR" sz="2000">
                <a:solidFill>
                  <a:srgbClr val="FAFD00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rgbClr val="FAFD00"/>
                </a:solidFill>
                <a:latin typeface="Krone" charset="0"/>
                <a:ea typeface="굴림" charset="0"/>
              </a:rPr>
              <a:t>지역</a:t>
            </a:r>
            <a:endParaRPr lang="en-US" altLang="ko-KR" sz="2000">
              <a:solidFill>
                <a:srgbClr val="FAFD00"/>
              </a:solidFill>
              <a:latin typeface="Krone" charset="0"/>
              <a:ea typeface="굴림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AFD00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rgbClr val="FAFD00"/>
                </a:solidFill>
                <a:latin typeface="Krone" charset="0"/>
                <a:ea typeface="굴림" charset="0"/>
              </a:rPr>
              <a:t>경유</a:t>
            </a:r>
            <a:endParaRPr lang="en-US" altLang="ko-KR" sz="2000">
              <a:solidFill>
                <a:srgbClr val="FAFD00"/>
              </a:solidFill>
              <a:latin typeface="Krone" charset="0"/>
              <a:ea typeface="굴림" charset="0"/>
            </a:endParaRPr>
          </a:p>
        </p:txBody>
      </p:sp>
      <p:sp>
        <p:nvSpPr>
          <p:cNvPr id="40978" name="Rectangle 18">
            <a:extLst>
              <a:ext uri="{FF2B5EF4-FFF2-40B4-BE49-F238E27FC236}">
                <a16:creationId xmlns:a16="http://schemas.microsoft.com/office/drawing/2014/main" id="{99A9D353-C467-6E4E-BC17-7B5D9A0D0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822325"/>
            <a:ext cx="2608263" cy="898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342900" indent="-342900" algn="r">
              <a:lnSpc>
                <a:spcPct val="55000"/>
              </a:lnSpc>
              <a:spcBef>
                <a:spcPct val="50000"/>
              </a:spcBef>
              <a:buFontTx/>
              <a:buAutoNum type="arabicPeriod" startAt="3"/>
              <a:defRPr/>
            </a:pPr>
            <a:r>
              <a:rPr lang="ko-KR" altLang="en-US" sz="2000">
                <a:solidFill>
                  <a:srgbClr val="FFFF00"/>
                </a:solidFill>
                <a:latin typeface="Krone" charset="0"/>
                <a:ea typeface="굴림" charset="0"/>
              </a:rPr>
              <a:t>가버나움</a:t>
            </a:r>
            <a:r>
              <a:rPr lang="en-US" altLang="ko-KR" sz="2000">
                <a:solidFill>
                  <a:srgbClr val="FFFF00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rgbClr val="FFFF00"/>
                </a:solidFill>
                <a:latin typeface="Krone" charset="0"/>
                <a:ea typeface="굴림" charset="0"/>
              </a:rPr>
              <a:t>에서의</a:t>
            </a:r>
            <a:endParaRPr lang="en-US" altLang="ko-KR" sz="2000">
              <a:solidFill>
                <a:srgbClr val="FFFF00"/>
              </a:solidFill>
              <a:latin typeface="Krone" charset="0"/>
              <a:ea typeface="굴림" charset="0"/>
            </a:endParaRPr>
          </a:p>
          <a:p>
            <a:pPr marL="342900" indent="-3429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00"/>
                </a:solidFill>
                <a:latin typeface="Krone" charset="0"/>
                <a:ea typeface="굴림" charset="0"/>
              </a:rPr>
              <a:t> </a:t>
            </a:r>
            <a:r>
              <a:rPr lang="en-US" altLang="ko-KR" sz="2000">
                <a:solidFill>
                  <a:schemeClr val="tx1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chemeClr val="tx1"/>
                </a:solidFill>
                <a:latin typeface="Krone" charset="0"/>
                <a:ea typeface="굴림" charset="0"/>
              </a:rPr>
              <a:t>갈릴리</a:t>
            </a:r>
            <a:r>
              <a:rPr lang="en-US" altLang="ko-KR" sz="2000">
                <a:solidFill>
                  <a:schemeClr val="tx1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chemeClr val="tx1"/>
                </a:solidFill>
                <a:latin typeface="Krone" charset="0"/>
                <a:ea typeface="굴림" charset="0"/>
              </a:rPr>
              <a:t>사역</a:t>
            </a:r>
            <a:endParaRPr lang="en-US" altLang="ko-KR" sz="2000">
              <a:solidFill>
                <a:schemeClr val="tx1"/>
              </a:solidFill>
              <a:latin typeface="Krone" charset="0"/>
              <a:ea typeface="굴림" charset="0"/>
            </a:endParaRPr>
          </a:p>
          <a:p>
            <a:pPr marL="342900" indent="-342900" algn="r">
              <a:lnSpc>
                <a:spcPct val="55000"/>
              </a:lnSpc>
              <a:spcBef>
                <a:spcPct val="50000"/>
              </a:spcBef>
              <a:defRPr/>
            </a:pPr>
            <a:endParaRPr lang="en-US" altLang="ko-KR" sz="2000">
              <a:solidFill>
                <a:schemeClr val="tx1"/>
              </a:solidFill>
              <a:latin typeface="Krone" charset="0"/>
              <a:ea typeface="굴림" charset="0"/>
            </a:endParaRPr>
          </a:p>
        </p:txBody>
      </p:sp>
      <p:sp>
        <p:nvSpPr>
          <p:cNvPr id="40979" name="Line 19">
            <a:extLst>
              <a:ext uri="{FF2B5EF4-FFF2-40B4-BE49-F238E27FC236}">
                <a16:creationId xmlns:a16="http://schemas.microsoft.com/office/drawing/2014/main" id="{66549769-9028-854D-A03B-51AFC873F6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80" name="Oval 20">
            <a:extLst>
              <a:ext uri="{FF2B5EF4-FFF2-40B4-BE49-F238E27FC236}">
                <a16:creationId xmlns:a16="http://schemas.microsoft.com/office/drawing/2014/main" id="{0A4A3307-A0DC-5746-B93F-8BAC5E0A8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" y="628650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81" name="Rectangle 21">
            <a:extLst>
              <a:ext uri="{FF2B5EF4-FFF2-40B4-BE49-F238E27FC236}">
                <a16:creationId xmlns:a16="http://schemas.microsoft.com/office/drawing/2014/main" id="{BC3A023A-2B14-1445-9044-8F5FA2BF8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915025"/>
            <a:ext cx="8408987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엉겅퀴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모양의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예수님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여행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경로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  <p:sp>
        <p:nvSpPr>
          <p:cNvPr id="40982" name="Text Box 22">
            <a:extLst>
              <a:ext uri="{FF2B5EF4-FFF2-40B4-BE49-F238E27FC236}">
                <a16:creationId xmlns:a16="http://schemas.microsoft.com/office/drawing/2014/main" id="{5B33967B-385A-1A4A-9AC8-4FEF5E3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0"/>
            <a:ext cx="34559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마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. 4:25; </a:t>
            </a: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막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7:31</a:t>
            </a:r>
          </a:p>
        </p:txBody>
      </p:sp>
      <p:sp>
        <p:nvSpPr>
          <p:cNvPr id="40983" name="AutoShape 23">
            <a:extLst>
              <a:ext uri="{FF2B5EF4-FFF2-40B4-BE49-F238E27FC236}">
                <a16:creationId xmlns:a16="http://schemas.microsoft.com/office/drawing/2014/main" id="{B2C10CAD-AAE8-C44B-85D1-236459329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84" name="Rectangle 24">
            <a:extLst>
              <a:ext uri="{FF2B5EF4-FFF2-40B4-BE49-F238E27FC236}">
                <a16:creationId xmlns:a16="http://schemas.microsoft.com/office/drawing/2014/main" id="{424831F4-9C48-514A-A07A-85810AAF1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85" name="Line 25">
            <a:extLst>
              <a:ext uri="{FF2B5EF4-FFF2-40B4-BE49-F238E27FC236}">
                <a16:creationId xmlns:a16="http://schemas.microsoft.com/office/drawing/2014/main" id="{09D72922-4C44-B049-9953-7D00CD8A692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86" name="Line 26">
            <a:extLst>
              <a:ext uri="{FF2B5EF4-FFF2-40B4-BE49-F238E27FC236}">
                <a16:creationId xmlns:a16="http://schemas.microsoft.com/office/drawing/2014/main" id="{C7314049-D897-C84C-9126-E473B40E489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87" name="Line 27">
            <a:extLst>
              <a:ext uri="{FF2B5EF4-FFF2-40B4-BE49-F238E27FC236}">
                <a16:creationId xmlns:a16="http://schemas.microsoft.com/office/drawing/2014/main" id="{217FA1D0-C06F-AC4C-925D-9F7F47E7617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88" name="Line 28">
            <a:extLst>
              <a:ext uri="{FF2B5EF4-FFF2-40B4-BE49-F238E27FC236}">
                <a16:creationId xmlns:a16="http://schemas.microsoft.com/office/drawing/2014/main" id="{D0F17E5C-088B-AE43-883B-B8229FC324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89" name="Line 29">
            <a:extLst>
              <a:ext uri="{FF2B5EF4-FFF2-40B4-BE49-F238E27FC236}">
                <a16:creationId xmlns:a16="http://schemas.microsoft.com/office/drawing/2014/main" id="{D5630439-860E-4848-AB93-A6C1B57DE04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90" name="Rectangle 30">
            <a:extLst>
              <a:ext uri="{FF2B5EF4-FFF2-40B4-BE49-F238E27FC236}">
                <a16:creationId xmlns:a16="http://schemas.microsoft.com/office/drawing/2014/main" id="{912E5B87-7DC5-BF4F-8EAA-E5224EF00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40991" name="Rectangle 31">
            <a:extLst>
              <a:ext uri="{FF2B5EF4-FFF2-40B4-BE49-F238E27FC236}">
                <a16:creationId xmlns:a16="http://schemas.microsoft.com/office/drawing/2014/main" id="{EEB41F1F-F110-B246-B3EF-B0E6697E8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92" name="Line 32">
            <a:extLst>
              <a:ext uri="{FF2B5EF4-FFF2-40B4-BE49-F238E27FC236}">
                <a16:creationId xmlns:a16="http://schemas.microsoft.com/office/drawing/2014/main" id="{4F0013EE-ED33-9C47-93A9-E9E368B7AD8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93" name="Line 33">
            <a:extLst>
              <a:ext uri="{FF2B5EF4-FFF2-40B4-BE49-F238E27FC236}">
                <a16:creationId xmlns:a16="http://schemas.microsoft.com/office/drawing/2014/main" id="{19C1CDA3-4077-FD49-BCC4-FEC03FAFA3E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94" name="Rectangle 34">
            <a:extLst>
              <a:ext uri="{FF2B5EF4-FFF2-40B4-BE49-F238E27FC236}">
                <a16:creationId xmlns:a16="http://schemas.microsoft.com/office/drawing/2014/main" id="{DBDB4E1C-832C-714F-9758-A84D4D825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95" name="Rectangle 35">
            <a:extLst>
              <a:ext uri="{FF2B5EF4-FFF2-40B4-BE49-F238E27FC236}">
                <a16:creationId xmlns:a16="http://schemas.microsoft.com/office/drawing/2014/main" id="{444410BC-67EA-434F-B79C-59FBA3FC4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96" name="Rectangle 36">
            <a:extLst>
              <a:ext uri="{FF2B5EF4-FFF2-40B4-BE49-F238E27FC236}">
                <a16:creationId xmlns:a16="http://schemas.microsoft.com/office/drawing/2014/main" id="{0AACF096-87B2-3348-A137-481425E20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40997" name="Text Box 37">
            <a:extLst>
              <a:ext uri="{FF2B5EF4-FFF2-40B4-BE49-F238E27FC236}">
                <a16:creationId xmlns:a16="http://schemas.microsoft.com/office/drawing/2014/main" id="{5A8C4796-1E73-0040-A214-EDBC47EAA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40998" name="Rectangle 38">
            <a:extLst>
              <a:ext uri="{FF2B5EF4-FFF2-40B4-BE49-F238E27FC236}">
                <a16:creationId xmlns:a16="http://schemas.microsoft.com/office/drawing/2014/main" id="{9A0B268D-0B01-E540-81BD-B35BA8E6E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4022725"/>
            <a:ext cx="2405062" cy="898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 marL="342900" indent="-3429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r">
              <a:lnSpc>
                <a:spcPct val="55000"/>
              </a:lnSpc>
              <a:spcBef>
                <a:spcPct val="50000"/>
              </a:spcBef>
              <a:buFontTx/>
              <a:buAutoNum type="arabicPeriod"/>
            </a:pPr>
            <a:r>
              <a:rPr lang="ko-KR" altLang="en-US" sz="2000">
                <a:solidFill>
                  <a:srgbClr val="FFFF00"/>
                </a:solidFill>
                <a:latin typeface="Krone" charset="0"/>
              </a:rPr>
              <a:t>주님의</a:t>
            </a:r>
            <a:r>
              <a:rPr lang="en-US" altLang="ko-KR" sz="2000">
                <a:solidFill>
                  <a:srgbClr val="FFFF00"/>
                </a:solidFill>
                <a:latin typeface="Krone" charset="0"/>
              </a:rPr>
              <a:t> </a:t>
            </a:r>
            <a:r>
              <a:rPr lang="ko-KR" altLang="en-US" sz="2000">
                <a:solidFill>
                  <a:srgbClr val="FFFF00"/>
                </a:solidFill>
                <a:latin typeface="Krone" charset="0"/>
              </a:rPr>
              <a:t>첫번째</a:t>
            </a:r>
            <a:endParaRPr lang="en-US" altLang="ko-KR" sz="2000">
              <a:solidFill>
                <a:srgbClr val="FFFF00"/>
              </a:solidFill>
              <a:latin typeface="Krone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ko-KR" sz="2000">
                <a:solidFill>
                  <a:srgbClr val="FFFF00"/>
                </a:solidFill>
                <a:latin typeface="Krone" charset="0"/>
              </a:rPr>
              <a:t> </a:t>
            </a:r>
            <a:r>
              <a:rPr lang="ko-KR" altLang="en-US" sz="2000">
                <a:solidFill>
                  <a:srgbClr val="FFFF00"/>
                </a:solidFill>
                <a:latin typeface="Krone" charset="0"/>
              </a:rPr>
              <a:t>예루살렘</a:t>
            </a:r>
            <a:r>
              <a:rPr lang="en-US" altLang="ko-KR" sz="2000">
                <a:solidFill>
                  <a:srgbClr val="FFFF00"/>
                </a:solidFill>
                <a:latin typeface="Krone" charset="0"/>
              </a:rPr>
              <a:t>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ko-KR" altLang="en-US" sz="2000">
                <a:solidFill>
                  <a:srgbClr val="FFFF00"/>
                </a:solidFill>
                <a:latin typeface="Krone" charset="0"/>
              </a:rPr>
              <a:t>사역</a:t>
            </a:r>
            <a:endParaRPr lang="en-US" altLang="ko-KR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40999" name="Line 39">
            <a:extLst>
              <a:ext uri="{FF2B5EF4-FFF2-40B4-BE49-F238E27FC236}">
                <a16:creationId xmlns:a16="http://schemas.microsoft.com/office/drawing/2014/main" id="{874C54FF-4EBD-BA4E-B166-E32F9F4439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000" name="Rectangle 40">
            <a:extLst>
              <a:ext uri="{FF2B5EF4-FFF2-40B4-BE49-F238E27FC236}">
                <a16:creationId xmlns:a16="http://schemas.microsoft.com/office/drawing/2014/main" id="{C9D59952-9187-2B4C-9821-710DBF9E7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41001" name="Oval 41">
            <a:extLst>
              <a:ext uri="{FF2B5EF4-FFF2-40B4-BE49-F238E27FC236}">
                <a16:creationId xmlns:a16="http://schemas.microsoft.com/office/drawing/2014/main" id="{59DC5B5F-E623-6447-ADE6-4DFE62967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463" y="939800"/>
            <a:ext cx="1109662" cy="6286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002" name="Oval 42">
            <a:extLst>
              <a:ext uri="{FF2B5EF4-FFF2-40B4-BE49-F238E27FC236}">
                <a16:creationId xmlns:a16="http://schemas.microsoft.com/office/drawing/2014/main" id="{2EA712C0-45E3-D742-AFD0-F9749D528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8063" y="2424113"/>
            <a:ext cx="1109662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1" grpId="0" animBg="1"/>
      <p:bldP spid="4100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 hidden="1">
            <a:extLst>
              <a:ext uri="{FF2B5EF4-FFF2-40B4-BE49-F238E27FC236}">
                <a16:creationId xmlns:a16="http://schemas.microsoft.com/office/drawing/2014/main" id="{8556B6DA-9D6E-D049-B93D-BCED57F0B9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41987" name="Picture 3" descr="Gadara columns along Decumanus">
            <a:extLst>
              <a:ext uri="{FF2B5EF4-FFF2-40B4-BE49-F238E27FC236}">
                <a16:creationId xmlns:a16="http://schemas.microsoft.com/office/drawing/2014/main" id="{08EC3912-88DD-D446-8F1A-078145E28BE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519113"/>
            <a:ext cx="7975600" cy="577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988" name="Rectangle 4">
            <a:extLst>
              <a:ext uri="{FF2B5EF4-FFF2-40B4-BE49-F238E27FC236}">
                <a16:creationId xmlns:a16="http://schemas.microsoft.com/office/drawing/2014/main" id="{DED16C55-DB5F-BD4E-A978-C3CA4C5B7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989" name="Text Box 5">
            <a:extLst>
              <a:ext uri="{FF2B5EF4-FFF2-40B4-BE49-F238E27FC236}">
                <a16:creationId xmlns:a16="http://schemas.microsoft.com/office/drawing/2014/main" id="{FDBFA2BC-DDFA-7947-AF3B-0692B54D2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</a:rPr>
              <a:t>.:</a:t>
            </a:r>
          </a:p>
        </p:txBody>
      </p:sp>
      <p:sp>
        <p:nvSpPr>
          <p:cNvPr id="41990" name="Text Box 6">
            <a:extLst>
              <a:ext uri="{FF2B5EF4-FFF2-40B4-BE49-F238E27FC236}">
                <a16:creationId xmlns:a16="http://schemas.microsoft.com/office/drawing/2014/main" id="{F51F3D9D-6F89-2D4E-A7D9-529ED1192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게달의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헬라식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도시</a:t>
            </a:r>
            <a:endParaRPr lang="en-US" altLang="ko-KR" sz="2400">
              <a:solidFill>
                <a:srgbClr val="FFFF00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id="{943A5B3A-4CCF-D543-B18A-0F047AA78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41992" name="Text Box 8">
            <a:extLst>
              <a:ext uri="{FF2B5EF4-FFF2-40B4-BE49-F238E27FC236}">
                <a16:creationId xmlns:a16="http://schemas.microsoft.com/office/drawing/2014/main" id="{29983A94-EA94-9046-A4F6-A2A026843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막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5:1; </a:t>
            </a: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눅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8:26,37; </a:t>
            </a: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마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8:28</a:t>
            </a:r>
          </a:p>
        </p:txBody>
      </p:sp>
      <p:sp>
        <p:nvSpPr>
          <p:cNvPr id="41993" name="Rectangle 9">
            <a:extLst>
              <a:ext uri="{FF2B5EF4-FFF2-40B4-BE49-F238E27FC236}">
                <a16:creationId xmlns:a16="http://schemas.microsoft.com/office/drawing/2014/main" id="{DF991A94-6FD1-0947-932C-50419EFC9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41994" name="AutoShape 10">
            <a:extLst>
              <a:ext uri="{FF2B5EF4-FFF2-40B4-BE49-F238E27FC236}">
                <a16:creationId xmlns:a16="http://schemas.microsoft.com/office/drawing/2014/main" id="{280CB632-93BC-8B4E-8D18-FF1FB3F1F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995" name="Rectangle 11">
            <a:extLst>
              <a:ext uri="{FF2B5EF4-FFF2-40B4-BE49-F238E27FC236}">
                <a16:creationId xmlns:a16="http://schemas.microsoft.com/office/drawing/2014/main" id="{7449FAEF-AB22-3646-A238-733A39563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996" name="Line 12">
            <a:extLst>
              <a:ext uri="{FF2B5EF4-FFF2-40B4-BE49-F238E27FC236}">
                <a16:creationId xmlns:a16="http://schemas.microsoft.com/office/drawing/2014/main" id="{F32F90EB-E395-F241-8D93-4DDCF76B274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997" name="Line 13">
            <a:extLst>
              <a:ext uri="{FF2B5EF4-FFF2-40B4-BE49-F238E27FC236}">
                <a16:creationId xmlns:a16="http://schemas.microsoft.com/office/drawing/2014/main" id="{322C0854-B075-BC4C-A36D-AE60F602E9D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998" name="Line 14">
            <a:extLst>
              <a:ext uri="{FF2B5EF4-FFF2-40B4-BE49-F238E27FC236}">
                <a16:creationId xmlns:a16="http://schemas.microsoft.com/office/drawing/2014/main" id="{D8E05BD9-06EE-3143-A91E-63CE42C92AC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999" name="Line 15">
            <a:extLst>
              <a:ext uri="{FF2B5EF4-FFF2-40B4-BE49-F238E27FC236}">
                <a16:creationId xmlns:a16="http://schemas.microsoft.com/office/drawing/2014/main" id="{3BA47658-4D19-E141-9E69-7946A7FD960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2000" name="Line 16">
            <a:extLst>
              <a:ext uri="{FF2B5EF4-FFF2-40B4-BE49-F238E27FC236}">
                <a16:creationId xmlns:a16="http://schemas.microsoft.com/office/drawing/2014/main" id="{3EA25D03-7747-8D40-97F5-33CED9E382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2001" name="Rectangle 17">
            <a:extLst>
              <a:ext uri="{FF2B5EF4-FFF2-40B4-BE49-F238E27FC236}">
                <a16:creationId xmlns:a16="http://schemas.microsoft.com/office/drawing/2014/main" id="{196D2570-B580-9843-8807-40E04E165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42002" name="Rectangle 18">
            <a:extLst>
              <a:ext uri="{FF2B5EF4-FFF2-40B4-BE49-F238E27FC236}">
                <a16:creationId xmlns:a16="http://schemas.microsoft.com/office/drawing/2014/main" id="{FCC559DD-1E4F-454C-A512-364E2D8AA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2003" name="Line 19">
            <a:extLst>
              <a:ext uri="{FF2B5EF4-FFF2-40B4-BE49-F238E27FC236}">
                <a16:creationId xmlns:a16="http://schemas.microsoft.com/office/drawing/2014/main" id="{15AAE6BC-93CC-5645-9D0A-DC757FC50F9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2004" name="Line 20">
            <a:extLst>
              <a:ext uri="{FF2B5EF4-FFF2-40B4-BE49-F238E27FC236}">
                <a16:creationId xmlns:a16="http://schemas.microsoft.com/office/drawing/2014/main" id="{9B84E9CB-C7ED-BB41-863B-9EC5F64D6BC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2005" name="Rectangle 21">
            <a:extLst>
              <a:ext uri="{FF2B5EF4-FFF2-40B4-BE49-F238E27FC236}">
                <a16:creationId xmlns:a16="http://schemas.microsoft.com/office/drawing/2014/main" id="{9AE224F7-F1A8-A74F-B31B-4BB7EB8D7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2006" name="Rectangle 22">
            <a:extLst>
              <a:ext uri="{FF2B5EF4-FFF2-40B4-BE49-F238E27FC236}">
                <a16:creationId xmlns:a16="http://schemas.microsoft.com/office/drawing/2014/main" id="{0615B6D0-2563-2B46-A15D-E788F4B94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2007" name="Rectangle 23">
            <a:extLst>
              <a:ext uri="{FF2B5EF4-FFF2-40B4-BE49-F238E27FC236}">
                <a16:creationId xmlns:a16="http://schemas.microsoft.com/office/drawing/2014/main" id="{5B7CA163-E8BD-8B46-AC79-721C2B627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335BCB0E-2D43-E342-9514-59774943395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2184116B-7838-CE43-826A-9F4AD6F1CBB5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43012" name="Oval 4">
              <a:extLst>
                <a:ext uri="{FF2B5EF4-FFF2-40B4-BE49-F238E27FC236}">
                  <a16:creationId xmlns:a16="http://schemas.microsoft.com/office/drawing/2014/main" id="{8CA2CDE2-3586-BC42-A6DD-FD8CF4812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43013" name="Oval 5">
              <a:extLst>
                <a:ext uri="{FF2B5EF4-FFF2-40B4-BE49-F238E27FC236}">
                  <a16:creationId xmlns:a16="http://schemas.microsoft.com/office/drawing/2014/main" id="{F8536F37-142C-5E4C-9583-41953D270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43014" name="Oval 6">
              <a:extLst>
                <a:ext uri="{FF2B5EF4-FFF2-40B4-BE49-F238E27FC236}">
                  <a16:creationId xmlns:a16="http://schemas.microsoft.com/office/drawing/2014/main" id="{8F63B002-822A-4744-B9DA-C694A04DA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43015" name="Oval 7">
              <a:extLst>
                <a:ext uri="{FF2B5EF4-FFF2-40B4-BE49-F238E27FC236}">
                  <a16:creationId xmlns:a16="http://schemas.microsoft.com/office/drawing/2014/main" id="{65F49A15-A49A-B845-A04C-3E78B0DD8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43016" name="Line 8">
            <a:extLst>
              <a:ext uri="{FF2B5EF4-FFF2-40B4-BE49-F238E27FC236}">
                <a16:creationId xmlns:a16="http://schemas.microsoft.com/office/drawing/2014/main" id="{308E3973-6BE6-A145-A62F-9CD60209F6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17" name="Rectangle 9">
            <a:extLst>
              <a:ext uri="{FF2B5EF4-FFF2-40B4-BE49-F238E27FC236}">
                <a16:creationId xmlns:a16="http://schemas.microsoft.com/office/drawing/2014/main" id="{17FCE44C-9354-BA4E-AC94-17466356C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18" name="Oval 10">
            <a:extLst>
              <a:ext uri="{FF2B5EF4-FFF2-40B4-BE49-F238E27FC236}">
                <a16:creationId xmlns:a16="http://schemas.microsoft.com/office/drawing/2014/main" id="{92B1A61C-5E8A-F14F-BFB2-22ACF3A2A349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19" name="Rectangle 11">
            <a:extLst>
              <a:ext uri="{FF2B5EF4-FFF2-40B4-BE49-F238E27FC236}">
                <a16:creationId xmlns:a16="http://schemas.microsoft.com/office/drawing/2014/main" id="{60D04603-AD59-6644-93E1-FEA253D6E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20" name="Line 12">
            <a:extLst>
              <a:ext uri="{FF2B5EF4-FFF2-40B4-BE49-F238E27FC236}">
                <a16:creationId xmlns:a16="http://schemas.microsoft.com/office/drawing/2014/main" id="{E75AE455-8361-3C4D-8943-E8FE56EA52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21" name="Line 13">
            <a:extLst>
              <a:ext uri="{FF2B5EF4-FFF2-40B4-BE49-F238E27FC236}">
                <a16:creationId xmlns:a16="http://schemas.microsoft.com/office/drawing/2014/main" id="{41E5B60B-5177-1F48-A67F-B0E3226A48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22" name="Line 14">
            <a:extLst>
              <a:ext uri="{FF2B5EF4-FFF2-40B4-BE49-F238E27FC236}">
                <a16:creationId xmlns:a16="http://schemas.microsoft.com/office/drawing/2014/main" id="{7843D609-8781-F84E-8BC8-11549254FC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23" name="Line 15">
            <a:extLst>
              <a:ext uri="{FF2B5EF4-FFF2-40B4-BE49-F238E27FC236}">
                <a16:creationId xmlns:a16="http://schemas.microsoft.com/office/drawing/2014/main" id="{BCD522D5-2861-6041-A89B-AE04E54B720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24" name="Line 16">
            <a:extLst>
              <a:ext uri="{FF2B5EF4-FFF2-40B4-BE49-F238E27FC236}">
                <a16:creationId xmlns:a16="http://schemas.microsoft.com/office/drawing/2014/main" id="{03118B5C-9858-6E47-9AA7-D7E70D691D4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25" name="Rectangle 17">
            <a:extLst>
              <a:ext uri="{FF2B5EF4-FFF2-40B4-BE49-F238E27FC236}">
                <a16:creationId xmlns:a16="http://schemas.microsoft.com/office/drawing/2014/main" id="{45ECA1E9-5B6D-454A-8528-53388AB52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449513"/>
            <a:ext cx="2062162" cy="5778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AFD00"/>
                </a:solidFill>
                <a:latin typeface="Krone" charset="0"/>
                <a:ea typeface="굴림" charset="0"/>
              </a:rPr>
              <a:t>2. </a:t>
            </a:r>
            <a:r>
              <a:rPr lang="ko-KR" altLang="en-US" sz="2000">
                <a:solidFill>
                  <a:srgbClr val="FAFD00"/>
                </a:solidFill>
                <a:latin typeface="Krone" charset="0"/>
                <a:ea typeface="굴림" charset="0"/>
              </a:rPr>
              <a:t>사마리아</a:t>
            </a:r>
            <a:r>
              <a:rPr lang="en-US" altLang="ko-KR" sz="2000">
                <a:solidFill>
                  <a:srgbClr val="FAFD00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rgbClr val="FAFD00"/>
                </a:solidFill>
                <a:latin typeface="Krone" charset="0"/>
                <a:ea typeface="굴림" charset="0"/>
              </a:rPr>
              <a:t>지역</a:t>
            </a:r>
            <a:endParaRPr lang="en-US" altLang="ko-KR" sz="2000">
              <a:solidFill>
                <a:srgbClr val="FAFD00"/>
              </a:solidFill>
              <a:latin typeface="Krone" charset="0"/>
              <a:ea typeface="굴림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AFD00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rgbClr val="FAFD00"/>
                </a:solidFill>
                <a:latin typeface="Krone" charset="0"/>
                <a:ea typeface="굴림" charset="0"/>
              </a:rPr>
              <a:t>경유</a:t>
            </a:r>
            <a:endParaRPr lang="en-US" altLang="ko-KR" sz="2000">
              <a:solidFill>
                <a:srgbClr val="FAFD00"/>
              </a:solidFill>
              <a:latin typeface="Krone" charset="0"/>
              <a:ea typeface="굴림" charset="0"/>
            </a:endParaRPr>
          </a:p>
        </p:txBody>
      </p:sp>
      <p:sp>
        <p:nvSpPr>
          <p:cNvPr id="43026" name="Rectangle 18">
            <a:extLst>
              <a:ext uri="{FF2B5EF4-FFF2-40B4-BE49-F238E27FC236}">
                <a16:creationId xmlns:a16="http://schemas.microsoft.com/office/drawing/2014/main" id="{4AC7AB2B-EF1A-9140-8994-D8B37E16F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822325"/>
            <a:ext cx="2608263" cy="898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342900" indent="-342900" algn="r">
              <a:lnSpc>
                <a:spcPct val="55000"/>
              </a:lnSpc>
              <a:spcBef>
                <a:spcPct val="50000"/>
              </a:spcBef>
              <a:buFontTx/>
              <a:buAutoNum type="arabicPeriod" startAt="3"/>
              <a:defRPr/>
            </a:pPr>
            <a:r>
              <a:rPr lang="ko-KR" altLang="en-US" sz="2000">
                <a:solidFill>
                  <a:srgbClr val="FFFF00"/>
                </a:solidFill>
                <a:latin typeface="Krone" charset="0"/>
                <a:ea typeface="굴림" charset="0"/>
              </a:rPr>
              <a:t>가버나움에서의</a:t>
            </a:r>
            <a:endParaRPr lang="en-US" altLang="ko-KR" sz="2000">
              <a:solidFill>
                <a:srgbClr val="FFFF00"/>
              </a:solidFill>
              <a:latin typeface="Krone" charset="0"/>
              <a:ea typeface="굴림" charset="0"/>
            </a:endParaRPr>
          </a:p>
          <a:p>
            <a:pPr marL="342900" indent="-3429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00"/>
                </a:solidFill>
                <a:latin typeface="Krone" charset="0"/>
                <a:ea typeface="굴림" charset="0"/>
              </a:rPr>
              <a:t> </a:t>
            </a:r>
            <a:r>
              <a:rPr lang="en-US" altLang="ko-KR" sz="2000">
                <a:solidFill>
                  <a:schemeClr val="tx1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chemeClr val="tx1"/>
                </a:solidFill>
                <a:latin typeface="Krone" charset="0"/>
                <a:ea typeface="굴림" charset="0"/>
              </a:rPr>
              <a:t>갈릴리</a:t>
            </a:r>
            <a:r>
              <a:rPr lang="en-US" altLang="ko-KR" sz="2000">
                <a:solidFill>
                  <a:schemeClr val="tx1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chemeClr val="tx1"/>
                </a:solidFill>
                <a:latin typeface="Krone" charset="0"/>
                <a:ea typeface="굴림" charset="0"/>
              </a:rPr>
              <a:t>사역</a:t>
            </a:r>
            <a:endParaRPr lang="en-US" altLang="ko-KR" sz="2000">
              <a:solidFill>
                <a:schemeClr val="tx1"/>
              </a:solidFill>
              <a:latin typeface="Krone" charset="0"/>
              <a:ea typeface="굴림" charset="0"/>
            </a:endParaRPr>
          </a:p>
          <a:p>
            <a:pPr marL="342900" indent="-342900" algn="r">
              <a:lnSpc>
                <a:spcPct val="55000"/>
              </a:lnSpc>
              <a:spcBef>
                <a:spcPct val="50000"/>
              </a:spcBef>
              <a:defRPr/>
            </a:pPr>
            <a:endParaRPr lang="en-US" altLang="ko-KR" sz="2000">
              <a:solidFill>
                <a:schemeClr val="tx1"/>
              </a:solidFill>
              <a:latin typeface="Krone" charset="0"/>
              <a:ea typeface="굴림" charset="0"/>
            </a:endParaRPr>
          </a:p>
        </p:txBody>
      </p:sp>
      <p:sp>
        <p:nvSpPr>
          <p:cNvPr id="43027" name="Line 19">
            <a:extLst>
              <a:ext uri="{FF2B5EF4-FFF2-40B4-BE49-F238E27FC236}">
                <a16:creationId xmlns:a16="http://schemas.microsoft.com/office/drawing/2014/main" id="{E0614CF2-94C3-044D-9845-491FE1B592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28" name="Line 20">
            <a:extLst>
              <a:ext uri="{FF2B5EF4-FFF2-40B4-BE49-F238E27FC236}">
                <a16:creationId xmlns:a16="http://schemas.microsoft.com/office/drawing/2014/main" id="{2521165E-93C5-5C48-8782-A8FCEC58A531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29" name="Rectangle 21">
            <a:extLst>
              <a:ext uri="{FF2B5EF4-FFF2-40B4-BE49-F238E27FC236}">
                <a16:creationId xmlns:a16="http://schemas.microsoft.com/office/drawing/2014/main" id="{36AA9BAF-A692-EA46-9810-02B0D894A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915025"/>
            <a:ext cx="8408987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엉겅퀴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모양의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예수님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여행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경로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sp>
        <p:nvSpPr>
          <p:cNvPr id="43030" name="Text Box 22">
            <a:extLst>
              <a:ext uri="{FF2B5EF4-FFF2-40B4-BE49-F238E27FC236}">
                <a16:creationId xmlns:a16="http://schemas.microsoft.com/office/drawing/2014/main" id="{B8E589F4-EAC2-6344-9183-2138AACCA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0"/>
            <a:ext cx="4957763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요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2:23; 4:45; 5:1; 10:22; 12:12</a:t>
            </a:r>
          </a:p>
        </p:txBody>
      </p:sp>
      <p:sp>
        <p:nvSpPr>
          <p:cNvPr id="43031" name="Line 23">
            <a:extLst>
              <a:ext uri="{FF2B5EF4-FFF2-40B4-BE49-F238E27FC236}">
                <a16:creationId xmlns:a16="http://schemas.microsoft.com/office/drawing/2014/main" id="{6A61A44E-5C84-224F-8F0B-69808A0CBE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32" name="Line 24">
            <a:extLst>
              <a:ext uri="{FF2B5EF4-FFF2-40B4-BE49-F238E27FC236}">
                <a16:creationId xmlns:a16="http://schemas.microsoft.com/office/drawing/2014/main" id="{3251D9CB-0C03-BB4B-AD7C-0E60F5AB23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33" name="Line 25">
            <a:extLst>
              <a:ext uri="{FF2B5EF4-FFF2-40B4-BE49-F238E27FC236}">
                <a16:creationId xmlns:a16="http://schemas.microsoft.com/office/drawing/2014/main" id="{9D5B21FB-CFF2-0A4C-9ECA-B0E049AB59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pic>
        <p:nvPicPr>
          <p:cNvPr id="43034" name="Picture 26">
            <a:extLst>
              <a:ext uri="{FF2B5EF4-FFF2-40B4-BE49-F238E27FC236}">
                <a16:creationId xmlns:a16="http://schemas.microsoft.com/office/drawing/2014/main" id="{FA306891-C4D0-6143-BEC4-24596ADDB3B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4" r="14687"/>
          <a:stretch>
            <a:fillRect/>
          </a:stretch>
        </p:blipFill>
        <p:spPr bwMode="auto">
          <a:xfrm>
            <a:off x="3725863" y="4572000"/>
            <a:ext cx="2120900" cy="14509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035" name="AutoShape 27">
            <a:extLst>
              <a:ext uri="{FF2B5EF4-FFF2-40B4-BE49-F238E27FC236}">
                <a16:creationId xmlns:a16="http://schemas.microsoft.com/office/drawing/2014/main" id="{BE2DB4FE-5E6B-6D41-9FF9-9CC579E74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36" name="Rectangle 28">
            <a:extLst>
              <a:ext uri="{FF2B5EF4-FFF2-40B4-BE49-F238E27FC236}">
                <a16:creationId xmlns:a16="http://schemas.microsoft.com/office/drawing/2014/main" id="{AF545DDB-1464-0341-AA30-F1A8962F3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37" name="Line 29">
            <a:extLst>
              <a:ext uri="{FF2B5EF4-FFF2-40B4-BE49-F238E27FC236}">
                <a16:creationId xmlns:a16="http://schemas.microsoft.com/office/drawing/2014/main" id="{FCACBEAC-D360-5A4C-93AD-207D81E859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38" name="Line 30">
            <a:extLst>
              <a:ext uri="{FF2B5EF4-FFF2-40B4-BE49-F238E27FC236}">
                <a16:creationId xmlns:a16="http://schemas.microsoft.com/office/drawing/2014/main" id="{DDD37CC8-CE2D-D24F-94FD-57828C8D60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39" name="Line 31">
            <a:extLst>
              <a:ext uri="{FF2B5EF4-FFF2-40B4-BE49-F238E27FC236}">
                <a16:creationId xmlns:a16="http://schemas.microsoft.com/office/drawing/2014/main" id="{F1D3D8F4-C6FD-0241-BEEB-B4FCA668010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40" name="Line 32">
            <a:extLst>
              <a:ext uri="{FF2B5EF4-FFF2-40B4-BE49-F238E27FC236}">
                <a16:creationId xmlns:a16="http://schemas.microsoft.com/office/drawing/2014/main" id="{421693CC-391A-ED44-87DA-18D9B08409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41" name="Line 33">
            <a:extLst>
              <a:ext uri="{FF2B5EF4-FFF2-40B4-BE49-F238E27FC236}">
                <a16:creationId xmlns:a16="http://schemas.microsoft.com/office/drawing/2014/main" id="{41B88AA8-BCD2-D14E-A972-D1D937482B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42" name="Rectangle 34">
            <a:extLst>
              <a:ext uri="{FF2B5EF4-FFF2-40B4-BE49-F238E27FC236}">
                <a16:creationId xmlns:a16="http://schemas.microsoft.com/office/drawing/2014/main" id="{8B1F5D77-D1FA-CF45-A841-BF6A41F0E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43043" name="Rectangle 35">
            <a:extLst>
              <a:ext uri="{FF2B5EF4-FFF2-40B4-BE49-F238E27FC236}">
                <a16:creationId xmlns:a16="http://schemas.microsoft.com/office/drawing/2014/main" id="{A540D39D-6C7D-DB48-92F6-A81784E80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44" name="Line 36">
            <a:extLst>
              <a:ext uri="{FF2B5EF4-FFF2-40B4-BE49-F238E27FC236}">
                <a16:creationId xmlns:a16="http://schemas.microsoft.com/office/drawing/2014/main" id="{37301547-E40E-AF40-860F-DC5CD27ED33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45" name="Line 37">
            <a:extLst>
              <a:ext uri="{FF2B5EF4-FFF2-40B4-BE49-F238E27FC236}">
                <a16:creationId xmlns:a16="http://schemas.microsoft.com/office/drawing/2014/main" id="{D44052C4-111C-074C-9A0D-C44A98D6D7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46" name="Rectangle 38">
            <a:extLst>
              <a:ext uri="{FF2B5EF4-FFF2-40B4-BE49-F238E27FC236}">
                <a16:creationId xmlns:a16="http://schemas.microsoft.com/office/drawing/2014/main" id="{32CCDA8B-1FD5-8147-8835-FAAD0D3FE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47" name="Rectangle 39">
            <a:extLst>
              <a:ext uri="{FF2B5EF4-FFF2-40B4-BE49-F238E27FC236}">
                <a16:creationId xmlns:a16="http://schemas.microsoft.com/office/drawing/2014/main" id="{C5F326F1-87B4-354C-8253-AB80C813B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48" name="Rectangle 40">
            <a:extLst>
              <a:ext uri="{FF2B5EF4-FFF2-40B4-BE49-F238E27FC236}">
                <a16:creationId xmlns:a16="http://schemas.microsoft.com/office/drawing/2014/main" id="{8AA930E9-8CFF-8C43-9DD7-FBBFA5F32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E7EA8DB-0280-134A-A81C-7EE108C5B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43050" name="Oval 42">
            <a:extLst>
              <a:ext uri="{FF2B5EF4-FFF2-40B4-BE49-F238E27FC236}">
                <a16:creationId xmlns:a16="http://schemas.microsoft.com/office/drawing/2014/main" id="{3DFBF163-8A10-0344-A94F-ADB234013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28650"/>
            <a:ext cx="51752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51" name="Rectangle 43">
            <a:extLst>
              <a:ext uri="{FF2B5EF4-FFF2-40B4-BE49-F238E27FC236}">
                <a16:creationId xmlns:a16="http://schemas.microsoft.com/office/drawing/2014/main" id="{7F436057-6888-3849-B787-967A1E4E0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4022725"/>
            <a:ext cx="2405062" cy="5778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342900" indent="-342900" algn="r">
              <a:lnSpc>
                <a:spcPct val="55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ko-KR" altLang="en-US" sz="2000">
                <a:solidFill>
                  <a:srgbClr val="FFFF00"/>
                </a:solidFill>
                <a:latin typeface="Krone" charset="0"/>
                <a:ea typeface="굴림" charset="0"/>
              </a:rPr>
              <a:t>주님의</a:t>
            </a:r>
            <a:r>
              <a:rPr lang="en-US" altLang="ko-KR" sz="2000">
                <a:solidFill>
                  <a:srgbClr val="FFFF00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rgbClr val="FFFF00"/>
                </a:solidFill>
                <a:latin typeface="Krone" charset="0"/>
                <a:ea typeface="굴림" charset="0"/>
              </a:rPr>
              <a:t>첫번째</a:t>
            </a:r>
            <a:endParaRPr lang="en-US" altLang="ko-KR" sz="2000">
              <a:solidFill>
                <a:srgbClr val="FFFF00"/>
              </a:solidFill>
              <a:latin typeface="Krone" charset="0"/>
              <a:ea typeface="굴림" charset="0"/>
            </a:endParaRPr>
          </a:p>
          <a:p>
            <a:pPr marL="342900" indent="-3429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00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rgbClr val="FFFF00"/>
                </a:solidFill>
                <a:latin typeface="Krone" charset="0"/>
                <a:ea typeface="굴림" charset="0"/>
              </a:rPr>
              <a:t>예루살렘</a:t>
            </a:r>
            <a:r>
              <a:rPr lang="en-US" altLang="ko-KR" sz="2000">
                <a:solidFill>
                  <a:srgbClr val="FFFF00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rgbClr val="FFFF00"/>
                </a:solidFill>
                <a:latin typeface="Krone" charset="0"/>
                <a:ea typeface="굴림" charset="0"/>
              </a:rPr>
              <a:t>사역</a:t>
            </a:r>
            <a:endParaRPr lang="en-US" altLang="ko-KR" sz="2000">
              <a:solidFill>
                <a:srgbClr val="FFFF00"/>
              </a:solidFill>
              <a:latin typeface="Krone" charset="0"/>
              <a:ea typeface="굴림" charset="0"/>
            </a:endParaRPr>
          </a:p>
        </p:txBody>
      </p:sp>
      <p:sp>
        <p:nvSpPr>
          <p:cNvPr id="43052" name="Rectangle 44">
            <a:extLst>
              <a:ext uri="{FF2B5EF4-FFF2-40B4-BE49-F238E27FC236}">
                <a16:creationId xmlns:a16="http://schemas.microsoft.com/office/drawing/2014/main" id="{27DB2955-093A-E349-A401-1F4D613AA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43053" name="Text Box 45">
            <a:extLst>
              <a:ext uri="{FF2B5EF4-FFF2-40B4-BE49-F238E27FC236}">
                <a16:creationId xmlns:a16="http://schemas.microsoft.com/office/drawing/2014/main" id="{799B361D-22B3-B247-8285-79854F146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3DEA2D17-E79B-1B49-A5B3-0067D12ADB3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035" name="Rectangle 3">
            <a:extLst>
              <a:ext uri="{FF2B5EF4-FFF2-40B4-BE49-F238E27FC236}">
                <a16:creationId xmlns:a16="http://schemas.microsoft.com/office/drawing/2014/main" id="{DF6E796F-ACDF-6044-BEED-1B9829218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7A9940DB-0408-8E44-8BA7-8E3468E0F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72491E31-556F-3047-83C1-81381527B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44038" name="Line 6">
            <a:extLst>
              <a:ext uri="{FF2B5EF4-FFF2-40B4-BE49-F238E27FC236}">
                <a16:creationId xmlns:a16="http://schemas.microsoft.com/office/drawing/2014/main" id="{4983A98F-45BF-E64C-829C-A12AE96234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60913" y="1817688"/>
            <a:ext cx="484187" cy="23304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pic>
        <p:nvPicPr>
          <p:cNvPr id="44039" name="Picture 7">
            <a:extLst>
              <a:ext uri="{FF2B5EF4-FFF2-40B4-BE49-F238E27FC236}">
                <a16:creationId xmlns:a16="http://schemas.microsoft.com/office/drawing/2014/main" id="{EF58BDBF-103E-6E45-9226-5404534191E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517525"/>
            <a:ext cx="2144712" cy="15446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40" name="Picture 8">
            <a:extLst>
              <a:ext uri="{FF2B5EF4-FFF2-40B4-BE49-F238E27FC236}">
                <a16:creationId xmlns:a16="http://schemas.microsoft.com/office/drawing/2014/main" id="{456C21F0-7137-3E44-BF04-BBA3E49EE02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4" r="14687"/>
          <a:stretch>
            <a:fillRect/>
          </a:stretch>
        </p:blipFill>
        <p:spPr bwMode="auto">
          <a:xfrm>
            <a:off x="2344738" y="4168775"/>
            <a:ext cx="2120900" cy="14509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41" name="Picture 9">
            <a:extLst>
              <a:ext uri="{FF2B5EF4-FFF2-40B4-BE49-F238E27FC236}">
                <a16:creationId xmlns:a16="http://schemas.microsoft.com/office/drawing/2014/main" id="{25D89106-B993-DE48-BDDD-5C15802CD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4" t="20508" r="41418" b="49136"/>
          <a:stretch>
            <a:fillRect/>
          </a:stretch>
        </p:blipFill>
        <p:spPr bwMode="auto">
          <a:xfrm>
            <a:off x="6411913" y="2305050"/>
            <a:ext cx="1998662" cy="1422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2" name="Oval 10">
            <a:extLst>
              <a:ext uri="{FF2B5EF4-FFF2-40B4-BE49-F238E27FC236}">
                <a16:creationId xmlns:a16="http://schemas.microsoft.com/office/drawing/2014/main" id="{8DD9E7BD-562C-E241-867E-275DB51FF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5725" y="1639888"/>
            <a:ext cx="196850" cy="19843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43" name="Oval 11">
            <a:extLst>
              <a:ext uri="{FF2B5EF4-FFF2-40B4-BE49-F238E27FC236}">
                <a16:creationId xmlns:a16="http://schemas.microsoft.com/office/drawing/2014/main" id="{1AF9C389-0D6B-BD4E-AD15-E8DB33449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4121150"/>
            <a:ext cx="196850" cy="1984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44" name="Line 12">
            <a:extLst>
              <a:ext uri="{FF2B5EF4-FFF2-40B4-BE49-F238E27FC236}">
                <a16:creationId xmlns:a16="http://schemas.microsoft.com/office/drawing/2014/main" id="{39DE88E1-08CF-3545-8290-BA9D46F857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22863" y="2306638"/>
            <a:ext cx="133350" cy="20431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45" name="Text Box 13">
            <a:extLst>
              <a:ext uri="{FF2B5EF4-FFF2-40B4-BE49-F238E27FC236}">
                <a16:creationId xmlns:a16="http://schemas.microsoft.com/office/drawing/2014/main" id="{F8C11E42-F040-0940-8F93-90ED65EE1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39921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2</a:t>
            </a:r>
          </a:p>
        </p:txBody>
      </p:sp>
      <p:grpSp>
        <p:nvGrpSpPr>
          <p:cNvPr id="44046" name="Group 14">
            <a:extLst>
              <a:ext uri="{FF2B5EF4-FFF2-40B4-BE49-F238E27FC236}">
                <a16:creationId xmlns:a16="http://schemas.microsoft.com/office/drawing/2014/main" id="{C1A43884-86F4-8542-9558-118DD834240D}"/>
              </a:ext>
            </a:extLst>
          </p:cNvPr>
          <p:cNvGrpSpPr>
            <a:grpSpLocks/>
          </p:cNvGrpSpPr>
          <p:nvPr/>
        </p:nvGrpSpPr>
        <p:grpSpPr bwMode="auto">
          <a:xfrm>
            <a:off x="2703513" y="1150938"/>
            <a:ext cx="2292350" cy="900112"/>
            <a:chOff x="1609" y="1413"/>
            <a:chExt cx="1444" cy="567"/>
          </a:xfrm>
        </p:grpSpPr>
        <p:sp>
          <p:nvSpPr>
            <p:cNvPr id="44047" name="Rectangle 15">
              <a:extLst>
                <a:ext uri="{FF2B5EF4-FFF2-40B4-BE49-F238E27FC236}">
                  <a16:creationId xmlns:a16="http://schemas.microsoft.com/office/drawing/2014/main" id="{4D74534A-3FB4-774B-96FD-D7278D33F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" y="1432"/>
              <a:ext cx="1422" cy="5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dist="127000" dir="3187806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95000"/>
                </a:lnSpc>
                <a:spcBef>
                  <a:spcPct val="50000"/>
                </a:spcBef>
                <a:defRPr/>
              </a:pPr>
              <a:r>
                <a:rPr lang="ko-KR" altLang="en-US">
                  <a:solidFill>
                    <a:srgbClr val="FFEA18"/>
                  </a:solidFill>
                  <a:latin typeface="Comic Sans MS" charset="0"/>
                  <a:ea typeface="굴림" charset="0"/>
                </a:rPr>
                <a:t>가버나움에서</a:t>
              </a:r>
              <a:r>
                <a:rPr lang="en-US" altLang="ko-KR">
                  <a:solidFill>
                    <a:srgbClr val="FFEA18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>
                  <a:solidFill>
                    <a:srgbClr val="FFEA18"/>
                  </a:solidFill>
                  <a:latin typeface="Comic Sans MS" charset="0"/>
                  <a:ea typeface="굴림" charset="0"/>
                </a:rPr>
                <a:t>예루살렘까지</a:t>
              </a:r>
              <a:r>
                <a:rPr lang="en-US" altLang="ko-KR">
                  <a:solidFill>
                    <a:srgbClr val="FFEA18"/>
                  </a:solidFill>
                  <a:latin typeface="Comic Sans MS" charset="0"/>
                  <a:ea typeface="굴림" charset="0"/>
                </a:rPr>
                <a:t>:     80 </a:t>
              </a:r>
              <a:r>
                <a:rPr lang="ko-KR" altLang="en-US">
                  <a:solidFill>
                    <a:srgbClr val="FFEA18"/>
                  </a:solidFill>
                  <a:latin typeface="Comic Sans MS" charset="0"/>
                  <a:ea typeface="굴림" charset="0"/>
                </a:rPr>
                <a:t>마일</a:t>
              </a:r>
              <a:r>
                <a:rPr lang="en-US" altLang="ko-KR">
                  <a:latin typeface="Comic Sans MS" charset="0"/>
                  <a:ea typeface="굴림" charset="0"/>
                </a:rPr>
                <a:t> </a:t>
              </a:r>
              <a:endParaRPr lang="en-US" altLang="ko-KR" sz="2000">
                <a:solidFill>
                  <a:schemeClr val="bg2"/>
                </a:solidFill>
                <a:latin typeface="Krone" charset="0"/>
                <a:ea typeface="굴림" charset="0"/>
              </a:endParaRPr>
            </a:p>
          </p:txBody>
        </p:sp>
        <p:sp>
          <p:nvSpPr>
            <p:cNvPr id="44048" name="Rectangle 16">
              <a:extLst>
                <a:ext uri="{FF2B5EF4-FFF2-40B4-BE49-F238E27FC236}">
                  <a16:creationId xmlns:a16="http://schemas.microsoft.com/office/drawing/2014/main" id="{3144DC32-E000-6245-8F88-D3C1289B7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" y="1413"/>
              <a:ext cx="1422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27000" dir="3187806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95000"/>
                </a:lnSpc>
                <a:spcBef>
                  <a:spcPct val="50000"/>
                </a:spcBef>
                <a:defRPr/>
              </a:pPr>
              <a:endParaRPr lang="en-US" sz="2000">
                <a:solidFill>
                  <a:srgbClr val="FFEA18"/>
                </a:solidFill>
                <a:latin typeface="Krone" charset="0"/>
                <a:ea typeface="굴림" charset="0"/>
              </a:endParaRPr>
            </a:p>
          </p:txBody>
        </p:sp>
      </p:grpSp>
      <p:grpSp>
        <p:nvGrpSpPr>
          <p:cNvPr id="44049" name="Group 17">
            <a:extLst>
              <a:ext uri="{FF2B5EF4-FFF2-40B4-BE49-F238E27FC236}">
                <a16:creationId xmlns:a16="http://schemas.microsoft.com/office/drawing/2014/main" id="{DF3C2DE1-238C-B246-8D9B-CAD65532BFBF}"/>
              </a:ext>
            </a:extLst>
          </p:cNvPr>
          <p:cNvGrpSpPr>
            <a:grpSpLocks/>
          </p:cNvGrpSpPr>
          <p:nvPr/>
        </p:nvGrpSpPr>
        <p:grpSpPr bwMode="auto">
          <a:xfrm>
            <a:off x="5391150" y="3398838"/>
            <a:ext cx="2428875" cy="928687"/>
            <a:chOff x="3654" y="1608"/>
            <a:chExt cx="1530" cy="585"/>
          </a:xfrm>
        </p:grpSpPr>
        <p:sp>
          <p:nvSpPr>
            <p:cNvPr id="44050" name="Rectangle 18">
              <a:extLst>
                <a:ext uri="{FF2B5EF4-FFF2-40B4-BE49-F238E27FC236}">
                  <a16:creationId xmlns:a16="http://schemas.microsoft.com/office/drawing/2014/main" id="{B15CF70E-74EB-4148-9537-A86808DEC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9" y="1627"/>
              <a:ext cx="1515" cy="5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dist="107763" dir="2700000" algn="ctr" rotWithShape="0">
                <a:srgbClr val="0A0A0A">
                  <a:alpha val="74998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  <a:defRPr/>
              </a:pPr>
              <a:r>
                <a:rPr lang="ko-KR" altLang="en-US">
                  <a:solidFill>
                    <a:srgbClr val="FFEA18"/>
                  </a:solidFill>
                  <a:latin typeface="Comic Sans MS" charset="0"/>
                  <a:ea typeface="굴림" charset="0"/>
                </a:rPr>
                <a:t>요단강</a:t>
              </a:r>
              <a:r>
                <a:rPr lang="en-US" altLang="ko-KR">
                  <a:solidFill>
                    <a:srgbClr val="FFEA18"/>
                  </a:solidFill>
                  <a:latin typeface="Comic Sans MS" charset="0"/>
                  <a:ea typeface="굴림" charset="0"/>
                </a:rPr>
                <a:t>, </a:t>
              </a:r>
              <a:r>
                <a:rPr lang="ko-KR" altLang="en-US">
                  <a:solidFill>
                    <a:srgbClr val="FFEA18"/>
                  </a:solidFill>
                  <a:latin typeface="Comic Sans MS" charset="0"/>
                  <a:ea typeface="굴림" charset="0"/>
                </a:rPr>
                <a:t>갈릴리바다</a:t>
              </a:r>
              <a:r>
                <a:rPr lang="en-US" altLang="ko-KR">
                  <a:solidFill>
                    <a:srgbClr val="FFEA18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>
                  <a:solidFill>
                    <a:srgbClr val="FFEA18"/>
                  </a:solidFill>
                  <a:latin typeface="Comic Sans MS" charset="0"/>
                  <a:ea typeface="굴림" charset="0"/>
                </a:rPr>
                <a:t>에서</a:t>
              </a:r>
              <a:r>
                <a:rPr lang="en-US" altLang="ko-KR">
                  <a:solidFill>
                    <a:srgbClr val="FFEA18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>
                  <a:solidFill>
                    <a:srgbClr val="FFEA18"/>
                  </a:solidFill>
                  <a:latin typeface="Comic Sans MS" charset="0"/>
                  <a:ea typeface="굴림" charset="0"/>
                </a:rPr>
                <a:t>사해까지</a:t>
              </a:r>
              <a:r>
                <a:rPr lang="en-US" altLang="ko-KR">
                  <a:solidFill>
                    <a:srgbClr val="FFEA18"/>
                  </a:solidFill>
                  <a:latin typeface="Comic Sans MS" charset="0"/>
                  <a:ea typeface="굴림" charset="0"/>
                </a:rPr>
                <a:t>:      75 </a:t>
              </a:r>
              <a:r>
                <a:rPr lang="ko-KR" altLang="en-US">
                  <a:solidFill>
                    <a:srgbClr val="FFEA18"/>
                  </a:solidFill>
                  <a:latin typeface="Comic Sans MS" charset="0"/>
                  <a:ea typeface="굴림" charset="0"/>
                </a:rPr>
                <a:t>마일</a:t>
              </a:r>
              <a:r>
                <a:rPr lang="en-US" altLang="ko-KR">
                  <a:latin typeface="Comic Sans MS" charset="0"/>
                  <a:ea typeface="굴림" charset="0"/>
                </a:rPr>
                <a:t> </a:t>
              </a:r>
              <a:r>
                <a:rPr lang="en-US" altLang="ko-KR" sz="2000">
                  <a:solidFill>
                    <a:schemeClr val="bg2"/>
                  </a:solidFill>
                  <a:latin typeface="Krone" charset="0"/>
                  <a:ea typeface="굴림" charset="0"/>
                </a:rPr>
                <a:t>     </a:t>
              </a:r>
            </a:p>
          </p:txBody>
        </p:sp>
        <p:sp>
          <p:nvSpPr>
            <p:cNvPr id="44051" name="Rectangle 19">
              <a:extLst>
                <a:ext uri="{FF2B5EF4-FFF2-40B4-BE49-F238E27FC236}">
                  <a16:creationId xmlns:a16="http://schemas.microsoft.com/office/drawing/2014/main" id="{5FBEED4F-6BFA-8048-ACD5-48FDF8B58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" y="1608"/>
              <a:ext cx="1515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rgbClr val="0A0A0A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  <a:defRPr/>
              </a:pPr>
              <a:endParaRPr lang="en-US" sz="2000">
                <a:solidFill>
                  <a:srgbClr val="FFEA18"/>
                </a:solidFill>
                <a:latin typeface="Krone" charset="0"/>
                <a:ea typeface="굴림" charset="0"/>
              </a:endParaRPr>
            </a:p>
          </p:txBody>
        </p:sp>
      </p:grpSp>
      <p:sp>
        <p:nvSpPr>
          <p:cNvPr id="44052" name="Rectangle 20">
            <a:extLst>
              <a:ext uri="{FF2B5EF4-FFF2-40B4-BE49-F238E27FC236}">
                <a16:creationId xmlns:a16="http://schemas.microsoft.com/office/drawing/2014/main" id="{BB6CB7A1-0276-3544-B024-1C7FA8F17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44053" name="Text Box 21">
            <a:extLst>
              <a:ext uri="{FF2B5EF4-FFF2-40B4-BE49-F238E27FC236}">
                <a16:creationId xmlns:a16="http://schemas.microsoft.com/office/drawing/2014/main" id="{7AC78FEE-6BFA-5043-B997-19AF510AE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0"/>
            <a:ext cx="4957763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요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2:23; 4:45; 5:1; 10:22; 12:12</a:t>
            </a:r>
          </a:p>
        </p:txBody>
      </p:sp>
      <p:sp>
        <p:nvSpPr>
          <p:cNvPr id="44054" name="Text Box 22">
            <a:extLst>
              <a:ext uri="{FF2B5EF4-FFF2-40B4-BE49-F238E27FC236}">
                <a16:creationId xmlns:a16="http://schemas.microsoft.com/office/drawing/2014/main" id="{F4FDBCBE-7089-3148-A692-2C12B53A4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  <p:sp>
        <p:nvSpPr>
          <p:cNvPr id="44055" name="Rectangle 23">
            <a:extLst>
              <a:ext uri="{FF2B5EF4-FFF2-40B4-BE49-F238E27FC236}">
                <a16:creationId xmlns:a16="http://schemas.microsoft.com/office/drawing/2014/main" id="{4D88810E-BA5B-744A-B244-5CF31D690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44056" name="AutoShape 24">
            <a:extLst>
              <a:ext uri="{FF2B5EF4-FFF2-40B4-BE49-F238E27FC236}">
                <a16:creationId xmlns:a16="http://schemas.microsoft.com/office/drawing/2014/main" id="{E2F57D60-E89D-2D42-A22A-CFC4D0BAB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57" name="Rectangle 25">
            <a:extLst>
              <a:ext uri="{FF2B5EF4-FFF2-40B4-BE49-F238E27FC236}">
                <a16:creationId xmlns:a16="http://schemas.microsoft.com/office/drawing/2014/main" id="{518ADADE-D0F2-EC47-A782-49C043073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58" name="Line 26">
            <a:extLst>
              <a:ext uri="{FF2B5EF4-FFF2-40B4-BE49-F238E27FC236}">
                <a16:creationId xmlns:a16="http://schemas.microsoft.com/office/drawing/2014/main" id="{D1A42AC0-E9D9-2E45-8611-704F20934DC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59" name="Line 27">
            <a:extLst>
              <a:ext uri="{FF2B5EF4-FFF2-40B4-BE49-F238E27FC236}">
                <a16:creationId xmlns:a16="http://schemas.microsoft.com/office/drawing/2014/main" id="{5718181E-7E7A-C949-B6E6-CA880EE835E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60" name="Line 28">
            <a:extLst>
              <a:ext uri="{FF2B5EF4-FFF2-40B4-BE49-F238E27FC236}">
                <a16:creationId xmlns:a16="http://schemas.microsoft.com/office/drawing/2014/main" id="{E99B54CE-3B42-AE47-BE63-6F81F65ACC4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61" name="Line 29">
            <a:extLst>
              <a:ext uri="{FF2B5EF4-FFF2-40B4-BE49-F238E27FC236}">
                <a16:creationId xmlns:a16="http://schemas.microsoft.com/office/drawing/2014/main" id="{A826ED6C-1053-554F-8AE8-1ECBBA7D94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62" name="Line 30">
            <a:extLst>
              <a:ext uri="{FF2B5EF4-FFF2-40B4-BE49-F238E27FC236}">
                <a16:creationId xmlns:a16="http://schemas.microsoft.com/office/drawing/2014/main" id="{F2780E97-D39E-1041-B160-01F9F895F4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63" name="Rectangle 31">
            <a:extLst>
              <a:ext uri="{FF2B5EF4-FFF2-40B4-BE49-F238E27FC236}">
                <a16:creationId xmlns:a16="http://schemas.microsoft.com/office/drawing/2014/main" id="{5FCE441F-B91B-7A4C-A991-C717D7468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44064" name="Rectangle 32">
            <a:extLst>
              <a:ext uri="{FF2B5EF4-FFF2-40B4-BE49-F238E27FC236}">
                <a16:creationId xmlns:a16="http://schemas.microsoft.com/office/drawing/2014/main" id="{CCBD1065-D82F-8441-BFB8-542F2A3DD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65" name="Line 33">
            <a:extLst>
              <a:ext uri="{FF2B5EF4-FFF2-40B4-BE49-F238E27FC236}">
                <a16:creationId xmlns:a16="http://schemas.microsoft.com/office/drawing/2014/main" id="{D457EBAD-80B2-2542-A954-08E32F0EC7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66" name="Line 34">
            <a:extLst>
              <a:ext uri="{FF2B5EF4-FFF2-40B4-BE49-F238E27FC236}">
                <a16:creationId xmlns:a16="http://schemas.microsoft.com/office/drawing/2014/main" id="{0390777F-26EF-9949-96CE-A492A12194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67" name="Rectangle 35">
            <a:extLst>
              <a:ext uri="{FF2B5EF4-FFF2-40B4-BE49-F238E27FC236}">
                <a16:creationId xmlns:a16="http://schemas.microsoft.com/office/drawing/2014/main" id="{896902CA-5215-544D-AD94-6969F312C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68" name="Rectangle 36">
            <a:extLst>
              <a:ext uri="{FF2B5EF4-FFF2-40B4-BE49-F238E27FC236}">
                <a16:creationId xmlns:a16="http://schemas.microsoft.com/office/drawing/2014/main" id="{E3F641BE-BC72-7A49-BD35-4F512B565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69" name="Rectangle 37">
            <a:extLst>
              <a:ext uri="{FF2B5EF4-FFF2-40B4-BE49-F238E27FC236}">
                <a16:creationId xmlns:a16="http://schemas.microsoft.com/office/drawing/2014/main" id="{678596B6-4DD5-9846-B1F6-513753A82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4DDE9B84-B396-9246-94E8-CBE5A79776C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C9671838-89E0-2346-A0F0-B3633A1CDD7E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45060" name="Oval 4">
              <a:extLst>
                <a:ext uri="{FF2B5EF4-FFF2-40B4-BE49-F238E27FC236}">
                  <a16:creationId xmlns:a16="http://schemas.microsoft.com/office/drawing/2014/main" id="{DC1123C5-F68F-C04D-B170-962C0D80C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45061" name="Oval 5">
              <a:extLst>
                <a:ext uri="{FF2B5EF4-FFF2-40B4-BE49-F238E27FC236}">
                  <a16:creationId xmlns:a16="http://schemas.microsoft.com/office/drawing/2014/main" id="{0D64332B-868F-BF45-B599-99C7B2644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45062" name="Oval 6">
              <a:extLst>
                <a:ext uri="{FF2B5EF4-FFF2-40B4-BE49-F238E27FC236}">
                  <a16:creationId xmlns:a16="http://schemas.microsoft.com/office/drawing/2014/main" id="{3D6D7C46-D72F-6A47-A7B4-A44060CDC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45063" name="Oval 7">
              <a:extLst>
                <a:ext uri="{FF2B5EF4-FFF2-40B4-BE49-F238E27FC236}">
                  <a16:creationId xmlns:a16="http://schemas.microsoft.com/office/drawing/2014/main" id="{8BAE5102-B16D-CD4A-BF4B-403450C5A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45064" name="Rectangle 8">
            <a:extLst>
              <a:ext uri="{FF2B5EF4-FFF2-40B4-BE49-F238E27FC236}">
                <a16:creationId xmlns:a16="http://schemas.microsoft.com/office/drawing/2014/main" id="{91C7C0E2-BCCF-1F40-9B76-A781D791F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65" name="Oval 9">
            <a:extLst>
              <a:ext uri="{FF2B5EF4-FFF2-40B4-BE49-F238E27FC236}">
                <a16:creationId xmlns:a16="http://schemas.microsoft.com/office/drawing/2014/main" id="{80FDEA5A-9810-7148-820D-9FFB64DD91E2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66" name="Rectangle 10">
            <a:extLst>
              <a:ext uri="{FF2B5EF4-FFF2-40B4-BE49-F238E27FC236}">
                <a16:creationId xmlns:a16="http://schemas.microsoft.com/office/drawing/2014/main" id="{2ECC336C-D2DF-7E4C-9CF1-0502BFBCC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67" name="Line 11">
            <a:extLst>
              <a:ext uri="{FF2B5EF4-FFF2-40B4-BE49-F238E27FC236}">
                <a16:creationId xmlns:a16="http://schemas.microsoft.com/office/drawing/2014/main" id="{DD73C57A-473C-ED40-8A58-A8A1D03905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68" name="Line 12">
            <a:extLst>
              <a:ext uri="{FF2B5EF4-FFF2-40B4-BE49-F238E27FC236}">
                <a16:creationId xmlns:a16="http://schemas.microsoft.com/office/drawing/2014/main" id="{48DCA69B-16F6-E048-B5D3-7B5A7D6400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69" name="Line 13">
            <a:extLst>
              <a:ext uri="{FF2B5EF4-FFF2-40B4-BE49-F238E27FC236}">
                <a16:creationId xmlns:a16="http://schemas.microsoft.com/office/drawing/2014/main" id="{038C6822-D4E0-6842-A5F4-BF417EB310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70" name="Line 14">
            <a:extLst>
              <a:ext uri="{FF2B5EF4-FFF2-40B4-BE49-F238E27FC236}">
                <a16:creationId xmlns:a16="http://schemas.microsoft.com/office/drawing/2014/main" id="{F59EC4A3-EF7D-4347-AEEF-14E73F3DF91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71" name="Line 15">
            <a:extLst>
              <a:ext uri="{FF2B5EF4-FFF2-40B4-BE49-F238E27FC236}">
                <a16:creationId xmlns:a16="http://schemas.microsoft.com/office/drawing/2014/main" id="{9C68EBEB-AAEF-0A49-989D-387A36D11C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72" name="Line 16">
            <a:extLst>
              <a:ext uri="{FF2B5EF4-FFF2-40B4-BE49-F238E27FC236}">
                <a16:creationId xmlns:a16="http://schemas.microsoft.com/office/drawing/2014/main" id="{2A3CC386-081F-F14F-A9E4-1C77151D34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73" name="Line 17">
            <a:extLst>
              <a:ext uri="{FF2B5EF4-FFF2-40B4-BE49-F238E27FC236}">
                <a16:creationId xmlns:a16="http://schemas.microsoft.com/office/drawing/2014/main" id="{A112E02C-03CC-444A-B644-CEA1F31BCD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74" name="Line 18">
            <a:extLst>
              <a:ext uri="{FF2B5EF4-FFF2-40B4-BE49-F238E27FC236}">
                <a16:creationId xmlns:a16="http://schemas.microsoft.com/office/drawing/2014/main" id="{FEA039D8-2C8D-A048-B63E-3C803E581A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75" name="Rectangle 19">
            <a:extLst>
              <a:ext uri="{FF2B5EF4-FFF2-40B4-BE49-F238E27FC236}">
                <a16:creationId xmlns:a16="http://schemas.microsoft.com/office/drawing/2014/main" id="{FDCA5774-9C89-0C43-AA5E-A89C41897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449513"/>
            <a:ext cx="2062162" cy="898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ko-KR" sz="2000">
                <a:solidFill>
                  <a:srgbClr val="FFFF00"/>
                </a:solidFill>
                <a:latin typeface="Krone" charset="0"/>
              </a:rPr>
              <a:t>2. </a:t>
            </a:r>
            <a:r>
              <a:rPr lang="ko-KR" altLang="en-US" sz="2000">
                <a:solidFill>
                  <a:srgbClr val="FFFF00"/>
                </a:solidFill>
                <a:latin typeface="Krone" charset="0"/>
              </a:rPr>
              <a:t>사마리아</a:t>
            </a:r>
            <a:r>
              <a:rPr lang="en-US" altLang="ko-KR" sz="2000">
                <a:solidFill>
                  <a:srgbClr val="FFFF00"/>
                </a:solidFill>
                <a:latin typeface="Krone" charset="0"/>
              </a:rPr>
              <a:t>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ko-KR" altLang="en-US" sz="2000">
                <a:solidFill>
                  <a:srgbClr val="FFFF00"/>
                </a:solidFill>
                <a:latin typeface="Krone" charset="0"/>
              </a:rPr>
              <a:t>지역</a:t>
            </a:r>
            <a:endParaRPr lang="en-US" altLang="ko-KR" sz="2000">
              <a:solidFill>
                <a:srgbClr val="FFFF00"/>
              </a:solidFill>
              <a:latin typeface="Krone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ko-KR" altLang="en-US" sz="2000">
                <a:solidFill>
                  <a:srgbClr val="FFFF00"/>
                </a:solidFill>
                <a:latin typeface="Krone" charset="0"/>
              </a:rPr>
              <a:t>경유</a:t>
            </a:r>
            <a:endParaRPr lang="en-US" altLang="ko-KR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45076" name="Rectangle 20">
            <a:extLst>
              <a:ext uri="{FF2B5EF4-FFF2-40B4-BE49-F238E27FC236}">
                <a16:creationId xmlns:a16="http://schemas.microsoft.com/office/drawing/2014/main" id="{EA81716A-CA08-544F-A0AE-5C56A64F0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822325"/>
            <a:ext cx="2608263" cy="5778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ko-KR" sz="2000">
                <a:solidFill>
                  <a:srgbClr val="FAFD00"/>
                </a:solidFill>
                <a:latin typeface="Krone" charset="0"/>
              </a:rPr>
              <a:t>3. </a:t>
            </a:r>
            <a:r>
              <a:rPr lang="ko-KR" altLang="en-US" sz="2000">
                <a:solidFill>
                  <a:srgbClr val="FAFD00"/>
                </a:solidFill>
                <a:latin typeface="Krone" charset="0"/>
              </a:rPr>
              <a:t>가버나움에서의</a:t>
            </a:r>
            <a:r>
              <a:rPr lang="en-US" altLang="ko-KR" sz="2000">
                <a:solidFill>
                  <a:srgbClr val="FAFD00"/>
                </a:solidFill>
                <a:latin typeface="Krone" charset="0"/>
              </a:rPr>
              <a:t>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ko-KR" altLang="en-US" sz="2000">
                <a:solidFill>
                  <a:srgbClr val="FAFD00"/>
                </a:solidFill>
                <a:latin typeface="Krone" charset="0"/>
              </a:rPr>
              <a:t>갈리리</a:t>
            </a:r>
            <a:r>
              <a:rPr lang="en-US" altLang="ko-KR" sz="2000">
                <a:solidFill>
                  <a:srgbClr val="FAFD00"/>
                </a:solidFill>
                <a:latin typeface="Krone" charset="0"/>
              </a:rPr>
              <a:t> </a:t>
            </a:r>
            <a:r>
              <a:rPr lang="ko-KR" altLang="en-US" sz="2000">
                <a:solidFill>
                  <a:srgbClr val="FAFD00"/>
                </a:solidFill>
                <a:latin typeface="Krone" charset="0"/>
              </a:rPr>
              <a:t>사역</a:t>
            </a:r>
            <a:endParaRPr lang="en-US" altLang="ko-KR" sz="2000">
              <a:solidFill>
                <a:srgbClr val="FAFD00"/>
              </a:solidFill>
              <a:latin typeface="Krone" charset="0"/>
            </a:endParaRPr>
          </a:p>
        </p:txBody>
      </p:sp>
      <p:sp>
        <p:nvSpPr>
          <p:cNvPr id="45077" name="Line 21">
            <a:extLst>
              <a:ext uri="{FF2B5EF4-FFF2-40B4-BE49-F238E27FC236}">
                <a16:creationId xmlns:a16="http://schemas.microsoft.com/office/drawing/2014/main" id="{8BAA632C-6F2D-4044-B740-D7FED7220C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45078" name="Group 22">
            <a:extLst>
              <a:ext uri="{FF2B5EF4-FFF2-40B4-BE49-F238E27FC236}">
                <a16:creationId xmlns:a16="http://schemas.microsoft.com/office/drawing/2014/main" id="{881E4E09-9DE2-C941-8528-53D481055165}"/>
              </a:ext>
            </a:extLst>
          </p:cNvPr>
          <p:cNvGrpSpPr>
            <a:grpSpLocks/>
          </p:cNvGrpSpPr>
          <p:nvPr/>
        </p:nvGrpSpPr>
        <p:grpSpPr bwMode="auto">
          <a:xfrm>
            <a:off x="5588000" y="2255838"/>
            <a:ext cx="3405188" cy="1079500"/>
            <a:chOff x="3520" y="1421"/>
            <a:chExt cx="2145" cy="680"/>
          </a:xfrm>
        </p:grpSpPr>
        <p:sp>
          <p:nvSpPr>
            <p:cNvPr id="45079" name="Rectangle 23">
              <a:extLst>
                <a:ext uri="{FF2B5EF4-FFF2-40B4-BE49-F238E27FC236}">
                  <a16:creationId xmlns:a16="http://schemas.microsoft.com/office/drawing/2014/main" id="{926E249F-7F82-5748-AC18-0DA73A32D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8" y="1531"/>
              <a:ext cx="1577" cy="36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chemeClr val="tx1"/>
                  </a:solidFill>
                  <a:latin typeface="Krone" charset="0"/>
                  <a:ea typeface="굴림" charset="0"/>
                </a:rPr>
                <a:t>4.      </a:t>
              </a:r>
              <a:r>
                <a:rPr lang="ko-KR" altLang="en-US" sz="2000">
                  <a:solidFill>
                    <a:srgbClr val="FFFF00"/>
                  </a:solidFill>
                  <a:latin typeface="Krone" charset="0"/>
                  <a:ea typeface="굴림" charset="0"/>
                </a:rPr>
                <a:t>페레아</a:t>
              </a:r>
              <a:endParaRPr lang="en-US" altLang="ko-KR" sz="2000">
                <a:solidFill>
                  <a:schemeClr val="tx1"/>
                </a:solidFill>
                <a:latin typeface="Krone" charset="0"/>
                <a:ea typeface="굴림" charset="0"/>
              </a:endParaRPr>
            </a:p>
            <a:p>
              <a:pPr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chemeClr val="tx1"/>
                  </a:solidFill>
                  <a:latin typeface="Krone" charset="0"/>
                  <a:ea typeface="굴림" charset="0"/>
                </a:rPr>
                <a:t>    </a:t>
              </a:r>
              <a:r>
                <a:rPr lang="ko-KR" altLang="en-US" sz="2000">
                  <a:solidFill>
                    <a:schemeClr val="tx1"/>
                  </a:solidFill>
                  <a:latin typeface="Krone" charset="0"/>
                  <a:ea typeface="굴림" charset="0"/>
                </a:rPr>
                <a:t>사역</a:t>
              </a:r>
              <a:endParaRPr lang="en-US" altLang="ko-KR" sz="2000">
                <a:solidFill>
                  <a:schemeClr val="tx1"/>
                </a:solidFill>
                <a:latin typeface="Krone" charset="0"/>
                <a:ea typeface="굴림" charset="0"/>
              </a:endParaRPr>
            </a:p>
          </p:txBody>
        </p:sp>
        <p:sp>
          <p:nvSpPr>
            <p:cNvPr id="45080" name="Line 24">
              <a:extLst>
                <a:ext uri="{FF2B5EF4-FFF2-40B4-BE49-F238E27FC236}">
                  <a16:creationId xmlns:a16="http://schemas.microsoft.com/office/drawing/2014/main" id="{B5D79402-33AB-BB41-BF3B-BFF7052A17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20" y="1701"/>
              <a:ext cx="533" cy="40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45081" name="Oval 25">
              <a:extLst>
                <a:ext uri="{FF2B5EF4-FFF2-40B4-BE49-F238E27FC236}">
                  <a16:creationId xmlns:a16="http://schemas.microsoft.com/office/drawing/2014/main" id="{AEFBA1DE-0BB3-3248-B128-AE1E1DBC2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0" y="1421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45082" name="Line 26">
            <a:extLst>
              <a:ext uri="{FF2B5EF4-FFF2-40B4-BE49-F238E27FC236}">
                <a16:creationId xmlns:a16="http://schemas.microsoft.com/office/drawing/2014/main" id="{54C37A50-1FC7-2D4F-9543-4FFC084BED9E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83" name="Rectangle 27">
            <a:extLst>
              <a:ext uri="{FF2B5EF4-FFF2-40B4-BE49-F238E27FC236}">
                <a16:creationId xmlns:a16="http://schemas.microsoft.com/office/drawing/2014/main" id="{EC2C15E2-DCF6-8D43-8FC4-3F7F5B796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915025"/>
            <a:ext cx="8408987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엉겅퀴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모양의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예수님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여행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경로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sp>
        <p:nvSpPr>
          <p:cNvPr id="45084" name="Text Box 28">
            <a:extLst>
              <a:ext uri="{FF2B5EF4-FFF2-40B4-BE49-F238E27FC236}">
                <a16:creationId xmlns:a16="http://schemas.microsoft.com/office/drawing/2014/main" id="{DB28057B-E92F-5340-962A-7D40844DB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눅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19:1</a:t>
            </a:r>
          </a:p>
        </p:txBody>
      </p:sp>
      <p:sp>
        <p:nvSpPr>
          <p:cNvPr id="45085" name="AutoShape 29">
            <a:extLst>
              <a:ext uri="{FF2B5EF4-FFF2-40B4-BE49-F238E27FC236}">
                <a16:creationId xmlns:a16="http://schemas.microsoft.com/office/drawing/2014/main" id="{9AFEDC82-EB03-6C45-874B-0B8B9F1A8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86" name="Rectangle 30">
            <a:extLst>
              <a:ext uri="{FF2B5EF4-FFF2-40B4-BE49-F238E27FC236}">
                <a16:creationId xmlns:a16="http://schemas.microsoft.com/office/drawing/2014/main" id="{2E26A087-9158-B84A-988F-3262DC907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87" name="Line 31">
            <a:extLst>
              <a:ext uri="{FF2B5EF4-FFF2-40B4-BE49-F238E27FC236}">
                <a16:creationId xmlns:a16="http://schemas.microsoft.com/office/drawing/2014/main" id="{5AE887A1-B89E-C046-A9E3-3AAC395FD75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88" name="Line 32">
            <a:extLst>
              <a:ext uri="{FF2B5EF4-FFF2-40B4-BE49-F238E27FC236}">
                <a16:creationId xmlns:a16="http://schemas.microsoft.com/office/drawing/2014/main" id="{8E33DA36-6D07-074C-8944-BC23938D178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89" name="Line 33">
            <a:extLst>
              <a:ext uri="{FF2B5EF4-FFF2-40B4-BE49-F238E27FC236}">
                <a16:creationId xmlns:a16="http://schemas.microsoft.com/office/drawing/2014/main" id="{5D54DF30-1D26-164E-B608-D021A97CD9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90" name="Line 34">
            <a:extLst>
              <a:ext uri="{FF2B5EF4-FFF2-40B4-BE49-F238E27FC236}">
                <a16:creationId xmlns:a16="http://schemas.microsoft.com/office/drawing/2014/main" id="{C99C00D1-28DA-C44E-8760-1911622AAE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91" name="Line 35">
            <a:extLst>
              <a:ext uri="{FF2B5EF4-FFF2-40B4-BE49-F238E27FC236}">
                <a16:creationId xmlns:a16="http://schemas.microsoft.com/office/drawing/2014/main" id="{117DE50E-4FDD-E343-AF47-359262E0EB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92" name="Rectangle 36">
            <a:extLst>
              <a:ext uri="{FF2B5EF4-FFF2-40B4-BE49-F238E27FC236}">
                <a16:creationId xmlns:a16="http://schemas.microsoft.com/office/drawing/2014/main" id="{D12144E2-C69D-5C40-B849-D96FF7FCF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45093" name="Rectangle 37">
            <a:extLst>
              <a:ext uri="{FF2B5EF4-FFF2-40B4-BE49-F238E27FC236}">
                <a16:creationId xmlns:a16="http://schemas.microsoft.com/office/drawing/2014/main" id="{E90C422A-79BA-4446-9389-D37D33152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94" name="Line 38">
            <a:extLst>
              <a:ext uri="{FF2B5EF4-FFF2-40B4-BE49-F238E27FC236}">
                <a16:creationId xmlns:a16="http://schemas.microsoft.com/office/drawing/2014/main" id="{B5399083-DCF1-E244-ADB1-43D0E642336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95" name="Line 39">
            <a:extLst>
              <a:ext uri="{FF2B5EF4-FFF2-40B4-BE49-F238E27FC236}">
                <a16:creationId xmlns:a16="http://schemas.microsoft.com/office/drawing/2014/main" id="{56F46C10-5F3E-8641-A138-5982E1128D5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96" name="Rectangle 40">
            <a:extLst>
              <a:ext uri="{FF2B5EF4-FFF2-40B4-BE49-F238E27FC236}">
                <a16:creationId xmlns:a16="http://schemas.microsoft.com/office/drawing/2014/main" id="{F626679D-8D4D-7345-A897-92238EBDF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97" name="Rectangle 41">
            <a:extLst>
              <a:ext uri="{FF2B5EF4-FFF2-40B4-BE49-F238E27FC236}">
                <a16:creationId xmlns:a16="http://schemas.microsoft.com/office/drawing/2014/main" id="{903FC8A9-B6BF-DF4F-9471-CAA768010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98" name="Rectangle 42">
            <a:extLst>
              <a:ext uri="{FF2B5EF4-FFF2-40B4-BE49-F238E27FC236}">
                <a16:creationId xmlns:a16="http://schemas.microsoft.com/office/drawing/2014/main" id="{47053354-8285-0543-8EEB-A2DD6BE71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45099" name="Text Box 43">
            <a:extLst>
              <a:ext uri="{FF2B5EF4-FFF2-40B4-BE49-F238E27FC236}">
                <a16:creationId xmlns:a16="http://schemas.microsoft.com/office/drawing/2014/main" id="{2C4EEE24-9CA6-A246-97FC-AFC8E585D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45100" name="Oval 44">
            <a:extLst>
              <a:ext uri="{FF2B5EF4-FFF2-40B4-BE49-F238E27FC236}">
                <a16:creationId xmlns:a16="http://schemas.microsoft.com/office/drawing/2014/main" id="{78B67A7E-165F-9E48-98E9-3FE23866D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4188" y="2238375"/>
            <a:ext cx="1911350" cy="4921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101" name="Rectangle 45">
            <a:extLst>
              <a:ext uri="{FF2B5EF4-FFF2-40B4-BE49-F238E27FC236}">
                <a16:creationId xmlns:a16="http://schemas.microsoft.com/office/drawing/2014/main" id="{7FB5BB78-DA02-F540-BB81-FBCBA2973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4022725"/>
            <a:ext cx="2405062" cy="121920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 marL="342900" indent="-3429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r">
              <a:lnSpc>
                <a:spcPct val="55000"/>
              </a:lnSpc>
              <a:spcBef>
                <a:spcPct val="50000"/>
              </a:spcBef>
              <a:buFontTx/>
              <a:buAutoNum type="arabicPeriod"/>
            </a:pPr>
            <a:r>
              <a:rPr lang="ko-KR" altLang="en-US" sz="2000">
                <a:solidFill>
                  <a:srgbClr val="FFFF00"/>
                </a:solidFill>
                <a:latin typeface="Krone" charset="0"/>
              </a:rPr>
              <a:t>주님의</a:t>
            </a:r>
            <a:r>
              <a:rPr lang="en-US" altLang="ko-KR" sz="2000">
                <a:solidFill>
                  <a:srgbClr val="FFFF00"/>
                </a:solidFill>
                <a:latin typeface="Krone" charset="0"/>
              </a:rPr>
              <a:t>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ko-KR" altLang="en-US" sz="2000">
                <a:solidFill>
                  <a:srgbClr val="FFFF00"/>
                </a:solidFill>
                <a:latin typeface="Krone" charset="0"/>
              </a:rPr>
              <a:t>첫번째</a:t>
            </a:r>
            <a:r>
              <a:rPr lang="en-US" altLang="ko-KR" sz="2000">
                <a:solidFill>
                  <a:srgbClr val="FFFF00"/>
                </a:solidFill>
                <a:latin typeface="Krone" charset="0"/>
              </a:rPr>
              <a:t>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ko-KR" altLang="en-US" sz="2000">
                <a:solidFill>
                  <a:srgbClr val="FFFF00"/>
                </a:solidFill>
                <a:latin typeface="Krone" charset="0"/>
              </a:rPr>
              <a:t>예루살렘</a:t>
            </a:r>
            <a:endParaRPr lang="en-US" altLang="ko-KR" sz="2000">
              <a:solidFill>
                <a:srgbClr val="FFFF00"/>
              </a:solidFill>
              <a:latin typeface="Krone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ko-KR" altLang="en-US" sz="2000">
                <a:solidFill>
                  <a:srgbClr val="FFFF00"/>
                </a:solidFill>
                <a:latin typeface="Krone" charset="0"/>
              </a:rPr>
              <a:t>사역</a:t>
            </a:r>
            <a:endParaRPr lang="en-US" altLang="ko-KR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45102" name="Oval 46">
            <a:extLst>
              <a:ext uri="{FF2B5EF4-FFF2-40B4-BE49-F238E27FC236}">
                <a16:creationId xmlns:a16="http://schemas.microsoft.com/office/drawing/2014/main" id="{662CF055-A04E-4440-8E2C-80B75B107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103" name="Line 47">
            <a:extLst>
              <a:ext uri="{FF2B5EF4-FFF2-40B4-BE49-F238E27FC236}">
                <a16:creationId xmlns:a16="http://schemas.microsoft.com/office/drawing/2014/main" id="{04184E4F-9996-934B-B554-58A956464A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104" name="Rectangle 48">
            <a:extLst>
              <a:ext uri="{FF2B5EF4-FFF2-40B4-BE49-F238E27FC236}">
                <a16:creationId xmlns:a16="http://schemas.microsoft.com/office/drawing/2014/main" id="{C94C4C10-D685-A145-8CB0-B3D14C18D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5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0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>
            <a:extLst>
              <a:ext uri="{FF2B5EF4-FFF2-40B4-BE49-F238E27FC236}">
                <a16:creationId xmlns:a16="http://schemas.microsoft.com/office/drawing/2014/main" id="{667AD59A-0B20-504B-AF3D-E8D21DB0B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5595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6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46083" name="Text Box 3">
            <a:extLst>
              <a:ext uri="{FF2B5EF4-FFF2-40B4-BE49-F238E27FC236}">
                <a16:creationId xmlns:a16="http://schemas.microsoft.com/office/drawing/2014/main" id="{88B721B7-801D-DC47-AB5D-43EE09CEF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988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눅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19:2-10</a:t>
            </a: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6E8925BE-3F4B-D948-B817-E75E3D253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46085" name="Text Box 5">
            <a:extLst>
              <a:ext uri="{FF2B5EF4-FFF2-40B4-BE49-F238E27FC236}">
                <a16:creationId xmlns:a16="http://schemas.microsoft.com/office/drawing/2014/main" id="{7B64A3F6-5D50-854E-B0BA-7DAAB93CA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5EFA7373-3D94-0E4B-B3A9-266D072CB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504825"/>
            <a:ext cx="7991475" cy="5759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7" descr="Sycamore tree in Jericho, tb n062100 sr">
            <a:extLst>
              <a:ext uri="{FF2B5EF4-FFF2-40B4-BE49-F238E27FC236}">
                <a16:creationId xmlns:a16="http://schemas.microsoft.com/office/drawing/2014/main" id="{71464E8D-B298-8E4E-A188-BE30F160A33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522288"/>
            <a:ext cx="7934325" cy="57562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5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088" name="AutoShape 8">
            <a:extLst>
              <a:ext uri="{FF2B5EF4-FFF2-40B4-BE49-F238E27FC236}">
                <a16:creationId xmlns:a16="http://schemas.microsoft.com/office/drawing/2014/main" id="{C3A93E5C-ED3E-C846-8CA9-A3CDD315F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6089" name="Rectangle 9">
            <a:extLst>
              <a:ext uri="{FF2B5EF4-FFF2-40B4-BE49-F238E27FC236}">
                <a16:creationId xmlns:a16="http://schemas.microsoft.com/office/drawing/2014/main" id="{9E6D9AD1-FA8A-CB40-AFCC-DC79D69F1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6090" name="Line 10">
            <a:extLst>
              <a:ext uri="{FF2B5EF4-FFF2-40B4-BE49-F238E27FC236}">
                <a16:creationId xmlns:a16="http://schemas.microsoft.com/office/drawing/2014/main" id="{6353BCC8-EA30-EF43-8607-B328B6AC0C6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6091" name="Line 11">
            <a:extLst>
              <a:ext uri="{FF2B5EF4-FFF2-40B4-BE49-F238E27FC236}">
                <a16:creationId xmlns:a16="http://schemas.microsoft.com/office/drawing/2014/main" id="{5FB09C0C-50B6-4040-B5A3-18829E6054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6092" name="Line 12">
            <a:extLst>
              <a:ext uri="{FF2B5EF4-FFF2-40B4-BE49-F238E27FC236}">
                <a16:creationId xmlns:a16="http://schemas.microsoft.com/office/drawing/2014/main" id="{AA1F8904-0C8D-964B-8244-C8E1E8A866D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6093" name="Line 13">
            <a:extLst>
              <a:ext uri="{FF2B5EF4-FFF2-40B4-BE49-F238E27FC236}">
                <a16:creationId xmlns:a16="http://schemas.microsoft.com/office/drawing/2014/main" id="{1623BD89-5174-624B-8BD8-3DA6A022804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6094" name="Line 14">
            <a:extLst>
              <a:ext uri="{FF2B5EF4-FFF2-40B4-BE49-F238E27FC236}">
                <a16:creationId xmlns:a16="http://schemas.microsoft.com/office/drawing/2014/main" id="{97D271D5-E862-2045-A096-297655A4A4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6095" name="Rectangle 15">
            <a:extLst>
              <a:ext uri="{FF2B5EF4-FFF2-40B4-BE49-F238E27FC236}">
                <a16:creationId xmlns:a16="http://schemas.microsoft.com/office/drawing/2014/main" id="{4491D1F9-F03F-6F41-B5CC-8C7574597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46096" name="Rectangle 16">
            <a:extLst>
              <a:ext uri="{FF2B5EF4-FFF2-40B4-BE49-F238E27FC236}">
                <a16:creationId xmlns:a16="http://schemas.microsoft.com/office/drawing/2014/main" id="{49646A06-05F4-C84E-BA52-7201ADEAA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6097" name="Line 17">
            <a:extLst>
              <a:ext uri="{FF2B5EF4-FFF2-40B4-BE49-F238E27FC236}">
                <a16:creationId xmlns:a16="http://schemas.microsoft.com/office/drawing/2014/main" id="{DE6D4BFE-AF87-E14A-9A3E-9C42814E10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6098" name="Line 18">
            <a:extLst>
              <a:ext uri="{FF2B5EF4-FFF2-40B4-BE49-F238E27FC236}">
                <a16:creationId xmlns:a16="http://schemas.microsoft.com/office/drawing/2014/main" id="{0B4DF513-E54F-4341-B40A-821F4C55DB2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6099" name="Rectangle 19">
            <a:extLst>
              <a:ext uri="{FF2B5EF4-FFF2-40B4-BE49-F238E27FC236}">
                <a16:creationId xmlns:a16="http://schemas.microsoft.com/office/drawing/2014/main" id="{CDAF0029-82D1-A94D-AE72-1D172640E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6100" name="Rectangle 20">
            <a:extLst>
              <a:ext uri="{FF2B5EF4-FFF2-40B4-BE49-F238E27FC236}">
                <a16:creationId xmlns:a16="http://schemas.microsoft.com/office/drawing/2014/main" id="{666EA76D-D09F-BE49-85EC-DF8CA6B03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6101" name="Rectangle 21">
            <a:extLst>
              <a:ext uri="{FF2B5EF4-FFF2-40B4-BE49-F238E27FC236}">
                <a16:creationId xmlns:a16="http://schemas.microsoft.com/office/drawing/2014/main" id="{FA0D2441-269A-8C4A-AC5A-60F727105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46102" name="Text Box 22">
            <a:extLst>
              <a:ext uri="{FF2B5EF4-FFF2-40B4-BE49-F238E27FC236}">
                <a16:creationId xmlns:a16="http://schemas.microsoft.com/office/drawing/2014/main" id="{0407B381-9E54-AE45-89F5-A5DE73174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예수님은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그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땅을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여행하셨다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.:</a:t>
            </a:r>
          </a:p>
        </p:txBody>
      </p:sp>
      <p:sp>
        <p:nvSpPr>
          <p:cNvPr id="46103" name="Text Box 23">
            <a:extLst>
              <a:ext uri="{FF2B5EF4-FFF2-40B4-BE49-F238E27FC236}">
                <a16:creationId xmlns:a16="http://schemas.microsoft.com/office/drawing/2014/main" id="{3AD5907F-9766-3F45-BEDA-CE3ABB9C0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뽕나무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위의</a:t>
            </a: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chemeClr val="tx1"/>
                </a:solidFill>
                <a:latin typeface="Comic Sans MS" charset="0"/>
                <a:ea typeface="굴림" charset="0"/>
              </a:rPr>
              <a:t>삭개오</a:t>
            </a:r>
            <a:endParaRPr lang="en-US" altLang="ko-KR" sz="2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46104" name="Text Box 24">
            <a:extLst>
              <a:ext uri="{FF2B5EF4-FFF2-40B4-BE49-F238E27FC236}">
                <a16:creationId xmlns:a16="http://schemas.microsoft.com/office/drawing/2014/main" id="{09BE0961-4361-E04A-9AE9-2EB888761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39921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0F7DE0B3-EA23-5340-B844-4678373D1CB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829FCD64-CB54-A44C-B339-7BF5DADDF955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47108" name="Oval 4">
              <a:extLst>
                <a:ext uri="{FF2B5EF4-FFF2-40B4-BE49-F238E27FC236}">
                  <a16:creationId xmlns:a16="http://schemas.microsoft.com/office/drawing/2014/main" id="{88EA67DB-6BF6-2C46-872D-2EDB10F6D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47109" name="Oval 5">
              <a:extLst>
                <a:ext uri="{FF2B5EF4-FFF2-40B4-BE49-F238E27FC236}">
                  <a16:creationId xmlns:a16="http://schemas.microsoft.com/office/drawing/2014/main" id="{14F62FC3-66ED-874F-A25A-6767E050B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47110" name="Oval 6">
              <a:extLst>
                <a:ext uri="{FF2B5EF4-FFF2-40B4-BE49-F238E27FC236}">
                  <a16:creationId xmlns:a16="http://schemas.microsoft.com/office/drawing/2014/main" id="{DD022483-E7CB-9848-AF01-4182562EE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47111" name="Oval 7">
              <a:extLst>
                <a:ext uri="{FF2B5EF4-FFF2-40B4-BE49-F238E27FC236}">
                  <a16:creationId xmlns:a16="http://schemas.microsoft.com/office/drawing/2014/main" id="{3A195B76-DCF0-B344-8FAC-1F4B0F03C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47112" name="Rectangle 8">
            <a:extLst>
              <a:ext uri="{FF2B5EF4-FFF2-40B4-BE49-F238E27FC236}">
                <a16:creationId xmlns:a16="http://schemas.microsoft.com/office/drawing/2014/main" id="{A2F4E807-0135-0345-9A70-2A7759D82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13" name="Oval 9">
            <a:extLst>
              <a:ext uri="{FF2B5EF4-FFF2-40B4-BE49-F238E27FC236}">
                <a16:creationId xmlns:a16="http://schemas.microsoft.com/office/drawing/2014/main" id="{8BF40EA3-6BBC-F14B-B09F-C832ED8DD345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14" name="Rectangle 10">
            <a:extLst>
              <a:ext uri="{FF2B5EF4-FFF2-40B4-BE49-F238E27FC236}">
                <a16:creationId xmlns:a16="http://schemas.microsoft.com/office/drawing/2014/main" id="{9A833072-0BD6-704B-B288-EE15618AF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15" name="Line 11">
            <a:extLst>
              <a:ext uri="{FF2B5EF4-FFF2-40B4-BE49-F238E27FC236}">
                <a16:creationId xmlns:a16="http://schemas.microsoft.com/office/drawing/2014/main" id="{9BA7DE79-8A7B-F74E-B9D7-563B16E5A2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16" name="Line 12">
            <a:extLst>
              <a:ext uri="{FF2B5EF4-FFF2-40B4-BE49-F238E27FC236}">
                <a16:creationId xmlns:a16="http://schemas.microsoft.com/office/drawing/2014/main" id="{CBAEAC17-F10B-E84A-A172-ED861D75ED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17" name="Line 13">
            <a:extLst>
              <a:ext uri="{FF2B5EF4-FFF2-40B4-BE49-F238E27FC236}">
                <a16:creationId xmlns:a16="http://schemas.microsoft.com/office/drawing/2014/main" id="{EDBAB5A5-B898-E943-98B5-1F8847579A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18" name="Line 14">
            <a:extLst>
              <a:ext uri="{FF2B5EF4-FFF2-40B4-BE49-F238E27FC236}">
                <a16:creationId xmlns:a16="http://schemas.microsoft.com/office/drawing/2014/main" id="{4076B441-AC25-6240-A26B-1CEBB84EF25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19" name="Line 15">
            <a:extLst>
              <a:ext uri="{FF2B5EF4-FFF2-40B4-BE49-F238E27FC236}">
                <a16:creationId xmlns:a16="http://schemas.microsoft.com/office/drawing/2014/main" id="{0A5176AD-6BDF-284D-8D42-9FD237B57B0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20" name="Line 16">
            <a:extLst>
              <a:ext uri="{FF2B5EF4-FFF2-40B4-BE49-F238E27FC236}">
                <a16:creationId xmlns:a16="http://schemas.microsoft.com/office/drawing/2014/main" id="{C9095F8E-1E22-F541-82E0-741CBFC620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21" name="Line 17">
            <a:extLst>
              <a:ext uri="{FF2B5EF4-FFF2-40B4-BE49-F238E27FC236}">
                <a16:creationId xmlns:a16="http://schemas.microsoft.com/office/drawing/2014/main" id="{C5604947-CF0F-EE4E-928B-34035D6B58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22" name="Line 18">
            <a:extLst>
              <a:ext uri="{FF2B5EF4-FFF2-40B4-BE49-F238E27FC236}">
                <a16:creationId xmlns:a16="http://schemas.microsoft.com/office/drawing/2014/main" id="{EEB625D9-9600-2044-A26A-5878ECB786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23" name="Rectangle 19">
            <a:extLst>
              <a:ext uri="{FF2B5EF4-FFF2-40B4-BE49-F238E27FC236}">
                <a16:creationId xmlns:a16="http://schemas.microsoft.com/office/drawing/2014/main" id="{B5AD4155-186B-4B4F-97C9-9B0DEEE55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449513"/>
            <a:ext cx="2062162" cy="898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AFD00"/>
                </a:solidFill>
                <a:latin typeface="Krone" charset="0"/>
                <a:ea typeface="굴림" charset="0"/>
              </a:rPr>
              <a:t>2. </a:t>
            </a:r>
            <a:r>
              <a:rPr lang="ko-KR" altLang="en-US" sz="2000">
                <a:solidFill>
                  <a:srgbClr val="FAFD00"/>
                </a:solidFill>
                <a:latin typeface="Krone" charset="0"/>
                <a:ea typeface="굴림" charset="0"/>
              </a:rPr>
              <a:t>사마리아</a:t>
            </a:r>
            <a:endParaRPr lang="en-US" altLang="ko-KR" sz="2000">
              <a:solidFill>
                <a:srgbClr val="FAFD00"/>
              </a:solidFill>
              <a:latin typeface="Krone" charset="0"/>
              <a:ea typeface="굴림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ko-KR" altLang="en-US" sz="2000">
                <a:solidFill>
                  <a:srgbClr val="FAFD00"/>
                </a:solidFill>
                <a:latin typeface="Krone" charset="0"/>
                <a:ea typeface="굴림" charset="0"/>
              </a:rPr>
              <a:t>지역</a:t>
            </a:r>
            <a:endParaRPr lang="en-US" altLang="ko-KR" sz="2000">
              <a:solidFill>
                <a:srgbClr val="FAFD00"/>
              </a:solidFill>
              <a:latin typeface="Krone" charset="0"/>
              <a:ea typeface="굴림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ko-KR" altLang="en-US" sz="2000">
                <a:solidFill>
                  <a:srgbClr val="FAFD00"/>
                </a:solidFill>
                <a:latin typeface="Krone" charset="0"/>
                <a:ea typeface="굴림" charset="0"/>
              </a:rPr>
              <a:t>경유</a:t>
            </a:r>
            <a:endParaRPr lang="en-US" altLang="ko-KR" sz="2000">
              <a:solidFill>
                <a:srgbClr val="FAFD00"/>
              </a:solidFill>
              <a:latin typeface="Krone" charset="0"/>
              <a:ea typeface="굴림" charset="0"/>
            </a:endParaRPr>
          </a:p>
        </p:txBody>
      </p:sp>
      <p:sp>
        <p:nvSpPr>
          <p:cNvPr id="47124" name="Rectangle 20">
            <a:extLst>
              <a:ext uri="{FF2B5EF4-FFF2-40B4-BE49-F238E27FC236}">
                <a16:creationId xmlns:a16="http://schemas.microsoft.com/office/drawing/2014/main" id="{4251E7AD-D502-1442-8350-9F59B351B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822325"/>
            <a:ext cx="2608263" cy="5778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AFD00"/>
                </a:solidFill>
                <a:latin typeface="Krone" charset="0"/>
                <a:ea typeface="굴림" charset="0"/>
              </a:rPr>
              <a:t>3. </a:t>
            </a:r>
            <a:r>
              <a:rPr lang="ko-KR" altLang="en-US" sz="2000">
                <a:solidFill>
                  <a:srgbClr val="FAFD00"/>
                </a:solidFill>
                <a:latin typeface="Krone" charset="0"/>
                <a:ea typeface="굴림" charset="0"/>
              </a:rPr>
              <a:t>가버나움에서의</a:t>
            </a:r>
            <a:endParaRPr lang="en-US" altLang="ko-KR" sz="2000">
              <a:solidFill>
                <a:srgbClr val="FAFD00"/>
              </a:solidFill>
              <a:latin typeface="Krone" charset="0"/>
              <a:ea typeface="굴림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AFD00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rgbClr val="FAFD00"/>
                </a:solidFill>
                <a:latin typeface="Krone" charset="0"/>
                <a:ea typeface="굴림" charset="0"/>
              </a:rPr>
              <a:t>갈릴리</a:t>
            </a:r>
            <a:r>
              <a:rPr lang="en-US" altLang="ko-KR" sz="2000">
                <a:solidFill>
                  <a:srgbClr val="FAFD00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rgbClr val="FAFD00"/>
                </a:solidFill>
                <a:latin typeface="Krone" charset="0"/>
                <a:ea typeface="굴림" charset="0"/>
              </a:rPr>
              <a:t>사역</a:t>
            </a:r>
            <a:endParaRPr lang="en-US" altLang="ko-KR" sz="2000">
              <a:solidFill>
                <a:srgbClr val="FAFD00"/>
              </a:solidFill>
              <a:latin typeface="Krone" charset="0"/>
              <a:ea typeface="굴림" charset="0"/>
            </a:endParaRPr>
          </a:p>
        </p:txBody>
      </p:sp>
      <p:sp>
        <p:nvSpPr>
          <p:cNvPr id="47125" name="Rectangle 21">
            <a:extLst>
              <a:ext uri="{FF2B5EF4-FFF2-40B4-BE49-F238E27FC236}">
                <a16:creationId xmlns:a16="http://schemas.microsoft.com/office/drawing/2014/main" id="{A971E0AE-B100-724E-A8F9-D838FEB83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9700" y="2430463"/>
            <a:ext cx="2503488" cy="5778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AFD00"/>
                </a:solidFill>
                <a:latin typeface="Krone" charset="0"/>
                <a:ea typeface="굴림" charset="0"/>
              </a:rPr>
              <a:t>4. </a:t>
            </a:r>
            <a:r>
              <a:rPr lang="ko-KR" altLang="en-US" sz="2000">
                <a:solidFill>
                  <a:srgbClr val="FAFD00"/>
                </a:solidFill>
                <a:latin typeface="Krone" charset="0"/>
                <a:ea typeface="굴림" charset="0"/>
              </a:rPr>
              <a:t>페레아</a:t>
            </a:r>
            <a:endParaRPr lang="en-US" altLang="ko-KR" sz="2000">
              <a:solidFill>
                <a:srgbClr val="FAFD00"/>
              </a:solidFill>
              <a:latin typeface="Krone" charset="0"/>
              <a:ea typeface="굴림" charset="0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AFD00"/>
                </a:solidFill>
                <a:latin typeface="Krone" charset="0"/>
                <a:ea typeface="굴림" charset="0"/>
              </a:rPr>
              <a:t>    </a:t>
            </a:r>
            <a:r>
              <a:rPr lang="ko-KR" altLang="en-US" sz="2000">
                <a:solidFill>
                  <a:srgbClr val="FAFD00"/>
                </a:solidFill>
                <a:latin typeface="Krone" charset="0"/>
                <a:ea typeface="굴림" charset="0"/>
              </a:rPr>
              <a:t>사역</a:t>
            </a:r>
            <a:endParaRPr lang="en-US" altLang="ko-KR" sz="2000">
              <a:solidFill>
                <a:srgbClr val="FAFD00"/>
              </a:solidFill>
              <a:latin typeface="Krone" charset="0"/>
              <a:ea typeface="굴림" charset="0"/>
            </a:endParaRPr>
          </a:p>
        </p:txBody>
      </p:sp>
      <p:sp>
        <p:nvSpPr>
          <p:cNvPr id="47126" name="Line 22">
            <a:extLst>
              <a:ext uri="{FF2B5EF4-FFF2-40B4-BE49-F238E27FC236}">
                <a16:creationId xmlns:a16="http://schemas.microsoft.com/office/drawing/2014/main" id="{6C12BA6C-A0E3-394B-B136-9B662AAA6FE0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27" name="Line 23">
            <a:extLst>
              <a:ext uri="{FF2B5EF4-FFF2-40B4-BE49-F238E27FC236}">
                <a16:creationId xmlns:a16="http://schemas.microsoft.com/office/drawing/2014/main" id="{0A46B983-5C76-6747-B894-7760B3F3AD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88000" y="2674938"/>
            <a:ext cx="947738" cy="660400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28" name="Line 24">
            <a:extLst>
              <a:ext uri="{FF2B5EF4-FFF2-40B4-BE49-F238E27FC236}">
                <a16:creationId xmlns:a16="http://schemas.microsoft.com/office/drawing/2014/main" id="{BACA7DD4-2534-2F43-B2E0-24947D28A3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29" name="Rectangle 25">
            <a:extLst>
              <a:ext uri="{FF2B5EF4-FFF2-40B4-BE49-F238E27FC236}">
                <a16:creationId xmlns:a16="http://schemas.microsoft.com/office/drawing/2014/main" id="{9175FC5E-0307-094C-9026-164091107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915025"/>
            <a:ext cx="8408987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엉겅퀴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모양의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예수님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여행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경로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  <p:sp>
        <p:nvSpPr>
          <p:cNvPr id="47130" name="Text Box 26">
            <a:extLst>
              <a:ext uri="{FF2B5EF4-FFF2-40B4-BE49-F238E27FC236}">
                <a16:creationId xmlns:a16="http://schemas.microsoft.com/office/drawing/2014/main" id="{8770C5F0-B2C4-3C49-BE7E-244DFF564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마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21:10-14; </a:t>
            </a: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요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12:13</a:t>
            </a:r>
          </a:p>
        </p:txBody>
      </p:sp>
      <p:sp>
        <p:nvSpPr>
          <p:cNvPr id="47131" name="AutoShape 27">
            <a:extLst>
              <a:ext uri="{FF2B5EF4-FFF2-40B4-BE49-F238E27FC236}">
                <a16:creationId xmlns:a16="http://schemas.microsoft.com/office/drawing/2014/main" id="{8C74D6DF-7060-0445-9503-92780040B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32" name="Rectangle 28">
            <a:extLst>
              <a:ext uri="{FF2B5EF4-FFF2-40B4-BE49-F238E27FC236}">
                <a16:creationId xmlns:a16="http://schemas.microsoft.com/office/drawing/2014/main" id="{47DA3766-928A-FA4A-81D6-3383DB56E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33" name="Line 29">
            <a:extLst>
              <a:ext uri="{FF2B5EF4-FFF2-40B4-BE49-F238E27FC236}">
                <a16:creationId xmlns:a16="http://schemas.microsoft.com/office/drawing/2014/main" id="{53A61AD4-9F71-EE48-9BDE-A5F193B7744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34" name="Line 30">
            <a:extLst>
              <a:ext uri="{FF2B5EF4-FFF2-40B4-BE49-F238E27FC236}">
                <a16:creationId xmlns:a16="http://schemas.microsoft.com/office/drawing/2014/main" id="{6C6D7F4C-0902-6A49-A4D0-3F68F1C959B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35" name="Line 31">
            <a:extLst>
              <a:ext uri="{FF2B5EF4-FFF2-40B4-BE49-F238E27FC236}">
                <a16:creationId xmlns:a16="http://schemas.microsoft.com/office/drawing/2014/main" id="{5B14AFB9-B3AC-5D4B-852E-A2AC19F15A4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36" name="Line 32">
            <a:extLst>
              <a:ext uri="{FF2B5EF4-FFF2-40B4-BE49-F238E27FC236}">
                <a16:creationId xmlns:a16="http://schemas.microsoft.com/office/drawing/2014/main" id="{BE36E56E-E31F-7844-A5A5-AF0B2F89B1C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37" name="Line 33">
            <a:extLst>
              <a:ext uri="{FF2B5EF4-FFF2-40B4-BE49-F238E27FC236}">
                <a16:creationId xmlns:a16="http://schemas.microsoft.com/office/drawing/2014/main" id="{6E7E1B8E-E5DC-7B47-84DC-E113F53B56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38" name="Rectangle 34">
            <a:extLst>
              <a:ext uri="{FF2B5EF4-FFF2-40B4-BE49-F238E27FC236}">
                <a16:creationId xmlns:a16="http://schemas.microsoft.com/office/drawing/2014/main" id="{15286CB8-4E99-2C43-BDF4-A142A159D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47139" name="Rectangle 35">
            <a:extLst>
              <a:ext uri="{FF2B5EF4-FFF2-40B4-BE49-F238E27FC236}">
                <a16:creationId xmlns:a16="http://schemas.microsoft.com/office/drawing/2014/main" id="{775CCEC4-CBA8-AD46-947D-EB4B859EE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40" name="Line 36">
            <a:extLst>
              <a:ext uri="{FF2B5EF4-FFF2-40B4-BE49-F238E27FC236}">
                <a16:creationId xmlns:a16="http://schemas.microsoft.com/office/drawing/2014/main" id="{0C363BCD-27F1-2B46-AA76-D7314D17854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41" name="Line 37">
            <a:extLst>
              <a:ext uri="{FF2B5EF4-FFF2-40B4-BE49-F238E27FC236}">
                <a16:creationId xmlns:a16="http://schemas.microsoft.com/office/drawing/2014/main" id="{EB171930-3417-3543-BB8A-A965103640C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42" name="Rectangle 38">
            <a:extLst>
              <a:ext uri="{FF2B5EF4-FFF2-40B4-BE49-F238E27FC236}">
                <a16:creationId xmlns:a16="http://schemas.microsoft.com/office/drawing/2014/main" id="{A307FB3C-08A6-FD4F-BA68-EF665EE8C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43" name="Rectangle 39">
            <a:extLst>
              <a:ext uri="{FF2B5EF4-FFF2-40B4-BE49-F238E27FC236}">
                <a16:creationId xmlns:a16="http://schemas.microsoft.com/office/drawing/2014/main" id="{8FB30975-915E-404E-A003-D39991E2A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44" name="Rectangle 40">
            <a:extLst>
              <a:ext uri="{FF2B5EF4-FFF2-40B4-BE49-F238E27FC236}">
                <a16:creationId xmlns:a16="http://schemas.microsoft.com/office/drawing/2014/main" id="{EA79424F-227B-2E42-BF5C-B30C0873B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47145" name="Text Box 41">
            <a:extLst>
              <a:ext uri="{FF2B5EF4-FFF2-40B4-BE49-F238E27FC236}">
                <a16:creationId xmlns:a16="http://schemas.microsoft.com/office/drawing/2014/main" id="{58963B65-B17A-0746-9912-3533DF4E9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grpSp>
        <p:nvGrpSpPr>
          <p:cNvPr id="47146" name="Group 42">
            <a:extLst>
              <a:ext uri="{FF2B5EF4-FFF2-40B4-BE49-F238E27FC236}">
                <a16:creationId xmlns:a16="http://schemas.microsoft.com/office/drawing/2014/main" id="{5C5ABD31-EFB4-8949-84C7-DDCC7E6E757F}"/>
              </a:ext>
            </a:extLst>
          </p:cNvPr>
          <p:cNvGrpSpPr>
            <a:grpSpLocks/>
          </p:cNvGrpSpPr>
          <p:nvPr/>
        </p:nvGrpSpPr>
        <p:grpSpPr bwMode="auto">
          <a:xfrm>
            <a:off x="4762500" y="4402138"/>
            <a:ext cx="3724275" cy="1312862"/>
            <a:chOff x="3000" y="2773"/>
            <a:chExt cx="2346" cy="827"/>
          </a:xfrm>
        </p:grpSpPr>
        <p:sp>
          <p:nvSpPr>
            <p:cNvPr id="47147" name="Rectangle 43">
              <a:extLst>
                <a:ext uri="{FF2B5EF4-FFF2-40B4-BE49-F238E27FC236}">
                  <a16:creationId xmlns:a16="http://schemas.microsoft.com/office/drawing/2014/main" id="{8B5EA61E-6E06-E74C-8386-51E416650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5" y="3034"/>
              <a:ext cx="1331" cy="5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chemeClr val="tx1"/>
                  </a:solidFill>
                  <a:latin typeface="Krone" charset="0"/>
                  <a:ea typeface="굴림" charset="0"/>
                </a:rPr>
                <a:t> 5. </a:t>
              </a:r>
              <a:r>
                <a:rPr lang="ko-KR" altLang="en-US" sz="2000">
                  <a:solidFill>
                    <a:schemeClr val="tx1"/>
                  </a:solidFill>
                  <a:latin typeface="Krone" charset="0"/>
                  <a:ea typeface="굴림" charset="0"/>
                </a:rPr>
                <a:t>마지막</a:t>
              </a:r>
              <a:endParaRPr lang="en-US" altLang="ko-KR" sz="2000">
                <a:solidFill>
                  <a:schemeClr val="tx1"/>
                </a:solidFill>
                <a:latin typeface="Krone" charset="0"/>
                <a:ea typeface="굴림" charset="0"/>
              </a:endParaRPr>
            </a:p>
            <a:p>
              <a:pPr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F00"/>
                  </a:solidFill>
                  <a:latin typeface="Krone" charset="0"/>
                  <a:ea typeface="굴림" charset="0"/>
                </a:rPr>
                <a:t>   </a:t>
              </a:r>
              <a:r>
                <a:rPr lang="ko-KR" altLang="en-US" sz="2000">
                  <a:solidFill>
                    <a:srgbClr val="FFFF00"/>
                  </a:solidFill>
                  <a:latin typeface="Krone" charset="0"/>
                  <a:ea typeface="굴림" charset="0"/>
                </a:rPr>
                <a:t>예루살렘</a:t>
              </a:r>
              <a:endParaRPr lang="en-US" altLang="ko-KR" sz="2000">
                <a:solidFill>
                  <a:schemeClr val="tx1"/>
                </a:solidFill>
                <a:latin typeface="Krone" charset="0"/>
                <a:ea typeface="굴림" charset="0"/>
              </a:endParaRPr>
            </a:p>
            <a:p>
              <a:pPr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chemeClr val="tx1"/>
                  </a:solidFill>
                  <a:latin typeface="Krone" charset="0"/>
                  <a:ea typeface="굴림" charset="0"/>
                </a:rPr>
                <a:t>   </a:t>
              </a:r>
              <a:r>
                <a:rPr lang="ko-KR" altLang="en-US" sz="2000">
                  <a:solidFill>
                    <a:schemeClr val="tx1"/>
                  </a:solidFill>
                  <a:latin typeface="Krone" charset="0"/>
                  <a:ea typeface="굴림" charset="0"/>
                </a:rPr>
                <a:t>사역</a:t>
              </a:r>
              <a:endParaRPr lang="en-US" altLang="ko-KR" sz="2000">
                <a:solidFill>
                  <a:schemeClr val="tx1"/>
                </a:solidFill>
                <a:latin typeface="Krone" charset="0"/>
                <a:ea typeface="굴림" charset="0"/>
              </a:endParaRPr>
            </a:p>
          </p:txBody>
        </p:sp>
        <p:sp>
          <p:nvSpPr>
            <p:cNvPr id="47148" name="Line 44">
              <a:extLst>
                <a:ext uri="{FF2B5EF4-FFF2-40B4-BE49-F238E27FC236}">
                  <a16:creationId xmlns:a16="http://schemas.microsoft.com/office/drawing/2014/main" id="{F1DAD117-B78C-0043-A7CE-A440E51CC0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00" y="2773"/>
              <a:ext cx="992" cy="28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47149" name="Oval 45">
              <a:extLst>
                <a:ext uri="{FF2B5EF4-FFF2-40B4-BE49-F238E27FC236}">
                  <a16:creationId xmlns:a16="http://schemas.microsoft.com/office/drawing/2014/main" id="{88B6427A-A5C0-8C4D-85AB-DFAB4E566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1" y="2922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47150" name="Oval 46">
            <a:extLst>
              <a:ext uri="{FF2B5EF4-FFF2-40B4-BE49-F238E27FC236}">
                <a16:creationId xmlns:a16="http://schemas.microsoft.com/office/drawing/2014/main" id="{F11ED5CF-A1BE-D840-A73A-C20CCED2E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75" y="4999038"/>
            <a:ext cx="224472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51" name="Rectangle 47">
            <a:extLst>
              <a:ext uri="{FF2B5EF4-FFF2-40B4-BE49-F238E27FC236}">
                <a16:creationId xmlns:a16="http://schemas.microsoft.com/office/drawing/2014/main" id="{6D0C13BE-DC12-874F-8683-BAA223E3C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4022725"/>
            <a:ext cx="2405062" cy="898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00"/>
                </a:solidFill>
                <a:latin typeface="Krone" charset="0"/>
                <a:ea typeface="굴림" charset="0"/>
              </a:rPr>
              <a:t>1.  </a:t>
            </a:r>
            <a:r>
              <a:rPr lang="ko-KR" altLang="en-US" sz="2000">
                <a:solidFill>
                  <a:srgbClr val="FFFF00"/>
                </a:solidFill>
                <a:latin typeface="Krone" charset="0"/>
                <a:ea typeface="굴림" charset="0"/>
              </a:rPr>
              <a:t>주님의</a:t>
            </a:r>
            <a:endParaRPr lang="en-US" altLang="ko-KR" sz="2000">
              <a:solidFill>
                <a:srgbClr val="FFFF00"/>
              </a:solidFill>
              <a:latin typeface="Krone" charset="0"/>
              <a:ea typeface="굴림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ko-KR" altLang="en-US" sz="2000">
                <a:solidFill>
                  <a:srgbClr val="FFFF00"/>
                </a:solidFill>
                <a:latin typeface="Krone" charset="0"/>
                <a:ea typeface="굴림" charset="0"/>
              </a:rPr>
              <a:t>첫번째</a:t>
            </a:r>
            <a:r>
              <a:rPr lang="en-US" altLang="ko-KR" sz="2000">
                <a:solidFill>
                  <a:srgbClr val="FFFF00"/>
                </a:solidFill>
                <a:latin typeface="Krone" charset="0"/>
                <a:ea typeface="굴림" charset="0"/>
              </a:rPr>
              <a:t>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ko-KR" altLang="en-US" sz="2000">
                <a:solidFill>
                  <a:srgbClr val="FFFF00"/>
                </a:solidFill>
                <a:latin typeface="Krone" charset="0"/>
                <a:ea typeface="굴림" charset="0"/>
              </a:rPr>
              <a:t>예루살렘</a:t>
            </a:r>
            <a:r>
              <a:rPr lang="en-US" altLang="ko-KR" sz="2000">
                <a:solidFill>
                  <a:srgbClr val="FFFF00"/>
                </a:solidFill>
                <a:latin typeface="Krone" charset="0"/>
                <a:ea typeface="굴림" charset="0"/>
              </a:rPr>
              <a:t> </a:t>
            </a:r>
            <a:r>
              <a:rPr lang="ko-KR" altLang="en-US" sz="2000">
                <a:solidFill>
                  <a:srgbClr val="FFFF00"/>
                </a:solidFill>
                <a:latin typeface="Krone" charset="0"/>
                <a:ea typeface="굴림" charset="0"/>
              </a:rPr>
              <a:t>사역</a:t>
            </a:r>
            <a:endParaRPr lang="en-US" altLang="ko-KR" sz="2000">
              <a:solidFill>
                <a:srgbClr val="FFFF00"/>
              </a:solidFill>
              <a:latin typeface="Krone" charset="0"/>
              <a:ea typeface="굴림" charset="0"/>
            </a:endParaRPr>
          </a:p>
        </p:txBody>
      </p:sp>
      <p:sp>
        <p:nvSpPr>
          <p:cNvPr id="47152" name="Oval 48">
            <a:extLst>
              <a:ext uri="{FF2B5EF4-FFF2-40B4-BE49-F238E27FC236}">
                <a16:creationId xmlns:a16="http://schemas.microsoft.com/office/drawing/2014/main" id="{08AE7828-E6E6-554B-9079-E13846C07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53" name="Line 49">
            <a:extLst>
              <a:ext uri="{FF2B5EF4-FFF2-40B4-BE49-F238E27FC236}">
                <a16:creationId xmlns:a16="http://schemas.microsoft.com/office/drawing/2014/main" id="{39D84523-E95A-0347-ADF9-EF83609318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54" name="Rectangle 50">
            <a:extLst>
              <a:ext uri="{FF2B5EF4-FFF2-40B4-BE49-F238E27FC236}">
                <a16:creationId xmlns:a16="http://schemas.microsoft.com/office/drawing/2014/main" id="{35231462-4F65-1746-B067-09F6318FB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7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>
            <a:extLst>
              <a:ext uri="{FF2B5EF4-FFF2-40B4-BE49-F238E27FC236}">
                <a16:creationId xmlns:a16="http://schemas.microsoft.com/office/drawing/2014/main" id="{3252CACC-A6B0-6243-A183-F70ABF29D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5" t="5322" r="8870" b="5444"/>
          <a:stretch>
            <a:fillRect/>
          </a:stretch>
        </p:blipFill>
        <p:spPr bwMode="auto">
          <a:xfrm>
            <a:off x="615950" y="525463"/>
            <a:ext cx="8004175" cy="5802312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Rectangle 3">
            <a:extLst>
              <a:ext uri="{FF2B5EF4-FFF2-40B4-BE49-F238E27FC236}">
                <a16:creationId xmlns:a16="http://schemas.microsoft.com/office/drawing/2014/main" id="{772DC5BA-8D38-F344-87F9-E007884CD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5853113"/>
            <a:ext cx="8264525" cy="9048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defRPr/>
            </a:pPr>
            <a:r>
              <a:rPr lang="ko-KR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아브라함의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모리아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산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: </a:t>
            </a:r>
          </a:p>
          <a:p>
            <a:pPr algn="ctr">
              <a:lnSpc>
                <a:spcPct val="95000"/>
              </a:lnSpc>
              <a:defRPr/>
            </a:pPr>
            <a:r>
              <a:rPr lang="ko-KR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유대교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성전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</a:rPr>
              <a:t>유적</a:t>
            </a:r>
            <a:endParaRPr lang="en-US" altLang="ko-KR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</a:endParaRPr>
          </a:p>
        </p:txBody>
      </p:sp>
      <p:sp>
        <p:nvSpPr>
          <p:cNvPr id="48132" name="Text Box 4">
            <a:extLst>
              <a:ext uri="{FF2B5EF4-FFF2-40B4-BE49-F238E27FC236}">
                <a16:creationId xmlns:a16="http://schemas.microsoft.com/office/drawing/2014/main" id="{A72BDAC5-B8A4-BD45-9AA6-CAD463087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마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21:12</a:t>
            </a:r>
            <a:endParaRPr lang="en-US" altLang="ko-KR" sz="12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48133" name="AutoShape 5">
            <a:extLst>
              <a:ext uri="{FF2B5EF4-FFF2-40B4-BE49-F238E27FC236}">
                <a16:creationId xmlns:a16="http://schemas.microsoft.com/office/drawing/2014/main" id="{7F8FD94D-E089-EF49-BEE4-92739767D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8134" name="Rectangle 6">
            <a:extLst>
              <a:ext uri="{FF2B5EF4-FFF2-40B4-BE49-F238E27FC236}">
                <a16:creationId xmlns:a16="http://schemas.microsoft.com/office/drawing/2014/main" id="{826473AF-CF8A-1346-A704-1A958EAF9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8135" name="Line 7">
            <a:extLst>
              <a:ext uri="{FF2B5EF4-FFF2-40B4-BE49-F238E27FC236}">
                <a16:creationId xmlns:a16="http://schemas.microsoft.com/office/drawing/2014/main" id="{C8624D67-D5D0-844D-9795-B83FB5A73F6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8136" name="Line 8">
            <a:extLst>
              <a:ext uri="{FF2B5EF4-FFF2-40B4-BE49-F238E27FC236}">
                <a16:creationId xmlns:a16="http://schemas.microsoft.com/office/drawing/2014/main" id="{74A007BC-49CD-2744-B628-8405C06AB0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8137" name="Line 9">
            <a:extLst>
              <a:ext uri="{FF2B5EF4-FFF2-40B4-BE49-F238E27FC236}">
                <a16:creationId xmlns:a16="http://schemas.microsoft.com/office/drawing/2014/main" id="{9068571C-F683-6B48-8FE7-B4A24AB2B7A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8138" name="Line 10">
            <a:extLst>
              <a:ext uri="{FF2B5EF4-FFF2-40B4-BE49-F238E27FC236}">
                <a16:creationId xmlns:a16="http://schemas.microsoft.com/office/drawing/2014/main" id="{B84EFFE4-C4D7-BA48-98B5-75F6355754A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8139" name="Line 11">
            <a:extLst>
              <a:ext uri="{FF2B5EF4-FFF2-40B4-BE49-F238E27FC236}">
                <a16:creationId xmlns:a16="http://schemas.microsoft.com/office/drawing/2014/main" id="{4E2FC546-BA8D-EE45-9439-B177B89755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8140" name="Rectangle 12">
            <a:extLst>
              <a:ext uri="{FF2B5EF4-FFF2-40B4-BE49-F238E27FC236}">
                <a16:creationId xmlns:a16="http://schemas.microsoft.com/office/drawing/2014/main" id="{C158C783-8E4F-C743-8740-944B45C41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48141" name="Rectangle 13">
            <a:extLst>
              <a:ext uri="{FF2B5EF4-FFF2-40B4-BE49-F238E27FC236}">
                <a16:creationId xmlns:a16="http://schemas.microsoft.com/office/drawing/2014/main" id="{3DECD038-C8FE-D142-86B4-6D55895CD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8142" name="Line 14">
            <a:extLst>
              <a:ext uri="{FF2B5EF4-FFF2-40B4-BE49-F238E27FC236}">
                <a16:creationId xmlns:a16="http://schemas.microsoft.com/office/drawing/2014/main" id="{7D606CDD-C0F8-9D46-B875-6521DDDB7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8143" name="Line 15">
            <a:extLst>
              <a:ext uri="{FF2B5EF4-FFF2-40B4-BE49-F238E27FC236}">
                <a16:creationId xmlns:a16="http://schemas.microsoft.com/office/drawing/2014/main" id="{00BAD413-4462-034D-99F9-BC7E343BE9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8144" name="Rectangle 16">
            <a:extLst>
              <a:ext uri="{FF2B5EF4-FFF2-40B4-BE49-F238E27FC236}">
                <a16:creationId xmlns:a16="http://schemas.microsoft.com/office/drawing/2014/main" id="{A5720179-4901-E841-BBC7-FA1CF42B7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8145" name="Rectangle 17">
            <a:extLst>
              <a:ext uri="{FF2B5EF4-FFF2-40B4-BE49-F238E27FC236}">
                <a16:creationId xmlns:a16="http://schemas.microsoft.com/office/drawing/2014/main" id="{090888AD-5711-AF42-8316-10579A495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8146" name="Rectangle 18">
            <a:extLst>
              <a:ext uri="{FF2B5EF4-FFF2-40B4-BE49-F238E27FC236}">
                <a16:creationId xmlns:a16="http://schemas.microsoft.com/office/drawing/2014/main" id="{2640F978-B50D-264C-8EF5-C7A96B696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48147" name="Text Box 19">
            <a:extLst>
              <a:ext uri="{FF2B5EF4-FFF2-40B4-BE49-F238E27FC236}">
                <a16:creationId xmlns:a16="http://schemas.microsoft.com/office/drawing/2014/main" id="{07F086B0-CD74-9B44-ACB3-8831FC4BF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pic>
        <p:nvPicPr>
          <p:cNvPr id="48148" name="Picture 20">
            <a:extLst>
              <a:ext uri="{FF2B5EF4-FFF2-40B4-BE49-F238E27FC236}">
                <a16:creationId xmlns:a16="http://schemas.microsoft.com/office/drawing/2014/main" id="{5543112A-DEC8-9741-9B85-D315499835A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9695" r="3148" b="7982"/>
          <a:stretch>
            <a:fillRect/>
          </a:stretch>
        </p:blipFill>
        <p:spPr bwMode="auto">
          <a:xfrm>
            <a:off x="5930900" y="1325563"/>
            <a:ext cx="2627313" cy="142716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8149" name="Rectangle 21">
            <a:extLst>
              <a:ext uri="{FF2B5EF4-FFF2-40B4-BE49-F238E27FC236}">
                <a16:creationId xmlns:a16="http://schemas.microsoft.com/office/drawing/2014/main" id="{793948E6-8EA5-9646-8D92-1FD52295D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1441450"/>
            <a:ext cx="2328862" cy="1195388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8150" name="Rectangle 22">
            <a:extLst>
              <a:ext uri="{FF2B5EF4-FFF2-40B4-BE49-F238E27FC236}">
                <a16:creationId xmlns:a16="http://schemas.microsoft.com/office/drawing/2014/main" id="{EBDD70E3-4F36-D342-A585-440131A8E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48151" name="Text Box 23">
            <a:extLst>
              <a:ext uri="{FF2B5EF4-FFF2-40B4-BE49-F238E27FC236}">
                <a16:creationId xmlns:a16="http://schemas.microsoft.com/office/drawing/2014/main" id="{916C2FC2-B4E4-9143-AFDD-3DC8A187C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  <p:sp>
        <p:nvSpPr>
          <p:cNvPr id="48152" name="Text Box 24">
            <a:extLst>
              <a:ext uri="{FF2B5EF4-FFF2-40B4-BE49-F238E27FC236}">
                <a16:creationId xmlns:a16="http://schemas.microsoft.com/office/drawing/2014/main" id="{A056DD27-2C3A-7A40-B624-BAAC1783B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8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8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9989CD00-D364-B441-92BB-2B2E0C37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20713"/>
            <a:ext cx="7900988" cy="56594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Rectangle 3">
            <a:extLst>
              <a:ext uri="{FF2B5EF4-FFF2-40B4-BE49-F238E27FC236}">
                <a16:creationId xmlns:a16="http://schemas.microsoft.com/office/drawing/2014/main" id="{4B2AD30F-412D-5341-B562-A84D6A31D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1900" y="5972175"/>
            <a:ext cx="6634163" cy="774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ko-KR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예수님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시대의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성전이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아직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세워져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있었다면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sp>
        <p:nvSpPr>
          <p:cNvPr id="49156" name="AutoShape 4">
            <a:extLst>
              <a:ext uri="{FF2B5EF4-FFF2-40B4-BE49-F238E27FC236}">
                <a16:creationId xmlns:a16="http://schemas.microsoft.com/office/drawing/2014/main" id="{41FA8AF0-C3E2-3941-B410-F1D959DED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88B863C8-C12E-1E40-97B6-B12D5DD9D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9158" name="Line 6">
            <a:extLst>
              <a:ext uri="{FF2B5EF4-FFF2-40B4-BE49-F238E27FC236}">
                <a16:creationId xmlns:a16="http://schemas.microsoft.com/office/drawing/2014/main" id="{0B811ACA-B232-1A4A-8854-833295DC03E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9159" name="Line 7">
            <a:extLst>
              <a:ext uri="{FF2B5EF4-FFF2-40B4-BE49-F238E27FC236}">
                <a16:creationId xmlns:a16="http://schemas.microsoft.com/office/drawing/2014/main" id="{2FD04EBC-DB6A-A44D-BA9F-138F155682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9160" name="Line 8">
            <a:extLst>
              <a:ext uri="{FF2B5EF4-FFF2-40B4-BE49-F238E27FC236}">
                <a16:creationId xmlns:a16="http://schemas.microsoft.com/office/drawing/2014/main" id="{CA54367C-3EBE-F749-A246-BD3E43B7D31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9161" name="Line 9">
            <a:extLst>
              <a:ext uri="{FF2B5EF4-FFF2-40B4-BE49-F238E27FC236}">
                <a16:creationId xmlns:a16="http://schemas.microsoft.com/office/drawing/2014/main" id="{C653587C-AC7B-C549-B409-C2CA9236CD1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9162" name="Line 10">
            <a:extLst>
              <a:ext uri="{FF2B5EF4-FFF2-40B4-BE49-F238E27FC236}">
                <a16:creationId xmlns:a16="http://schemas.microsoft.com/office/drawing/2014/main" id="{207B83CA-A8CD-1642-8F71-170E5EE4048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9163" name="Rectangle 11">
            <a:extLst>
              <a:ext uri="{FF2B5EF4-FFF2-40B4-BE49-F238E27FC236}">
                <a16:creationId xmlns:a16="http://schemas.microsoft.com/office/drawing/2014/main" id="{2C0D9D2C-CA2B-0340-A1E2-C6959B61B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49164" name="Rectangle 12">
            <a:extLst>
              <a:ext uri="{FF2B5EF4-FFF2-40B4-BE49-F238E27FC236}">
                <a16:creationId xmlns:a16="http://schemas.microsoft.com/office/drawing/2014/main" id="{EBD9BC79-EFDC-224C-B9A1-C8C7F6974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9165" name="Line 13">
            <a:extLst>
              <a:ext uri="{FF2B5EF4-FFF2-40B4-BE49-F238E27FC236}">
                <a16:creationId xmlns:a16="http://schemas.microsoft.com/office/drawing/2014/main" id="{1C8589BB-BFB1-A847-A421-5A0AE5189D2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9166" name="Line 14">
            <a:extLst>
              <a:ext uri="{FF2B5EF4-FFF2-40B4-BE49-F238E27FC236}">
                <a16:creationId xmlns:a16="http://schemas.microsoft.com/office/drawing/2014/main" id="{EC523161-A19B-2F40-A022-33065ACE5C5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9167" name="Rectangle 15">
            <a:extLst>
              <a:ext uri="{FF2B5EF4-FFF2-40B4-BE49-F238E27FC236}">
                <a16:creationId xmlns:a16="http://schemas.microsoft.com/office/drawing/2014/main" id="{419C4F4A-05AB-5E46-85DC-E29D43C92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9168" name="Rectangle 16">
            <a:extLst>
              <a:ext uri="{FF2B5EF4-FFF2-40B4-BE49-F238E27FC236}">
                <a16:creationId xmlns:a16="http://schemas.microsoft.com/office/drawing/2014/main" id="{BF1176DA-9E8E-184D-9127-E69D03AB6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9169" name="Rectangle 17">
            <a:extLst>
              <a:ext uri="{FF2B5EF4-FFF2-40B4-BE49-F238E27FC236}">
                <a16:creationId xmlns:a16="http://schemas.microsoft.com/office/drawing/2014/main" id="{54DCEE08-A096-0345-A7E4-DE0264D73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49170" name="Text Box 18">
            <a:extLst>
              <a:ext uri="{FF2B5EF4-FFF2-40B4-BE49-F238E27FC236}">
                <a16:creationId xmlns:a16="http://schemas.microsoft.com/office/drawing/2014/main" id="{9BC3E695-65F1-C541-997A-5DBB0875B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49171" name="Rectangle 19">
            <a:extLst>
              <a:ext uri="{FF2B5EF4-FFF2-40B4-BE49-F238E27FC236}">
                <a16:creationId xmlns:a16="http://schemas.microsoft.com/office/drawing/2014/main" id="{4221E9BB-878B-BE41-AE5A-F2754D3C9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49172" name="Text Box 20">
            <a:extLst>
              <a:ext uri="{FF2B5EF4-FFF2-40B4-BE49-F238E27FC236}">
                <a16:creationId xmlns:a16="http://schemas.microsoft.com/office/drawing/2014/main" id="{29F0CBD7-3212-174B-A715-2AAE8F46A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마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21:12</a:t>
            </a:r>
            <a:endParaRPr lang="en-US" altLang="ko-KR" sz="12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49173" name="Text Box 21">
            <a:extLst>
              <a:ext uri="{FF2B5EF4-FFF2-40B4-BE49-F238E27FC236}">
                <a16:creationId xmlns:a16="http://schemas.microsoft.com/office/drawing/2014/main" id="{87875D9A-7DD8-CD47-BA39-5B4F9A7D2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94D5AE63-03DB-8845-A746-E297494D4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E2B223AE-0FA3-CC43-A5DF-52ADACB1B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180" name="AutoShape 4">
            <a:extLst>
              <a:ext uri="{FF2B5EF4-FFF2-40B4-BE49-F238E27FC236}">
                <a16:creationId xmlns:a16="http://schemas.microsoft.com/office/drawing/2014/main" id="{341AEB80-558B-D441-B784-D6B218A23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59473E09-2F71-864D-80F7-E55D58320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B9CDC74B-2FD2-2D4E-8628-D09199DAE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914400"/>
            <a:ext cx="13462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b="0">
                <a:solidFill>
                  <a:schemeClr val="accent1"/>
                </a:solidFill>
                <a:latin typeface="Times" charset="0"/>
                <a:ea typeface="굴림" charset="0"/>
              </a:rPr>
              <a:t>   </a:t>
            </a:r>
            <a:r>
              <a:rPr lang="ko-KR" altLang="en-US" sz="3600">
                <a:solidFill>
                  <a:schemeClr val="accent1"/>
                </a:solidFill>
                <a:latin typeface="Times" charset="0"/>
                <a:ea typeface="굴림" charset="0"/>
              </a:rPr>
              <a:t>예수</a:t>
            </a:r>
            <a:endParaRPr lang="en-US" altLang="ko-KR" sz="3600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0183" name="Line 7">
            <a:extLst>
              <a:ext uri="{FF2B5EF4-FFF2-40B4-BE49-F238E27FC236}">
                <a16:creationId xmlns:a16="http://schemas.microsoft.com/office/drawing/2014/main" id="{29F2B01F-396F-9B47-8E98-20AB8B3CB2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184" name="Line 8">
            <a:extLst>
              <a:ext uri="{FF2B5EF4-FFF2-40B4-BE49-F238E27FC236}">
                <a16:creationId xmlns:a16="http://schemas.microsoft.com/office/drawing/2014/main" id="{5F621C20-FB6A-3347-8F37-8322DC492AB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185" name="Line 9">
            <a:extLst>
              <a:ext uri="{FF2B5EF4-FFF2-40B4-BE49-F238E27FC236}">
                <a16:creationId xmlns:a16="http://schemas.microsoft.com/office/drawing/2014/main" id="{A3C28161-EA83-074F-A646-CA8DFD4C3C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186" name="Line 10">
            <a:extLst>
              <a:ext uri="{FF2B5EF4-FFF2-40B4-BE49-F238E27FC236}">
                <a16:creationId xmlns:a16="http://schemas.microsoft.com/office/drawing/2014/main" id="{7A762AA9-395D-5244-81A9-044CFDD374E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187" name="Line 11">
            <a:extLst>
              <a:ext uri="{FF2B5EF4-FFF2-40B4-BE49-F238E27FC236}">
                <a16:creationId xmlns:a16="http://schemas.microsoft.com/office/drawing/2014/main" id="{6FA08AA4-D2E0-EB42-A436-750F903697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188" name="Line 12">
            <a:extLst>
              <a:ext uri="{FF2B5EF4-FFF2-40B4-BE49-F238E27FC236}">
                <a16:creationId xmlns:a16="http://schemas.microsoft.com/office/drawing/2014/main" id="{81C86A5B-F804-2D45-ADC6-ECE9073C6FA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189" name="Line 13">
            <a:extLst>
              <a:ext uri="{FF2B5EF4-FFF2-40B4-BE49-F238E27FC236}">
                <a16:creationId xmlns:a16="http://schemas.microsoft.com/office/drawing/2014/main" id="{C37CA2A1-EF50-1B4D-ADB8-DC64A6A8580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190" name="Rectangle 14">
            <a:extLst>
              <a:ext uri="{FF2B5EF4-FFF2-40B4-BE49-F238E27FC236}">
                <a16:creationId xmlns:a16="http://schemas.microsoft.com/office/drawing/2014/main" id="{969849B1-4E52-0444-93E9-684E4048F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191" name="Rectangle 15">
            <a:extLst>
              <a:ext uri="{FF2B5EF4-FFF2-40B4-BE49-F238E27FC236}">
                <a16:creationId xmlns:a16="http://schemas.microsoft.com/office/drawing/2014/main" id="{2E736F22-187C-BA4B-9F61-79FB4C8BA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1730375"/>
            <a:ext cx="10795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1"/>
                </a:solidFill>
                <a:latin typeface="Times" charset="0"/>
                <a:ea typeface="굴림" charset="0"/>
              </a:rPr>
              <a:t>생애</a:t>
            </a:r>
            <a:endParaRPr lang="en-US" altLang="ko-KR" sz="3600" i="1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0192" name="Rectangle 16">
            <a:extLst>
              <a:ext uri="{FF2B5EF4-FFF2-40B4-BE49-F238E27FC236}">
                <a16:creationId xmlns:a16="http://schemas.microsoft.com/office/drawing/2014/main" id="{A80599F3-46EB-D142-9060-95BD250D3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528762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bg2"/>
                </a:solidFill>
                <a:latin typeface="Times" charset="0"/>
                <a:ea typeface="굴림" charset="0"/>
              </a:rPr>
              <a:t>십자가</a:t>
            </a:r>
            <a:endParaRPr lang="en-US" altLang="ko-KR" sz="3600" i="1">
              <a:solidFill>
                <a:schemeClr val="bg2"/>
              </a:solidFill>
              <a:latin typeface="Times" charset="0"/>
              <a:ea typeface="굴림" charset="0"/>
            </a:endParaRPr>
          </a:p>
        </p:txBody>
      </p:sp>
      <p:sp>
        <p:nvSpPr>
          <p:cNvPr id="50193" name="AutoShape 17">
            <a:extLst>
              <a:ext uri="{FF2B5EF4-FFF2-40B4-BE49-F238E27FC236}">
                <a16:creationId xmlns:a16="http://schemas.microsoft.com/office/drawing/2014/main" id="{70BE2075-C946-834C-8F4A-741A67A92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194" name="Rectangle 18">
            <a:extLst>
              <a:ext uri="{FF2B5EF4-FFF2-40B4-BE49-F238E27FC236}">
                <a16:creationId xmlns:a16="http://schemas.microsoft.com/office/drawing/2014/main" id="{4BBA7AF5-CB67-A042-B905-73B697AE5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50195" name="Line 19">
            <a:extLst>
              <a:ext uri="{FF2B5EF4-FFF2-40B4-BE49-F238E27FC236}">
                <a16:creationId xmlns:a16="http://schemas.microsoft.com/office/drawing/2014/main" id="{7C8EF329-70A9-E14D-B4A1-41012C14BCB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196" name="Rectangle 20">
            <a:extLst>
              <a:ext uri="{FF2B5EF4-FFF2-40B4-BE49-F238E27FC236}">
                <a16:creationId xmlns:a16="http://schemas.microsoft.com/office/drawing/2014/main" id="{406A6D8F-7576-0244-BCFF-9F69DE71C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819400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197" name="Text Box 21">
            <a:extLst>
              <a:ext uri="{FF2B5EF4-FFF2-40B4-BE49-F238E27FC236}">
                <a16:creationId xmlns:a16="http://schemas.microsoft.com/office/drawing/2014/main" id="{A908ADC3-B34D-1448-813F-CFF0CE74B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588" y="2781300"/>
            <a:ext cx="4729162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3200">
                <a:solidFill>
                  <a:srgbClr val="FAFD00"/>
                </a:solidFill>
              </a:rPr>
              <a:t>• </a:t>
            </a:r>
            <a:r>
              <a:rPr lang="ko-KR" altLang="en-US" sz="3200">
                <a:solidFill>
                  <a:srgbClr val="FAFD00"/>
                </a:solidFill>
              </a:rPr>
              <a:t>새</a:t>
            </a:r>
            <a:r>
              <a:rPr lang="en-US" altLang="ko-KR" sz="3200">
                <a:solidFill>
                  <a:srgbClr val="FAFD00"/>
                </a:solidFill>
              </a:rPr>
              <a:t> </a:t>
            </a:r>
            <a:r>
              <a:rPr lang="ko-KR" altLang="en-US" sz="3200">
                <a:solidFill>
                  <a:srgbClr val="FAFD00"/>
                </a:solidFill>
              </a:rPr>
              <a:t>언약</a:t>
            </a:r>
            <a:endParaRPr lang="en-US" altLang="ko-KR" sz="3200">
              <a:solidFill>
                <a:srgbClr val="FAFD00"/>
              </a:solidFill>
            </a:endParaRPr>
          </a:p>
        </p:txBody>
      </p:sp>
      <p:sp>
        <p:nvSpPr>
          <p:cNvPr id="50198" name="Text Box 22">
            <a:extLst>
              <a:ext uri="{FF2B5EF4-FFF2-40B4-BE49-F238E27FC236}">
                <a16:creationId xmlns:a16="http://schemas.microsoft.com/office/drawing/2014/main" id="{D3DC3FA5-55C7-9540-BCB6-1C55E5C2A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마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. 26:28; </a:t>
            </a: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막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14:24; </a:t>
            </a: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눅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22:20</a:t>
            </a:r>
          </a:p>
        </p:txBody>
      </p:sp>
      <p:sp>
        <p:nvSpPr>
          <p:cNvPr id="50199" name="AutoShape 23">
            <a:extLst>
              <a:ext uri="{FF2B5EF4-FFF2-40B4-BE49-F238E27FC236}">
                <a16:creationId xmlns:a16="http://schemas.microsoft.com/office/drawing/2014/main" id="{22265F48-E0DB-F04C-B9FE-A3961B84C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200" name="Rectangle 24">
            <a:extLst>
              <a:ext uri="{FF2B5EF4-FFF2-40B4-BE49-F238E27FC236}">
                <a16:creationId xmlns:a16="http://schemas.microsoft.com/office/drawing/2014/main" id="{AFC690C9-46B6-2543-90E6-8BB95B4B8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201" name="Line 25">
            <a:extLst>
              <a:ext uri="{FF2B5EF4-FFF2-40B4-BE49-F238E27FC236}">
                <a16:creationId xmlns:a16="http://schemas.microsoft.com/office/drawing/2014/main" id="{E547C185-B2CE-7548-9D0A-1DBE4CC4E1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202" name="Line 26">
            <a:extLst>
              <a:ext uri="{FF2B5EF4-FFF2-40B4-BE49-F238E27FC236}">
                <a16:creationId xmlns:a16="http://schemas.microsoft.com/office/drawing/2014/main" id="{E38BC580-94B0-DD46-ACFA-009DC7FB5A8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203" name="Line 27">
            <a:extLst>
              <a:ext uri="{FF2B5EF4-FFF2-40B4-BE49-F238E27FC236}">
                <a16:creationId xmlns:a16="http://schemas.microsoft.com/office/drawing/2014/main" id="{39B2437F-4C46-E74D-8DFB-83798F83BC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204" name="Line 28">
            <a:extLst>
              <a:ext uri="{FF2B5EF4-FFF2-40B4-BE49-F238E27FC236}">
                <a16:creationId xmlns:a16="http://schemas.microsoft.com/office/drawing/2014/main" id="{4FF53965-E198-8242-83F0-A78C1FCCA83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205" name="Line 29">
            <a:extLst>
              <a:ext uri="{FF2B5EF4-FFF2-40B4-BE49-F238E27FC236}">
                <a16:creationId xmlns:a16="http://schemas.microsoft.com/office/drawing/2014/main" id="{AA88BD61-C229-6D4D-A543-5D8BAE4134A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206" name="Rectangle 30">
            <a:extLst>
              <a:ext uri="{FF2B5EF4-FFF2-40B4-BE49-F238E27FC236}">
                <a16:creationId xmlns:a16="http://schemas.microsoft.com/office/drawing/2014/main" id="{5D997DC9-F7D2-2C41-97E5-789D1F37E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50207" name="Rectangle 31">
            <a:extLst>
              <a:ext uri="{FF2B5EF4-FFF2-40B4-BE49-F238E27FC236}">
                <a16:creationId xmlns:a16="http://schemas.microsoft.com/office/drawing/2014/main" id="{50237B6A-72F4-194A-AC35-A3C20C6EB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십자가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50208" name="Rectangle 32">
            <a:extLst>
              <a:ext uri="{FF2B5EF4-FFF2-40B4-BE49-F238E27FC236}">
                <a16:creationId xmlns:a16="http://schemas.microsoft.com/office/drawing/2014/main" id="{F19A30BC-3B38-094F-B06C-C709FEDF5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209" name="Line 33">
            <a:extLst>
              <a:ext uri="{FF2B5EF4-FFF2-40B4-BE49-F238E27FC236}">
                <a16:creationId xmlns:a16="http://schemas.microsoft.com/office/drawing/2014/main" id="{103E1202-E559-F64A-8635-4779D501A2A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210" name="Line 34">
            <a:extLst>
              <a:ext uri="{FF2B5EF4-FFF2-40B4-BE49-F238E27FC236}">
                <a16:creationId xmlns:a16="http://schemas.microsoft.com/office/drawing/2014/main" id="{D06329DD-D977-2443-B959-28F6AAF77E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211" name="Rectangle 35">
            <a:extLst>
              <a:ext uri="{FF2B5EF4-FFF2-40B4-BE49-F238E27FC236}">
                <a16:creationId xmlns:a16="http://schemas.microsoft.com/office/drawing/2014/main" id="{6B2F95BD-0BE5-5240-86EA-C8D9B9D68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212" name="Rectangle 36">
            <a:extLst>
              <a:ext uri="{FF2B5EF4-FFF2-40B4-BE49-F238E27FC236}">
                <a16:creationId xmlns:a16="http://schemas.microsoft.com/office/drawing/2014/main" id="{F6BF8FB5-7366-2541-889B-EE808E822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0213" name="Rectangle 37">
            <a:extLst>
              <a:ext uri="{FF2B5EF4-FFF2-40B4-BE49-F238E27FC236}">
                <a16:creationId xmlns:a16="http://schemas.microsoft.com/office/drawing/2014/main" id="{751D1045-DE10-1040-9AB7-BECF7B206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50214" name="Text Box 38">
            <a:extLst>
              <a:ext uri="{FF2B5EF4-FFF2-40B4-BE49-F238E27FC236}">
                <a16:creationId xmlns:a16="http://schemas.microsoft.com/office/drawing/2014/main" id="{DE161BD3-20A4-AC4F-AB01-3AC86CB9E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50215" name="Rectangle 39">
            <a:extLst>
              <a:ext uri="{FF2B5EF4-FFF2-40B4-BE49-F238E27FC236}">
                <a16:creationId xmlns:a16="http://schemas.microsoft.com/office/drawing/2014/main" id="{09028DC9-941E-DA47-8402-C5907FCB7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50216" name="Text Box 40">
            <a:extLst>
              <a:ext uri="{FF2B5EF4-FFF2-40B4-BE49-F238E27FC236}">
                <a16:creationId xmlns:a16="http://schemas.microsoft.com/office/drawing/2014/main" id="{969FB29B-1515-7D40-BBA3-C904FB5D1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0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2" grpId="0" autoUpdateAnimBg="0"/>
      <p:bldP spid="50196" grpId="0" animBg="1"/>
      <p:bldP spid="50197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7D5C091-403D-8A48-871C-833294B2F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9368873E-CDDA-3041-9325-2F45B0AA3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275" y="6084888"/>
            <a:ext cx="1389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053322F-8450-3A46-B55C-D34073CD9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4" t="20508" r="41418" b="49136"/>
          <a:stretch>
            <a:fillRect/>
          </a:stretch>
        </p:blipFill>
        <p:spPr bwMode="auto">
          <a:xfrm>
            <a:off x="1357313" y="3719513"/>
            <a:ext cx="3236912" cy="23050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 Box 5">
            <a:extLst>
              <a:ext uri="{FF2B5EF4-FFF2-40B4-BE49-F238E27FC236}">
                <a16:creationId xmlns:a16="http://schemas.microsoft.com/office/drawing/2014/main" id="{5765FBAD-F858-6148-85CC-8D2E35960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6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230BAABC-E961-A242-B439-623F7970C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마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. 4:11-16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D387A165-ED1E-984C-9149-83C6A1C60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B04F74D1-00DF-8A4C-848F-D2784F8B4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844550"/>
            <a:ext cx="4138613" cy="25669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9">
            <a:extLst>
              <a:ext uri="{FF2B5EF4-FFF2-40B4-BE49-F238E27FC236}">
                <a16:creationId xmlns:a16="http://schemas.microsoft.com/office/drawing/2014/main" id="{E9C5FCB7-841F-934A-89EA-507AD6D4B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5130" name="Text Box 10">
            <a:extLst>
              <a:ext uri="{FF2B5EF4-FFF2-40B4-BE49-F238E27FC236}">
                <a16:creationId xmlns:a16="http://schemas.microsoft.com/office/drawing/2014/main" id="{72E0BB9F-17E2-0549-8D10-16EF719AB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  <p:pic>
        <p:nvPicPr>
          <p:cNvPr id="5131" name="Picture 11">
            <a:extLst>
              <a:ext uri="{FF2B5EF4-FFF2-40B4-BE49-F238E27FC236}">
                <a16:creationId xmlns:a16="http://schemas.microsoft.com/office/drawing/2014/main" id="{CBF8F17E-6224-2744-820D-018914DD5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6"/>
          <a:stretch>
            <a:fillRect/>
          </a:stretch>
        </p:blipFill>
        <p:spPr bwMode="auto">
          <a:xfrm>
            <a:off x="4964113" y="3657600"/>
            <a:ext cx="3497262" cy="21637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132" name="AutoShape 12">
            <a:extLst>
              <a:ext uri="{FF2B5EF4-FFF2-40B4-BE49-F238E27FC236}">
                <a16:creationId xmlns:a16="http://schemas.microsoft.com/office/drawing/2014/main" id="{3FB084C8-EF27-5246-8018-D786A4D96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33" name="Rectangle 13">
            <a:extLst>
              <a:ext uri="{FF2B5EF4-FFF2-40B4-BE49-F238E27FC236}">
                <a16:creationId xmlns:a16="http://schemas.microsoft.com/office/drawing/2014/main" id="{B730E167-7B4A-8543-9AF3-AF79C8413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34" name="Line 14">
            <a:extLst>
              <a:ext uri="{FF2B5EF4-FFF2-40B4-BE49-F238E27FC236}">
                <a16:creationId xmlns:a16="http://schemas.microsoft.com/office/drawing/2014/main" id="{A2765D0B-3242-8141-8C2E-5AB2B3FAFA0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35" name="Line 15">
            <a:extLst>
              <a:ext uri="{FF2B5EF4-FFF2-40B4-BE49-F238E27FC236}">
                <a16:creationId xmlns:a16="http://schemas.microsoft.com/office/drawing/2014/main" id="{EFC42EFB-4708-D54D-94FA-38C4AD1E1A5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36" name="Line 16">
            <a:extLst>
              <a:ext uri="{FF2B5EF4-FFF2-40B4-BE49-F238E27FC236}">
                <a16:creationId xmlns:a16="http://schemas.microsoft.com/office/drawing/2014/main" id="{68F95FD7-0F54-9D43-A6EE-6DC454DCB6B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37" name="Line 17">
            <a:extLst>
              <a:ext uri="{FF2B5EF4-FFF2-40B4-BE49-F238E27FC236}">
                <a16:creationId xmlns:a16="http://schemas.microsoft.com/office/drawing/2014/main" id="{32F940F4-3DEF-814E-ABA9-CE2A8DB50FC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38" name="Line 18">
            <a:extLst>
              <a:ext uri="{FF2B5EF4-FFF2-40B4-BE49-F238E27FC236}">
                <a16:creationId xmlns:a16="http://schemas.microsoft.com/office/drawing/2014/main" id="{C972CE22-7F1F-2247-BF68-3E59D9033C5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39" name="Rectangle 19">
            <a:extLst>
              <a:ext uri="{FF2B5EF4-FFF2-40B4-BE49-F238E27FC236}">
                <a16:creationId xmlns:a16="http://schemas.microsoft.com/office/drawing/2014/main" id="{AA6F49F7-CD00-A944-ABDB-B9EBFE3D2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5140" name="Rectangle 20">
            <a:extLst>
              <a:ext uri="{FF2B5EF4-FFF2-40B4-BE49-F238E27FC236}">
                <a16:creationId xmlns:a16="http://schemas.microsoft.com/office/drawing/2014/main" id="{F3A9F3A5-445C-4845-BB75-860C7845D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41" name="Line 21">
            <a:extLst>
              <a:ext uri="{FF2B5EF4-FFF2-40B4-BE49-F238E27FC236}">
                <a16:creationId xmlns:a16="http://schemas.microsoft.com/office/drawing/2014/main" id="{8C8B0A71-9D31-E442-92DB-07E008752B2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42" name="Line 22">
            <a:extLst>
              <a:ext uri="{FF2B5EF4-FFF2-40B4-BE49-F238E27FC236}">
                <a16:creationId xmlns:a16="http://schemas.microsoft.com/office/drawing/2014/main" id="{134044C3-200A-3545-ADE9-79A2ECC56D2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43" name="Rectangle 23">
            <a:extLst>
              <a:ext uri="{FF2B5EF4-FFF2-40B4-BE49-F238E27FC236}">
                <a16:creationId xmlns:a16="http://schemas.microsoft.com/office/drawing/2014/main" id="{10A3D25C-BD47-8A48-95BB-344E811E6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44" name="Rectangle 24">
            <a:extLst>
              <a:ext uri="{FF2B5EF4-FFF2-40B4-BE49-F238E27FC236}">
                <a16:creationId xmlns:a16="http://schemas.microsoft.com/office/drawing/2014/main" id="{A7E85E81-4341-F449-A442-DFBC975F4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45" name="Rectangle 25">
            <a:extLst>
              <a:ext uri="{FF2B5EF4-FFF2-40B4-BE49-F238E27FC236}">
                <a16:creationId xmlns:a16="http://schemas.microsoft.com/office/drawing/2014/main" id="{D359CC54-0E6E-4C40-8DD2-5004004F5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5146" name="Text Box 26">
            <a:extLst>
              <a:ext uri="{FF2B5EF4-FFF2-40B4-BE49-F238E27FC236}">
                <a16:creationId xmlns:a16="http://schemas.microsoft.com/office/drawing/2014/main" id="{487399A2-D081-C749-A7DC-755117190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6011863"/>
            <a:ext cx="8288338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800">
                <a:solidFill>
                  <a:srgbClr val="FFFF00"/>
                </a:solidFill>
                <a:latin typeface="Comic Sans MS" charset="0"/>
                <a:ea typeface="굴림" charset="0"/>
              </a:rPr>
              <a:t>구세주가</a:t>
            </a:r>
            <a:r>
              <a:rPr lang="en-US" altLang="ko-KR" sz="28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FFFF00"/>
                </a:solidFill>
                <a:latin typeface="Comic Sans MS" charset="0"/>
                <a:ea typeface="굴림" charset="0"/>
              </a:rPr>
              <a:t>친히</a:t>
            </a:r>
            <a:r>
              <a:rPr lang="en-US" altLang="ko-KR" sz="28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FFFF00"/>
                </a:solidFill>
                <a:latin typeface="Comic Sans MS" charset="0"/>
                <a:ea typeface="굴림" charset="0"/>
              </a:rPr>
              <a:t>보셨던</a:t>
            </a:r>
            <a:r>
              <a:rPr lang="en-US" altLang="ko-KR" sz="28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FFFF00"/>
                </a:solidFill>
                <a:latin typeface="Comic Sans MS" charset="0"/>
                <a:ea typeface="굴림" charset="0"/>
              </a:rPr>
              <a:t>풍경들</a:t>
            </a:r>
            <a:r>
              <a:rPr lang="en-US" altLang="ko-KR" sz="2800">
                <a:solidFill>
                  <a:srgbClr val="FFFF00"/>
                </a:solidFill>
                <a:latin typeface="Comic Sans MS" charset="0"/>
                <a:ea typeface="굴림" charset="0"/>
              </a:rPr>
              <a:t>.</a:t>
            </a:r>
          </a:p>
        </p:txBody>
      </p:sp>
      <p:pic>
        <p:nvPicPr>
          <p:cNvPr id="5147" name="Picture 27">
            <a:extLst>
              <a:ext uri="{FF2B5EF4-FFF2-40B4-BE49-F238E27FC236}">
                <a16:creationId xmlns:a16="http://schemas.microsoft.com/office/drawing/2014/main" id="{A347AA02-FB3C-FE46-BFDB-5B32E48BE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10"/>
          <a:stretch>
            <a:fillRect/>
          </a:stretch>
        </p:blipFill>
        <p:spPr bwMode="auto">
          <a:xfrm>
            <a:off x="4538663" y="560388"/>
            <a:ext cx="3967162" cy="2571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148" name="Group 28">
            <a:extLst>
              <a:ext uri="{FF2B5EF4-FFF2-40B4-BE49-F238E27FC236}">
                <a16:creationId xmlns:a16="http://schemas.microsoft.com/office/drawing/2014/main" id="{B8A05EC2-6A80-E548-9E9C-468F9FF56668}"/>
              </a:ext>
            </a:extLst>
          </p:cNvPr>
          <p:cNvGrpSpPr>
            <a:grpSpLocks/>
          </p:cNvGrpSpPr>
          <p:nvPr/>
        </p:nvGrpSpPr>
        <p:grpSpPr bwMode="auto">
          <a:xfrm>
            <a:off x="3182938" y="2362200"/>
            <a:ext cx="3687762" cy="2087563"/>
            <a:chOff x="2081" y="1388"/>
            <a:chExt cx="2323" cy="1315"/>
          </a:xfrm>
        </p:grpSpPr>
        <p:pic>
          <p:nvPicPr>
            <p:cNvPr id="5149" name="Picture 29" descr="Pools of Bethesda excavations from east, tb n051401 sr">
              <a:extLst>
                <a:ext uri="{FF2B5EF4-FFF2-40B4-BE49-F238E27FC236}">
                  <a16:creationId xmlns:a16="http://schemas.microsoft.com/office/drawing/2014/main" id="{3A7CF2A5-7594-C640-871F-2E56C260ED89}"/>
                </a:ext>
              </a:extLst>
            </p:cNvPr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398"/>
            <a:stretch>
              <a:fillRect/>
            </a:stretch>
          </p:blipFill>
          <p:spPr bwMode="auto">
            <a:xfrm>
              <a:off x="2081" y="1388"/>
              <a:ext cx="2323" cy="131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 xmlns:r="http://schemas.openxmlformats.org/officeDocument/2006/relationships" r:embed="rId8"/>
                    <a:srcRect t="20398"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5150" name="Text Box 30">
              <a:extLst>
                <a:ext uri="{FF2B5EF4-FFF2-40B4-BE49-F238E27FC236}">
                  <a16:creationId xmlns:a16="http://schemas.microsoft.com/office/drawing/2014/main" id="{D6920E65-C8BD-3448-839A-54C6059064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8" y="2429"/>
              <a:ext cx="1687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ko-KR" altLang="en-US" sz="2000">
                  <a:solidFill>
                    <a:srgbClr val="FFFF00"/>
                  </a:solidFill>
                  <a:latin typeface="Comic Sans MS" charset="0"/>
                  <a:ea typeface="굴림" charset="0"/>
                </a:rPr>
                <a:t>벳새다</a:t>
              </a:r>
              <a:r>
                <a:rPr lang="en-US" altLang="ko-KR" sz="2000">
                  <a:solidFill>
                    <a:srgbClr val="FFFF00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2000">
                  <a:solidFill>
                    <a:srgbClr val="FFFF00"/>
                  </a:solidFill>
                  <a:latin typeface="Comic Sans MS" charset="0"/>
                  <a:ea typeface="굴림" charset="0"/>
                </a:rPr>
                <a:t>연못</a:t>
              </a:r>
              <a:endParaRPr lang="en-US" altLang="ko-KR" sz="200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0CD2219E-9170-CB4F-8E15-4FC4EF9B4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F57A96C-0373-A342-AF5A-18166CFED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04567329-5100-8A4D-9EB9-A650E156C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51205" name="Line 5">
            <a:extLst>
              <a:ext uri="{FF2B5EF4-FFF2-40B4-BE49-F238E27FC236}">
                <a16:creationId xmlns:a16="http://schemas.microsoft.com/office/drawing/2014/main" id="{AB0B4D2D-F5AC-E64F-9370-906ECDC50A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D0B7D10D-7871-C54F-89DB-2EF0C2CC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3" y="720725"/>
            <a:ext cx="5484812" cy="33639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7" name="Picture 7">
            <a:extLst>
              <a:ext uri="{FF2B5EF4-FFF2-40B4-BE49-F238E27FC236}">
                <a16:creationId xmlns:a16="http://schemas.microsoft.com/office/drawing/2014/main" id="{30EBE1A0-AE21-E043-ABA1-BD99E0EFF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1" t="36395" r="49989" b="21919"/>
          <a:stretch>
            <a:fillRect/>
          </a:stretch>
        </p:blipFill>
        <p:spPr bwMode="auto">
          <a:xfrm>
            <a:off x="866775" y="2581275"/>
            <a:ext cx="3705225" cy="28797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8" name="Rectangle 8">
            <a:extLst>
              <a:ext uri="{FF2B5EF4-FFF2-40B4-BE49-F238E27FC236}">
                <a16:creationId xmlns:a16="http://schemas.microsoft.com/office/drawing/2014/main" id="{6BC3F11B-86A3-9A46-A674-C93660F54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8" y="5618163"/>
            <a:ext cx="8226425" cy="9683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“아버지여</a:t>
            </a:r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만일</a:t>
            </a:r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아버지의</a:t>
            </a:r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뜻이어든</a:t>
            </a:r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이</a:t>
            </a:r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잔을</a:t>
            </a:r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내게서</a:t>
            </a:r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옮기시옵소서</a:t>
            </a:r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; </a:t>
            </a: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그러나</a:t>
            </a:r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내</a:t>
            </a:r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뜻대로</a:t>
            </a:r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마옵시고</a:t>
            </a:r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아버지의</a:t>
            </a:r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원대로</a:t>
            </a:r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되기를</a:t>
            </a:r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원하나이다</a:t>
            </a:r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endParaRPr lang="en-US" altLang="ko-KR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09" name="Text Box 9">
            <a:extLst>
              <a:ext uri="{FF2B5EF4-FFF2-40B4-BE49-F238E27FC236}">
                <a16:creationId xmlns:a16="http://schemas.microsoft.com/office/drawing/2014/main" id="{4DEF40B6-ACD4-2841-879A-E36732941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75" y="4267200"/>
            <a:ext cx="3833813" cy="854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>
                <a:solidFill>
                  <a:srgbClr val="FFFF00"/>
                </a:solidFill>
                <a:latin typeface="Comic Sans MS" charset="0"/>
                <a:ea typeface="굴림" charset="0"/>
              </a:rPr>
              <a:t>감람산</a:t>
            </a:r>
            <a:r>
              <a:rPr lang="en-US" altLang="ko-KR" sz="20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000">
                <a:solidFill>
                  <a:srgbClr val="FFFF00"/>
                </a:solidFill>
                <a:latin typeface="Comic Sans MS" charset="0"/>
                <a:ea typeface="굴림" charset="0"/>
              </a:rPr>
              <a:t>위</a:t>
            </a:r>
            <a:r>
              <a:rPr lang="en-US" altLang="ko-KR" sz="2000">
                <a:solidFill>
                  <a:srgbClr val="FFFF00"/>
                </a:solidFill>
                <a:latin typeface="Comic Sans MS" charset="0"/>
                <a:ea typeface="굴림" charset="0"/>
              </a:rPr>
              <a:t>: </a:t>
            </a:r>
          </a:p>
          <a:p>
            <a:pPr>
              <a:spcBef>
                <a:spcPct val="50000"/>
              </a:spcBef>
              <a:defRPr/>
            </a:pPr>
            <a:r>
              <a:rPr lang="ko-KR" altLang="en-US" sz="2000">
                <a:solidFill>
                  <a:srgbClr val="FFFF00"/>
                </a:solidFill>
                <a:latin typeface="Comic Sans MS" charset="0"/>
                <a:ea typeface="굴림" charset="0"/>
              </a:rPr>
              <a:t>겟세마네</a:t>
            </a:r>
            <a:r>
              <a:rPr lang="en-US" altLang="ko-KR" sz="20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000">
                <a:solidFill>
                  <a:srgbClr val="FFFF00"/>
                </a:solidFill>
                <a:latin typeface="Comic Sans MS" charset="0"/>
                <a:ea typeface="굴림" charset="0"/>
              </a:rPr>
              <a:t>동산</a:t>
            </a:r>
            <a:endParaRPr lang="en-US" altLang="ko-KR" sz="2000">
              <a:solidFill>
                <a:srgbClr val="FFFF00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210" name="Text Box 10">
            <a:extLst>
              <a:ext uri="{FF2B5EF4-FFF2-40B4-BE49-F238E27FC236}">
                <a16:creationId xmlns:a16="http://schemas.microsoft.com/office/drawing/2014/main" id="{FE81BF27-4C65-2041-A513-8D42A5D25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눅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22:42</a:t>
            </a:r>
          </a:p>
        </p:txBody>
      </p:sp>
      <p:sp>
        <p:nvSpPr>
          <p:cNvPr id="51211" name="AutoShape 11">
            <a:extLst>
              <a:ext uri="{FF2B5EF4-FFF2-40B4-BE49-F238E27FC236}">
                <a16:creationId xmlns:a16="http://schemas.microsoft.com/office/drawing/2014/main" id="{503FF868-9C33-944A-8A58-C3266EFD1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12" name="Rectangle 12">
            <a:extLst>
              <a:ext uri="{FF2B5EF4-FFF2-40B4-BE49-F238E27FC236}">
                <a16:creationId xmlns:a16="http://schemas.microsoft.com/office/drawing/2014/main" id="{DDB9F0B5-B4A1-6E46-ADDD-61F96966E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13" name="Line 13">
            <a:extLst>
              <a:ext uri="{FF2B5EF4-FFF2-40B4-BE49-F238E27FC236}">
                <a16:creationId xmlns:a16="http://schemas.microsoft.com/office/drawing/2014/main" id="{0B108972-3D97-3E4C-9B99-A7EA096DC35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14" name="Line 14">
            <a:extLst>
              <a:ext uri="{FF2B5EF4-FFF2-40B4-BE49-F238E27FC236}">
                <a16:creationId xmlns:a16="http://schemas.microsoft.com/office/drawing/2014/main" id="{4F326746-D394-554A-A069-182FFB4E87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15" name="Line 15">
            <a:extLst>
              <a:ext uri="{FF2B5EF4-FFF2-40B4-BE49-F238E27FC236}">
                <a16:creationId xmlns:a16="http://schemas.microsoft.com/office/drawing/2014/main" id="{40B95F12-1270-E749-838D-51F86D625FF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16" name="Line 16">
            <a:extLst>
              <a:ext uri="{FF2B5EF4-FFF2-40B4-BE49-F238E27FC236}">
                <a16:creationId xmlns:a16="http://schemas.microsoft.com/office/drawing/2014/main" id="{66A63540-B17D-8243-B491-71D1A47DDD8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17" name="Line 17">
            <a:extLst>
              <a:ext uri="{FF2B5EF4-FFF2-40B4-BE49-F238E27FC236}">
                <a16:creationId xmlns:a16="http://schemas.microsoft.com/office/drawing/2014/main" id="{C975A62A-5FFE-5F46-BEA5-56876D9BD7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18" name="Rectangle 18">
            <a:extLst>
              <a:ext uri="{FF2B5EF4-FFF2-40B4-BE49-F238E27FC236}">
                <a16:creationId xmlns:a16="http://schemas.microsoft.com/office/drawing/2014/main" id="{A3A99E94-925C-2848-8CE9-3D8325810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51219" name="Rectangle 19">
            <a:extLst>
              <a:ext uri="{FF2B5EF4-FFF2-40B4-BE49-F238E27FC236}">
                <a16:creationId xmlns:a16="http://schemas.microsoft.com/office/drawing/2014/main" id="{34E7CF42-7982-344C-AA19-F6C134E92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십자가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51220" name="Rectangle 20">
            <a:extLst>
              <a:ext uri="{FF2B5EF4-FFF2-40B4-BE49-F238E27FC236}">
                <a16:creationId xmlns:a16="http://schemas.microsoft.com/office/drawing/2014/main" id="{62FF91B6-36C0-2B40-AA3F-A7618C037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21" name="Line 21">
            <a:extLst>
              <a:ext uri="{FF2B5EF4-FFF2-40B4-BE49-F238E27FC236}">
                <a16:creationId xmlns:a16="http://schemas.microsoft.com/office/drawing/2014/main" id="{60C87CE4-DA86-8A4B-8A82-1AF14114944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22" name="Line 22">
            <a:extLst>
              <a:ext uri="{FF2B5EF4-FFF2-40B4-BE49-F238E27FC236}">
                <a16:creationId xmlns:a16="http://schemas.microsoft.com/office/drawing/2014/main" id="{23D02C0E-8E13-644A-9BEF-B642F9773D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23" name="Rectangle 23">
            <a:extLst>
              <a:ext uri="{FF2B5EF4-FFF2-40B4-BE49-F238E27FC236}">
                <a16:creationId xmlns:a16="http://schemas.microsoft.com/office/drawing/2014/main" id="{9499DADF-F195-5D4F-A70A-17F30F003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24" name="Rectangle 24">
            <a:extLst>
              <a:ext uri="{FF2B5EF4-FFF2-40B4-BE49-F238E27FC236}">
                <a16:creationId xmlns:a16="http://schemas.microsoft.com/office/drawing/2014/main" id="{2ECEC3C4-1190-6746-B856-893BD3C52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25" name="Rectangle 25">
            <a:extLst>
              <a:ext uri="{FF2B5EF4-FFF2-40B4-BE49-F238E27FC236}">
                <a16:creationId xmlns:a16="http://schemas.microsoft.com/office/drawing/2014/main" id="{132BD328-F760-3C48-9B2E-191583689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51226" name="Text Box 26">
            <a:extLst>
              <a:ext uri="{FF2B5EF4-FFF2-40B4-BE49-F238E27FC236}">
                <a16:creationId xmlns:a16="http://schemas.microsoft.com/office/drawing/2014/main" id="{E70A5367-79B3-BD49-9C7A-138B1BD1D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51227" name="Text Box 27">
            <a:extLst>
              <a:ext uri="{FF2B5EF4-FFF2-40B4-BE49-F238E27FC236}">
                <a16:creationId xmlns:a16="http://schemas.microsoft.com/office/drawing/2014/main" id="{381C9445-A85A-2547-9E2C-FCE14C0EE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6402388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1</a:t>
            </a:r>
          </a:p>
        </p:txBody>
      </p:sp>
      <p:sp>
        <p:nvSpPr>
          <p:cNvPr id="51228" name="Rectangle 28">
            <a:extLst>
              <a:ext uri="{FF2B5EF4-FFF2-40B4-BE49-F238E27FC236}">
                <a16:creationId xmlns:a16="http://schemas.microsoft.com/office/drawing/2014/main" id="{77E120AB-0580-E84E-8CA1-B71D452C9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51229" name="Text Box 29">
            <a:extLst>
              <a:ext uri="{FF2B5EF4-FFF2-40B4-BE49-F238E27FC236}">
                <a16:creationId xmlns:a16="http://schemas.microsoft.com/office/drawing/2014/main" id="{213A70BF-0037-434B-81B7-55829B7DB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8" grpId="0" autoUpdateAnimBg="0"/>
      <p:bldP spid="51209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F32293D2-B9E6-A74B-8777-8FCF5B26A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6811C9E9-18BA-1E4F-95C1-37990F6FC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id="{7B8909C3-DCE2-CB4A-A41F-D710F1967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6694311C-6B0C-BE44-94B9-DAA1554D8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A4D0438B-1601-054E-942E-BE99664B3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914400"/>
            <a:ext cx="1158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b="0">
                <a:solidFill>
                  <a:schemeClr val="accent1"/>
                </a:solidFill>
                <a:latin typeface="Times" charset="0"/>
                <a:ea typeface="굴림" charset="0"/>
              </a:rPr>
              <a:t>   </a:t>
            </a:r>
            <a:r>
              <a:rPr lang="ko-KR" altLang="en-US" sz="2800" b="0">
                <a:solidFill>
                  <a:schemeClr val="accent1"/>
                </a:solidFill>
                <a:latin typeface="Times" charset="0"/>
                <a:ea typeface="굴림" charset="0"/>
              </a:rPr>
              <a:t>예수</a:t>
            </a:r>
            <a:endParaRPr lang="en-US" altLang="ko-KR" sz="3600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2231" name="Line 7">
            <a:extLst>
              <a:ext uri="{FF2B5EF4-FFF2-40B4-BE49-F238E27FC236}">
                <a16:creationId xmlns:a16="http://schemas.microsoft.com/office/drawing/2014/main" id="{3DAC379E-1B06-6A4C-93AC-00D6139EEE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32" name="Line 8">
            <a:extLst>
              <a:ext uri="{FF2B5EF4-FFF2-40B4-BE49-F238E27FC236}">
                <a16:creationId xmlns:a16="http://schemas.microsoft.com/office/drawing/2014/main" id="{A3549882-8E86-DB46-809C-F2EF68FF6E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33" name="Line 9">
            <a:extLst>
              <a:ext uri="{FF2B5EF4-FFF2-40B4-BE49-F238E27FC236}">
                <a16:creationId xmlns:a16="http://schemas.microsoft.com/office/drawing/2014/main" id="{06B67D22-89F4-1644-9AEE-106022FA08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34" name="Line 10">
            <a:extLst>
              <a:ext uri="{FF2B5EF4-FFF2-40B4-BE49-F238E27FC236}">
                <a16:creationId xmlns:a16="http://schemas.microsoft.com/office/drawing/2014/main" id="{881DEE99-B277-FA41-8018-FB4FD117D5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35" name="Line 11">
            <a:extLst>
              <a:ext uri="{FF2B5EF4-FFF2-40B4-BE49-F238E27FC236}">
                <a16:creationId xmlns:a16="http://schemas.microsoft.com/office/drawing/2014/main" id="{714A5D15-7869-784D-B765-513037A85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36" name="Line 12">
            <a:extLst>
              <a:ext uri="{FF2B5EF4-FFF2-40B4-BE49-F238E27FC236}">
                <a16:creationId xmlns:a16="http://schemas.microsoft.com/office/drawing/2014/main" id="{7B534DA4-2BC2-324D-9BBF-849F4AF8A4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37" name="Line 13">
            <a:extLst>
              <a:ext uri="{FF2B5EF4-FFF2-40B4-BE49-F238E27FC236}">
                <a16:creationId xmlns:a16="http://schemas.microsoft.com/office/drawing/2014/main" id="{A32103F5-C55B-E245-B7E2-E180C9E6B8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38" name="Rectangle 14">
            <a:extLst>
              <a:ext uri="{FF2B5EF4-FFF2-40B4-BE49-F238E27FC236}">
                <a16:creationId xmlns:a16="http://schemas.microsoft.com/office/drawing/2014/main" id="{1F8A747B-D31E-B049-A69E-E89D89170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39" name="Rectangle 15">
            <a:extLst>
              <a:ext uri="{FF2B5EF4-FFF2-40B4-BE49-F238E27FC236}">
                <a16:creationId xmlns:a16="http://schemas.microsoft.com/office/drawing/2014/main" id="{B4134066-36FD-2541-AF21-CC86FEF40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1730375"/>
            <a:ext cx="10795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1"/>
                </a:solidFill>
                <a:latin typeface="Times" charset="0"/>
                <a:ea typeface="굴림" charset="0"/>
              </a:rPr>
              <a:t>생애</a:t>
            </a:r>
            <a:endParaRPr lang="en-US" altLang="ko-KR" sz="3600" i="1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2240" name="Rectangle 16">
            <a:extLst>
              <a:ext uri="{FF2B5EF4-FFF2-40B4-BE49-F238E27FC236}">
                <a16:creationId xmlns:a16="http://schemas.microsoft.com/office/drawing/2014/main" id="{2C83DA90-FE3D-704C-AF44-DE4516373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528762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bg2"/>
                </a:solidFill>
                <a:latin typeface="Times" charset="0"/>
                <a:ea typeface="굴림" charset="0"/>
              </a:rPr>
              <a:t>십자가</a:t>
            </a:r>
            <a:endParaRPr lang="en-US" altLang="ko-KR" sz="3600" i="1">
              <a:solidFill>
                <a:schemeClr val="bg2"/>
              </a:solidFill>
              <a:latin typeface="Times" charset="0"/>
              <a:ea typeface="굴림" charset="0"/>
            </a:endParaRPr>
          </a:p>
        </p:txBody>
      </p:sp>
      <p:sp>
        <p:nvSpPr>
          <p:cNvPr id="52241" name="AutoShape 17">
            <a:extLst>
              <a:ext uri="{FF2B5EF4-FFF2-40B4-BE49-F238E27FC236}">
                <a16:creationId xmlns:a16="http://schemas.microsoft.com/office/drawing/2014/main" id="{26F57176-16E7-164A-9056-A2C7DA6EC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42" name="Rectangle 18">
            <a:extLst>
              <a:ext uri="{FF2B5EF4-FFF2-40B4-BE49-F238E27FC236}">
                <a16:creationId xmlns:a16="http://schemas.microsoft.com/office/drawing/2014/main" id="{6F7201C0-8443-7343-9A5D-36C96FD90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52243" name="Line 19">
            <a:extLst>
              <a:ext uri="{FF2B5EF4-FFF2-40B4-BE49-F238E27FC236}">
                <a16:creationId xmlns:a16="http://schemas.microsoft.com/office/drawing/2014/main" id="{3DDDA4FD-DFBB-3F47-BED8-353E4697277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44" name="Rectangle 20">
            <a:extLst>
              <a:ext uri="{FF2B5EF4-FFF2-40B4-BE49-F238E27FC236}">
                <a16:creationId xmlns:a16="http://schemas.microsoft.com/office/drawing/2014/main" id="{1E5ED8DD-E16B-7B40-9C34-F5D8655F5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819400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45" name="Text Box 21">
            <a:extLst>
              <a:ext uri="{FF2B5EF4-FFF2-40B4-BE49-F238E27FC236}">
                <a16:creationId xmlns:a16="http://schemas.microsoft.com/office/drawing/2014/main" id="{F8A31175-1818-CB45-96D0-192FD1804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588" y="2781300"/>
            <a:ext cx="4729162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3200">
                <a:solidFill>
                  <a:srgbClr val="FAFD00"/>
                </a:solidFill>
              </a:rPr>
              <a:t>• </a:t>
            </a:r>
            <a:r>
              <a:rPr lang="ko-KR" altLang="en-US" sz="3200">
                <a:solidFill>
                  <a:srgbClr val="FAFD00"/>
                </a:solidFill>
              </a:rPr>
              <a:t>새</a:t>
            </a:r>
            <a:r>
              <a:rPr lang="en-US" altLang="ko-KR" sz="3200">
                <a:solidFill>
                  <a:srgbClr val="FAFD00"/>
                </a:solidFill>
              </a:rPr>
              <a:t> </a:t>
            </a:r>
            <a:r>
              <a:rPr lang="ko-KR" altLang="en-US" sz="3200">
                <a:solidFill>
                  <a:srgbClr val="FAFD00"/>
                </a:solidFill>
              </a:rPr>
              <a:t>언약</a:t>
            </a:r>
            <a:endParaRPr lang="en-US" altLang="ko-KR" sz="3200">
              <a:solidFill>
                <a:srgbClr val="FAFD00"/>
              </a:solidFill>
            </a:endParaRPr>
          </a:p>
        </p:txBody>
      </p:sp>
      <p:sp>
        <p:nvSpPr>
          <p:cNvPr id="52246" name="Text Box 22">
            <a:extLst>
              <a:ext uri="{FF2B5EF4-FFF2-40B4-BE49-F238E27FC236}">
                <a16:creationId xmlns:a16="http://schemas.microsoft.com/office/drawing/2014/main" id="{8D6C7263-403E-7242-A582-39F3473D9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763" y="3871913"/>
            <a:ext cx="4037012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en-US" altLang="ko-KR" sz="3200">
                <a:solidFill>
                  <a:srgbClr val="FAFD00"/>
                </a:solidFill>
              </a:rPr>
              <a:t>• </a:t>
            </a:r>
            <a:r>
              <a:rPr lang="ko-KR" altLang="en-US" sz="3200">
                <a:solidFill>
                  <a:srgbClr val="FAFD00"/>
                </a:solidFill>
              </a:rPr>
              <a:t>예수의</a:t>
            </a:r>
            <a:r>
              <a:rPr lang="en-US" altLang="ko-KR" sz="3200">
                <a:solidFill>
                  <a:srgbClr val="FAFD00"/>
                </a:solidFill>
              </a:rPr>
              <a:t> </a:t>
            </a:r>
            <a:r>
              <a:rPr lang="ko-KR" altLang="en-US" sz="3200">
                <a:solidFill>
                  <a:srgbClr val="FAFD00"/>
                </a:solidFill>
              </a:rPr>
              <a:t>죽음</a:t>
            </a:r>
            <a:endParaRPr lang="en-US" altLang="ko-KR" sz="1600" b="0"/>
          </a:p>
        </p:txBody>
      </p:sp>
      <p:sp>
        <p:nvSpPr>
          <p:cNvPr id="52247" name="Text Box 23">
            <a:extLst>
              <a:ext uri="{FF2B5EF4-FFF2-40B4-BE49-F238E27FC236}">
                <a16:creationId xmlns:a16="http://schemas.microsoft.com/office/drawing/2014/main" id="{FA930D00-A614-B14F-B835-E35B78127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00" y="4424363"/>
            <a:ext cx="4483100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3200">
                <a:solidFill>
                  <a:srgbClr val="FAFD00"/>
                </a:solidFill>
              </a:rPr>
              <a:t>• </a:t>
            </a:r>
            <a:r>
              <a:rPr lang="ko-KR" altLang="en-US" sz="3200">
                <a:solidFill>
                  <a:srgbClr val="FAFD00"/>
                </a:solidFill>
              </a:rPr>
              <a:t>장사됨</a:t>
            </a:r>
            <a:endParaRPr lang="en-US" altLang="ko-KR" sz="3200">
              <a:solidFill>
                <a:srgbClr val="FAFD00"/>
              </a:solidFill>
            </a:endParaRPr>
          </a:p>
        </p:txBody>
      </p:sp>
      <p:sp>
        <p:nvSpPr>
          <p:cNvPr id="52248" name="Text Box 24">
            <a:extLst>
              <a:ext uri="{FF2B5EF4-FFF2-40B4-BE49-F238E27FC236}">
                <a16:creationId xmlns:a16="http://schemas.microsoft.com/office/drawing/2014/main" id="{7A125DC5-844D-FC40-A594-36242A4C7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413" y="4965700"/>
            <a:ext cx="4410075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3200">
                <a:solidFill>
                  <a:srgbClr val="FAFD00"/>
                </a:solidFill>
              </a:rPr>
              <a:t>• </a:t>
            </a:r>
            <a:r>
              <a:rPr lang="ko-KR" altLang="en-US" sz="3200">
                <a:solidFill>
                  <a:srgbClr val="FAFD00"/>
                </a:solidFill>
              </a:rPr>
              <a:t>부활</a:t>
            </a:r>
            <a:endParaRPr lang="en-US" altLang="ko-KR" sz="3200">
              <a:solidFill>
                <a:srgbClr val="FAFD00"/>
              </a:solidFill>
            </a:endParaRPr>
          </a:p>
        </p:txBody>
      </p:sp>
      <p:sp>
        <p:nvSpPr>
          <p:cNvPr id="52249" name="Text Box 25">
            <a:extLst>
              <a:ext uri="{FF2B5EF4-FFF2-40B4-BE49-F238E27FC236}">
                <a16:creationId xmlns:a16="http://schemas.microsoft.com/office/drawing/2014/main" id="{629D088A-D342-A74C-A892-7B7745DD2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마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. 26-28; </a:t>
            </a: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막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14-16; </a:t>
            </a: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눅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23-24; </a:t>
            </a: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요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19-20</a:t>
            </a:r>
          </a:p>
        </p:txBody>
      </p:sp>
      <p:sp>
        <p:nvSpPr>
          <p:cNvPr id="52250" name="Text Box 26">
            <a:extLst>
              <a:ext uri="{FF2B5EF4-FFF2-40B4-BE49-F238E27FC236}">
                <a16:creationId xmlns:a16="http://schemas.microsoft.com/office/drawing/2014/main" id="{E6A40E51-29EF-464F-B3DC-9DF4BEA3C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5225" y="3333750"/>
            <a:ext cx="5251450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3200">
                <a:solidFill>
                  <a:srgbClr val="FAFD00"/>
                </a:solidFill>
              </a:rPr>
              <a:t>• </a:t>
            </a:r>
            <a:r>
              <a:rPr lang="ko-KR" altLang="en-US" sz="3200">
                <a:solidFill>
                  <a:srgbClr val="FAFD00"/>
                </a:solidFill>
              </a:rPr>
              <a:t>“다</a:t>
            </a:r>
            <a:r>
              <a:rPr lang="en-US" altLang="ko-KR" sz="3200">
                <a:solidFill>
                  <a:srgbClr val="FAFD00"/>
                </a:solidFill>
              </a:rPr>
              <a:t> </a:t>
            </a:r>
            <a:r>
              <a:rPr lang="ko-KR" altLang="en-US" sz="3200">
                <a:solidFill>
                  <a:srgbClr val="FAFD00"/>
                </a:solidFill>
              </a:rPr>
              <a:t>이루었다</a:t>
            </a:r>
            <a:r>
              <a:rPr lang="en-US" altLang="ko-KR" sz="3200">
                <a:solidFill>
                  <a:srgbClr val="FAFD00"/>
                </a:solidFill>
              </a:rPr>
              <a:t>.</a:t>
            </a:r>
            <a:r>
              <a:rPr lang="ko-KR" altLang="en-US" sz="3200">
                <a:solidFill>
                  <a:srgbClr val="FAFD00"/>
                </a:solidFill>
              </a:rPr>
              <a:t>”</a:t>
            </a:r>
            <a:r>
              <a:rPr lang="en-US" altLang="ko-KR" sz="3200">
                <a:solidFill>
                  <a:srgbClr val="FAFD00"/>
                </a:solidFill>
              </a:rPr>
              <a:t> </a:t>
            </a:r>
          </a:p>
        </p:txBody>
      </p:sp>
      <p:sp>
        <p:nvSpPr>
          <p:cNvPr id="52251" name="AutoShape 27">
            <a:extLst>
              <a:ext uri="{FF2B5EF4-FFF2-40B4-BE49-F238E27FC236}">
                <a16:creationId xmlns:a16="http://schemas.microsoft.com/office/drawing/2014/main" id="{A78DBD0B-9BDD-D945-84D1-7C146A1FD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52" name="Rectangle 28">
            <a:extLst>
              <a:ext uri="{FF2B5EF4-FFF2-40B4-BE49-F238E27FC236}">
                <a16:creationId xmlns:a16="http://schemas.microsoft.com/office/drawing/2014/main" id="{152DCD37-8F40-0C41-8D99-2B68CBCB6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53" name="Line 29">
            <a:extLst>
              <a:ext uri="{FF2B5EF4-FFF2-40B4-BE49-F238E27FC236}">
                <a16:creationId xmlns:a16="http://schemas.microsoft.com/office/drawing/2014/main" id="{4DDD8B50-E8E0-0244-977C-D8BA4887F4B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54" name="Line 30">
            <a:extLst>
              <a:ext uri="{FF2B5EF4-FFF2-40B4-BE49-F238E27FC236}">
                <a16:creationId xmlns:a16="http://schemas.microsoft.com/office/drawing/2014/main" id="{1BB2F111-C0C0-A142-B0C0-86CC223060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55" name="Line 31">
            <a:extLst>
              <a:ext uri="{FF2B5EF4-FFF2-40B4-BE49-F238E27FC236}">
                <a16:creationId xmlns:a16="http://schemas.microsoft.com/office/drawing/2014/main" id="{4AFF9C40-F1EB-3D40-B87C-FB6790F4B47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56" name="Line 32">
            <a:extLst>
              <a:ext uri="{FF2B5EF4-FFF2-40B4-BE49-F238E27FC236}">
                <a16:creationId xmlns:a16="http://schemas.microsoft.com/office/drawing/2014/main" id="{3B5884E7-3B71-FB49-8EC1-A0F8B44964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57" name="Line 33">
            <a:extLst>
              <a:ext uri="{FF2B5EF4-FFF2-40B4-BE49-F238E27FC236}">
                <a16:creationId xmlns:a16="http://schemas.microsoft.com/office/drawing/2014/main" id="{904E3133-E56A-E84C-BDD5-1B2B57C65BE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58" name="Rectangle 34">
            <a:extLst>
              <a:ext uri="{FF2B5EF4-FFF2-40B4-BE49-F238E27FC236}">
                <a16:creationId xmlns:a16="http://schemas.microsoft.com/office/drawing/2014/main" id="{5C8FB243-198B-D34C-A69D-25612C3E9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52259" name="Rectangle 35">
            <a:extLst>
              <a:ext uri="{FF2B5EF4-FFF2-40B4-BE49-F238E27FC236}">
                <a16:creationId xmlns:a16="http://schemas.microsoft.com/office/drawing/2014/main" id="{773E9F65-BFCD-9E43-9DFE-AD863E28E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십자가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52260" name="Rectangle 36">
            <a:extLst>
              <a:ext uri="{FF2B5EF4-FFF2-40B4-BE49-F238E27FC236}">
                <a16:creationId xmlns:a16="http://schemas.microsoft.com/office/drawing/2014/main" id="{A92EC36F-EC1F-4345-AF75-1AA92045E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61" name="Line 37">
            <a:extLst>
              <a:ext uri="{FF2B5EF4-FFF2-40B4-BE49-F238E27FC236}">
                <a16:creationId xmlns:a16="http://schemas.microsoft.com/office/drawing/2014/main" id="{BEFEC925-1BFB-2F4C-945C-7B16B16D4C6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62" name="Line 38">
            <a:extLst>
              <a:ext uri="{FF2B5EF4-FFF2-40B4-BE49-F238E27FC236}">
                <a16:creationId xmlns:a16="http://schemas.microsoft.com/office/drawing/2014/main" id="{E6A06100-1C88-094E-B711-6F63A9EC0E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63" name="Rectangle 39">
            <a:extLst>
              <a:ext uri="{FF2B5EF4-FFF2-40B4-BE49-F238E27FC236}">
                <a16:creationId xmlns:a16="http://schemas.microsoft.com/office/drawing/2014/main" id="{311D3B70-DA46-1649-BC39-5E811F3B8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64" name="Rectangle 40">
            <a:extLst>
              <a:ext uri="{FF2B5EF4-FFF2-40B4-BE49-F238E27FC236}">
                <a16:creationId xmlns:a16="http://schemas.microsoft.com/office/drawing/2014/main" id="{B6EC76AE-3ED4-A949-AE80-B1A4C7EB5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2265" name="Rectangle 41">
            <a:extLst>
              <a:ext uri="{FF2B5EF4-FFF2-40B4-BE49-F238E27FC236}">
                <a16:creationId xmlns:a16="http://schemas.microsoft.com/office/drawing/2014/main" id="{EE678AC6-167B-6442-9219-534C80E16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52266" name="Text Box 42">
            <a:extLst>
              <a:ext uri="{FF2B5EF4-FFF2-40B4-BE49-F238E27FC236}">
                <a16:creationId xmlns:a16="http://schemas.microsoft.com/office/drawing/2014/main" id="{4850B8E2-E780-FC45-A837-70BA47B5E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52267" name="Text Box 43">
            <a:extLst>
              <a:ext uri="{FF2B5EF4-FFF2-40B4-BE49-F238E27FC236}">
                <a16:creationId xmlns:a16="http://schemas.microsoft.com/office/drawing/2014/main" id="{FB425638-37A5-3449-8310-8FB86716D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39286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4</a:t>
            </a:r>
          </a:p>
        </p:txBody>
      </p:sp>
      <p:sp>
        <p:nvSpPr>
          <p:cNvPr id="52268" name="Rectangle 44">
            <a:extLst>
              <a:ext uri="{FF2B5EF4-FFF2-40B4-BE49-F238E27FC236}">
                <a16:creationId xmlns:a16="http://schemas.microsoft.com/office/drawing/2014/main" id="{06D5312A-B3F2-1545-B070-92AA3EBB9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52269" name="Text Box 45">
            <a:extLst>
              <a:ext uri="{FF2B5EF4-FFF2-40B4-BE49-F238E27FC236}">
                <a16:creationId xmlns:a16="http://schemas.microsoft.com/office/drawing/2014/main" id="{E29FF5EE-B7AB-634C-8087-3DF6F45F4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46" grpId="0" autoUpdateAnimBg="0"/>
      <p:bldP spid="52247" grpId="0" autoUpdateAnimBg="0"/>
      <p:bldP spid="52248" grpId="0" autoUpdateAnimBg="0"/>
      <p:bldP spid="52250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B39AA521-92A7-1E4D-9F33-A7A53F90B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51" name="AutoShape 3">
            <a:extLst>
              <a:ext uri="{FF2B5EF4-FFF2-40B4-BE49-F238E27FC236}">
                <a16:creationId xmlns:a16="http://schemas.microsoft.com/office/drawing/2014/main" id="{88229EE7-AE6F-0B47-9C79-141473591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2E2B23D0-BAFE-7B4B-975A-8FB4BE83F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70EDDE82-428A-0749-9C96-2DF7DDD28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914400"/>
            <a:ext cx="1158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b="0">
                <a:solidFill>
                  <a:schemeClr val="accent1"/>
                </a:solidFill>
                <a:latin typeface="Times" charset="0"/>
                <a:ea typeface="굴림" charset="0"/>
              </a:rPr>
              <a:t>   </a:t>
            </a:r>
            <a:r>
              <a:rPr lang="ko-KR" altLang="en-US" sz="2800" b="0">
                <a:solidFill>
                  <a:schemeClr val="accent1"/>
                </a:solidFill>
                <a:latin typeface="Times" charset="0"/>
                <a:ea typeface="굴림" charset="0"/>
              </a:rPr>
              <a:t>예수</a:t>
            </a:r>
            <a:endParaRPr lang="en-US" altLang="ko-KR" sz="3600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3254" name="Line 6">
            <a:extLst>
              <a:ext uri="{FF2B5EF4-FFF2-40B4-BE49-F238E27FC236}">
                <a16:creationId xmlns:a16="http://schemas.microsoft.com/office/drawing/2014/main" id="{55868434-4A7C-6342-B52B-98D0ED98C8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55" name="Line 7">
            <a:extLst>
              <a:ext uri="{FF2B5EF4-FFF2-40B4-BE49-F238E27FC236}">
                <a16:creationId xmlns:a16="http://schemas.microsoft.com/office/drawing/2014/main" id="{C8962647-D8A8-5742-B48B-FF6870F135D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56" name="Line 8">
            <a:extLst>
              <a:ext uri="{FF2B5EF4-FFF2-40B4-BE49-F238E27FC236}">
                <a16:creationId xmlns:a16="http://schemas.microsoft.com/office/drawing/2014/main" id="{BA062F1B-A780-3446-B59A-AF128967BB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57" name="Line 9">
            <a:extLst>
              <a:ext uri="{FF2B5EF4-FFF2-40B4-BE49-F238E27FC236}">
                <a16:creationId xmlns:a16="http://schemas.microsoft.com/office/drawing/2014/main" id="{AA627F19-AC8A-1044-AB00-FF2083EAFB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58" name="Line 10">
            <a:extLst>
              <a:ext uri="{FF2B5EF4-FFF2-40B4-BE49-F238E27FC236}">
                <a16:creationId xmlns:a16="http://schemas.microsoft.com/office/drawing/2014/main" id="{98CF1F83-16D3-784F-981E-7A3BAD6412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59" name="Line 11">
            <a:extLst>
              <a:ext uri="{FF2B5EF4-FFF2-40B4-BE49-F238E27FC236}">
                <a16:creationId xmlns:a16="http://schemas.microsoft.com/office/drawing/2014/main" id="{6B286C12-355B-BD49-AC29-446E1DDBAB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60" name="Line 12">
            <a:extLst>
              <a:ext uri="{FF2B5EF4-FFF2-40B4-BE49-F238E27FC236}">
                <a16:creationId xmlns:a16="http://schemas.microsoft.com/office/drawing/2014/main" id="{BFB5ECB7-4103-7244-A1EB-8910FB62A5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61" name="Rectangle 13">
            <a:extLst>
              <a:ext uri="{FF2B5EF4-FFF2-40B4-BE49-F238E27FC236}">
                <a16:creationId xmlns:a16="http://schemas.microsoft.com/office/drawing/2014/main" id="{C42699D1-64AE-B042-9333-E0CBD5B24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1712913"/>
            <a:ext cx="10795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1"/>
                </a:solidFill>
                <a:latin typeface="Times" charset="0"/>
                <a:ea typeface="굴림" charset="0"/>
              </a:rPr>
              <a:t>생애</a:t>
            </a:r>
            <a:endParaRPr lang="en-US" altLang="ko-KR" sz="3600" i="1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3262" name="Rectangle 14">
            <a:extLst>
              <a:ext uri="{FF2B5EF4-FFF2-40B4-BE49-F238E27FC236}">
                <a16:creationId xmlns:a16="http://schemas.microsoft.com/office/drawing/2014/main" id="{380504B5-CB3D-B34A-BC10-F4062195D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528762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1"/>
                </a:solidFill>
                <a:latin typeface="Times" charset="0"/>
                <a:ea typeface="굴림" charset="0"/>
              </a:rPr>
              <a:t>십자가</a:t>
            </a:r>
            <a:endParaRPr lang="en-US" altLang="ko-KR" sz="3600" i="1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3263" name="Rectangle 15">
            <a:extLst>
              <a:ext uri="{FF2B5EF4-FFF2-40B4-BE49-F238E27FC236}">
                <a16:creationId xmlns:a16="http://schemas.microsoft.com/office/drawing/2014/main" id="{823A1458-0119-B84C-9EF8-10A071AA1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2654300"/>
            <a:ext cx="10795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bg2"/>
                </a:solidFill>
                <a:latin typeface="Times" charset="0"/>
                <a:ea typeface="굴림" charset="0"/>
              </a:rPr>
              <a:t>교회</a:t>
            </a:r>
            <a:endParaRPr lang="en-US" altLang="ko-KR" sz="3600" i="1">
              <a:solidFill>
                <a:schemeClr val="bg2"/>
              </a:solidFill>
              <a:latin typeface="Times" charset="0"/>
              <a:ea typeface="굴림" charset="0"/>
            </a:endParaRPr>
          </a:p>
        </p:txBody>
      </p:sp>
      <p:sp>
        <p:nvSpPr>
          <p:cNvPr id="53264" name="Rectangle 16">
            <a:extLst>
              <a:ext uri="{FF2B5EF4-FFF2-40B4-BE49-F238E27FC236}">
                <a16:creationId xmlns:a16="http://schemas.microsoft.com/office/drawing/2014/main" id="{D23BD210-B005-464D-ADAF-7FDBB2434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65" name="Rectangle 17">
            <a:extLst>
              <a:ext uri="{FF2B5EF4-FFF2-40B4-BE49-F238E27FC236}">
                <a16:creationId xmlns:a16="http://schemas.microsoft.com/office/drawing/2014/main" id="{E52CFEEC-1925-8C4F-995F-E274D8DDB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66" name="AutoShape 18">
            <a:extLst>
              <a:ext uri="{FF2B5EF4-FFF2-40B4-BE49-F238E27FC236}">
                <a16:creationId xmlns:a16="http://schemas.microsoft.com/office/drawing/2014/main" id="{D503122F-DFBE-7E4F-9973-6C51105C3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67" name="Rectangle 19">
            <a:extLst>
              <a:ext uri="{FF2B5EF4-FFF2-40B4-BE49-F238E27FC236}">
                <a16:creationId xmlns:a16="http://schemas.microsoft.com/office/drawing/2014/main" id="{52DBA5CF-A0FB-B042-AEC8-1200AE3AB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53268" name="Line 20">
            <a:extLst>
              <a:ext uri="{FF2B5EF4-FFF2-40B4-BE49-F238E27FC236}">
                <a16:creationId xmlns:a16="http://schemas.microsoft.com/office/drawing/2014/main" id="{2306AD89-8C83-1C42-BB3F-B817388258D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69" name="Rectangle 21">
            <a:extLst>
              <a:ext uri="{FF2B5EF4-FFF2-40B4-BE49-F238E27FC236}">
                <a16:creationId xmlns:a16="http://schemas.microsoft.com/office/drawing/2014/main" id="{47D35087-52A8-D743-BAFF-BA2E091B0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70" name="Rectangle 22">
            <a:extLst>
              <a:ext uri="{FF2B5EF4-FFF2-40B4-BE49-F238E27FC236}">
                <a16:creationId xmlns:a16="http://schemas.microsoft.com/office/drawing/2014/main" id="{BA94BB9F-1E57-7146-BF16-C4BCA156E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4800" y="3352800"/>
            <a:ext cx="5727700" cy="2705100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71" name="Rectangle 23">
            <a:extLst>
              <a:ext uri="{FF2B5EF4-FFF2-40B4-BE49-F238E27FC236}">
                <a16:creationId xmlns:a16="http://schemas.microsoft.com/office/drawing/2014/main" id="{4D28D945-F886-EC44-8783-3F249116F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2900" y="3416300"/>
            <a:ext cx="5689600" cy="15509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en-US" altLang="ko-KR" sz="3200">
                <a:solidFill>
                  <a:srgbClr val="FAFD00"/>
                </a:solidFill>
              </a:rPr>
              <a:t>• </a:t>
            </a:r>
            <a:r>
              <a:rPr lang="ko-KR" altLang="en-US" sz="3200">
                <a:solidFill>
                  <a:srgbClr val="FAFD00"/>
                </a:solidFill>
              </a:rPr>
              <a:t>“에클레시아</a:t>
            </a:r>
            <a:r>
              <a:rPr lang="ko-KR" altLang="en-US" sz="3200" i="1">
                <a:solidFill>
                  <a:srgbClr val="FAFD00"/>
                </a:solidFill>
              </a:rPr>
              <a:t>”</a:t>
            </a:r>
            <a:r>
              <a:rPr lang="en-US" altLang="ko-KR" sz="3200" i="1">
                <a:solidFill>
                  <a:srgbClr val="FAFD00"/>
                </a:solidFill>
              </a:rPr>
              <a:t> </a:t>
            </a:r>
            <a:r>
              <a:rPr lang="en-US" altLang="ko-KR" sz="3200">
                <a:solidFill>
                  <a:srgbClr val="FAFD00"/>
                </a:solidFill>
              </a:rPr>
              <a:t>--</a:t>
            </a:r>
          </a:p>
          <a:p>
            <a:r>
              <a:rPr lang="en-US" altLang="ko-KR" sz="3200">
                <a:solidFill>
                  <a:srgbClr val="FAFD00"/>
                </a:solidFill>
              </a:rPr>
              <a:t>    </a:t>
            </a:r>
            <a:r>
              <a:rPr lang="ko-KR" altLang="en-US" sz="3200">
                <a:solidFill>
                  <a:srgbClr val="FAFD00"/>
                </a:solidFill>
              </a:rPr>
              <a:t>“부르심을</a:t>
            </a:r>
            <a:r>
              <a:rPr lang="en-US" altLang="ko-KR" sz="3200">
                <a:solidFill>
                  <a:srgbClr val="FAFD00"/>
                </a:solidFill>
              </a:rPr>
              <a:t> </a:t>
            </a:r>
            <a:r>
              <a:rPr lang="ko-KR" altLang="en-US" sz="3200">
                <a:solidFill>
                  <a:srgbClr val="FAFD00"/>
                </a:solidFill>
              </a:rPr>
              <a:t>받은</a:t>
            </a:r>
            <a:r>
              <a:rPr lang="en-US" altLang="ko-KR" sz="3200">
                <a:solidFill>
                  <a:srgbClr val="FAFD00"/>
                </a:solidFill>
              </a:rPr>
              <a:t> </a:t>
            </a:r>
            <a:r>
              <a:rPr lang="ko-KR" altLang="en-US" sz="3200">
                <a:solidFill>
                  <a:srgbClr val="FAFD00"/>
                </a:solidFill>
              </a:rPr>
              <a:t>사람들”</a:t>
            </a:r>
            <a:endParaRPr lang="en-US" altLang="ko-KR" sz="3200">
              <a:solidFill>
                <a:srgbClr val="FAFD00"/>
              </a:solidFill>
            </a:endParaRPr>
          </a:p>
          <a:p>
            <a:endParaRPr lang="en-US" altLang="ko-KR" sz="3200">
              <a:solidFill>
                <a:srgbClr val="FAFD00"/>
              </a:solidFill>
              <a:latin typeface="Times" pitchFamily="2" charset="0"/>
            </a:endParaRPr>
          </a:p>
        </p:txBody>
      </p:sp>
      <p:sp>
        <p:nvSpPr>
          <p:cNvPr id="53272" name="Rectangle 24">
            <a:extLst>
              <a:ext uri="{FF2B5EF4-FFF2-40B4-BE49-F238E27FC236}">
                <a16:creationId xmlns:a16="http://schemas.microsoft.com/office/drawing/2014/main" id="{3EC4D30A-1266-154A-AF32-47189F6D6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463" y="4702175"/>
            <a:ext cx="56896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en-US" altLang="ko-KR" sz="3200">
                <a:solidFill>
                  <a:srgbClr val="FAFD00"/>
                </a:solidFill>
              </a:rPr>
              <a:t>• </a:t>
            </a:r>
            <a:r>
              <a:rPr lang="ko-KR" altLang="en-US" sz="3200">
                <a:solidFill>
                  <a:srgbClr val="FAFD00"/>
                </a:solidFill>
              </a:rPr>
              <a:t>예루살렘에서</a:t>
            </a:r>
            <a:r>
              <a:rPr lang="en-US" altLang="ko-KR" sz="3200">
                <a:solidFill>
                  <a:srgbClr val="FAFD00"/>
                </a:solidFill>
              </a:rPr>
              <a:t> </a:t>
            </a:r>
            <a:r>
              <a:rPr lang="ko-KR" altLang="en-US" sz="3200">
                <a:solidFill>
                  <a:srgbClr val="FAFD00"/>
                </a:solidFill>
              </a:rPr>
              <a:t>시작</a:t>
            </a:r>
            <a:r>
              <a:rPr lang="en-US" altLang="ko-KR" sz="3200">
                <a:solidFill>
                  <a:srgbClr val="FAFD00"/>
                </a:solidFill>
              </a:rPr>
              <a:t>, </a:t>
            </a:r>
            <a:r>
              <a:rPr lang="ko-KR" altLang="en-US" sz="3200">
                <a:solidFill>
                  <a:srgbClr val="FAFD00"/>
                </a:solidFill>
              </a:rPr>
              <a:t>그리고</a:t>
            </a:r>
            <a:r>
              <a:rPr lang="en-US" altLang="ko-KR" sz="3200">
                <a:solidFill>
                  <a:srgbClr val="FAFD00"/>
                </a:solidFill>
              </a:rPr>
              <a:t> </a:t>
            </a:r>
            <a:r>
              <a:rPr lang="ko-KR" altLang="en-US" sz="3200">
                <a:solidFill>
                  <a:srgbClr val="FAFD00"/>
                </a:solidFill>
              </a:rPr>
              <a:t>세상으로</a:t>
            </a:r>
            <a:r>
              <a:rPr lang="en-US" altLang="ko-KR" sz="3200">
                <a:solidFill>
                  <a:srgbClr val="FAFD00"/>
                </a:solidFill>
              </a:rPr>
              <a:t>.</a:t>
            </a:r>
            <a:endParaRPr lang="en-US" altLang="ko-KR" sz="3200">
              <a:solidFill>
                <a:srgbClr val="FAFD00"/>
              </a:solidFill>
              <a:latin typeface="Times" pitchFamily="2" charset="0"/>
            </a:endParaRPr>
          </a:p>
        </p:txBody>
      </p:sp>
      <p:sp>
        <p:nvSpPr>
          <p:cNvPr id="53273" name="Text Box 25">
            <a:extLst>
              <a:ext uri="{FF2B5EF4-FFF2-40B4-BE49-F238E27FC236}">
                <a16:creationId xmlns:a16="http://schemas.microsoft.com/office/drawing/2014/main" id="{2ED853C9-6EB2-CB4E-85B0-BD8F9EF55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마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16:18; 28:19 </a:t>
            </a:r>
          </a:p>
        </p:txBody>
      </p:sp>
      <p:sp>
        <p:nvSpPr>
          <p:cNvPr id="53274" name="AutoShape 26">
            <a:extLst>
              <a:ext uri="{FF2B5EF4-FFF2-40B4-BE49-F238E27FC236}">
                <a16:creationId xmlns:a16="http://schemas.microsoft.com/office/drawing/2014/main" id="{2EDABB8B-AA50-404F-8D95-45AB1F7A1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75" name="Rectangle 27">
            <a:extLst>
              <a:ext uri="{FF2B5EF4-FFF2-40B4-BE49-F238E27FC236}">
                <a16:creationId xmlns:a16="http://schemas.microsoft.com/office/drawing/2014/main" id="{D45B27B6-98C7-3643-9DC0-143310E89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76" name="Line 28">
            <a:extLst>
              <a:ext uri="{FF2B5EF4-FFF2-40B4-BE49-F238E27FC236}">
                <a16:creationId xmlns:a16="http://schemas.microsoft.com/office/drawing/2014/main" id="{C58914CD-119B-7149-9D3D-1E11FCA98F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77" name="Line 29">
            <a:extLst>
              <a:ext uri="{FF2B5EF4-FFF2-40B4-BE49-F238E27FC236}">
                <a16:creationId xmlns:a16="http://schemas.microsoft.com/office/drawing/2014/main" id="{CA0C6F3B-E497-494B-A3DA-F22F1C242AC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78" name="Line 30">
            <a:extLst>
              <a:ext uri="{FF2B5EF4-FFF2-40B4-BE49-F238E27FC236}">
                <a16:creationId xmlns:a16="http://schemas.microsoft.com/office/drawing/2014/main" id="{7C6D0C91-24CE-FC40-8669-B85720D432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79" name="Line 31">
            <a:extLst>
              <a:ext uri="{FF2B5EF4-FFF2-40B4-BE49-F238E27FC236}">
                <a16:creationId xmlns:a16="http://schemas.microsoft.com/office/drawing/2014/main" id="{750720B6-8576-FB4E-9124-75035CD3632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80" name="Line 32">
            <a:extLst>
              <a:ext uri="{FF2B5EF4-FFF2-40B4-BE49-F238E27FC236}">
                <a16:creationId xmlns:a16="http://schemas.microsoft.com/office/drawing/2014/main" id="{714FD2BD-D281-7948-AC41-6B925B83B3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81" name="Rectangle 33">
            <a:extLst>
              <a:ext uri="{FF2B5EF4-FFF2-40B4-BE49-F238E27FC236}">
                <a16:creationId xmlns:a16="http://schemas.microsoft.com/office/drawing/2014/main" id="{8E2D14F2-65FC-F143-8D23-EAF2F6A47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53282" name="Rectangle 34">
            <a:extLst>
              <a:ext uri="{FF2B5EF4-FFF2-40B4-BE49-F238E27FC236}">
                <a16:creationId xmlns:a16="http://schemas.microsoft.com/office/drawing/2014/main" id="{8823707A-CA82-CF4D-B023-2D927E4EB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십자가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53283" name="Rectangle 35">
            <a:extLst>
              <a:ext uri="{FF2B5EF4-FFF2-40B4-BE49-F238E27FC236}">
                <a16:creationId xmlns:a16="http://schemas.microsoft.com/office/drawing/2014/main" id="{5DEA4B5B-1609-634E-871A-950D5FCD6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84" name="Rectangle 36">
            <a:extLst>
              <a:ext uri="{FF2B5EF4-FFF2-40B4-BE49-F238E27FC236}">
                <a16:creationId xmlns:a16="http://schemas.microsoft.com/office/drawing/2014/main" id="{4598AF3D-F87B-4F4E-BA78-0F5532462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교회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53285" name="Line 37">
            <a:extLst>
              <a:ext uri="{FF2B5EF4-FFF2-40B4-BE49-F238E27FC236}">
                <a16:creationId xmlns:a16="http://schemas.microsoft.com/office/drawing/2014/main" id="{BD17B349-70E6-CB40-B43E-9030754172A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86" name="Line 38">
            <a:extLst>
              <a:ext uri="{FF2B5EF4-FFF2-40B4-BE49-F238E27FC236}">
                <a16:creationId xmlns:a16="http://schemas.microsoft.com/office/drawing/2014/main" id="{1CC2453E-2EFB-854E-BF9D-C3EFCC8C203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87" name="Rectangle 39">
            <a:extLst>
              <a:ext uri="{FF2B5EF4-FFF2-40B4-BE49-F238E27FC236}">
                <a16:creationId xmlns:a16="http://schemas.microsoft.com/office/drawing/2014/main" id="{3758B758-3F7C-0949-A911-3381E6D59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88" name="Rectangle 40">
            <a:extLst>
              <a:ext uri="{FF2B5EF4-FFF2-40B4-BE49-F238E27FC236}">
                <a16:creationId xmlns:a16="http://schemas.microsoft.com/office/drawing/2014/main" id="{6DDF0ED8-5127-7B46-A3A2-FB0642CA3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3289" name="Rectangle 41">
            <a:extLst>
              <a:ext uri="{FF2B5EF4-FFF2-40B4-BE49-F238E27FC236}">
                <a16:creationId xmlns:a16="http://schemas.microsoft.com/office/drawing/2014/main" id="{46766EE6-824F-4144-AFB0-CEB03A641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53290" name="Text Box 42">
            <a:extLst>
              <a:ext uri="{FF2B5EF4-FFF2-40B4-BE49-F238E27FC236}">
                <a16:creationId xmlns:a16="http://schemas.microsoft.com/office/drawing/2014/main" id="{DE30BBA5-EB65-884D-B9A8-8F72EB402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53291" name="Text Box 43">
            <a:extLst>
              <a:ext uri="{FF2B5EF4-FFF2-40B4-BE49-F238E27FC236}">
                <a16:creationId xmlns:a16="http://schemas.microsoft.com/office/drawing/2014/main" id="{A6467D1E-0F4B-474E-ACCA-5AB64783C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396038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4</a:t>
            </a:r>
          </a:p>
        </p:txBody>
      </p:sp>
      <p:sp>
        <p:nvSpPr>
          <p:cNvPr id="53292" name="Rectangle 44">
            <a:extLst>
              <a:ext uri="{FF2B5EF4-FFF2-40B4-BE49-F238E27FC236}">
                <a16:creationId xmlns:a16="http://schemas.microsoft.com/office/drawing/2014/main" id="{F33F8F62-7F01-B84B-944C-B58CCE486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53293" name="Text Box 45">
            <a:extLst>
              <a:ext uri="{FF2B5EF4-FFF2-40B4-BE49-F238E27FC236}">
                <a16:creationId xmlns:a16="http://schemas.microsoft.com/office/drawing/2014/main" id="{0E4480FD-8A41-E743-842F-C0F1729D8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3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3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3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71" grpId="0" build="p" autoUpdateAnimBg="0"/>
      <p:bldP spid="53272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B7A2F0F9-C041-F44F-9365-74090A2ED08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275" name="Text Box 3">
            <a:extLst>
              <a:ext uri="{FF2B5EF4-FFF2-40B4-BE49-F238E27FC236}">
                <a16:creationId xmlns:a16="http://schemas.microsoft.com/office/drawing/2014/main" id="{2349C100-D188-B043-8262-959CF109B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12CFEB1E-943B-6A4A-A4FB-7C05BAB086BE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4277" name="AutoShape 5">
              <a:extLst>
                <a:ext uri="{FF2B5EF4-FFF2-40B4-BE49-F238E27FC236}">
                  <a16:creationId xmlns:a16="http://schemas.microsoft.com/office/drawing/2014/main" id="{359946E1-74BE-9641-ABD9-B4EC7CDD3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4278" name="Rectangle 6">
              <a:extLst>
                <a:ext uri="{FF2B5EF4-FFF2-40B4-BE49-F238E27FC236}">
                  <a16:creationId xmlns:a16="http://schemas.microsoft.com/office/drawing/2014/main" id="{34F27808-0A6D-8446-A11F-961F35589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4279" name="Line 7">
              <a:extLst>
                <a:ext uri="{FF2B5EF4-FFF2-40B4-BE49-F238E27FC236}">
                  <a16:creationId xmlns:a16="http://schemas.microsoft.com/office/drawing/2014/main" id="{1B503316-C0DD-F348-BE4D-FFB9D409BE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4280" name="Line 8">
              <a:extLst>
                <a:ext uri="{FF2B5EF4-FFF2-40B4-BE49-F238E27FC236}">
                  <a16:creationId xmlns:a16="http://schemas.microsoft.com/office/drawing/2014/main" id="{6C99772F-11BE-5D4E-9B3F-8897CCC23B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4281" name="Line 9">
              <a:extLst>
                <a:ext uri="{FF2B5EF4-FFF2-40B4-BE49-F238E27FC236}">
                  <a16:creationId xmlns:a16="http://schemas.microsoft.com/office/drawing/2014/main" id="{5C2BC5AD-04A3-364D-B9A1-6D98AAE785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4282" name="Line 10">
              <a:extLst>
                <a:ext uri="{FF2B5EF4-FFF2-40B4-BE49-F238E27FC236}">
                  <a16:creationId xmlns:a16="http://schemas.microsoft.com/office/drawing/2014/main" id="{E768E3DC-6A04-4A48-8D49-C17685A2AF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4283" name="Line 11">
              <a:extLst>
                <a:ext uri="{FF2B5EF4-FFF2-40B4-BE49-F238E27FC236}">
                  <a16:creationId xmlns:a16="http://schemas.microsoft.com/office/drawing/2014/main" id="{039FF589-20B6-7B4F-8F04-5EEC75AE74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4284" name="Rectangle 12">
              <a:extLst>
                <a:ext uri="{FF2B5EF4-FFF2-40B4-BE49-F238E27FC236}">
                  <a16:creationId xmlns:a16="http://schemas.microsoft.com/office/drawing/2014/main" id="{0F2CEE93-4C46-7E41-8905-932695C69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3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1200">
                  <a:solidFill>
                    <a:srgbClr val="000000"/>
                  </a:solidFill>
                  <a:latin typeface="Chicago" charset="0"/>
                  <a:ea typeface="굴림" charset="0"/>
                </a:rPr>
                <a:t>예수</a:t>
              </a:r>
              <a:endParaRPr lang="en-US" altLang="ko-KR" sz="1200">
                <a:solidFill>
                  <a:srgbClr val="000000"/>
                </a:solidFill>
                <a:latin typeface="Chicago" charset="0"/>
                <a:ea typeface="굴림" charset="0"/>
              </a:endParaRPr>
            </a:p>
          </p:txBody>
        </p:sp>
        <p:sp>
          <p:nvSpPr>
            <p:cNvPr id="54285" name="Rectangle 13">
              <a:extLst>
                <a:ext uri="{FF2B5EF4-FFF2-40B4-BE49-F238E27FC236}">
                  <a16:creationId xmlns:a16="http://schemas.microsoft.com/office/drawing/2014/main" id="{1B938C4B-CF40-3E4B-AD8E-89F09F6C5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" y="2363"/>
              <a:ext cx="3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굴림" charset="0"/>
                </a:rPr>
                <a:t>십자가</a:t>
              </a:r>
              <a:endParaRPr lang="en-US" altLang="ko-KR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54286" name="Rectangle 14">
              <a:extLst>
                <a:ext uri="{FF2B5EF4-FFF2-40B4-BE49-F238E27FC236}">
                  <a16:creationId xmlns:a16="http://schemas.microsoft.com/office/drawing/2014/main" id="{168C2C9C-26F9-E14A-B4A1-A9B6DBE79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4287" name="Rectangle 15">
              <a:extLst>
                <a:ext uri="{FF2B5EF4-FFF2-40B4-BE49-F238E27FC236}">
                  <a16:creationId xmlns:a16="http://schemas.microsoft.com/office/drawing/2014/main" id="{91B6A3D3-F57D-D04D-ABC0-25226F6C5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2447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굴림" charset="0"/>
                </a:rPr>
                <a:t>교회</a:t>
              </a:r>
              <a:endParaRPr lang="en-US" altLang="ko-KR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54288" name="Line 16">
              <a:extLst>
                <a:ext uri="{FF2B5EF4-FFF2-40B4-BE49-F238E27FC236}">
                  <a16:creationId xmlns:a16="http://schemas.microsoft.com/office/drawing/2014/main" id="{62E9C1D3-1FF0-DD4A-B5B6-76B434DB39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4289" name="Line 17">
              <a:extLst>
                <a:ext uri="{FF2B5EF4-FFF2-40B4-BE49-F238E27FC236}">
                  <a16:creationId xmlns:a16="http://schemas.microsoft.com/office/drawing/2014/main" id="{A7D536D6-4508-ED40-96E8-912D3A086E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4290" name="Rectangle 18">
              <a:extLst>
                <a:ext uri="{FF2B5EF4-FFF2-40B4-BE49-F238E27FC236}">
                  <a16:creationId xmlns:a16="http://schemas.microsoft.com/office/drawing/2014/main" id="{BF127571-575F-B244-A079-5CB61AAC5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4291" name="Rectangle 19">
              <a:extLst>
                <a:ext uri="{FF2B5EF4-FFF2-40B4-BE49-F238E27FC236}">
                  <a16:creationId xmlns:a16="http://schemas.microsoft.com/office/drawing/2014/main" id="{2111A170-AF7C-994A-B490-FFB16D91D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4292" name="Rectangle 20">
              <a:extLst>
                <a:ext uri="{FF2B5EF4-FFF2-40B4-BE49-F238E27FC236}">
                  <a16:creationId xmlns:a16="http://schemas.microsoft.com/office/drawing/2014/main" id="{754392CD-CFD4-C54B-AFB9-32721C5FD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" y="2277"/>
              <a:ext cx="27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굴림" charset="0"/>
                </a:rPr>
                <a:t>새애</a:t>
              </a:r>
              <a:endParaRPr lang="en-US" altLang="ko-KR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endParaRPr>
            </a:p>
          </p:txBody>
        </p:sp>
      </p:grpSp>
      <p:sp>
        <p:nvSpPr>
          <p:cNvPr id="54293" name="Text Box 21">
            <a:extLst>
              <a:ext uri="{FF2B5EF4-FFF2-40B4-BE49-F238E27FC236}">
                <a16:creationId xmlns:a16="http://schemas.microsoft.com/office/drawing/2014/main" id="{D40847D0-F235-8B4C-A8F2-B601D85ED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2</a:t>
            </a:r>
          </a:p>
        </p:txBody>
      </p:sp>
      <p:sp>
        <p:nvSpPr>
          <p:cNvPr id="54294" name="Rectangle 22">
            <a:extLst>
              <a:ext uri="{FF2B5EF4-FFF2-40B4-BE49-F238E27FC236}">
                <a16:creationId xmlns:a16="http://schemas.microsoft.com/office/drawing/2014/main" id="{6351CA78-EAC6-1248-A980-9FA287AE1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54295" name="Text Box 23">
            <a:extLst>
              <a:ext uri="{FF2B5EF4-FFF2-40B4-BE49-F238E27FC236}">
                <a16:creationId xmlns:a16="http://schemas.microsoft.com/office/drawing/2014/main" id="{F3460D3F-ABD4-1944-AA63-9AD5CCB9F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  <p:sp>
        <p:nvSpPr>
          <p:cNvPr id="54296" name="Text Box 24">
            <a:extLst>
              <a:ext uri="{FF2B5EF4-FFF2-40B4-BE49-F238E27FC236}">
                <a16:creationId xmlns:a16="http://schemas.microsoft.com/office/drawing/2014/main" id="{CAF3F67E-9D55-314B-88BD-BB7CF1E28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2030413"/>
            <a:ext cx="4927600" cy="1006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6000">
                <a:solidFill>
                  <a:schemeClr val="tx1"/>
                </a:solidFill>
                <a:latin typeface="Arial" charset="0"/>
                <a:ea typeface="굴림" charset="0"/>
              </a:rPr>
              <a:t>        </a:t>
            </a:r>
            <a:r>
              <a:rPr lang="ko-KR" altLang="en-US" sz="6000">
                <a:solidFill>
                  <a:schemeClr val="tx1"/>
                </a:solidFill>
                <a:latin typeface="Arial" charset="0"/>
                <a:ea typeface="굴림" charset="0"/>
              </a:rPr>
              <a:t>교회</a:t>
            </a:r>
            <a:r>
              <a:rPr lang="en-US" altLang="ko-KR" sz="6000">
                <a:solidFill>
                  <a:schemeClr val="tx1"/>
                </a:solidFill>
                <a:latin typeface="Arial" charset="0"/>
                <a:ea typeface="굴림" charset="0"/>
              </a:rPr>
              <a:t>:</a:t>
            </a:r>
          </a:p>
        </p:txBody>
      </p:sp>
      <p:sp>
        <p:nvSpPr>
          <p:cNvPr id="54297" name="Text Box 25">
            <a:extLst>
              <a:ext uri="{FF2B5EF4-FFF2-40B4-BE49-F238E27FC236}">
                <a16:creationId xmlns:a16="http://schemas.microsoft.com/office/drawing/2014/main" id="{01255686-B209-0B4A-991C-89662EE86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325813"/>
            <a:ext cx="8062913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6000">
                <a:solidFill>
                  <a:schemeClr val="tx1"/>
                </a:solidFill>
                <a:latin typeface="Arial" charset="0"/>
                <a:ea typeface="굴림" charset="0"/>
              </a:rPr>
              <a:t>우리는</a:t>
            </a:r>
            <a:r>
              <a:rPr lang="en-US" altLang="ko-KR" sz="6000">
                <a:solidFill>
                  <a:schemeClr val="tx1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6000">
                <a:solidFill>
                  <a:schemeClr val="tx1"/>
                </a:solidFill>
                <a:latin typeface="Arial" charset="0"/>
                <a:ea typeface="굴림" charset="0"/>
              </a:rPr>
              <a:t>그</a:t>
            </a:r>
            <a:r>
              <a:rPr lang="en-US" altLang="ko-KR" sz="6000">
                <a:solidFill>
                  <a:schemeClr val="tx1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6000">
                <a:solidFill>
                  <a:schemeClr val="tx1"/>
                </a:solidFill>
                <a:latin typeface="Arial" charset="0"/>
                <a:ea typeface="굴림" charset="0"/>
              </a:rPr>
              <a:t>물결의</a:t>
            </a:r>
            <a:r>
              <a:rPr lang="en-US" altLang="ko-KR" sz="6000">
                <a:solidFill>
                  <a:schemeClr val="tx1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6000">
                <a:solidFill>
                  <a:schemeClr val="tx1"/>
                </a:solidFill>
                <a:latin typeface="Arial" charset="0"/>
                <a:ea typeface="굴림" charset="0"/>
              </a:rPr>
              <a:t>절정에</a:t>
            </a:r>
            <a:r>
              <a:rPr lang="en-US" altLang="ko-KR" sz="6000">
                <a:solidFill>
                  <a:schemeClr val="tx1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6000">
                <a:solidFill>
                  <a:schemeClr val="tx1"/>
                </a:solidFill>
                <a:latin typeface="Arial" charset="0"/>
                <a:ea typeface="굴림" charset="0"/>
              </a:rPr>
              <a:t>있다</a:t>
            </a:r>
            <a:r>
              <a:rPr lang="en-US" altLang="ko-KR" sz="6000">
                <a:solidFill>
                  <a:schemeClr val="tx1"/>
                </a:solidFill>
                <a:latin typeface="Arial" charset="0"/>
                <a:ea typeface="굴림" charset="0"/>
              </a:rPr>
              <a:t>!</a:t>
            </a:r>
            <a:endParaRPr lang="en-US" altLang="ko-KR" sz="5400">
              <a:solidFill>
                <a:schemeClr val="tx1"/>
              </a:solidFill>
              <a:latin typeface="Arial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42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96" grpId="0" autoUpdateAnimBg="0"/>
      <p:bldP spid="54297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48BC5AD5-693F-954A-B8B9-104E7082853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299" name="Text Box 3">
            <a:extLst>
              <a:ext uri="{FF2B5EF4-FFF2-40B4-BE49-F238E27FC236}">
                <a16:creationId xmlns:a16="http://schemas.microsoft.com/office/drawing/2014/main" id="{49E80FA4-433C-1740-A6CD-9BFAE65CA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7DEAE33-CE8E-F847-8B4F-70F1BB469149}"/>
              </a:ext>
            </a:extLst>
          </p:cNvPr>
          <p:cNvGrpSpPr>
            <a:grpSpLocks/>
          </p:cNvGrpSpPr>
          <p:nvPr/>
        </p:nvGrpSpPr>
        <p:grpSpPr bwMode="auto">
          <a:xfrm>
            <a:off x="8191500" y="3505200"/>
            <a:ext cx="952500" cy="1241425"/>
            <a:chOff x="5043" y="2160"/>
            <a:chExt cx="600" cy="782"/>
          </a:xfrm>
        </p:grpSpPr>
        <p:sp>
          <p:nvSpPr>
            <p:cNvPr id="55301" name="AutoShape 5">
              <a:extLst>
                <a:ext uri="{FF2B5EF4-FFF2-40B4-BE49-F238E27FC236}">
                  <a16:creationId xmlns:a16="http://schemas.microsoft.com/office/drawing/2014/main" id="{152834F5-EA7D-5A4C-BD18-9B86767A8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5302" name="Rectangle 6">
              <a:extLst>
                <a:ext uri="{FF2B5EF4-FFF2-40B4-BE49-F238E27FC236}">
                  <a16:creationId xmlns:a16="http://schemas.microsoft.com/office/drawing/2014/main" id="{E5931770-5A47-4942-BA7E-0125503CB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5303" name="Line 7">
              <a:extLst>
                <a:ext uri="{FF2B5EF4-FFF2-40B4-BE49-F238E27FC236}">
                  <a16:creationId xmlns:a16="http://schemas.microsoft.com/office/drawing/2014/main" id="{C3A52132-8ED1-D94C-8685-7E5E9D0A79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5304" name="Line 8">
              <a:extLst>
                <a:ext uri="{FF2B5EF4-FFF2-40B4-BE49-F238E27FC236}">
                  <a16:creationId xmlns:a16="http://schemas.microsoft.com/office/drawing/2014/main" id="{D010D8C9-6E4A-9747-9B04-287D8FF0A3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5305" name="Line 9">
              <a:extLst>
                <a:ext uri="{FF2B5EF4-FFF2-40B4-BE49-F238E27FC236}">
                  <a16:creationId xmlns:a16="http://schemas.microsoft.com/office/drawing/2014/main" id="{786298E3-94AD-3246-825A-CFDA71B8AF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3" name="Line 10">
              <a:extLst>
                <a:ext uri="{FF2B5EF4-FFF2-40B4-BE49-F238E27FC236}">
                  <a16:creationId xmlns:a16="http://schemas.microsoft.com/office/drawing/2014/main" id="{24CE8241-F033-C24D-BC21-D16868D435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5307" name="Line 11">
              <a:extLst>
                <a:ext uri="{FF2B5EF4-FFF2-40B4-BE49-F238E27FC236}">
                  <a16:creationId xmlns:a16="http://schemas.microsoft.com/office/drawing/2014/main" id="{7FA68D47-A864-6148-B340-EA93403558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5308" name="Rectangle 12">
              <a:extLst>
                <a:ext uri="{FF2B5EF4-FFF2-40B4-BE49-F238E27FC236}">
                  <a16:creationId xmlns:a16="http://schemas.microsoft.com/office/drawing/2014/main" id="{7488FF91-731E-934D-AD71-CD32B77B5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3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1200">
                  <a:solidFill>
                    <a:srgbClr val="000000"/>
                  </a:solidFill>
                  <a:latin typeface="Chicago" charset="0"/>
                  <a:ea typeface="굴림" charset="0"/>
                </a:rPr>
                <a:t>예수</a:t>
              </a:r>
              <a:endParaRPr lang="en-US" altLang="ko-KR" sz="1200">
                <a:solidFill>
                  <a:srgbClr val="000000"/>
                </a:solidFill>
                <a:latin typeface="Chicago" charset="0"/>
                <a:ea typeface="굴림" charset="0"/>
              </a:endParaRPr>
            </a:p>
          </p:txBody>
        </p:sp>
        <p:sp>
          <p:nvSpPr>
            <p:cNvPr id="55309" name="Rectangle 13">
              <a:extLst>
                <a:ext uri="{FF2B5EF4-FFF2-40B4-BE49-F238E27FC236}">
                  <a16:creationId xmlns:a16="http://schemas.microsoft.com/office/drawing/2014/main" id="{E2DA09FF-86A0-8B46-AA7C-531D43F6B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" y="2363"/>
              <a:ext cx="3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굴림" charset="0"/>
                </a:rPr>
                <a:t>십자가</a:t>
              </a:r>
              <a:endParaRPr lang="en-US" altLang="ko-KR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55310" name="Rectangle 14">
              <a:extLst>
                <a:ext uri="{FF2B5EF4-FFF2-40B4-BE49-F238E27FC236}">
                  <a16:creationId xmlns:a16="http://schemas.microsoft.com/office/drawing/2014/main" id="{772768B1-4A8E-CF43-9B05-B6E24DBA9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5311" name="Rectangle 15">
              <a:extLst>
                <a:ext uri="{FF2B5EF4-FFF2-40B4-BE49-F238E27FC236}">
                  <a16:creationId xmlns:a16="http://schemas.microsoft.com/office/drawing/2014/main" id="{7E2DE2CE-04B1-A646-B44D-DB146AB15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2447"/>
              <a:ext cx="30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r>
                <a:rPr lang="ko-KR" alt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교회</a:t>
              </a:r>
              <a:r>
                <a:rPr lang="en-US" altLang="ko-KR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h</a:t>
              </a:r>
            </a:p>
          </p:txBody>
        </p:sp>
        <p:sp>
          <p:nvSpPr>
            <p:cNvPr id="55312" name="Line 16">
              <a:extLst>
                <a:ext uri="{FF2B5EF4-FFF2-40B4-BE49-F238E27FC236}">
                  <a16:creationId xmlns:a16="http://schemas.microsoft.com/office/drawing/2014/main" id="{502EE229-EFD1-3243-917F-1F179CC0D0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5313" name="Line 17">
              <a:extLst>
                <a:ext uri="{FF2B5EF4-FFF2-40B4-BE49-F238E27FC236}">
                  <a16:creationId xmlns:a16="http://schemas.microsoft.com/office/drawing/2014/main" id="{9FD525FE-F4F9-1A40-9008-3878EC07F9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5314" name="Rectangle 18">
              <a:extLst>
                <a:ext uri="{FF2B5EF4-FFF2-40B4-BE49-F238E27FC236}">
                  <a16:creationId xmlns:a16="http://schemas.microsoft.com/office/drawing/2014/main" id="{15F8E717-A420-AE43-B46B-F13656235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5315" name="Rectangle 19">
              <a:extLst>
                <a:ext uri="{FF2B5EF4-FFF2-40B4-BE49-F238E27FC236}">
                  <a16:creationId xmlns:a16="http://schemas.microsoft.com/office/drawing/2014/main" id="{BCE92D23-7268-874B-9D5C-8A357A363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5316" name="Rectangle 20">
              <a:extLst>
                <a:ext uri="{FF2B5EF4-FFF2-40B4-BE49-F238E27FC236}">
                  <a16:creationId xmlns:a16="http://schemas.microsoft.com/office/drawing/2014/main" id="{321D4073-3445-3E4B-B268-258AA0256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" y="2277"/>
              <a:ext cx="3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r>
                <a:rPr lang="ko-KR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생애</a:t>
              </a:r>
              <a:r>
                <a:rPr lang="en-US" altLang="ko-KR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e</a:t>
              </a:r>
            </a:p>
          </p:txBody>
        </p:sp>
      </p:grpSp>
      <p:sp>
        <p:nvSpPr>
          <p:cNvPr id="55317" name="Text Box 21">
            <a:extLst>
              <a:ext uri="{FF2B5EF4-FFF2-40B4-BE49-F238E27FC236}">
                <a16:creationId xmlns:a16="http://schemas.microsoft.com/office/drawing/2014/main" id="{0EEC0727-6309-384B-A1D1-7C27F5F3A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1</a:t>
            </a:r>
          </a:p>
        </p:txBody>
      </p:sp>
      <p:sp>
        <p:nvSpPr>
          <p:cNvPr id="55318" name="Rectangle 22">
            <a:extLst>
              <a:ext uri="{FF2B5EF4-FFF2-40B4-BE49-F238E27FC236}">
                <a16:creationId xmlns:a16="http://schemas.microsoft.com/office/drawing/2014/main" id="{C46B6278-FFBA-EB41-87EE-2D7030332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55319" name="Text Box 23">
            <a:extLst>
              <a:ext uri="{FF2B5EF4-FFF2-40B4-BE49-F238E27FC236}">
                <a16:creationId xmlns:a16="http://schemas.microsoft.com/office/drawing/2014/main" id="{A891E9B9-BBEB-474A-AD9C-FBC78BE0B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  <p:sp>
        <p:nvSpPr>
          <p:cNvPr id="55320" name="Text Box 24">
            <a:extLst>
              <a:ext uri="{FF2B5EF4-FFF2-40B4-BE49-F238E27FC236}">
                <a16:creationId xmlns:a16="http://schemas.microsoft.com/office/drawing/2014/main" id="{5DE7B066-AD21-3749-AA54-02FA7B6F7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2030413"/>
            <a:ext cx="4927600" cy="1006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6000">
                <a:solidFill>
                  <a:schemeClr val="tx1"/>
                </a:solidFill>
                <a:latin typeface="Arial" charset="0"/>
                <a:ea typeface="굴림" charset="0"/>
              </a:rPr>
              <a:t>        </a:t>
            </a:r>
            <a:r>
              <a:rPr lang="ko-KR" altLang="en-US" sz="6000">
                <a:solidFill>
                  <a:schemeClr val="tx1"/>
                </a:solidFill>
                <a:latin typeface="Arial" charset="0"/>
                <a:ea typeface="굴림" charset="0"/>
              </a:rPr>
              <a:t>교회</a:t>
            </a:r>
            <a:r>
              <a:rPr lang="en-US" altLang="ko-KR" sz="6000">
                <a:solidFill>
                  <a:schemeClr val="tx1"/>
                </a:solidFill>
                <a:latin typeface="Arial" charset="0"/>
                <a:ea typeface="굴림" charset="0"/>
              </a:rPr>
              <a:t>:</a:t>
            </a:r>
          </a:p>
        </p:txBody>
      </p:sp>
      <p:sp>
        <p:nvSpPr>
          <p:cNvPr id="55321" name="Text Box 25">
            <a:extLst>
              <a:ext uri="{FF2B5EF4-FFF2-40B4-BE49-F238E27FC236}">
                <a16:creationId xmlns:a16="http://schemas.microsoft.com/office/drawing/2014/main" id="{AFB65A49-0508-3C4D-8755-66AB5D4E8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325813"/>
            <a:ext cx="8062913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6000">
                <a:solidFill>
                  <a:schemeClr val="tx1"/>
                </a:solidFill>
                <a:latin typeface="Arial" charset="0"/>
                <a:ea typeface="굴림" charset="0"/>
              </a:rPr>
              <a:t>우리는</a:t>
            </a:r>
            <a:r>
              <a:rPr lang="en-US" altLang="ko-KR" sz="6000">
                <a:solidFill>
                  <a:schemeClr val="tx1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6000">
                <a:solidFill>
                  <a:schemeClr val="tx1"/>
                </a:solidFill>
                <a:latin typeface="Arial" charset="0"/>
                <a:ea typeface="굴림" charset="0"/>
              </a:rPr>
              <a:t>그것에</a:t>
            </a:r>
            <a:r>
              <a:rPr lang="en-US" altLang="ko-KR" sz="6000">
                <a:solidFill>
                  <a:schemeClr val="tx1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6000">
                <a:solidFill>
                  <a:schemeClr val="tx1"/>
                </a:solidFill>
                <a:latin typeface="Arial" charset="0"/>
                <a:ea typeface="굴림" charset="0"/>
              </a:rPr>
              <a:t>대해</a:t>
            </a:r>
            <a:r>
              <a:rPr lang="en-US" altLang="ko-KR" sz="6000">
                <a:solidFill>
                  <a:schemeClr val="tx1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6000">
                <a:solidFill>
                  <a:schemeClr val="tx1"/>
                </a:solidFill>
                <a:latin typeface="Arial" charset="0"/>
                <a:ea typeface="굴림" charset="0"/>
              </a:rPr>
              <a:t>무엇을</a:t>
            </a:r>
            <a:r>
              <a:rPr lang="en-US" altLang="ko-KR" sz="6000">
                <a:solidFill>
                  <a:schemeClr val="tx1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6000">
                <a:solidFill>
                  <a:schemeClr val="tx1"/>
                </a:solidFill>
                <a:latin typeface="Arial" charset="0"/>
                <a:ea typeface="굴림" charset="0"/>
              </a:rPr>
              <a:t>하고</a:t>
            </a:r>
            <a:r>
              <a:rPr lang="en-US" altLang="ko-KR" sz="6000">
                <a:solidFill>
                  <a:schemeClr val="tx1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6000">
                <a:solidFill>
                  <a:schemeClr val="tx1"/>
                </a:solidFill>
                <a:latin typeface="Arial" charset="0"/>
                <a:ea typeface="굴림" charset="0"/>
              </a:rPr>
              <a:t>있는가</a:t>
            </a:r>
            <a:r>
              <a:rPr lang="en-US" altLang="ko-KR" sz="6000">
                <a:solidFill>
                  <a:schemeClr val="tx1"/>
                </a:solidFill>
                <a:latin typeface="Arial" charset="0"/>
                <a:ea typeface="굴림" charset="0"/>
              </a:rPr>
              <a:t>?</a:t>
            </a:r>
            <a:endParaRPr lang="en-US" altLang="ko-KR" sz="5400">
              <a:solidFill>
                <a:schemeClr val="tx1"/>
              </a:solidFill>
              <a:latin typeface="Arial" charset="0"/>
              <a:ea typeface="굴림" charset="0"/>
            </a:endParaRPr>
          </a:p>
        </p:txBody>
      </p:sp>
      <p:grpSp>
        <p:nvGrpSpPr>
          <p:cNvPr id="55322" name="Group 26">
            <a:extLst>
              <a:ext uri="{FF2B5EF4-FFF2-40B4-BE49-F238E27FC236}">
                <a16:creationId xmlns:a16="http://schemas.microsoft.com/office/drawing/2014/main" id="{946DC43E-C816-174E-8E06-9A7B66B92305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1295400"/>
            <a:ext cx="6950075" cy="4810125"/>
            <a:chOff x="680" y="914"/>
            <a:chExt cx="4378" cy="3030"/>
          </a:xfrm>
        </p:grpSpPr>
        <p:grpSp>
          <p:nvGrpSpPr>
            <p:cNvPr id="55306" name="Group 27">
              <a:extLst>
                <a:ext uri="{FF2B5EF4-FFF2-40B4-BE49-F238E27FC236}">
                  <a16:creationId xmlns:a16="http://schemas.microsoft.com/office/drawing/2014/main" id="{8B002B31-7C43-7548-9791-99DD6059EA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0" y="914"/>
              <a:ext cx="4378" cy="3030"/>
              <a:chOff x="723" y="644"/>
              <a:chExt cx="4378" cy="3030"/>
            </a:xfrm>
          </p:grpSpPr>
          <p:sp>
            <p:nvSpPr>
              <p:cNvPr id="55324" name="AutoShape 28">
                <a:extLst>
                  <a:ext uri="{FF2B5EF4-FFF2-40B4-BE49-F238E27FC236}">
                    <a16:creationId xmlns:a16="http://schemas.microsoft.com/office/drawing/2014/main" id="{15EA4A00-C8AB-5746-B152-E0DD8046B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" y="644"/>
                <a:ext cx="4378" cy="303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chemeClr val="accent2">
                      <a:gamma/>
                      <a:shade val="0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0"/>
                      <a:invGamma/>
                    </a:schemeClr>
                  </a:gs>
                </a:gsLst>
                <a:lin ang="5400000" scaled="1"/>
              </a:gradFill>
              <a:ln w="76200">
                <a:solidFill>
                  <a:srgbClr val="6A0000"/>
                </a:solidFill>
                <a:round/>
                <a:headEnd/>
                <a:tailEnd/>
              </a:ln>
              <a:effectLst>
                <a:outerShdw blurRad="63500" dist="38100" dir="162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b="0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55325" name="Text Box 29">
                <a:extLst>
                  <a:ext uri="{FF2B5EF4-FFF2-40B4-BE49-F238E27FC236}">
                    <a16:creationId xmlns:a16="http://schemas.microsoft.com/office/drawing/2014/main" id="{7E960218-700D-6C43-B295-57FA455C1F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6" y="942"/>
                <a:ext cx="3841" cy="4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100" dir="162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3600">
                  <a:solidFill>
                    <a:schemeClr val="bg2"/>
                  </a:solidFill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55326" name="Text Box 30">
              <a:extLst>
                <a:ext uri="{FF2B5EF4-FFF2-40B4-BE49-F238E27FC236}">
                  <a16:creationId xmlns:a16="http://schemas.microsoft.com/office/drawing/2014/main" id="{4D128582-03B1-9C48-AB58-E4C3997A2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5" y="1162"/>
              <a:ext cx="3842" cy="17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162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pPr algn="ctr"/>
              <a:r>
                <a:rPr lang="ko-KR" altLang="en-US" sz="3600">
                  <a:solidFill>
                    <a:srgbClr val="FFFF00"/>
                  </a:solidFill>
                </a:rPr>
                <a:t>“</a:t>
              </a:r>
              <a:r>
                <a:rPr lang="en-US" altLang="ko-KR" sz="3600">
                  <a:solidFill>
                    <a:srgbClr val="FFFF00"/>
                  </a:solidFill>
                </a:rPr>
                <a:t>…</a:t>
              </a:r>
              <a:r>
                <a:rPr lang="ko-KR" altLang="en-US" sz="3600">
                  <a:solidFill>
                    <a:srgbClr val="FFFF00"/>
                  </a:solidFill>
                </a:rPr>
                <a:t>예루살렘과</a:t>
              </a:r>
              <a:r>
                <a:rPr lang="en-US" altLang="ko-KR" sz="3600">
                  <a:solidFill>
                    <a:srgbClr val="FFFF00"/>
                  </a:solidFill>
                </a:rPr>
                <a:t> </a:t>
              </a:r>
              <a:r>
                <a:rPr lang="ko-KR" altLang="en-US" sz="3600">
                  <a:solidFill>
                    <a:srgbClr val="FFFF00"/>
                  </a:solidFill>
                </a:rPr>
                <a:t>온</a:t>
              </a:r>
              <a:r>
                <a:rPr lang="en-US" altLang="ko-KR" sz="3600">
                  <a:solidFill>
                    <a:srgbClr val="FFFF00"/>
                  </a:solidFill>
                </a:rPr>
                <a:t> </a:t>
              </a:r>
              <a:r>
                <a:rPr lang="ko-KR" altLang="en-US" sz="3600">
                  <a:solidFill>
                    <a:srgbClr val="FFFF00"/>
                  </a:solidFill>
                </a:rPr>
                <a:t>유대와</a:t>
              </a:r>
              <a:r>
                <a:rPr lang="en-US" altLang="ko-KR" sz="3600">
                  <a:solidFill>
                    <a:srgbClr val="FFFF00"/>
                  </a:solidFill>
                </a:rPr>
                <a:t> </a:t>
              </a:r>
              <a:r>
                <a:rPr lang="ko-KR" altLang="en-US" sz="3600">
                  <a:solidFill>
                    <a:srgbClr val="FFFF00"/>
                  </a:solidFill>
                </a:rPr>
                <a:t>사마리아와</a:t>
              </a:r>
              <a:r>
                <a:rPr lang="en-US" altLang="ko-KR" sz="3600">
                  <a:solidFill>
                    <a:srgbClr val="FFFF00"/>
                  </a:solidFill>
                </a:rPr>
                <a:t> </a:t>
              </a:r>
              <a:r>
                <a:rPr lang="ko-KR" altLang="en-US" sz="3600">
                  <a:solidFill>
                    <a:srgbClr val="FFFF00"/>
                  </a:solidFill>
                </a:rPr>
                <a:t>땅끝까지</a:t>
              </a:r>
              <a:r>
                <a:rPr lang="en-US" altLang="ko-KR" sz="3600">
                  <a:solidFill>
                    <a:srgbClr val="FFFF00"/>
                  </a:solidFill>
                </a:rPr>
                <a:t> </a:t>
              </a:r>
              <a:r>
                <a:rPr lang="ko-KR" altLang="en-US" sz="3600">
                  <a:solidFill>
                    <a:srgbClr val="FFFF00"/>
                  </a:solidFill>
                </a:rPr>
                <a:t>이르러</a:t>
              </a:r>
              <a:r>
                <a:rPr lang="en-US" altLang="ko-KR" sz="3600">
                  <a:solidFill>
                    <a:srgbClr val="FFFF00"/>
                  </a:solidFill>
                </a:rPr>
                <a:t> </a:t>
              </a:r>
              <a:r>
                <a:rPr lang="ko-KR" altLang="en-US" sz="3600">
                  <a:solidFill>
                    <a:srgbClr val="FFFF00"/>
                  </a:solidFill>
                </a:rPr>
                <a:t>내</a:t>
              </a:r>
              <a:r>
                <a:rPr lang="en-US" altLang="ko-KR" sz="3600">
                  <a:solidFill>
                    <a:srgbClr val="FFFF00"/>
                  </a:solidFill>
                </a:rPr>
                <a:t> </a:t>
              </a:r>
              <a:r>
                <a:rPr lang="ko-KR" altLang="en-US" sz="3600">
                  <a:solidFill>
                    <a:srgbClr val="FFFF00"/>
                  </a:solidFill>
                </a:rPr>
                <a:t>증인이</a:t>
              </a:r>
              <a:r>
                <a:rPr lang="en-US" altLang="ko-KR" sz="3600">
                  <a:solidFill>
                    <a:srgbClr val="FFFF00"/>
                  </a:solidFill>
                </a:rPr>
                <a:t> </a:t>
              </a:r>
              <a:r>
                <a:rPr lang="ko-KR" altLang="en-US" sz="3600">
                  <a:solidFill>
                    <a:srgbClr val="FFFF00"/>
                  </a:solidFill>
                </a:rPr>
                <a:t>되리라</a:t>
              </a:r>
              <a:r>
                <a:rPr lang="en-US" altLang="ko-KR" sz="3600">
                  <a:solidFill>
                    <a:srgbClr val="FFFF00"/>
                  </a:solidFill>
                </a:rPr>
                <a:t> </a:t>
              </a:r>
              <a:r>
                <a:rPr lang="ko-KR" altLang="en-US" sz="3600">
                  <a:solidFill>
                    <a:srgbClr val="FFFF00"/>
                  </a:solidFill>
                </a:rPr>
                <a:t>하시니라</a:t>
              </a:r>
              <a:r>
                <a:rPr lang="en-US" altLang="ko-KR" sz="3600">
                  <a:solidFill>
                    <a:srgbClr val="FFFF00"/>
                  </a:solidFill>
                </a:rPr>
                <a:t>.</a:t>
              </a:r>
              <a:r>
                <a:rPr lang="ko-KR" altLang="en-US" sz="3600">
                  <a:solidFill>
                    <a:srgbClr val="FFFF00"/>
                  </a:solidFill>
                </a:rPr>
                <a:t>”</a:t>
              </a:r>
              <a:r>
                <a:rPr lang="en-US" altLang="ko-KR" sz="3600">
                  <a:solidFill>
                    <a:srgbClr val="FFFF00"/>
                  </a:solidFill>
                </a:rPr>
                <a:t>        </a:t>
              </a:r>
            </a:p>
            <a:p>
              <a:pPr algn="ctr"/>
              <a:r>
                <a:rPr lang="en-US" altLang="ko-KR" sz="3600">
                  <a:solidFill>
                    <a:srgbClr val="FFFF00"/>
                  </a:solidFill>
                </a:rPr>
                <a:t> </a:t>
              </a:r>
              <a:r>
                <a:rPr lang="ko-KR" altLang="en-US" sz="3600">
                  <a:solidFill>
                    <a:srgbClr val="FFFF00"/>
                  </a:solidFill>
                </a:rPr>
                <a:t>사도행전</a:t>
              </a:r>
              <a:r>
                <a:rPr lang="en-US" altLang="ko-KR" sz="3600">
                  <a:solidFill>
                    <a:srgbClr val="FFFF00"/>
                  </a:solidFill>
                </a:rPr>
                <a:t> 1:8 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C8477376-0523-8645-916E-F17AD50C5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23" name="AutoShape 3">
            <a:extLst>
              <a:ext uri="{FF2B5EF4-FFF2-40B4-BE49-F238E27FC236}">
                <a16:creationId xmlns:a16="http://schemas.microsoft.com/office/drawing/2014/main" id="{4EF2B08C-11CF-884B-887C-C0791BDA1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3300B0F0-5FC8-B249-B684-7960745B8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BE0660E2-1193-6D41-B64F-DD4F9E33E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914400"/>
            <a:ext cx="1158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b="0">
                <a:solidFill>
                  <a:schemeClr val="accent1"/>
                </a:solidFill>
                <a:latin typeface="Times" charset="0"/>
                <a:ea typeface="굴림" charset="0"/>
              </a:rPr>
              <a:t>   </a:t>
            </a:r>
            <a:r>
              <a:rPr lang="ko-KR" altLang="en-US" sz="2800" b="0">
                <a:solidFill>
                  <a:schemeClr val="accent1"/>
                </a:solidFill>
                <a:latin typeface="Times" charset="0"/>
                <a:ea typeface="굴림" charset="0"/>
              </a:rPr>
              <a:t>예수</a:t>
            </a:r>
            <a:endParaRPr lang="en-US" altLang="ko-KR" sz="3600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A7CE014C-B9BB-8447-A8DA-EDB649EC7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3216275"/>
            <a:ext cx="1228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chemeClr val="bg2"/>
                </a:solidFill>
                <a:latin typeface="Times" charset="0"/>
                <a:ea typeface="굴림" charset="0"/>
              </a:rPr>
              <a:t>복음서</a:t>
            </a:r>
            <a:endParaRPr lang="en-US" altLang="ko-KR" sz="2800">
              <a:solidFill>
                <a:schemeClr val="bg2"/>
              </a:solidFill>
              <a:latin typeface="Times" charset="0"/>
              <a:ea typeface="굴림" charset="0"/>
            </a:endParaRPr>
          </a:p>
        </p:txBody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40E79A41-610B-384D-A5B3-CB74153BB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1765300"/>
            <a:ext cx="10795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1"/>
                </a:solidFill>
                <a:latin typeface="Times" charset="0"/>
                <a:ea typeface="굴림" charset="0"/>
              </a:rPr>
              <a:t>생애</a:t>
            </a:r>
            <a:endParaRPr lang="en-US" altLang="ko-KR" sz="3600" i="1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6328" name="Rectangle 8">
            <a:extLst>
              <a:ext uri="{FF2B5EF4-FFF2-40B4-BE49-F238E27FC236}">
                <a16:creationId xmlns:a16="http://schemas.microsoft.com/office/drawing/2014/main" id="{F82B0B0C-B619-DA48-B0FD-D741A1BD5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528762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1"/>
                </a:solidFill>
                <a:latin typeface="Times" charset="0"/>
                <a:ea typeface="굴림" charset="0"/>
              </a:rPr>
              <a:t>십자가</a:t>
            </a:r>
            <a:endParaRPr lang="en-US" altLang="ko-KR" sz="3600" i="1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6329" name="Rectangle 9">
            <a:extLst>
              <a:ext uri="{FF2B5EF4-FFF2-40B4-BE49-F238E27FC236}">
                <a16:creationId xmlns:a16="http://schemas.microsoft.com/office/drawing/2014/main" id="{24BEAE2F-8971-2441-B109-44EFF50B6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2654300"/>
            <a:ext cx="10795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1"/>
                </a:solidFill>
                <a:latin typeface="Times" charset="0"/>
                <a:ea typeface="굴림" charset="0"/>
              </a:rPr>
              <a:t>교회</a:t>
            </a:r>
            <a:endParaRPr lang="en-US" altLang="ko-KR" sz="3600" i="1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6330" name="AutoShape 10">
            <a:extLst>
              <a:ext uri="{FF2B5EF4-FFF2-40B4-BE49-F238E27FC236}">
                <a16:creationId xmlns:a16="http://schemas.microsoft.com/office/drawing/2014/main" id="{F3C5EBB2-4976-284F-8DB5-21AF18FBB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31" name="Line 11">
            <a:extLst>
              <a:ext uri="{FF2B5EF4-FFF2-40B4-BE49-F238E27FC236}">
                <a16:creationId xmlns:a16="http://schemas.microsoft.com/office/drawing/2014/main" id="{E1E88C58-ECEA-354E-B6ED-74E440F50F7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32" name="Line 12">
            <a:extLst>
              <a:ext uri="{FF2B5EF4-FFF2-40B4-BE49-F238E27FC236}">
                <a16:creationId xmlns:a16="http://schemas.microsoft.com/office/drawing/2014/main" id="{BD510187-4A00-C649-B53A-32EA4F4671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33" name="Line 13">
            <a:extLst>
              <a:ext uri="{FF2B5EF4-FFF2-40B4-BE49-F238E27FC236}">
                <a16:creationId xmlns:a16="http://schemas.microsoft.com/office/drawing/2014/main" id="{928C679B-2984-7C42-876F-7617CBB6C5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34" name="Line 14">
            <a:extLst>
              <a:ext uri="{FF2B5EF4-FFF2-40B4-BE49-F238E27FC236}">
                <a16:creationId xmlns:a16="http://schemas.microsoft.com/office/drawing/2014/main" id="{6609AFBE-D83F-B340-A25F-B820F0CC93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35" name="Line 15">
            <a:extLst>
              <a:ext uri="{FF2B5EF4-FFF2-40B4-BE49-F238E27FC236}">
                <a16:creationId xmlns:a16="http://schemas.microsoft.com/office/drawing/2014/main" id="{3404540B-7EFA-AF46-80E0-7E0677C8BAF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36" name="Line 16">
            <a:extLst>
              <a:ext uri="{FF2B5EF4-FFF2-40B4-BE49-F238E27FC236}">
                <a16:creationId xmlns:a16="http://schemas.microsoft.com/office/drawing/2014/main" id="{AC11A146-4AB8-C84E-A6C6-CB8FF050DF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37" name="Line 17">
            <a:extLst>
              <a:ext uri="{FF2B5EF4-FFF2-40B4-BE49-F238E27FC236}">
                <a16:creationId xmlns:a16="http://schemas.microsoft.com/office/drawing/2014/main" id="{5394BD34-DE99-A848-AC4A-5AF2FE920A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38" name="Rectangle 18">
            <a:extLst>
              <a:ext uri="{FF2B5EF4-FFF2-40B4-BE49-F238E27FC236}">
                <a16:creationId xmlns:a16="http://schemas.microsoft.com/office/drawing/2014/main" id="{3B4C204E-5312-BE49-8F91-4A6917ADD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56339" name="Line 19">
            <a:extLst>
              <a:ext uri="{FF2B5EF4-FFF2-40B4-BE49-F238E27FC236}">
                <a16:creationId xmlns:a16="http://schemas.microsoft.com/office/drawing/2014/main" id="{485305B7-A916-324C-B197-4AF4DCE045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40" name="Rectangle 20">
            <a:extLst>
              <a:ext uri="{FF2B5EF4-FFF2-40B4-BE49-F238E27FC236}">
                <a16:creationId xmlns:a16="http://schemas.microsoft.com/office/drawing/2014/main" id="{3914A8BF-3048-464E-95B5-86E0FD049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56341" name="Group 21">
            <a:extLst>
              <a:ext uri="{FF2B5EF4-FFF2-40B4-BE49-F238E27FC236}">
                <a16:creationId xmlns:a16="http://schemas.microsoft.com/office/drawing/2014/main" id="{25272707-0860-6449-BCC1-4E500964D91A}"/>
              </a:ext>
            </a:extLst>
          </p:cNvPr>
          <p:cNvGrpSpPr>
            <a:grpSpLocks/>
          </p:cNvGrpSpPr>
          <p:nvPr/>
        </p:nvGrpSpPr>
        <p:grpSpPr bwMode="auto">
          <a:xfrm>
            <a:off x="5549900" y="425450"/>
            <a:ext cx="2832100" cy="2990850"/>
            <a:chOff x="3496" y="268"/>
            <a:chExt cx="1784" cy="1884"/>
          </a:xfrm>
        </p:grpSpPr>
        <p:grpSp>
          <p:nvGrpSpPr>
            <p:cNvPr id="2" name="Group 22">
              <a:extLst>
                <a:ext uri="{FF2B5EF4-FFF2-40B4-BE49-F238E27FC236}">
                  <a16:creationId xmlns:a16="http://schemas.microsoft.com/office/drawing/2014/main" id="{69865FB8-32C3-6745-B87A-70D46E3897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7" y="268"/>
              <a:ext cx="1173" cy="720"/>
              <a:chOff x="4091" y="484"/>
              <a:chExt cx="1173" cy="720"/>
            </a:xfrm>
          </p:grpSpPr>
          <p:sp>
            <p:nvSpPr>
              <p:cNvPr id="56343" name="Rectangle 23">
                <a:extLst>
                  <a:ext uri="{FF2B5EF4-FFF2-40B4-BE49-F238E27FC236}">
                    <a16:creationId xmlns:a16="http://schemas.microsoft.com/office/drawing/2014/main" id="{0F644B43-B3CB-1941-9A06-B6C3EE480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56344" name="Rectangle 24">
                <a:extLst>
                  <a:ext uri="{FF2B5EF4-FFF2-40B4-BE49-F238E27FC236}">
                    <a16:creationId xmlns:a16="http://schemas.microsoft.com/office/drawing/2014/main" id="{41A84F90-E29C-DB4D-8421-E7BD3C26E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1" y="484"/>
                <a:ext cx="1101" cy="7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ko-KR" altLang="en-US" sz="3200">
                    <a:solidFill>
                      <a:srgbClr val="FFFF00"/>
                    </a:solidFill>
                    <a:latin typeface="Comic Sans MS" charset="0"/>
                    <a:ea typeface="굴림" charset="0"/>
                  </a:rPr>
                  <a:t>사실</a:t>
                </a:r>
                <a:r>
                  <a:rPr lang="en-US" altLang="ko-KR">
                    <a:solidFill>
                      <a:srgbClr val="FFFF00"/>
                    </a:solidFill>
                    <a:latin typeface="Comic Sans MS" charset="0"/>
                    <a:ea typeface="굴림" charset="0"/>
                  </a:rPr>
                  <a:t> </a:t>
                </a:r>
                <a:r>
                  <a:rPr lang="ko-KR" altLang="en-US">
                    <a:solidFill>
                      <a:srgbClr val="FFFF00"/>
                    </a:solidFill>
                    <a:latin typeface="Comic Sans MS" charset="0"/>
                    <a:ea typeface="굴림" charset="0"/>
                  </a:rPr>
                  <a:t>그리고</a:t>
                </a:r>
                <a:endParaRPr lang="en-US" altLang="ko-KR" sz="2400">
                  <a:solidFill>
                    <a:srgbClr val="FFFF00"/>
                  </a:solidFill>
                  <a:latin typeface="Comic Sans MS" charset="0"/>
                  <a:ea typeface="굴림" charset="0"/>
                </a:endParaRPr>
              </a:p>
              <a:p>
                <a:pPr algn="ctr">
                  <a:lnSpc>
                    <a:spcPct val="60000"/>
                  </a:lnSpc>
                  <a:defRPr/>
                </a:pPr>
                <a:r>
                  <a:rPr lang="ko-KR" altLang="en-US" sz="3200">
                    <a:solidFill>
                      <a:srgbClr val="FFFF00"/>
                    </a:solidFill>
                    <a:latin typeface="Comic Sans MS" charset="0"/>
                    <a:ea typeface="굴림" charset="0"/>
                  </a:rPr>
                  <a:t>신학</a:t>
                </a:r>
                <a:endParaRPr lang="en-US" altLang="ko-KR">
                  <a:solidFill>
                    <a:srgbClr val="FFFF00"/>
                  </a:solidFill>
                  <a:latin typeface="Comic Sans MS" charset="0"/>
                  <a:ea typeface="굴림" charset="0"/>
                </a:endParaRPr>
              </a:p>
              <a:p>
                <a:pPr algn="ctr">
                  <a:defRPr/>
                </a:pPr>
                <a:endParaRPr lang="en-US" altLang="ko-KR">
                  <a:solidFill>
                    <a:srgbClr val="FFFF00"/>
                  </a:solidFill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56345" name="Line 25">
              <a:extLst>
                <a:ext uri="{FF2B5EF4-FFF2-40B4-BE49-F238E27FC236}">
                  <a16:creationId xmlns:a16="http://schemas.microsoft.com/office/drawing/2014/main" id="{6595E832-9C23-D145-B532-28D4F43A80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56346" name="Text Box 26">
            <a:extLst>
              <a:ext uri="{FF2B5EF4-FFF2-40B4-BE49-F238E27FC236}">
                <a16:creationId xmlns:a16="http://schemas.microsoft.com/office/drawing/2014/main" id="{3D7ADCC4-7393-1F4B-B66E-FE0BA7930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마태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, </a:t>
            </a: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마가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, </a:t>
            </a: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누가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, </a:t>
            </a: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요한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56347" name="AutoShape 27">
            <a:extLst>
              <a:ext uri="{FF2B5EF4-FFF2-40B4-BE49-F238E27FC236}">
                <a16:creationId xmlns:a16="http://schemas.microsoft.com/office/drawing/2014/main" id="{570EAE16-A36B-D443-A496-B7347C95B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42900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48" name="Rectangle 28">
            <a:extLst>
              <a:ext uri="{FF2B5EF4-FFF2-40B4-BE49-F238E27FC236}">
                <a16:creationId xmlns:a16="http://schemas.microsoft.com/office/drawing/2014/main" id="{EC79613D-B30C-474D-AFAA-2E316BC4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49" name="Line 29">
            <a:extLst>
              <a:ext uri="{FF2B5EF4-FFF2-40B4-BE49-F238E27FC236}">
                <a16:creationId xmlns:a16="http://schemas.microsoft.com/office/drawing/2014/main" id="{8070196E-94E4-B340-BBAB-DB75A2168EB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50" name="Line 30">
            <a:extLst>
              <a:ext uri="{FF2B5EF4-FFF2-40B4-BE49-F238E27FC236}">
                <a16:creationId xmlns:a16="http://schemas.microsoft.com/office/drawing/2014/main" id="{981C0E6F-3AF3-7E4D-92FA-96BFFF6F2AD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51" name="Line 31">
            <a:extLst>
              <a:ext uri="{FF2B5EF4-FFF2-40B4-BE49-F238E27FC236}">
                <a16:creationId xmlns:a16="http://schemas.microsoft.com/office/drawing/2014/main" id="{A8785A50-B3B0-6F41-95E6-D7099FF5480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52" name="Line 32">
            <a:extLst>
              <a:ext uri="{FF2B5EF4-FFF2-40B4-BE49-F238E27FC236}">
                <a16:creationId xmlns:a16="http://schemas.microsoft.com/office/drawing/2014/main" id="{3C9CF6A3-9775-3A4A-92E9-4C4ABFFDF99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53" name="Line 33">
            <a:extLst>
              <a:ext uri="{FF2B5EF4-FFF2-40B4-BE49-F238E27FC236}">
                <a16:creationId xmlns:a16="http://schemas.microsoft.com/office/drawing/2014/main" id="{7CE37457-2EC6-8547-8FC8-233593133BB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54" name="Rectangle 34">
            <a:extLst>
              <a:ext uri="{FF2B5EF4-FFF2-40B4-BE49-F238E27FC236}">
                <a16:creationId xmlns:a16="http://schemas.microsoft.com/office/drawing/2014/main" id="{5A513B11-B8CC-CC41-A17F-35A9DF8C7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4810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복음서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56355" name="Rectangle 35">
            <a:extLst>
              <a:ext uri="{FF2B5EF4-FFF2-40B4-BE49-F238E27FC236}">
                <a16:creationId xmlns:a16="http://schemas.microsoft.com/office/drawing/2014/main" id="{C6117159-4D76-144C-A32C-C3332CB59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56356" name="Rectangle 36">
            <a:extLst>
              <a:ext uri="{FF2B5EF4-FFF2-40B4-BE49-F238E27FC236}">
                <a16:creationId xmlns:a16="http://schemas.microsoft.com/office/drawing/2014/main" id="{23BEC224-ADC6-C94F-82CE-752CB82CA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십자가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56357" name="Rectangle 37">
            <a:extLst>
              <a:ext uri="{FF2B5EF4-FFF2-40B4-BE49-F238E27FC236}">
                <a16:creationId xmlns:a16="http://schemas.microsoft.com/office/drawing/2014/main" id="{C701C94D-1548-7540-BEE4-DA21051FE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58" name="Rectangle 38">
            <a:extLst>
              <a:ext uri="{FF2B5EF4-FFF2-40B4-BE49-F238E27FC236}">
                <a16:creationId xmlns:a16="http://schemas.microsoft.com/office/drawing/2014/main" id="{8CBFEE52-78CA-FC41-81A5-4DC6D2B3F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교회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56359" name="Line 39">
            <a:extLst>
              <a:ext uri="{FF2B5EF4-FFF2-40B4-BE49-F238E27FC236}">
                <a16:creationId xmlns:a16="http://schemas.microsoft.com/office/drawing/2014/main" id="{9B598360-3016-AE4D-A72A-61BF1EEFEC3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60" name="Line 40">
            <a:extLst>
              <a:ext uri="{FF2B5EF4-FFF2-40B4-BE49-F238E27FC236}">
                <a16:creationId xmlns:a16="http://schemas.microsoft.com/office/drawing/2014/main" id="{A98242C8-A4E1-444A-992D-FDA430D00C6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61" name="Rectangle 41">
            <a:extLst>
              <a:ext uri="{FF2B5EF4-FFF2-40B4-BE49-F238E27FC236}">
                <a16:creationId xmlns:a16="http://schemas.microsoft.com/office/drawing/2014/main" id="{D3E23D53-72D4-6946-820C-261E2AB3D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62" name="Rectangle 42">
            <a:extLst>
              <a:ext uri="{FF2B5EF4-FFF2-40B4-BE49-F238E27FC236}">
                <a16:creationId xmlns:a16="http://schemas.microsoft.com/office/drawing/2014/main" id="{21E567D9-8CAC-5D47-8D3B-A66AC928F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6363" name="Rectangle 43">
            <a:extLst>
              <a:ext uri="{FF2B5EF4-FFF2-40B4-BE49-F238E27FC236}">
                <a16:creationId xmlns:a16="http://schemas.microsoft.com/office/drawing/2014/main" id="{D15D49B9-926B-5B41-A632-0C7BD2118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56364" name="Text Box 44">
            <a:extLst>
              <a:ext uri="{FF2B5EF4-FFF2-40B4-BE49-F238E27FC236}">
                <a16:creationId xmlns:a16="http://schemas.microsoft.com/office/drawing/2014/main" id="{309E00D8-1352-194D-B822-6B779365B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56365" name="Rectangle 45">
            <a:extLst>
              <a:ext uri="{FF2B5EF4-FFF2-40B4-BE49-F238E27FC236}">
                <a16:creationId xmlns:a16="http://schemas.microsoft.com/office/drawing/2014/main" id="{2F97FCCB-AEF1-DF43-9929-3EA33CDB2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56366" name="Text Box 46">
            <a:extLst>
              <a:ext uri="{FF2B5EF4-FFF2-40B4-BE49-F238E27FC236}">
                <a16:creationId xmlns:a16="http://schemas.microsoft.com/office/drawing/2014/main" id="{93D3DA74-4821-B243-A6E6-914F33404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97500D33-F6AA-7A4F-A2AE-288A0E212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47" name="AutoShape 3">
            <a:extLst>
              <a:ext uri="{FF2B5EF4-FFF2-40B4-BE49-F238E27FC236}">
                <a16:creationId xmlns:a16="http://schemas.microsoft.com/office/drawing/2014/main" id="{B834B581-98E0-F44F-8271-770C069C2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F658C035-4AA6-3B47-83CF-848B4E9C9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CD20D1B2-D993-8B48-B0A6-4F6E93612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914400"/>
            <a:ext cx="1158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b="0">
                <a:solidFill>
                  <a:schemeClr val="accent1"/>
                </a:solidFill>
                <a:latin typeface="Times" charset="0"/>
                <a:ea typeface="굴림" charset="0"/>
              </a:rPr>
              <a:t>   </a:t>
            </a:r>
            <a:r>
              <a:rPr lang="ko-KR" altLang="en-US" sz="2800" b="0">
                <a:solidFill>
                  <a:schemeClr val="accent1"/>
                </a:solidFill>
                <a:latin typeface="Times" charset="0"/>
                <a:ea typeface="굴림" charset="0"/>
              </a:rPr>
              <a:t>예수</a:t>
            </a:r>
            <a:endParaRPr lang="en-US" altLang="ko-KR" sz="3600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7350" name="Rectangle 6">
            <a:extLst>
              <a:ext uri="{FF2B5EF4-FFF2-40B4-BE49-F238E27FC236}">
                <a16:creationId xmlns:a16="http://schemas.microsoft.com/office/drawing/2014/main" id="{15AA3D40-64D6-9246-9743-E23522056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3216275"/>
            <a:ext cx="1228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chemeClr val="bg2"/>
                </a:solidFill>
                <a:latin typeface="Times" charset="0"/>
                <a:ea typeface="굴림" charset="0"/>
              </a:rPr>
              <a:t>복음서</a:t>
            </a:r>
            <a:endParaRPr lang="en-US" altLang="ko-KR" sz="2800">
              <a:solidFill>
                <a:schemeClr val="bg2"/>
              </a:solidFill>
              <a:latin typeface="Times" charset="0"/>
              <a:ea typeface="굴림" charset="0"/>
            </a:endParaRPr>
          </a:p>
        </p:txBody>
      </p:sp>
      <p:sp>
        <p:nvSpPr>
          <p:cNvPr id="57351" name="Rectangle 7">
            <a:extLst>
              <a:ext uri="{FF2B5EF4-FFF2-40B4-BE49-F238E27FC236}">
                <a16:creationId xmlns:a16="http://schemas.microsoft.com/office/drawing/2014/main" id="{035CF87B-AAAE-034E-8A37-137368231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3673475"/>
            <a:ext cx="15779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chemeClr val="bg2"/>
                </a:solidFill>
                <a:latin typeface="Times" charset="0"/>
                <a:ea typeface="굴림" charset="0"/>
              </a:rPr>
              <a:t>사도행전</a:t>
            </a:r>
            <a:endParaRPr lang="en-US" altLang="ko-KR" sz="2800">
              <a:solidFill>
                <a:schemeClr val="bg2"/>
              </a:solidFill>
              <a:latin typeface="Times" charset="0"/>
              <a:ea typeface="굴림" charset="0"/>
            </a:endParaRPr>
          </a:p>
        </p:txBody>
      </p:sp>
      <p:sp>
        <p:nvSpPr>
          <p:cNvPr id="57352" name="Rectangle 8">
            <a:extLst>
              <a:ext uri="{FF2B5EF4-FFF2-40B4-BE49-F238E27FC236}">
                <a16:creationId xmlns:a16="http://schemas.microsoft.com/office/drawing/2014/main" id="{13DD448A-0F88-9847-A474-C7F0FDBC0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1765300"/>
            <a:ext cx="10795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1"/>
                </a:solidFill>
                <a:latin typeface="Times" charset="0"/>
                <a:ea typeface="굴림" charset="0"/>
              </a:rPr>
              <a:t>생애</a:t>
            </a:r>
            <a:endParaRPr lang="en-US" altLang="ko-KR" sz="3600" i="1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7353" name="Rectangle 9">
            <a:extLst>
              <a:ext uri="{FF2B5EF4-FFF2-40B4-BE49-F238E27FC236}">
                <a16:creationId xmlns:a16="http://schemas.microsoft.com/office/drawing/2014/main" id="{E7308249-B9B0-8540-A53E-DF85097E0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528762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1"/>
                </a:solidFill>
                <a:latin typeface="Times" charset="0"/>
                <a:ea typeface="굴림" charset="0"/>
              </a:rPr>
              <a:t>십자가</a:t>
            </a:r>
            <a:endParaRPr lang="en-US" altLang="ko-KR" sz="3600" i="1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7354" name="Rectangle 10">
            <a:extLst>
              <a:ext uri="{FF2B5EF4-FFF2-40B4-BE49-F238E27FC236}">
                <a16:creationId xmlns:a16="http://schemas.microsoft.com/office/drawing/2014/main" id="{A2B4FD28-9A21-F746-B9B9-DB0867A3B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2654300"/>
            <a:ext cx="10795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1"/>
                </a:solidFill>
                <a:latin typeface="Times" charset="0"/>
                <a:ea typeface="굴림" charset="0"/>
              </a:rPr>
              <a:t>교회</a:t>
            </a:r>
            <a:endParaRPr lang="en-US" altLang="ko-KR" sz="3600" i="1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7355" name="AutoShape 11">
            <a:extLst>
              <a:ext uri="{FF2B5EF4-FFF2-40B4-BE49-F238E27FC236}">
                <a16:creationId xmlns:a16="http://schemas.microsoft.com/office/drawing/2014/main" id="{E4C9448A-B0F1-274B-8A0D-17AF1E880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56" name="Line 12">
            <a:extLst>
              <a:ext uri="{FF2B5EF4-FFF2-40B4-BE49-F238E27FC236}">
                <a16:creationId xmlns:a16="http://schemas.microsoft.com/office/drawing/2014/main" id="{B11B0FF8-E26D-EC4A-BC0D-0FB7A60794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57" name="Line 13">
            <a:extLst>
              <a:ext uri="{FF2B5EF4-FFF2-40B4-BE49-F238E27FC236}">
                <a16:creationId xmlns:a16="http://schemas.microsoft.com/office/drawing/2014/main" id="{D5B88DE7-5D73-0A40-AF32-0B5281A1A4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58" name="Line 14">
            <a:extLst>
              <a:ext uri="{FF2B5EF4-FFF2-40B4-BE49-F238E27FC236}">
                <a16:creationId xmlns:a16="http://schemas.microsoft.com/office/drawing/2014/main" id="{C524E1BB-ED2B-504C-BF36-A56C66870E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59" name="Line 15">
            <a:extLst>
              <a:ext uri="{FF2B5EF4-FFF2-40B4-BE49-F238E27FC236}">
                <a16:creationId xmlns:a16="http://schemas.microsoft.com/office/drawing/2014/main" id="{D281BF39-9B19-2348-B35A-6EA06C47CE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60" name="Line 16">
            <a:extLst>
              <a:ext uri="{FF2B5EF4-FFF2-40B4-BE49-F238E27FC236}">
                <a16:creationId xmlns:a16="http://schemas.microsoft.com/office/drawing/2014/main" id="{4E85A8A8-AB6F-A640-843C-4CBAE92B4A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61" name="Line 17">
            <a:extLst>
              <a:ext uri="{FF2B5EF4-FFF2-40B4-BE49-F238E27FC236}">
                <a16:creationId xmlns:a16="http://schemas.microsoft.com/office/drawing/2014/main" id="{FE0CB35B-8B8F-6548-AC62-07FD0D29EC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62" name="Line 18">
            <a:extLst>
              <a:ext uri="{FF2B5EF4-FFF2-40B4-BE49-F238E27FC236}">
                <a16:creationId xmlns:a16="http://schemas.microsoft.com/office/drawing/2014/main" id="{446EF69E-BF22-944C-8721-BD5CF688D4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63" name="Rectangle 19">
            <a:extLst>
              <a:ext uri="{FF2B5EF4-FFF2-40B4-BE49-F238E27FC236}">
                <a16:creationId xmlns:a16="http://schemas.microsoft.com/office/drawing/2014/main" id="{B0CEC741-10E1-BE4B-98A7-467D7B9FA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57364" name="Line 20">
            <a:extLst>
              <a:ext uri="{FF2B5EF4-FFF2-40B4-BE49-F238E27FC236}">
                <a16:creationId xmlns:a16="http://schemas.microsoft.com/office/drawing/2014/main" id="{FEBD0EA8-6F33-6549-953D-D3DD3945F3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65" name="Rectangle 21">
            <a:extLst>
              <a:ext uri="{FF2B5EF4-FFF2-40B4-BE49-F238E27FC236}">
                <a16:creationId xmlns:a16="http://schemas.microsoft.com/office/drawing/2014/main" id="{A495217B-FF79-0E45-9C21-BB8023FD8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57366" name="Group 22">
            <a:extLst>
              <a:ext uri="{FF2B5EF4-FFF2-40B4-BE49-F238E27FC236}">
                <a16:creationId xmlns:a16="http://schemas.microsoft.com/office/drawing/2014/main" id="{2CDC4CCC-1C81-0141-B049-3E710E03BF5E}"/>
              </a:ext>
            </a:extLst>
          </p:cNvPr>
          <p:cNvGrpSpPr>
            <a:grpSpLocks/>
          </p:cNvGrpSpPr>
          <p:nvPr/>
        </p:nvGrpSpPr>
        <p:grpSpPr bwMode="auto">
          <a:xfrm>
            <a:off x="5588000" y="2098675"/>
            <a:ext cx="2682875" cy="1787525"/>
            <a:chOff x="3520" y="1322"/>
            <a:chExt cx="1690" cy="1126"/>
          </a:xfrm>
        </p:grpSpPr>
        <p:grpSp>
          <p:nvGrpSpPr>
            <p:cNvPr id="2" name="Group 23">
              <a:extLst>
                <a:ext uri="{FF2B5EF4-FFF2-40B4-BE49-F238E27FC236}">
                  <a16:creationId xmlns:a16="http://schemas.microsoft.com/office/drawing/2014/main" id="{2BDFB2AD-5718-BB48-A527-7B48BD4519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8" y="1322"/>
              <a:ext cx="1162" cy="681"/>
              <a:chOff x="4112" y="1314"/>
              <a:chExt cx="1162" cy="681"/>
            </a:xfrm>
          </p:grpSpPr>
          <p:sp>
            <p:nvSpPr>
              <p:cNvPr id="57368" name="Rectangle 24">
                <a:extLst>
                  <a:ext uri="{FF2B5EF4-FFF2-40B4-BE49-F238E27FC236}">
                    <a16:creationId xmlns:a16="http://schemas.microsoft.com/office/drawing/2014/main" id="{5D2996A1-80E0-C747-93CF-34BE957825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57369" name="Rectangle 25">
                <a:extLst>
                  <a:ext uri="{FF2B5EF4-FFF2-40B4-BE49-F238E27FC236}">
                    <a16:creationId xmlns:a16="http://schemas.microsoft.com/office/drawing/2014/main" id="{01BD1CA3-EAC2-6C47-B8E8-4342DF64B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867" cy="25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  <a:defRPr/>
                </a:pPr>
                <a:r>
                  <a:rPr lang="ko-KR" altLang="en-US" sz="3200">
                    <a:solidFill>
                      <a:srgbClr val="FFFF00"/>
                    </a:solidFill>
                    <a:latin typeface="Comic Sans MS" charset="0"/>
                    <a:ea typeface="굴림" charset="0"/>
                  </a:rPr>
                  <a:t>교회사</a:t>
                </a:r>
                <a:endParaRPr lang="en-US" altLang="ko-KR" sz="3200">
                  <a:solidFill>
                    <a:srgbClr val="FFFF00"/>
                  </a:solidFill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57370" name="Line 26">
              <a:extLst>
                <a:ext uri="{FF2B5EF4-FFF2-40B4-BE49-F238E27FC236}">
                  <a16:creationId xmlns:a16="http://schemas.microsoft.com/office/drawing/2014/main" id="{7E6F10C3-FF1F-064C-A6BC-DD542D8336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3" name="Group 27">
            <a:extLst>
              <a:ext uri="{FF2B5EF4-FFF2-40B4-BE49-F238E27FC236}">
                <a16:creationId xmlns:a16="http://schemas.microsoft.com/office/drawing/2014/main" id="{15801999-5FC5-AF41-B1B3-CC75FA16EA1E}"/>
              </a:ext>
            </a:extLst>
          </p:cNvPr>
          <p:cNvGrpSpPr>
            <a:grpSpLocks/>
          </p:cNvGrpSpPr>
          <p:nvPr/>
        </p:nvGrpSpPr>
        <p:grpSpPr bwMode="auto">
          <a:xfrm>
            <a:off x="5549900" y="425450"/>
            <a:ext cx="2832100" cy="2990850"/>
            <a:chOff x="3496" y="268"/>
            <a:chExt cx="1784" cy="1884"/>
          </a:xfrm>
        </p:grpSpPr>
        <p:grpSp>
          <p:nvGrpSpPr>
            <p:cNvPr id="4" name="Group 28">
              <a:extLst>
                <a:ext uri="{FF2B5EF4-FFF2-40B4-BE49-F238E27FC236}">
                  <a16:creationId xmlns:a16="http://schemas.microsoft.com/office/drawing/2014/main" id="{8F23DD73-76E4-DC47-960C-B38AB11AE6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6" y="268"/>
              <a:ext cx="1174" cy="720"/>
              <a:chOff x="4090" y="484"/>
              <a:chExt cx="1174" cy="720"/>
            </a:xfrm>
          </p:grpSpPr>
          <p:sp>
            <p:nvSpPr>
              <p:cNvPr id="57373" name="Rectangle 29">
                <a:extLst>
                  <a:ext uri="{FF2B5EF4-FFF2-40B4-BE49-F238E27FC236}">
                    <a16:creationId xmlns:a16="http://schemas.microsoft.com/office/drawing/2014/main" id="{9042CA81-79C1-E648-8D55-35D7083F3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57374" name="Rectangle 30">
                <a:extLst>
                  <a:ext uri="{FF2B5EF4-FFF2-40B4-BE49-F238E27FC236}">
                    <a16:creationId xmlns:a16="http://schemas.microsoft.com/office/drawing/2014/main" id="{BC2FCD22-3B68-EB40-85BB-8103967F0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0" y="484"/>
                <a:ext cx="1101" cy="7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ko-KR" altLang="en-US" sz="3200">
                    <a:solidFill>
                      <a:srgbClr val="FFFF00"/>
                    </a:solidFill>
                    <a:latin typeface="Comic Sans MS" charset="0"/>
                    <a:ea typeface="굴림" charset="0"/>
                  </a:rPr>
                  <a:t>사실</a:t>
                </a:r>
                <a:r>
                  <a:rPr lang="en-US" altLang="ko-KR">
                    <a:solidFill>
                      <a:srgbClr val="FFFF00"/>
                    </a:solidFill>
                    <a:latin typeface="Comic Sans MS" charset="0"/>
                    <a:ea typeface="굴림" charset="0"/>
                  </a:rPr>
                  <a:t> </a:t>
                </a:r>
                <a:r>
                  <a:rPr lang="ko-KR" altLang="en-US">
                    <a:solidFill>
                      <a:srgbClr val="FFFF00"/>
                    </a:solidFill>
                    <a:latin typeface="Comic Sans MS" charset="0"/>
                    <a:ea typeface="굴림" charset="0"/>
                  </a:rPr>
                  <a:t>그리고</a:t>
                </a:r>
                <a:endParaRPr lang="en-US" altLang="ko-KR" sz="2400">
                  <a:solidFill>
                    <a:srgbClr val="FFFF00"/>
                  </a:solidFill>
                  <a:latin typeface="Comic Sans MS" charset="0"/>
                  <a:ea typeface="굴림" charset="0"/>
                </a:endParaRPr>
              </a:p>
              <a:p>
                <a:pPr algn="ctr">
                  <a:lnSpc>
                    <a:spcPct val="60000"/>
                  </a:lnSpc>
                  <a:defRPr/>
                </a:pPr>
                <a:r>
                  <a:rPr lang="ko-KR" altLang="en-US" sz="3200">
                    <a:solidFill>
                      <a:srgbClr val="FFFF00"/>
                    </a:solidFill>
                    <a:latin typeface="Comic Sans MS" charset="0"/>
                    <a:ea typeface="굴림" charset="0"/>
                  </a:rPr>
                  <a:t>신학</a:t>
                </a:r>
                <a:endParaRPr lang="en-US" altLang="ko-KR">
                  <a:solidFill>
                    <a:srgbClr val="FFFF00"/>
                  </a:solidFill>
                  <a:latin typeface="Comic Sans MS" charset="0"/>
                  <a:ea typeface="굴림" charset="0"/>
                </a:endParaRPr>
              </a:p>
              <a:p>
                <a:pPr algn="ctr">
                  <a:defRPr/>
                </a:pPr>
                <a:endParaRPr lang="en-US" altLang="ko-KR">
                  <a:solidFill>
                    <a:srgbClr val="FFFF00"/>
                  </a:solidFill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57375" name="Line 31">
              <a:extLst>
                <a:ext uri="{FF2B5EF4-FFF2-40B4-BE49-F238E27FC236}">
                  <a16:creationId xmlns:a16="http://schemas.microsoft.com/office/drawing/2014/main" id="{0C9C1C97-9B68-FC44-9D15-8C6AD3DC6D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57376" name="Text Box 32">
            <a:extLst>
              <a:ext uri="{FF2B5EF4-FFF2-40B4-BE49-F238E27FC236}">
                <a16:creationId xmlns:a16="http://schemas.microsoft.com/office/drawing/2014/main" id="{530E45A8-14FD-BE47-864D-E3208D6F3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사도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행전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57377" name="AutoShape 33">
            <a:extLst>
              <a:ext uri="{FF2B5EF4-FFF2-40B4-BE49-F238E27FC236}">
                <a16:creationId xmlns:a16="http://schemas.microsoft.com/office/drawing/2014/main" id="{A4A15DC5-D768-5246-8F65-75307D0B0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78" name="Rectangle 34">
            <a:extLst>
              <a:ext uri="{FF2B5EF4-FFF2-40B4-BE49-F238E27FC236}">
                <a16:creationId xmlns:a16="http://schemas.microsoft.com/office/drawing/2014/main" id="{06CA7E3F-89E1-284C-8EAB-B2DAAB338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79" name="Line 35">
            <a:extLst>
              <a:ext uri="{FF2B5EF4-FFF2-40B4-BE49-F238E27FC236}">
                <a16:creationId xmlns:a16="http://schemas.microsoft.com/office/drawing/2014/main" id="{DC1D023E-5083-8F4C-9E57-7B0DA5B64A2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80" name="Line 36">
            <a:extLst>
              <a:ext uri="{FF2B5EF4-FFF2-40B4-BE49-F238E27FC236}">
                <a16:creationId xmlns:a16="http://schemas.microsoft.com/office/drawing/2014/main" id="{DE0E4D93-42E0-B344-AB94-4A6D61BB8E7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81" name="Line 37">
            <a:extLst>
              <a:ext uri="{FF2B5EF4-FFF2-40B4-BE49-F238E27FC236}">
                <a16:creationId xmlns:a16="http://schemas.microsoft.com/office/drawing/2014/main" id="{FD4ABECE-9D48-5145-9F63-D8CA1B63AEB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82" name="Line 38">
            <a:extLst>
              <a:ext uri="{FF2B5EF4-FFF2-40B4-BE49-F238E27FC236}">
                <a16:creationId xmlns:a16="http://schemas.microsoft.com/office/drawing/2014/main" id="{002A0773-875B-B941-A4F1-31D84F750D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83" name="Line 39">
            <a:extLst>
              <a:ext uri="{FF2B5EF4-FFF2-40B4-BE49-F238E27FC236}">
                <a16:creationId xmlns:a16="http://schemas.microsoft.com/office/drawing/2014/main" id="{34DF33AE-EF51-7D40-BF8F-D5549C01908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84" name="Rectangle 40">
            <a:extLst>
              <a:ext uri="{FF2B5EF4-FFF2-40B4-BE49-F238E27FC236}">
                <a16:creationId xmlns:a16="http://schemas.microsoft.com/office/drawing/2014/main" id="{347A96C5-8FCF-6545-B19A-DE81BE65E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4810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복음서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57385" name="Rectangle 41">
            <a:extLst>
              <a:ext uri="{FF2B5EF4-FFF2-40B4-BE49-F238E27FC236}">
                <a16:creationId xmlns:a16="http://schemas.microsoft.com/office/drawing/2014/main" id="{4D17EB42-3EA0-A643-8C3B-431D53785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810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사도행전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57386" name="Rectangle 42">
            <a:extLst>
              <a:ext uri="{FF2B5EF4-FFF2-40B4-BE49-F238E27FC236}">
                <a16:creationId xmlns:a16="http://schemas.microsoft.com/office/drawing/2014/main" id="{9989F242-A2D1-F342-AFDF-F6D9AE566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57387" name="Rectangle 43">
            <a:extLst>
              <a:ext uri="{FF2B5EF4-FFF2-40B4-BE49-F238E27FC236}">
                <a16:creationId xmlns:a16="http://schemas.microsoft.com/office/drawing/2014/main" id="{ED314BE9-6D5A-1B47-81BB-875D0D182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십자가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57388" name="Rectangle 44">
            <a:extLst>
              <a:ext uri="{FF2B5EF4-FFF2-40B4-BE49-F238E27FC236}">
                <a16:creationId xmlns:a16="http://schemas.microsoft.com/office/drawing/2014/main" id="{9BCA6C38-FCA0-1F4A-92FF-F0776F64B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89" name="Rectangle 45">
            <a:extLst>
              <a:ext uri="{FF2B5EF4-FFF2-40B4-BE49-F238E27FC236}">
                <a16:creationId xmlns:a16="http://schemas.microsoft.com/office/drawing/2014/main" id="{B6E297F1-C53C-D342-82AA-1AEAB2B5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교회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57390" name="Line 46">
            <a:extLst>
              <a:ext uri="{FF2B5EF4-FFF2-40B4-BE49-F238E27FC236}">
                <a16:creationId xmlns:a16="http://schemas.microsoft.com/office/drawing/2014/main" id="{8411A85E-26DA-EB4D-9BB5-5427C357BBA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91" name="Line 47">
            <a:extLst>
              <a:ext uri="{FF2B5EF4-FFF2-40B4-BE49-F238E27FC236}">
                <a16:creationId xmlns:a16="http://schemas.microsoft.com/office/drawing/2014/main" id="{5E60C4EC-B662-7147-8BEF-0473C569140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92" name="Rectangle 48">
            <a:extLst>
              <a:ext uri="{FF2B5EF4-FFF2-40B4-BE49-F238E27FC236}">
                <a16:creationId xmlns:a16="http://schemas.microsoft.com/office/drawing/2014/main" id="{B28CE8FE-3760-314C-891C-050D9E40A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93" name="Rectangle 49">
            <a:extLst>
              <a:ext uri="{FF2B5EF4-FFF2-40B4-BE49-F238E27FC236}">
                <a16:creationId xmlns:a16="http://schemas.microsoft.com/office/drawing/2014/main" id="{E5A61CB6-C26F-2F45-8280-811A23C77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7394" name="Rectangle 50">
            <a:extLst>
              <a:ext uri="{FF2B5EF4-FFF2-40B4-BE49-F238E27FC236}">
                <a16:creationId xmlns:a16="http://schemas.microsoft.com/office/drawing/2014/main" id="{BB27CDA9-9025-8A48-89F7-8FB97D204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57395" name="Text Box 51">
            <a:extLst>
              <a:ext uri="{FF2B5EF4-FFF2-40B4-BE49-F238E27FC236}">
                <a16:creationId xmlns:a16="http://schemas.microsoft.com/office/drawing/2014/main" id="{C3000D32-346D-8E43-89BA-8AE0E546F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57396" name="Rectangle 52">
            <a:extLst>
              <a:ext uri="{FF2B5EF4-FFF2-40B4-BE49-F238E27FC236}">
                <a16:creationId xmlns:a16="http://schemas.microsoft.com/office/drawing/2014/main" id="{228E05C8-4CC8-AB48-B45C-21366485E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57397" name="Text Box 53">
            <a:extLst>
              <a:ext uri="{FF2B5EF4-FFF2-40B4-BE49-F238E27FC236}">
                <a16:creationId xmlns:a16="http://schemas.microsoft.com/office/drawing/2014/main" id="{80A56DA8-2211-9148-ACB6-435C06C8F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1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F8C1015B-48CC-B64A-90F0-1D5994F8D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371" name="AutoShape 3">
            <a:extLst>
              <a:ext uri="{FF2B5EF4-FFF2-40B4-BE49-F238E27FC236}">
                <a16:creationId xmlns:a16="http://schemas.microsoft.com/office/drawing/2014/main" id="{12F495BC-AE5F-2643-ADE6-9FCFAC290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A7FC04E5-111A-FD49-BA62-5B01A047A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E8422B9B-6BA0-3042-B884-BBF43FB49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914400"/>
            <a:ext cx="1158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b="0">
                <a:solidFill>
                  <a:schemeClr val="accent1"/>
                </a:solidFill>
                <a:latin typeface="Times" charset="0"/>
                <a:ea typeface="굴림" charset="0"/>
              </a:rPr>
              <a:t>   </a:t>
            </a:r>
            <a:r>
              <a:rPr lang="ko-KR" altLang="en-US" sz="2800" b="0">
                <a:solidFill>
                  <a:schemeClr val="accent1"/>
                </a:solidFill>
                <a:latin typeface="Times" charset="0"/>
                <a:ea typeface="굴림" charset="0"/>
              </a:rPr>
              <a:t>예수</a:t>
            </a:r>
            <a:endParaRPr lang="en-US" altLang="ko-KR" sz="3600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8374" name="Rectangle 6">
            <a:extLst>
              <a:ext uri="{FF2B5EF4-FFF2-40B4-BE49-F238E27FC236}">
                <a16:creationId xmlns:a16="http://schemas.microsoft.com/office/drawing/2014/main" id="{9B105749-5216-AF4C-98C3-658B81DF4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3216275"/>
            <a:ext cx="1228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chemeClr val="bg2"/>
                </a:solidFill>
                <a:latin typeface="Times" charset="0"/>
                <a:ea typeface="굴림" charset="0"/>
              </a:rPr>
              <a:t>복음서</a:t>
            </a:r>
            <a:endParaRPr lang="en-US" altLang="ko-KR" sz="2800">
              <a:solidFill>
                <a:schemeClr val="bg2"/>
              </a:solidFill>
              <a:latin typeface="Times" charset="0"/>
              <a:ea typeface="굴림" charset="0"/>
            </a:endParaRPr>
          </a:p>
        </p:txBody>
      </p:sp>
      <p:sp>
        <p:nvSpPr>
          <p:cNvPr id="58375" name="Rectangle 7">
            <a:extLst>
              <a:ext uri="{FF2B5EF4-FFF2-40B4-BE49-F238E27FC236}">
                <a16:creationId xmlns:a16="http://schemas.microsoft.com/office/drawing/2014/main" id="{33FEC271-CC47-3D43-BF39-D5FCD187F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3673475"/>
            <a:ext cx="15779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chemeClr val="bg2"/>
                </a:solidFill>
                <a:latin typeface="Times" charset="0"/>
                <a:ea typeface="굴림" charset="0"/>
              </a:rPr>
              <a:t>사도행전</a:t>
            </a:r>
            <a:endParaRPr lang="en-US" altLang="ko-KR" sz="2800">
              <a:solidFill>
                <a:schemeClr val="bg2"/>
              </a:solidFill>
              <a:latin typeface="Times" charset="0"/>
              <a:ea typeface="굴림" charset="0"/>
            </a:endParaRPr>
          </a:p>
        </p:txBody>
      </p:sp>
      <p:sp>
        <p:nvSpPr>
          <p:cNvPr id="58376" name="Rectangle 8">
            <a:extLst>
              <a:ext uri="{FF2B5EF4-FFF2-40B4-BE49-F238E27FC236}">
                <a16:creationId xmlns:a16="http://schemas.microsoft.com/office/drawing/2014/main" id="{F1E6ACD4-3F44-6945-9977-A93293FCB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4130675"/>
            <a:ext cx="1228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chemeClr val="bg2"/>
                </a:solidFill>
                <a:latin typeface="Times" charset="0"/>
                <a:ea typeface="굴림" charset="0"/>
              </a:rPr>
              <a:t>서신서</a:t>
            </a:r>
            <a:endParaRPr lang="en-US" altLang="ko-KR" sz="2800">
              <a:solidFill>
                <a:schemeClr val="bg2"/>
              </a:solidFill>
              <a:latin typeface="Times" charset="0"/>
              <a:ea typeface="굴림" charset="0"/>
            </a:endParaRPr>
          </a:p>
        </p:txBody>
      </p:sp>
      <p:sp>
        <p:nvSpPr>
          <p:cNvPr id="58377" name="Rectangle 9">
            <a:extLst>
              <a:ext uri="{FF2B5EF4-FFF2-40B4-BE49-F238E27FC236}">
                <a16:creationId xmlns:a16="http://schemas.microsoft.com/office/drawing/2014/main" id="{6A227D95-F7A1-0C49-8415-98328FFB7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1765300"/>
            <a:ext cx="10795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1"/>
                </a:solidFill>
                <a:latin typeface="Times" charset="0"/>
                <a:ea typeface="굴림" charset="0"/>
              </a:rPr>
              <a:t>생애</a:t>
            </a:r>
            <a:endParaRPr lang="en-US" altLang="ko-KR" sz="3600" i="1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8378" name="Rectangle 10">
            <a:extLst>
              <a:ext uri="{FF2B5EF4-FFF2-40B4-BE49-F238E27FC236}">
                <a16:creationId xmlns:a16="http://schemas.microsoft.com/office/drawing/2014/main" id="{DC51B347-2358-EF4B-9E66-EE51371D0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528762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1"/>
                </a:solidFill>
                <a:latin typeface="Times" charset="0"/>
                <a:ea typeface="굴림" charset="0"/>
              </a:rPr>
              <a:t>십자가</a:t>
            </a:r>
            <a:endParaRPr lang="en-US" altLang="ko-KR" sz="3600" i="1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8379" name="Rectangle 11">
            <a:extLst>
              <a:ext uri="{FF2B5EF4-FFF2-40B4-BE49-F238E27FC236}">
                <a16:creationId xmlns:a16="http://schemas.microsoft.com/office/drawing/2014/main" id="{C456B3E8-53A7-1840-8CCE-F3C8E659E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2654300"/>
            <a:ext cx="10795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1"/>
                </a:solidFill>
                <a:latin typeface="Times" charset="0"/>
                <a:ea typeface="굴림" charset="0"/>
              </a:rPr>
              <a:t>교회</a:t>
            </a:r>
            <a:endParaRPr lang="en-US" altLang="ko-KR" sz="3600" i="1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8380" name="Rectangle 12">
            <a:extLst>
              <a:ext uri="{FF2B5EF4-FFF2-40B4-BE49-F238E27FC236}">
                <a16:creationId xmlns:a16="http://schemas.microsoft.com/office/drawing/2014/main" id="{3B12A197-DF3A-6E4D-ACA6-2F7BA477C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7788" y="5862638"/>
            <a:ext cx="11763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381" name="AutoShape 13">
            <a:extLst>
              <a:ext uri="{FF2B5EF4-FFF2-40B4-BE49-F238E27FC236}">
                <a16:creationId xmlns:a16="http://schemas.microsoft.com/office/drawing/2014/main" id="{FCC5AC67-F7AC-DD4E-8A32-7278D383A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382" name="Line 14">
            <a:extLst>
              <a:ext uri="{FF2B5EF4-FFF2-40B4-BE49-F238E27FC236}">
                <a16:creationId xmlns:a16="http://schemas.microsoft.com/office/drawing/2014/main" id="{B884C305-001A-4F41-8396-2D78F9B0C9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383" name="Line 15">
            <a:extLst>
              <a:ext uri="{FF2B5EF4-FFF2-40B4-BE49-F238E27FC236}">
                <a16:creationId xmlns:a16="http://schemas.microsoft.com/office/drawing/2014/main" id="{8439F9C0-5E07-C94B-983B-05FB274777B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384" name="Line 16">
            <a:extLst>
              <a:ext uri="{FF2B5EF4-FFF2-40B4-BE49-F238E27FC236}">
                <a16:creationId xmlns:a16="http://schemas.microsoft.com/office/drawing/2014/main" id="{57618DF7-9208-A843-B755-A68367ED08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385" name="Line 17">
            <a:extLst>
              <a:ext uri="{FF2B5EF4-FFF2-40B4-BE49-F238E27FC236}">
                <a16:creationId xmlns:a16="http://schemas.microsoft.com/office/drawing/2014/main" id="{51BD3CBE-CEA9-4840-86FA-B5B30A170A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386" name="Line 18">
            <a:extLst>
              <a:ext uri="{FF2B5EF4-FFF2-40B4-BE49-F238E27FC236}">
                <a16:creationId xmlns:a16="http://schemas.microsoft.com/office/drawing/2014/main" id="{A8D6C9DE-FD02-7C4F-9C3F-1737077B60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387" name="Line 19">
            <a:extLst>
              <a:ext uri="{FF2B5EF4-FFF2-40B4-BE49-F238E27FC236}">
                <a16:creationId xmlns:a16="http://schemas.microsoft.com/office/drawing/2014/main" id="{0CB99732-5CB8-1C4D-AE0D-429D9E1E5F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388" name="Line 20">
            <a:extLst>
              <a:ext uri="{FF2B5EF4-FFF2-40B4-BE49-F238E27FC236}">
                <a16:creationId xmlns:a16="http://schemas.microsoft.com/office/drawing/2014/main" id="{C3382091-C16E-FA4C-9D09-12599EEF7A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389" name="Rectangle 21">
            <a:extLst>
              <a:ext uri="{FF2B5EF4-FFF2-40B4-BE49-F238E27FC236}">
                <a16:creationId xmlns:a16="http://schemas.microsoft.com/office/drawing/2014/main" id="{3B0AFE76-6961-5B41-8EC8-7C8B71951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58390" name="Line 22">
            <a:extLst>
              <a:ext uri="{FF2B5EF4-FFF2-40B4-BE49-F238E27FC236}">
                <a16:creationId xmlns:a16="http://schemas.microsoft.com/office/drawing/2014/main" id="{7499197C-2F6F-E147-969B-522EE6C3A5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58391" name="Group 23">
            <a:extLst>
              <a:ext uri="{FF2B5EF4-FFF2-40B4-BE49-F238E27FC236}">
                <a16:creationId xmlns:a16="http://schemas.microsoft.com/office/drawing/2014/main" id="{D7E9F97B-25CE-C549-92AB-350EA9B5B68C}"/>
              </a:ext>
            </a:extLst>
          </p:cNvPr>
          <p:cNvGrpSpPr>
            <a:grpSpLocks/>
          </p:cNvGrpSpPr>
          <p:nvPr/>
        </p:nvGrpSpPr>
        <p:grpSpPr bwMode="auto">
          <a:xfrm>
            <a:off x="5600700" y="3665538"/>
            <a:ext cx="2490788" cy="1079500"/>
            <a:chOff x="3560" y="2309"/>
            <a:chExt cx="1706" cy="680"/>
          </a:xfrm>
        </p:grpSpPr>
        <p:grpSp>
          <p:nvGrpSpPr>
            <p:cNvPr id="2" name="Group 24">
              <a:extLst>
                <a:ext uri="{FF2B5EF4-FFF2-40B4-BE49-F238E27FC236}">
                  <a16:creationId xmlns:a16="http://schemas.microsoft.com/office/drawing/2014/main" id="{8D6CF7FC-0A27-C64C-9FE3-706120A844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4" y="2309"/>
              <a:ext cx="1162" cy="680"/>
              <a:chOff x="4112" y="2181"/>
              <a:chExt cx="1162" cy="680"/>
            </a:xfrm>
          </p:grpSpPr>
          <p:sp>
            <p:nvSpPr>
              <p:cNvPr id="58393" name="Rectangle 25">
                <a:extLst>
                  <a:ext uri="{FF2B5EF4-FFF2-40B4-BE49-F238E27FC236}">
                    <a16:creationId xmlns:a16="http://schemas.microsoft.com/office/drawing/2014/main" id="{C0911176-15C3-B54D-ACB2-4D754E691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58394" name="Rectangle 26">
                <a:extLst>
                  <a:ext uri="{FF2B5EF4-FFF2-40B4-BE49-F238E27FC236}">
                    <a16:creationId xmlns:a16="http://schemas.microsoft.com/office/drawing/2014/main" id="{C9D4FDA6-54B6-D149-87E5-BDB1D202C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2" y="2181"/>
                <a:ext cx="1063" cy="6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9pPr>
              </a:lstStyle>
              <a:p>
                <a:pPr algn="ctr">
                  <a:lnSpc>
                    <a:spcPct val="65000"/>
                  </a:lnSpc>
                </a:pPr>
                <a:r>
                  <a:rPr lang="ko-KR" altLang="en-US" sz="3200">
                    <a:solidFill>
                      <a:srgbClr val="FFFF00"/>
                    </a:solidFill>
                  </a:rPr>
                  <a:t>교회의</a:t>
                </a:r>
                <a:r>
                  <a:rPr lang="en-US" altLang="ko-KR" sz="3200">
                    <a:solidFill>
                      <a:srgbClr val="FFFF00"/>
                    </a:solidFill>
                  </a:rPr>
                  <a:t> </a:t>
                </a:r>
              </a:p>
              <a:p>
                <a:pPr algn="ctr">
                  <a:lnSpc>
                    <a:spcPct val="65000"/>
                  </a:lnSpc>
                </a:pPr>
                <a:r>
                  <a:rPr lang="ko-KR" altLang="en-US" sz="3200">
                    <a:solidFill>
                      <a:srgbClr val="FFFF00"/>
                    </a:solidFill>
                  </a:rPr>
                  <a:t>문제들</a:t>
                </a:r>
                <a:endParaRPr lang="en-US" altLang="ko-KR" sz="1800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 altLang="ko-KR" sz="1800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 altLang="ko-KR" sz="18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58395" name="Line 27">
              <a:extLst>
                <a:ext uri="{FF2B5EF4-FFF2-40B4-BE49-F238E27FC236}">
                  <a16:creationId xmlns:a16="http://schemas.microsoft.com/office/drawing/2014/main" id="{2F201B00-BADA-384F-A31F-C9C30365D0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60" y="2544"/>
              <a:ext cx="688" cy="16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3" name="Group 28">
            <a:extLst>
              <a:ext uri="{FF2B5EF4-FFF2-40B4-BE49-F238E27FC236}">
                <a16:creationId xmlns:a16="http://schemas.microsoft.com/office/drawing/2014/main" id="{06874CF6-C9A0-4343-A303-FC6938395349}"/>
              </a:ext>
            </a:extLst>
          </p:cNvPr>
          <p:cNvGrpSpPr>
            <a:grpSpLocks/>
          </p:cNvGrpSpPr>
          <p:nvPr/>
        </p:nvGrpSpPr>
        <p:grpSpPr bwMode="auto">
          <a:xfrm>
            <a:off x="5588000" y="2098675"/>
            <a:ext cx="2682875" cy="1787525"/>
            <a:chOff x="3520" y="1322"/>
            <a:chExt cx="1690" cy="1126"/>
          </a:xfrm>
        </p:grpSpPr>
        <p:grpSp>
          <p:nvGrpSpPr>
            <p:cNvPr id="4" name="Group 29">
              <a:extLst>
                <a:ext uri="{FF2B5EF4-FFF2-40B4-BE49-F238E27FC236}">
                  <a16:creationId xmlns:a16="http://schemas.microsoft.com/office/drawing/2014/main" id="{6C2729D8-330F-564E-BED4-E22C020C9F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8" y="1322"/>
              <a:ext cx="1162" cy="681"/>
              <a:chOff x="4112" y="1314"/>
              <a:chExt cx="1162" cy="681"/>
            </a:xfrm>
          </p:grpSpPr>
          <p:sp>
            <p:nvSpPr>
              <p:cNvPr id="58398" name="Rectangle 30">
                <a:extLst>
                  <a:ext uri="{FF2B5EF4-FFF2-40B4-BE49-F238E27FC236}">
                    <a16:creationId xmlns:a16="http://schemas.microsoft.com/office/drawing/2014/main" id="{C374FFD8-74EF-8540-BC2B-5161D0C3A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58399" name="Rectangle 31">
                <a:extLst>
                  <a:ext uri="{FF2B5EF4-FFF2-40B4-BE49-F238E27FC236}">
                    <a16:creationId xmlns:a16="http://schemas.microsoft.com/office/drawing/2014/main" id="{6C0934CB-F0D5-CD4E-A5F6-7BE6C0920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867" cy="25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  <a:defRPr/>
                </a:pPr>
                <a:r>
                  <a:rPr lang="ko-KR" altLang="en-US" sz="3200">
                    <a:solidFill>
                      <a:srgbClr val="FFFF00"/>
                    </a:solidFill>
                    <a:latin typeface="Comic Sans MS" charset="0"/>
                    <a:ea typeface="굴림" charset="0"/>
                  </a:rPr>
                  <a:t>교회사</a:t>
                </a:r>
                <a:endParaRPr lang="en-US" altLang="ko-KR" sz="3200">
                  <a:solidFill>
                    <a:srgbClr val="FFFF00"/>
                  </a:solidFill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58400" name="Line 32">
              <a:extLst>
                <a:ext uri="{FF2B5EF4-FFF2-40B4-BE49-F238E27FC236}">
                  <a16:creationId xmlns:a16="http://schemas.microsoft.com/office/drawing/2014/main" id="{8DDAB2B2-D679-3C45-9945-AA5A568B9F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58392" name="Group 33">
            <a:extLst>
              <a:ext uri="{FF2B5EF4-FFF2-40B4-BE49-F238E27FC236}">
                <a16:creationId xmlns:a16="http://schemas.microsoft.com/office/drawing/2014/main" id="{F25B9F84-54F1-4142-B1C4-7B5F077AB288}"/>
              </a:ext>
            </a:extLst>
          </p:cNvPr>
          <p:cNvGrpSpPr>
            <a:grpSpLocks/>
          </p:cNvGrpSpPr>
          <p:nvPr/>
        </p:nvGrpSpPr>
        <p:grpSpPr bwMode="auto">
          <a:xfrm>
            <a:off x="5549900" y="425450"/>
            <a:ext cx="2867025" cy="2990850"/>
            <a:chOff x="3496" y="268"/>
            <a:chExt cx="1806" cy="1884"/>
          </a:xfrm>
        </p:grpSpPr>
        <p:grpSp>
          <p:nvGrpSpPr>
            <p:cNvPr id="5" name="Group 34">
              <a:extLst>
                <a:ext uri="{FF2B5EF4-FFF2-40B4-BE49-F238E27FC236}">
                  <a16:creationId xmlns:a16="http://schemas.microsoft.com/office/drawing/2014/main" id="{B2F465AF-42B0-5F4B-86E4-BC6D5E43B0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11" y="268"/>
              <a:ext cx="1291" cy="720"/>
              <a:chOff x="3995" y="484"/>
              <a:chExt cx="1291" cy="720"/>
            </a:xfrm>
          </p:grpSpPr>
          <p:sp>
            <p:nvSpPr>
              <p:cNvPr id="58403" name="Rectangle 35">
                <a:extLst>
                  <a:ext uri="{FF2B5EF4-FFF2-40B4-BE49-F238E27FC236}">
                    <a16:creationId xmlns:a16="http://schemas.microsoft.com/office/drawing/2014/main" id="{8EC56CA3-1A14-C746-B1AA-95D272764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58404" name="Rectangle 36">
                <a:extLst>
                  <a:ext uri="{FF2B5EF4-FFF2-40B4-BE49-F238E27FC236}">
                    <a16:creationId xmlns:a16="http://schemas.microsoft.com/office/drawing/2014/main" id="{4CA022D5-9A24-B643-9E34-B1C9F46268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5" y="484"/>
                <a:ext cx="1291" cy="7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ko-KR" altLang="en-US" sz="3200">
                    <a:solidFill>
                      <a:srgbClr val="FFFF00"/>
                    </a:solidFill>
                    <a:latin typeface="Comic Sans MS" charset="0"/>
                    <a:ea typeface="굴림" charset="0"/>
                  </a:rPr>
                  <a:t>사실</a:t>
                </a:r>
                <a:r>
                  <a:rPr lang="en-US" altLang="ko-KR" sz="3200">
                    <a:solidFill>
                      <a:srgbClr val="FFFF00"/>
                    </a:solidFill>
                    <a:latin typeface="Comic Sans MS" charset="0"/>
                    <a:ea typeface="굴림" charset="0"/>
                  </a:rPr>
                  <a:t> </a:t>
                </a:r>
                <a:r>
                  <a:rPr lang="ko-KR" altLang="en-US" sz="2400">
                    <a:solidFill>
                      <a:srgbClr val="FFFF00"/>
                    </a:solidFill>
                    <a:latin typeface="Comic Sans MS" charset="0"/>
                    <a:ea typeface="굴림" charset="0"/>
                  </a:rPr>
                  <a:t>그리고</a:t>
                </a:r>
                <a:endParaRPr lang="en-US" altLang="ko-KR" sz="2400">
                  <a:solidFill>
                    <a:srgbClr val="FFFF00"/>
                  </a:solidFill>
                  <a:latin typeface="Comic Sans MS" charset="0"/>
                  <a:ea typeface="굴림" charset="0"/>
                </a:endParaRPr>
              </a:p>
              <a:p>
                <a:pPr algn="ctr">
                  <a:lnSpc>
                    <a:spcPct val="60000"/>
                  </a:lnSpc>
                  <a:defRPr/>
                </a:pPr>
                <a:r>
                  <a:rPr lang="ko-KR" altLang="en-US" sz="3200">
                    <a:solidFill>
                      <a:srgbClr val="FFFF00"/>
                    </a:solidFill>
                    <a:latin typeface="Comic Sans MS" charset="0"/>
                    <a:ea typeface="굴림" charset="0"/>
                  </a:rPr>
                  <a:t>신학</a:t>
                </a:r>
                <a:endParaRPr lang="en-US" altLang="ko-KR">
                  <a:solidFill>
                    <a:srgbClr val="FFFF00"/>
                  </a:solidFill>
                  <a:latin typeface="Comic Sans MS" charset="0"/>
                  <a:ea typeface="굴림" charset="0"/>
                </a:endParaRPr>
              </a:p>
              <a:p>
                <a:pPr algn="ctr">
                  <a:defRPr/>
                </a:pPr>
                <a:endParaRPr lang="en-US" altLang="ko-KR">
                  <a:solidFill>
                    <a:srgbClr val="FFFF00"/>
                  </a:solidFill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58405" name="Line 37">
              <a:extLst>
                <a:ext uri="{FF2B5EF4-FFF2-40B4-BE49-F238E27FC236}">
                  <a16:creationId xmlns:a16="http://schemas.microsoft.com/office/drawing/2014/main" id="{5FD130D4-A20D-1F4D-8601-339ADE4417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58406" name="Text Box 38">
            <a:extLst>
              <a:ext uri="{FF2B5EF4-FFF2-40B4-BE49-F238E27FC236}">
                <a16:creationId xmlns:a16="http://schemas.microsoft.com/office/drawing/2014/main" id="{CA9246E9-79A9-CC41-85D0-BDFAEAB30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로마서에서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유다서까지</a:t>
            </a:r>
            <a:endParaRPr lang="en-US" altLang="ko-KR" sz="1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8407" name="AutoShape 39">
            <a:extLst>
              <a:ext uri="{FF2B5EF4-FFF2-40B4-BE49-F238E27FC236}">
                <a16:creationId xmlns:a16="http://schemas.microsoft.com/office/drawing/2014/main" id="{4C3B26CC-5662-3D47-827B-101EF03CF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408" name="Rectangle 40">
            <a:extLst>
              <a:ext uri="{FF2B5EF4-FFF2-40B4-BE49-F238E27FC236}">
                <a16:creationId xmlns:a16="http://schemas.microsoft.com/office/drawing/2014/main" id="{28616628-B26F-C14B-807A-7C2AF3E1E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409" name="Line 41">
            <a:extLst>
              <a:ext uri="{FF2B5EF4-FFF2-40B4-BE49-F238E27FC236}">
                <a16:creationId xmlns:a16="http://schemas.microsoft.com/office/drawing/2014/main" id="{8CCBE879-52A6-014B-AD1C-0D1578D3994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410" name="Line 42">
            <a:extLst>
              <a:ext uri="{FF2B5EF4-FFF2-40B4-BE49-F238E27FC236}">
                <a16:creationId xmlns:a16="http://schemas.microsoft.com/office/drawing/2014/main" id="{F7DEEF0E-9CE2-484A-A873-AE733E5EDAE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411" name="Line 43">
            <a:extLst>
              <a:ext uri="{FF2B5EF4-FFF2-40B4-BE49-F238E27FC236}">
                <a16:creationId xmlns:a16="http://schemas.microsoft.com/office/drawing/2014/main" id="{72639F11-0DFA-8540-97AE-B5A13154EB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412" name="Line 44">
            <a:extLst>
              <a:ext uri="{FF2B5EF4-FFF2-40B4-BE49-F238E27FC236}">
                <a16:creationId xmlns:a16="http://schemas.microsoft.com/office/drawing/2014/main" id="{ACDA5DB4-CB1C-3E42-A3EC-0ED0BE600F0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413" name="Line 45">
            <a:extLst>
              <a:ext uri="{FF2B5EF4-FFF2-40B4-BE49-F238E27FC236}">
                <a16:creationId xmlns:a16="http://schemas.microsoft.com/office/drawing/2014/main" id="{83A51451-FB7C-AB45-A23A-3E2EF1F20DF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414" name="Rectangle 46">
            <a:extLst>
              <a:ext uri="{FF2B5EF4-FFF2-40B4-BE49-F238E27FC236}">
                <a16:creationId xmlns:a16="http://schemas.microsoft.com/office/drawing/2014/main" id="{C8E151E4-EE97-394A-ABC6-D43595A47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4810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복음서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58415" name="Rectangle 47">
            <a:extLst>
              <a:ext uri="{FF2B5EF4-FFF2-40B4-BE49-F238E27FC236}">
                <a16:creationId xmlns:a16="http://schemas.microsoft.com/office/drawing/2014/main" id="{8735FA2C-3679-3F4C-8E21-8ECB28B78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810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사도행전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58416" name="Rectangle 48">
            <a:extLst>
              <a:ext uri="{FF2B5EF4-FFF2-40B4-BE49-F238E27FC236}">
                <a16:creationId xmlns:a16="http://schemas.microsoft.com/office/drawing/2014/main" id="{01EB06C5-9734-0D4F-AE8F-9B880908D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서신서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58417" name="Rectangle 49">
            <a:extLst>
              <a:ext uri="{FF2B5EF4-FFF2-40B4-BE49-F238E27FC236}">
                <a16:creationId xmlns:a16="http://schemas.microsoft.com/office/drawing/2014/main" id="{8474CB9A-2B36-134F-93EB-4D552204A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1809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en-US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58418" name="Rectangle 50">
            <a:extLst>
              <a:ext uri="{FF2B5EF4-FFF2-40B4-BE49-F238E27FC236}">
                <a16:creationId xmlns:a16="http://schemas.microsoft.com/office/drawing/2014/main" id="{CC790A82-F0B2-9C4B-8777-44EEFC2F3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58419" name="Rectangle 51">
            <a:extLst>
              <a:ext uri="{FF2B5EF4-FFF2-40B4-BE49-F238E27FC236}">
                <a16:creationId xmlns:a16="http://schemas.microsoft.com/office/drawing/2014/main" id="{742DF7A3-14EB-1041-91D5-76FF3E226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826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십자가</a:t>
            </a:r>
            <a:r>
              <a:rPr lang="en-US" altLang="ko-KR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s</a:t>
            </a:r>
          </a:p>
        </p:txBody>
      </p:sp>
      <p:sp>
        <p:nvSpPr>
          <p:cNvPr id="58420" name="Rectangle 52">
            <a:extLst>
              <a:ext uri="{FF2B5EF4-FFF2-40B4-BE49-F238E27FC236}">
                <a16:creationId xmlns:a16="http://schemas.microsoft.com/office/drawing/2014/main" id="{9D0B806D-5CB5-EC42-9428-E5DF54571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421" name="Rectangle 53">
            <a:extLst>
              <a:ext uri="{FF2B5EF4-FFF2-40B4-BE49-F238E27FC236}">
                <a16:creationId xmlns:a16="http://schemas.microsoft.com/office/drawing/2014/main" id="{6D650E4D-B3C3-874C-84FC-C67BA30F6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교회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58422" name="Line 54">
            <a:extLst>
              <a:ext uri="{FF2B5EF4-FFF2-40B4-BE49-F238E27FC236}">
                <a16:creationId xmlns:a16="http://schemas.microsoft.com/office/drawing/2014/main" id="{CB02D1C1-26B4-A942-A289-86D40317C1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423" name="Line 55">
            <a:extLst>
              <a:ext uri="{FF2B5EF4-FFF2-40B4-BE49-F238E27FC236}">
                <a16:creationId xmlns:a16="http://schemas.microsoft.com/office/drawing/2014/main" id="{4FAA231A-57D6-9B47-BDCF-82063DC2ACB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424" name="Rectangle 56">
            <a:extLst>
              <a:ext uri="{FF2B5EF4-FFF2-40B4-BE49-F238E27FC236}">
                <a16:creationId xmlns:a16="http://schemas.microsoft.com/office/drawing/2014/main" id="{96BDDEB7-CE64-B749-9941-C6C43D472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425" name="Rectangle 57">
            <a:extLst>
              <a:ext uri="{FF2B5EF4-FFF2-40B4-BE49-F238E27FC236}">
                <a16:creationId xmlns:a16="http://schemas.microsoft.com/office/drawing/2014/main" id="{00864739-E031-2B4C-8EE5-03E3D8921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8426" name="Rectangle 58">
            <a:extLst>
              <a:ext uri="{FF2B5EF4-FFF2-40B4-BE49-F238E27FC236}">
                <a16:creationId xmlns:a16="http://schemas.microsoft.com/office/drawing/2014/main" id="{59E7BF5B-92F1-B94B-85C5-C0F156A9E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58427" name="Text Box 59">
            <a:extLst>
              <a:ext uri="{FF2B5EF4-FFF2-40B4-BE49-F238E27FC236}">
                <a16:creationId xmlns:a16="http://schemas.microsoft.com/office/drawing/2014/main" id="{4FC65958-BCDB-1E43-9A42-E131193EF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58428" name="Rectangle 60">
            <a:extLst>
              <a:ext uri="{FF2B5EF4-FFF2-40B4-BE49-F238E27FC236}">
                <a16:creationId xmlns:a16="http://schemas.microsoft.com/office/drawing/2014/main" id="{BA2E1898-1587-694D-84D8-495228393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58429" name="Text Box 61">
            <a:extLst>
              <a:ext uri="{FF2B5EF4-FFF2-40B4-BE49-F238E27FC236}">
                <a16:creationId xmlns:a16="http://schemas.microsoft.com/office/drawing/2014/main" id="{90484142-60D9-6B4A-BD03-3C9E33C9B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6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2D9FD6E7-FA99-B547-B43A-78D5433CB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395" name="AutoShape 3">
            <a:extLst>
              <a:ext uri="{FF2B5EF4-FFF2-40B4-BE49-F238E27FC236}">
                <a16:creationId xmlns:a16="http://schemas.microsoft.com/office/drawing/2014/main" id="{0CF33C25-28F0-5E4D-86F8-CE5D37EBC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DE0954E6-5E18-0B43-9018-E0084CB3D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4D7A0D05-0AAE-3C48-AF6F-B5656657E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914400"/>
            <a:ext cx="1158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b="0">
                <a:solidFill>
                  <a:schemeClr val="accent1"/>
                </a:solidFill>
                <a:latin typeface="Times" charset="0"/>
                <a:ea typeface="굴림" charset="0"/>
              </a:rPr>
              <a:t>   </a:t>
            </a:r>
            <a:r>
              <a:rPr lang="ko-KR" altLang="en-US" sz="2800" b="0">
                <a:solidFill>
                  <a:schemeClr val="accent1"/>
                </a:solidFill>
                <a:latin typeface="Times" charset="0"/>
                <a:ea typeface="굴림" charset="0"/>
              </a:rPr>
              <a:t>예수</a:t>
            </a:r>
            <a:endParaRPr lang="en-US" altLang="ko-KR" sz="3600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9398" name="Rectangle 6">
            <a:extLst>
              <a:ext uri="{FF2B5EF4-FFF2-40B4-BE49-F238E27FC236}">
                <a16:creationId xmlns:a16="http://schemas.microsoft.com/office/drawing/2014/main" id="{EFD1530D-265A-7242-A414-4F816C343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3216275"/>
            <a:ext cx="1228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chemeClr val="bg2"/>
                </a:solidFill>
                <a:latin typeface="Times" charset="0"/>
                <a:ea typeface="굴림" charset="0"/>
              </a:rPr>
              <a:t>복음서</a:t>
            </a:r>
            <a:endParaRPr lang="en-US" altLang="ko-KR" sz="2800">
              <a:solidFill>
                <a:schemeClr val="bg2"/>
              </a:solidFill>
              <a:latin typeface="Times" charset="0"/>
              <a:ea typeface="굴림" charset="0"/>
            </a:endParaRPr>
          </a:p>
        </p:txBody>
      </p:sp>
      <p:sp>
        <p:nvSpPr>
          <p:cNvPr id="59399" name="Rectangle 7">
            <a:extLst>
              <a:ext uri="{FF2B5EF4-FFF2-40B4-BE49-F238E27FC236}">
                <a16:creationId xmlns:a16="http://schemas.microsoft.com/office/drawing/2014/main" id="{B011ECA7-6CCF-6D49-8663-95C1F7C1F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3673475"/>
            <a:ext cx="15779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chemeClr val="bg2"/>
                </a:solidFill>
                <a:latin typeface="Times" charset="0"/>
                <a:ea typeface="굴림" charset="0"/>
              </a:rPr>
              <a:t>사도행전</a:t>
            </a:r>
            <a:endParaRPr lang="en-US" altLang="ko-KR" sz="2800">
              <a:solidFill>
                <a:schemeClr val="bg2"/>
              </a:solidFill>
              <a:latin typeface="Times" charset="0"/>
              <a:ea typeface="굴림" charset="0"/>
            </a:endParaRPr>
          </a:p>
        </p:txBody>
      </p:sp>
      <p:sp>
        <p:nvSpPr>
          <p:cNvPr id="59400" name="Rectangle 8">
            <a:extLst>
              <a:ext uri="{FF2B5EF4-FFF2-40B4-BE49-F238E27FC236}">
                <a16:creationId xmlns:a16="http://schemas.microsoft.com/office/drawing/2014/main" id="{4CEED18F-EBAC-1F46-8B8E-DEA4D189C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4130675"/>
            <a:ext cx="1228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chemeClr val="bg2"/>
                </a:solidFill>
                <a:latin typeface="Times" charset="0"/>
                <a:ea typeface="굴림" charset="0"/>
              </a:rPr>
              <a:t>서신서</a:t>
            </a:r>
            <a:endParaRPr lang="en-US" altLang="ko-KR" sz="2800">
              <a:solidFill>
                <a:schemeClr val="bg2"/>
              </a:solidFill>
              <a:latin typeface="Times" charset="0"/>
              <a:ea typeface="굴림" charset="0"/>
            </a:endParaRPr>
          </a:p>
        </p:txBody>
      </p:sp>
      <p:sp>
        <p:nvSpPr>
          <p:cNvPr id="59401" name="Rectangle 9">
            <a:extLst>
              <a:ext uri="{FF2B5EF4-FFF2-40B4-BE49-F238E27FC236}">
                <a16:creationId xmlns:a16="http://schemas.microsoft.com/office/drawing/2014/main" id="{D86A47E3-8257-1843-A104-3987480CF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4587875"/>
            <a:ext cx="1228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chemeClr val="bg2"/>
                </a:solidFill>
                <a:latin typeface="Times" charset="0"/>
                <a:ea typeface="굴림" charset="0"/>
              </a:rPr>
              <a:t>계시록</a:t>
            </a:r>
            <a:endParaRPr lang="en-US" altLang="ko-KR" sz="2800">
              <a:solidFill>
                <a:schemeClr val="bg2"/>
              </a:solidFill>
              <a:latin typeface="Times" charset="0"/>
              <a:ea typeface="굴림" charset="0"/>
            </a:endParaRPr>
          </a:p>
        </p:txBody>
      </p:sp>
      <p:sp>
        <p:nvSpPr>
          <p:cNvPr id="59402" name="Rectangle 10">
            <a:extLst>
              <a:ext uri="{FF2B5EF4-FFF2-40B4-BE49-F238E27FC236}">
                <a16:creationId xmlns:a16="http://schemas.microsoft.com/office/drawing/2014/main" id="{1A7FC246-8A20-F64A-B3CF-F9E79EDE3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1765300"/>
            <a:ext cx="10795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1"/>
                </a:solidFill>
                <a:latin typeface="Times" charset="0"/>
                <a:ea typeface="굴림" charset="0"/>
              </a:rPr>
              <a:t>생애</a:t>
            </a:r>
            <a:endParaRPr lang="en-US" altLang="ko-KR" sz="3600" i="1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9403" name="Rectangle 11">
            <a:extLst>
              <a:ext uri="{FF2B5EF4-FFF2-40B4-BE49-F238E27FC236}">
                <a16:creationId xmlns:a16="http://schemas.microsoft.com/office/drawing/2014/main" id="{361FEC82-F1C8-B74F-A6EB-D027C1147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528762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1"/>
                </a:solidFill>
                <a:latin typeface="Times" charset="0"/>
                <a:ea typeface="굴림" charset="0"/>
              </a:rPr>
              <a:t>십자가</a:t>
            </a:r>
            <a:endParaRPr lang="en-US" altLang="ko-KR" sz="3600" i="1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9404" name="Rectangle 12">
            <a:extLst>
              <a:ext uri="{FF2B5EF4-FFF2-40B4-BE49-F238E27FC236}">
                <a16:creationId xmlns:a16="http://schemas.microsoft.com/office/drawing/2014/main" id="{CD7EB911-021C-3A4F-A509-EC3C7FAFB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2654300"/>
            <a:ext cx="10795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1"/>
                </a:solidFill>
                <a:latin typeface="Times" charset="0"/>
                <a:ea typeface="굴림" charset="0"/>
              </a:rPr>
              <a:t>교회</a:t>
            </a:r>
            <a:endParaRPr lang="en-US" altLang="ko-KR" sz="3600" i="1">
              <a:solidFill>
                <a:schemeClr val="accent1"/>
              </a:solidFill>
              <a:latin typeface="Times" charset="0"/>
              <a:ea typeface="굴림" charset="0"/>
            </a:endParaRPr>
          </a:p>
        </p:txBody>
      </p:sp>
      <p:sp>
        <p:nvSpPr>
          <p:cNvPr id="59405" name="AutoShape 13">
            <a:extLst>
              <a:ext uri="{FF2B5EF4-FFF2-40B4-BE49-F238E27FC236}">
                <a16:creationId xmlns:a16="http://schemas.microsoft.com/office/drawing/2014/main" id="{69FF9A67-CEBB-2F45-B2BF-04036CE31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406" name="Line 14">
            <a:extLst>
              <a:ext uri="{FF2B5EF4-FFF2-40B4-BE49-F238E27FC236}">
                <a16:creationId xmlns:a16="http://schemas.microsoft.com/office/drawing/2014/main" id="{5C5A3672-388F-414C-A4C6-D536E5D9A2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407" name="Line 15">
            <a:extLst>
              <a:ext uri="{FF2B5EF4-FFF2-40B4-BE49-F238E27FC236}">
                <a16:creationId xmlns:a16="http://schemas.microsoft.com/office/drawing/2014/main" id="{88E155FA-F2C7-1E41-B551-287580DE5CE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408" name="Line 16">
            <a:extLst>
              <a:ext uri="{FF2B5EF4-FFF2-40B4-BE49-F238E27FC236}">
                <a16:creationId xmlns:a16="http://schemas.microsoft.com/office/drawing/2014/main" id="{3D1C24E7-99BD-5443-A626-A24C9D8BBB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409" name="Line 17">
            <a:extLst>
              <a:ext uri="{FF2B5EF4-FFF2-40B4-BE49-F238E27FC236}">
                <a16:creationId xmlns:a16="http://schemas.microsoft.com/office/drawing/2014/main" id="{ED55CCB8-96D2-7744-82C2-DBD3E716A3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410" name="Line 18">
            <a:extLst>
              <a:ext uri="{FF2B5EF4-FFF2-40B4-BE49-F238E27FC236}">
                <a16:creationId xmlns:a16="http://schemas.microsoft.com/office/drawing/2014/main" id="{E2E6826E-B881-E541-82FB-D265D258F21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411" name="Line 19">
            <a:extLst>
              <a:ext uri="{FF2B5EF4-FFF2-40B4-BE49-F238E27FC236}">
                <a16:creationId xmlns:a16="http://schemas.microsoft.com/office/drawing/2014/main" id="{DA4884A5-CC0C-DB46-B641-209788AD7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412" name="Line 20">
            <a:extLst>
              <a:ext uri="{FF2B5EF4-FFF2-40B4-BE49-F238E27FC236}">
                <a16:creationId xmlns:a16="http://schemas.microsoft.com/office/drawing/2014/main" id="{E92ACD48-C0FB-9B4B-B12D-70CFB58293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413" name="Rectangle 21">
            <a:extLst>
              <a:ext uri="{FF2B5EF4-FFF2-40B4-BE49-F238E27FC236}">
                <a16:creationId xmlns:a16="http://schemas.microsoft.com/office/drawing/2014/main" id="{750B03FA-267B-154D-836E-FB21CBC8A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59414" name="Line 22">
            <a:extLst>
              <a:ext uri="{FF2B5EF4-FFF2-40B4-BE49-F238E27FC236}">
                <a16:creationId xmlns:a16="http://schemas.microsoft.com/office/drawing/2014/main" id="{16912633-62D4-F443-B06D-70AF5BBAC51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59415" name="Group 23">
            <a:extLst>
              <a:ext uri="{FF2B5EF4-FFF2-40B4-BE49-F238E27FC236}">
                <a16:creationId xmlns:a16="http://schemas.microsoft.com/office/drawing/2014/main" id="{13F8EC7C-F8C5-1F4B-9C62-8D6364A9C4C2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4813300"/>
            <a:ext cx="2503488" cy="1697038"/>
            <a:chOff x="3696" y="3032"/>
            <a:chExt cx="1577" cy="1069"/>
          </a:xfrm>
        </p:grpSpPr>
        <p:grpSp>
          <p:nvGrpSpPr>
            <p:cNvPr id="2" name="Group 24">
              <a:extLst>
                <a:ext uri="{FF2B5EF4-FFF2-40B4-BE49-F238E27FC236}">
                  <a16:creationId xmlns:a16="http://schemas.microsoft.com/office/drawing/2014/main" id="{71619833-BE1B-CA46-8881-13768687D5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1" y="3435"/>
              <a:ext cx="1162" cy="666"/>
              <a:chOff x="4111" y="3067"/>
              <a:chExt cx="1162" cy="666"/>
            </a:xfrm>
          </p:grpSpPr>
          <p:sp>
            <p:nvSpPr>
              <p:cNvPr id="3" name="Rectangle 25">
                <a:extLst>
                  <a:ext uri="{FF2B5EF4-FFF2-40B4-BE49-F238E27FC236}">
                    <a16:creationId xmlns:a16="http://schemas.microsoft.com/office/drawing/2014/main" id="{1B2FDB67-F133-BC4E-8577-CA15C7F88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1" y="3072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59418" name="Rectangle 26">
                <a:extLst>
                  <a:ext uri="{FF2B5EF4-FFF2-40B4-BE49-F238E27FC236}">
                    <a16:creationId xmlns:a16="http://schemas.microsoft.com/office/drawing/2014/main" id="{66AD78C3-E26F-C44D-AEB5-9F9463BD1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" y="3067"/>
                <a:ext cx="616" cy="45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65000"/>
                  </a:lnSpc>
                  <a:defRPr/>
                </a:pPr>
                <a:r>
                  <a:rPr lang="ko-KR" altLang="en-US" sz="3200">
                    <a:solidFill>
                      <a:srgbClr val="FFFF00"/>
                    </a:solidFill>
                    <a:latin typeface="Comic Sans MS" charset="0"/>
                    <a:ea typeface="굴림" charset="0"/>
                  </a:rPr>
                  <a:t>영원</a:t>
                </a:r>
                <a:endParaRPr lang="en-US" altLang="ko-KR" sz="3200">
                  <a:solidFill>
                    <a:srgbClr val="FFFF00"/>
                  </a:solidFill>
                  <a:latin typeface="Comic Sans MS" charset="0"/>
                  <a:ea typeface="굴림" charset="0"/>
                </a:endParaRPr>
              </a:p>
              <a:p>
                <a:pPr algn="ctr">
                  <a:lnSpc>
                    <a:spcPct val="65000"/>
                  </a:lnSpc>
                  <a:defRPr/>
                </a:pPr>
                <a:r>
                  <a:rPr lang="ko-KR" altLang="en-US" sz="3200">
                    <a:solidFill>
                      <a:srgbClr val="FFFF00"/>
                    </a:solidFill>
                    <a:latin typeface="Comic Sans MS" charset="0"/>
                    <a:ea typeface="굴림" charset="0"/>
                  </a:rPr>
                  <a:t>미래</a:t>
                </a:r>
                <a:endParaRPr lang="en-US" altLang="ko-KR">
                  <a:solidFill>
                    <a:srgbClr val="FFFF00"/>
                  </a:solidFill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59419" name="Line 27">
              <a:extLst>
                <a:ext uri="{FF2B5EF4-FFF2-40B4-BE49-F238E27FC236}">
                  <a16:creationId xmlns:a16="http://schemas.microsoft.com/office/drawing/2014/main" id="{BF6F900D-3FBA-AF40-9ECC-3546BD9C90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3032"/>
              <a:ext cx="488" cy="38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4" name="Group 28">
            <a:extLst>
              <a:ext uri="{FF2B5EF4-FFF2-40B4-BE49-F238E27FC236}">
                <a16:creationId xmlns:a16="http://schemas.microsoft.com/office/drawing/2014/main" id="{268AD230-37C0-DE49-A556-BC350205C1B2}"/>
              </a:ext>
            </a:extLst>
          </p:cNvPr>
          <p:cNvGrpSpPr>
            <a:grpSpLocks/>
          </p:cNvGrpSpPr>
          <p:nvPr/>
        </p:nvGrpSpPr>
        <p:grpSpPr bwMode="auto">
          <a:xfrm>
            <a:off x="5600700" y="3665538"/>
            <a:ext cx="2490788" cy="1079500"/>
            <a:chOff x="3560" y="2309"/>
            <a:chExt cx="1706" cy="680"/>
          </a:xfrm>
        </p:grpSpPr>
        <p:grpSp>
          <p:nvGrpSpPr>
            <p:cNvPr id="5" name="Group 29">
              <a:extLst>
                <a:ext uri="{FF2B5EF4-FFF2-40B4-BE49-F238E27FC236}">
                  <a16:creationId xmlns:a16="http://schemas.microsoft.com/office/drawing/2014/main" id="{115FD674-2DC9-994D-92C7-BB87AFADE8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4" y="2309"/>
              <a:ext cx="1162" cy="680"/>
              <a:chOff x="4112" y="2181"/>
              <a:chExt cx="1162" cy="680"/>
            </a:xfrm>
          </p:grpSpPr>
          <p:sp>
            <p:nvSpPr>
              <p:cNvPr id="59422" name="Rectangle 30">
                <a:extLst>
                  <a:ext uri="{FF2B5EF4-FFF2-40B4-BE49-F238E27FC236}">
                    <a16:creationId xmlns:a16="http://schemas.microsoft.com/office/drawing/2014/main" id="{908F8B23-8F14-564C-A802-1E0605F59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59423" name="Rectangle 31">
                <a:extLst>
                  <a:ext uri="{FF2B5EF4-FFF2-40B4-BE49-F238E27FC236}">
                    <a16:creationId xmlns:a16="http://schemas.microsoft.com/office/drawing/2014/main" id="{683CE3F1-60DA-A74F-8D06-2253EA52F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5" y="2181"/>
                <a:ext cx="943" cy="6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9pPr>
              </a:lstStyle>
              <a:p>
                <a:pPr algn="ctr">
                  <a:lnSpc>
                    <a:spcPct val="65000"/>
                  </a:lnSpc>
                </a:pPr>
                <a:r>
                  <a:rPr lang="ko-KR" altLang="en-US" sz="3200">
                    <a:solidFill>
                      <a:srgbClr val="FFFF00"/>
                    </a:solidFill>
                  </a:rPr>
                  <a:t>교회</a:t>
                </a:r>
                <a:r>
                  <a:rPr lang="en-US" altLang="ko-KR" sz="3200">
                    <a:solidFill>
                      <a:srgbClr val="FFFF00"/>
                    </a:solidFill>
                  </a:rPr>
                  <a:t> </a:t>
                </a:r>
              </a:p>
              <a:p>
                <a:pPr algn="ctr">
                  <a:lnSpc>
                    <a:spcPct val="65000"/>
                  </a:lnSpc>
                </a:pPr>
                <a:r>
                  <a:rPr lang="ko-KR" altLang="en-US" sz="3200">
                    <a:solidFill>
                      <a:srgbClr val="FFFF00"/>
                    </a:solidFill>
                  </a:rPr>
                  <a:t>문제들</a:t>
                </a:r>
                <a:endParaRPr lang="en-US" altLang="ko-KR" sz="1800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 altLang="ko-KR" sz="1800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 altLang="ko-KR" sz="18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59424" name="Line 32">
              <a:extLst>
                <a:ext uri="{FF2B5EF4-FFF2-40B4-BE49-F238E27FC236}">
                  <a16:creationId xmlns:a16="http://schemas.microsoft.com/office/drawing/2014/main" id="{5A5CC01D-41B1-614B-B120-E4231287F0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60" y="2544"/>
              <a:ext cx="688" cy="16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59416" name="Group 33">
            <a:extLst>
              <a:ext uri="{FF2B5EF4-FFF2-40B4-BE49-F238E27FC236}">
                <a16:creationId xmlns:a16="http://schemas.microsoft.com/office/drawing/2014/main" id="{14E0ACE1-EBD4-D94E-AE2B-51E6BA67A66D}"/>
              </a:ext>
            </a:extLst>
          </p:cNvPr>
          <p:cNvGrpSpPr>
            <a:grpSpLocks/>
          </p:cNvGrpSpPr>
          <p:nvPr/>
        </p:nvGrpSpPr>
        <p:grpSpPr bwMode="auto">
          <a:xfrm>
            <a:off x="5588000" y="2098675"/>
            <a:ext cx="2682875" cy="1787525"/>
            <a:chOff x="3520" y="1322"/>
            <a:chExt cx="1690" cy="1126"/>
          </a:xfrm>
        </p:grpSpPr>
        <p:grpSp>
          <p:nvGrpSpPr>
            <p:cNvPr id="6" name="Group 34">
              <a:extLst>
                <a:ext uri="{FF2B5EF4-FFF2-40B4-BE49-F238E27FC236}">
                  <a16:creationId xmlns:a16="http://schemas.microsoft.com/office/drawing/2014/main" id="{8C38C162-494D-634C-B982-3CDF74A12F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8" y="1322"/>
              <a:ext cx="1162" cy="681"/>
              <a:chOff x="4112" y="1314"/>
              <a:chExt cx="1162" cy="681"/>
            </a:xfrm>
          </p:grpSpPr>
          <p:sp>
            <p:nvSpPr>
              <p:cNvPr id="59427" name="Rectangle 35">
                <a:extLst>
                  <a:ext uri="{FF2B5EF4-FFF2-40B4-BE49-F238E27FC236}">
                    <a16:creationId xmlns:a16="http://schemas.microsoft.com/office/drawing/2014/main" id="{E6A3EA5E-3A81-0E41-9AB2-E4C637D70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59428" name="Rectangle 36">
                <a:extLst>
                  <a:ext uri="{FF2B5EF4-FFF2-40B4-BE49-F238E27FC236}">
                    <a16:creationId xmlns:a16="http://schemas.microsoft.com/office/drawing/2014/main" id="{3A1F1A3A-4986-424B-8C10-1FD78316EB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867" cy="25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  <a:defRPr/>
                </a:pPr>
                <a:r>
                  <a:rPr lang="ko-KR" altLang="en-US" sz="3200">
                    <a:solidFill>
                      <a:srgbClr val="FFFF00"/>
                    </a:solidFill>
                    <a:latin typeface="Comic Sans MS" charset="0"/>
                    <a:ea typeface="굴림" charset="0"/>
                  </a:rPr>
                  <a:t>교회사</a:t>
                </a:r>
                <a:endParaRPr lang="en-US" altLang="ko-KR" sz="3200">
                  <a:solidFill>
                    <a:srgbClr val="FFFF00"/>
                  </a:solidFill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59429" name="Line 37">
              <a:extLst>
                <a:ext uri="{FF2B5EF4-FFF2-40B4-BE49-F238E27FC236}">
                  <a16:creationId xmlns:a16="http://schemas.microsoft.com/office/drawing/2014/main" id="{A7152C58-FDA3-C14E-BB00-8F72F9512C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59417" name="Group 38">
            <a:extLst>
              <a:ext uri="{FF2B5EF4-FFF2-40B4-BE49-F238E27FC236}">
                <a16:creationId xmlns:a16="http://schemas.microsoft.com/office/drawing/2014/main" id="{E5790B8D-15A4-C24E-97BE-7F72F36B9B8B}"/>
              </a:ext>
            </a:extLst>
          </p:cNvPr>
          <p:cNvGrpSpPr>
            <a:grpSpLocks/>
          </p:cNvGrpSpPr>
          <p:nvPr/>
        </p:nvGrpSpPr>
        <p:grpSpPr bwMode="auto">
          <a:xfrm>
            <a:off x="5549900" y="425450"/>
            <a:ext cx="2832100" cy="2990850"/>
            <a:chOff x="3496" y="268"/>
            <a:chExt cx="1784" cy="1884"/>
          </a:xfrm>
        </p:grpSpPr>
        <p:grpSp>
          <p:nvGrpSpPr>
            <p:cNvPr id="7" name="Group 39">
              <a:extLst>
                <a:ext uri="{FF2B5EF4-FFF2-40B4-BE49-F238E27FC236}">
                  <a16:creationId xmlns:a16="http://schemas.microsoft.com/office/drawing/2014/main" id="{1C3503DB-F688-A143-B2B3-8A848FA3FE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6" y="268"/>
              <a:ext cx="1244" cy="720"/>
              <a:chOff x="4020" y="484"/>
              <a:chExt cx="1244" cy="720"/>
            </a:xfrm>
          </p:grpSpPr>
          <p:sp>
            <p:nvSpPr>
              <p:cNvPr id="59432" name="Rectangle 40">
                <a:extLst>
                  <a:ext uri="{FF2B5EF4-FFF2-40B4-BE49-F238E27FC236}">
                    <a16:creationId xmlns:a16="http://schemas.microsoft.com/office/drawing/2014/main" id="{2B8F4F2F-5696-A245-97C4-EDAB0507C2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59433" name="Rectangle 41">
                <a:extLst>
                  <a:ext uri="{FF2B5EF4-FFF2-40B4-BE49-F238E27FC236}">
                    <a16:creationId xmlns:a16="http://schemas.microsoft.com/office/drawing/2014/main" id="{45B8629C-5506-1F4A-9B08-F55A31613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0" y="484"/>
                <a:ext cx="1242" cy="7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ko-KR" altLang="en-US" sz="3200">
                    <a:solidFill>
                      <a:srgbClr val="FFFF00"/>
                    </a:solidFill>
                    <a:latin typeface="Comic Sans MS" charset="0"/>
                    <a:ea typeface="굴림" charset="0"/>
                  </a:rPr>
                  <a:t>사실</a:t>
                </a:r>
                <a:r>
                  <a:rPr lang="en-US" altLang="ko-KR">
                    <a:solidFill>
                      <a:srgbClr val="FFFF00"/>
                    </a:solidFill>
                    <a:latin typeface="Comic Sans MS" charset="0"/>
                    <a:ea typeface="굴림" charset="0"/>
                  </a:rPr>
                  <a:t> </a:t>
                </a:r>
                <a:r>
                  <a:rPr lang="ko-KR" altLang="en-US" sz="2400">
                    <a:solidFill>
                      <a:srgbClr val="FFFF00"/>
                    </a:solidFill>
                    <a:latin typeface="Comic Sans MS" charset="0"/>
                    <a:ea typeface="굴림" charset="0"/>
                  </a:rPr>
                  <a:t>그리고</a:t>
                </a:r>
                <a:endParaRPr lang="en-US" altLang="ko-KR" sz="2400">
                  <a:solidFill>
                    <a:srgbClr val="FFFF00"/>
                  </a:solidFill>
                  <a:latin typeface="Comic Sans MS" charset="0"/>
                  <a:ea typeface="굴림" charset="0"/>
                </a:endParaRPr>
              </a:p>
              <a:p>
                <a:pPr algn="ctr">
                  <a:lnSpc>
                    <a:spcPct val="60000"/>
                  </a:lnSpc>
                  <a:defRPr/>
                </a:pPr>
                <a:r>
                  <a:rPr lang="ko-KR" altLang="en-US" sz="3200">
                    <a:solidFill>
                      <a:srgbClr val="FFFF00"/>
                    </a:solidFill>
                    <a:latin typeface="Comic Sans MS" charset="0"/>
                    <a:ea typeface="굴림" charset="0"/>
                  </a:rPr>
                  <a:t>신학</a:t>
                </a:r>
                <a:endParaRPr lang="en-US" altLang="ko-KR">
                  <a:solidFill>
                    <a:srgbClr val="FFFF00"/>
                  </a:solidFill>
                  <a:latin typeface="Comic Sans MS" charset="0"/>
                  <a:ea typeface="굴림" charset="0"/>
                </a:endParaRPr>
              </a:p>
              <a:p>
                <a:pPr algn="ctr">
                  <a:defRPr/>
                </a:pPr>
                <a:endParaRPr lang="en-US" altLang="ko-KR">
                  <a:solidFill>
                    <a:srgbClr val="FFFF00"/>
                  </a:solidFill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59434" name="Line 42">
              <a:extLst>
                <a:ext uri="{FF2B5EF4-FFF2-40B4-BE49-F238E27FC236}">
                  <a16:creationId xmlns:a16="http://schemas.microsoft.com/office/drawing/2014/main" id="{FC3050B3-5977-2945-BEA1-42437D29C9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59435" name="Text Box 43">
            <a:extLst>
              <a:ext uri="{FF2B5EF4-FFF2-40B4-BE49-F238E27FC236}">
                <a16:creationId xmlns:a16="http://schemas.microsoft.com/office/drawing/2014/main" id="{4110C92A-B389-3749-9280-8C9849E3A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11113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요한계시록</a:t>
            </a:r>
            <a:endParaRPr lang="en-US" altLang="ko-KR" sz="1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9436" name="AutoShape 44">
            <a:extLst>
              <a:ext uri="{FF2B5EF4-FFF2-40B4-BE49-F238E27FC236}">
                <a16:creationId xmlns:a16="http://schemas.microsoft.com/office/drawing/2014/main" id="{CF9BC862-7F61-7F45-922B-BEA5B8BAC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437" name="Rectangle 45">
            <a:extLst>
              <a:ext uri="{FF2B5EF4-FFF2-40B4-BE49-F238E27FC236}">
                <a16:creationId xmlns:a16="http://schemas.microsoft.com/office/drawing/2014/main" id="{3A16F3F6-EF11-AC47-A14A-8CBB2E97F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657600"/>
            <a:ext cx="952500" cy="98583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438" name="Line 46">
            <a:extLst>
              <a:ext uri="{FF2B5EF4-FFF2-40B4-BE49-F238E27FC236}">
                <a16:creationId xmlns:a16="http://schemas.microsoft.com/office/drawing/2014/main" id="{F6144904-2A61-AB40-B37F-7DCE38F62AD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439" name="Line 47">
            <a:extLst>
              <a:ext uri="{FF2B5EF4-FFF2-40B4-BE49-F238E27FC236}">
                <a16:creationId xmlns:a16="http://schemas.microsoft.com/office/drawing/2014/main" id="{B55E8A90-0001-D84A-8DEA-4FEE39C1FE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440" name="Line 48">
            <a:extLst>
              <a:ext uri="{FF2B5EF4-FFF2-40B4-BE49-F238E27FC236}">
                <a16:creationId xmlns:a16="http://schemas.microsoft.com/office/drawing/2014/main" id="{C268B862-6445-C845-BA7D-692B69DA1B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441" name="Line 49">
            <a:extLst>
              <a:ext uri="{FF2B5EF4-FFF2-40B4-BE49-F238E27FC236}">
                <a16:creationId xmlns:a16="http://schemas.microsoft.com/office/drawing/2014/main" id="{A6980ECD-DAF7-4442-A164-3A2A93439D9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442" name="Line 50">
            <a:extLst>
              <a:ext uri="{FF2B5EF4-FFF2-40B4-BE49-F238E27FC236}">
                <a16:creationId xmlns:a16="http://schemas.microsoft.com/office/drawing/2014/main" id="{C4FBE6D5-D7A2-C949-BDC2-3F3A6B13BFF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443" name="Rectangle 51">
            <a:extLst>
              <a:ext uri="{FF2B5EF4-FFF2-40B4-BE49-F238E27FC236}">
                <a16:creationId xmlns:a16="http://schemas.microsoft.com/office/drawing/2014/main" id="{51D0E65A-59B9-4B42-93AB-3D0B05E6C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4810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복음서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59444" name="Rectangle 52">
            <a:extLst>
              <a:ext uri="{FF2B5EF4-FFF2-40B4-BE49-F238E27FC236}">
                <a16:creationId xmlns:a16="http://schemas.microsoft.com/office/drawing/2014/main" id="{F13DC079-26E7-B84C-B066-ED1239F1A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810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사도행전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59445" name="Rectangle 53">
            <a:extLst>
              <a:ext uri="{FF2B5EF4-FFF2-40B4-BE49-F238E27FC236}">
                <a16:creationId xmlns:a16="http://schemas.microsoft.com/office/drawing/2014/main" id="{FF1E97AB-3A57-F744-BE7D-0B3E57D4E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서신서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59446" name="Rectangle 54">
            <a:extLst>
              <a:ext uri="{FF2B5EF4-FFF2-40B4-BE49-F238E27FC236}">
                <a16:creationId xmlns:a16="http://schemas.microsoft.com/office/drawing/2014/main" id="{0FF9244A-1EC6-CE4C-B749-A8F42147E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계시록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59447" name="Rectangle 55">
            <a:extLst>
              <a:ext uri="{FF2B5EF4-FFF2-40B4-BE49-F238E27FC236}">
                <a16:creationId xmlns:a16="http://schemas.microsoft.com/office/drawing/2014/main" id="{E3570505-297D-A64A-9DA4-F2E0ECC6F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2228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 </a:t>
            </a: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59448" name="Rectangle 56">
            <a:extLst>
              <a:ext uri="{FF2B5EF4-FFF2-40B4-BE49-F238E27FC236}">
                <a16:creationId xmlns:a16="http://schemas.microsoft.com/office/drawing/2014/main" id="{21B75A35-3061-F144-B2ED-551CF57A8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733800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십자가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59449" name="Rectangle 57">
            <a:extLst>
              <a:ext uri="{FF2B5EF4-FFF2-40B4-BE49-F238E27FC236}">
                <a16:creationId xmlns:a16="http://schemas.microsoft.com/office/drawing/2014/main" id="{E3B330A4-62B9-B741-A4CD-91ACFA2EB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450" name="Rectangle 58">
            <a:extLst>
              <a:ext uri="{FF2B5EF4-FFF2-40B4-BE49-F238E27FC236}">
                <a16:creationId xmlns:a16="http://schemas.microsoft.com/office/drawing/2014/main" id="{A809BD2A-1285-144D-B2BA-2C5DDE3D5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교회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59451" name="Line 59">
            <a:extLst>
              <a:ext uri="{FF2B5EF4-FFF2-40B4-BE49-F238E27FC236}">
                <a16:creationId xmlns:a16="http://schemas.microsoft.com/office/drawing/2014/main" id="{A13488F6-E9AA-EF4A-8DA8-58815C2EB8F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452" name="Line 60">
            <a:extLst>
              <a:ext uri="{FF2B5EF4-FFF2-40B4-BE49-F238E27FC236}">
                <a16:creationId xmlns:a16="http://schemas.microsoft.com/office/drawing/2014/main" id="{E4308134-738B-C54E-AC45-4B8392558A6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453" name="Rectangle 61">
            <a:extLst>
              <a:ext uri="{FF2B5EF4-FFF2-40B4-BE49-F238E27FC236}">
                <a16:creationId xmlns:a16="http://schemas.microsoft.com/office/drawing/2014/main" id="{682F3C61-A436-E244-9178-2E6A82642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454" name="Rectangle 62">
            <a:extLst>
              <a:ext uri="{FF2B5EF4-FFF2-40B4-BE49-F238E27FC236}">
                <a16:creationId xmlns:a16="http://schemas.microsoft.com/office/drawing/2014/main" id="{8473E504-DFC2-AA48-88BB-B404D807D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9455" name="Rectangle 63">
            <a:extLst>
              <a:ext uri="{FF2B5EF4-FFF2-40B4-BE49-F238E27FC236}">
                <a16:creationId xmlns:a16="http://schemas.microsoft.com/office/drawing/2014/main" id="{820A5CF8-D0E4-5B4C-83F2-55B92E70B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59456" name="Text Box 64">
            <a:extLst>
              <a:ext uri="{FF2B5EF4-FFF2-40B4-BE49-F238E27FC236}">
                <a16:creationId xmlns:a16="http://schemas.microsoft.com/office/drawing/2014/main" id="{F8F67F93-A32F-2844-91BC-CA116A81A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59457" name="Rectangle 65">
            <a:extLst>
              <a:ext uri="{FF2B5EF4-FFF2-40B4-BE49-F238E27FC236}">
                <a16:creationId xmlns:a16="http://schemas.microsoft.com/office/drawing/2014/main" id="{5AF8147B-8F3E-F348-A384-BC54808A5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59458" name="Text Box 66">
            <a:extLst>
              <a:ext uri="{FF2B5EF4-FFF2-40B4-BE49-F238E27FC236}">
                <a16:creationId xmlns:a16="http://schemas.microsoft.com/office/drawing/2014/main" id="{73711F23-2430-294F-9814-D28525D20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1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>
            <a:extLst>
              <a:ext uri="{FF2B5EF4-FFF2-40B4-BE49-F238E27FC236}">
                <a16:creationId xmlns:a16="http://schemas.microsoft.com/office/drawing/2014/main" id="{CC7CE895-405D-EF46-8B9F-8956D41B4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738188"/>
            <a:ext cx="7848600" cy="1006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altLang="ko-KR" b="0">
                <a:solidFill>
                  <a:srgbClr val="FFFF00"/>
                </a:solidFill>
              </a:rPr>
              <a:t>	</a:t>
            </a:r>
            <a:r>
              <a:rPr lang="en-US" altLang="ko-KR">
                <a:solidFill>
                  <a:srgbClr val="FFFF00"/>
                </a:solidFill>
              </a:rPr>
              <a:t>"</a:t>
            </a:r>
            <a:r>
              <a:rPr lang="ko-KR" altLang="en-US">
                <a:solidFill>
                  <a:srgbClr val="FFFF00"/>
                </a:solidFill>
              </a:rPr>
              <a:t>이런</a:t>
            </a:r>
            <a:r>
              <a:rPr lang="en-US" altLang="ko-KR">
                <a:solidFill>
                  <a:srgbClr val="FFFF00"/>
                </a:solidFill>
              </a:rPr>
              <a:t> </a:t>
            </a:r>
            <a:r>
              <a:rPr lang="ko-KR" altLang="en-US">
                <a:solidFill>
                  <a:srgbClr val="FFFF00"/>
                </a:solidFill>
              </a:rPr>
              <a:t>시나리오는</a:t>
            </a:r>
            <a:r>
              <a:rPr lang="en-US" altLang="ko-KR">
                <a:solidFill>
                  <a:srgbClr val="FFFF00"/>
                </a:solidFill>
              </a:rPr>
              <a:t> </a:t>
            </a:r>
            <a:r>
              <a:rPr lang="ko-KR" altLang="en-US">
                <a:solidFill>
                  <a:srgbClr val="FFFF00"/>
                </a:solidFill>
              </a:rPr>
              <a:t>성경의</a:t>
            </a:r>
            <a:r>
              <a:rPr lang="en-US" altLang="ko-KR">
                <a:solidFill>
                  <a:srgbClr val="FFFF00"/>
                </a:solidFill>
              </a:rPr>
              <a:t> </a:t>
            </a:r>
            <a:r>
              <a:rPr lang="ko-KR" altLang="en-US">
                <a:solidFill>
                  <a:srgbClr val="FFFF00"/>
                </a:solidFill>
              </a:rPr>
              <a:t>계시록에</a:t>
            </a:r>
            <a:r>
              <a:rPr lang="en-US" altLang="ko-KR">
                <a:solidFill>
                  <a:srgbClr val="FFFF00"/>
                </a:solidFill>
              </a:rPr>
              <a:t> </a:t>
            </a:r>
            <a:r>
              <a:rPr lang="ko-KR" altLang="en-US">
                <a:solidFill>
                  <a:srgbClr val="FFFF00"/>
                </a:solidFill>
              </a:rPr>
              <a:t>있는</a:t>
            </a:r>
            <a:r>
              <a:rPr lang="en-US" altLang="ko-KR">
                <a:solidFill>
                  <a:srgbClr val="FFFF00"/>
                </a:solidFill>
              </a:rPr>
              <a:t> </a:t>
            </a:r>
            <a:r>
              <a:rPr lang="ko-KR" altLang="en-US">
                <a:solidFill>
                  <a:srgbClr val="FFFF00"/>
                </a:solidFill>
              </a:rPr>
              <a:t>대로</a:t>
            </a:r>
            <a:r>
              <a:rPr lang="en-US" altLang="ko-KR">
                <a:solidFill>
                  <a:srgbClr val="FFFF00"/>
                </a:solidFill>
              </a:rPr>
              <a:t> </a:t>
            </a:r>
            <a:r>
              <a:rPr lang="ko-KR" altLang="en-US">
                <a:solidFill>
                  <a:srgbClr val="FFFF00"/>
                </a:solidFill>
              </a:rPr>
              <a:t>때가</a:t>
            </a:r>
            <a:r>
              <a:rPr lang="en-US" altLang="ko-KR">
                <a:solidFill>
                  <a:srgbClr val="FFFF00"/>
                </a:solidFill>
              </a:rPr>
              <a:t> </a:t>
            </a:r>
            <a:r>
              <a:rPr lang="ko-KR" altLang="en-US">
                <a:solidFill>
                  <a:srgbClr val="FFFF00"/>
                </a:solidFill>
              </a:rPr>
              <a:t>영광스러운</a:t>
            </a:r>
            <a:r>
              <a:rPr lang="en-US" altLang="ko-KR">
                <a:solidFill>
                  <a:srgbClr val="FFFF00"/>
                </a:solidFill>
              </a:rPr>
              <a:t> </a:t>
            </a:r>
            <a:r>
              <a:rPr lang="ko-KR" altLang="en-US">
                <a:solidFill>
                  <a:srgbClr val="FFFF00"/>
                </a:solidFill>
              </a:rPr>
              <a:t>결론에</a:t>
            </a:r>
            <a:r>
              <a:rPr lang="en-US" altLang="ko-KR">
                <a:solidFill>
                  <a:srgbClr val="FFFF00"/>
                </a:solidFill>
              </a:rPr>
              <a:t> </a:t>
            </a:r>
            <a:r>
              <a:rPr lang="ko-KR" altLang="en-US">
                <a:solidFill>
                  <a:srgbClr val="FFFF00"/>
                </a:solidFill>
              </a:rPr>
              <a:t>도달했을</a:t>
            </a:r>
            <a:r>
              <a:rPr lang="en-US" altLang="ko-KR">
                <a:solidFill>
                  <a:srgbClr val="FFFF00"/>
                </a:solidFill>
              </a:rPr>
              <a:t> </a:t>
            </a:r>
            <a:r>
              <a:rPr lang="ko-KR" altLang="en-US">
                <a:solidFill>
                  <a:srgbClr val="FFFF00"/>
                </a:solidFill>
              </a:rPr>
              <a:t>때</a:t>
            </a:r>
            <a:r>
              <a:rPr lang="en-US" altLang="ko-KR">
                <a:solidFill>
                  <a:srgbClr val="FFFF00"/>
                </a:solidFill>
              </a:rPr>
              <a:t> </a:t>
            </a:r>
            <a:r>
              <a:rPr lang="ko-KR" altLang="en-US">
                <a:solidFill>
                  <a:srgbClr val="FFFF00"/>
                </a:solidFill>
              </a:rPr>
              <a:t>나타난다</a:t>
            </a:r>
            <a:r>
              <a:rPr lang="en-US" altLang="ko-KR">
                <a:solidFill>
                  <a:srgbClr val="FFFF00"/>
                </a:solidFill>
              </a:rPr>
              <a:t>.</a:t>
            </a:r>
            <a:r>
              <a:rPr lang="ko-KR" altLang="en-US">
                <a:solidFill>
                  <a:srgbClr val="FFFF00"/>
                </a:solidFill>
              </a:rPr>
              <a:t>”</a:t>
            </a:r>
            <a:r>
              <a:rPr lang="en-US" altLang="ko-KR">
                <a:solidFill>
                  <a:srgbClr val="FFFF00"/>
                </a:solidFill>
              </a:rPr>
              <a:t> 	 </a:t>
            </a:r>
            <a:r>
              <a:rPr lang="en-US" altLang="ko-KR" sz="2000">
                <a:solidFill>
                  <a:srgbClr val="FFFF00"/>
                </a:solidFill>
              </a:rPr>
              <a:t>           </a:t>
            </a:r>
            <a:endParaRPr lang="en-US" altLang="ko-KR">
              <a:solidFill>
                <a:srgbClr val="FFFF00"/>
              </a:solidFill>
            </a:endParaRP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9D38D1EB-6E6E-A84F-8DBE-53C5834D7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60420" name="Line 4">
            <a:extLst>
              <a:ext uri="{FF2B5EF4-FFF2-40B4-BE49-F238E27FC236}">
                <a16:creationId xmlns:a16="http://schemas.microsoft.com/office/drawing/2014/main" id="{BD394F6E-68DB-AF4B-8CB1-AB2A47E3F3B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0421" name="AutoShape 5">
            <a:extLst>
              <a:ext uri="{FF2B5EF4-FFF2-40B4-BE49-F238E27FC236}">
                <a16:creationId xmlns:a16="http://schemas.microsoft.com/office/drawing/2014/main" id="{0F86CDCD-6634-D246-8DFC-832876F93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id="{8C99F680-DC7A-EC44-B062-CF9F7C3F9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0423" name="Line 7">
            <a:extLst>
              <a:ext uri="{FF2B5EF4-FFF2-40B4-BE49-F238E27FC236}">
                <a16:creationId xmlns:a16="http://schemas.microsoft.com/office/drawing/2014/main" id="{D8A112E3-BDD5-6C44-8C35-37811A87FB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0424" name="Line 8">
            <a:extLst>
              <a:ext uri="{FF2B5EF4-FFF2-40B4-BE49-F238E27FC236}">
                <a16:creationId xmlns:a16="http://schemas.microsoft.com/office/drawing/2014/main" id="{82F442B7-14C2-A24C-8F5F-302EFCF25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0425" name="Line 9">
            <a:extLst>
              <a:ext uri="{FF2B5EF4-FFF2-40B4-BE49-F238E27FC236}">
                <a16:creationId xmlns:a16="http://schemas.microsoft.com/office/drawing/2014/main" id="{F4AD0B4D-D136-B94A-BC74-4820FEC9FDE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0426" name="Line 10">
            <a:extLst>
              <a:ext uri="{FF2B5EF4-FFF2-40B4-BE49-F238E27FC236}">
                <a16:creationId xmlns:a16="http://schemas.microsoft.com/office/drawing/2014/main" id="{E193081E-21C1-A945-9192-511E46E6A7E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0427" name="Line 11">
            <a:extLst>
              <a:ext uri="{FF2B5EF4-FFF2-40B4-BE49-F238E27FC236}">
                <a16:creationId xmlns:a16="http://schemas.microsoft.com/office/drawing/2014/main" id="{89833B2E-5307-AA4F-8CFF-F0B054EFBAF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0428" name="Rectangle 12">
            <a:extLst>
              <a:ext uri="{FF2B5EF4-FFF2-40B4-BE49-F238E27FC236}">
                <a16:creationId xmlns:a16="http://schemas.microsoft.com/office/drawing/2014/main" id="{CCE4C7E7-93E4-6945-9248-B04D4E855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4810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복음서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0429" name="Rectangle 13">
            <a:extLst>
              <a:ext uri="{FF2B5EF4-FFF2-40B4-BE49-F238E27FC236}">
                <a16:creationId xmlns:a16="http://schemas.microsoft.com/office/drawing/2014/main" id="{47CE241C-A163-B04D-B6CB-AA401ACE2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810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사도행전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0430" name="Rectangle 14">
            <a:extLst>
              <a:ext uri="{FF2B5EF4-FFF2-40B4-BE49-F238E27FC236}">
                <a16:creationId xmlns:a16="http://schemas.microsoft.com/office/drawing/2014/main" id="{E5837B89-EECF-024B-A3A7-204D0F46A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서신서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0431" name="Rectangle 15">
            <a:extLst>
              <a:ext uri="{FF2B5EF4-FFF2-40B4-BE49-F238E27FC236}">
                <a16:creationId xmlns:a16="http://schemas.microsoft.com/office/drawing/2014/main" id="{739914F7-F5A4-2B4F-B385-A5291B38C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계시록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0432" name="Rectangle 16">
            <a:extLst>
              <a:ext uri="{FF2B5EF4-FFF2-40B4-BE49-F238E27FC236}">
                <a16:creationId xmlns:a16="http://schemas.microsoft.com/office/drawing/2014/main" id="{5BC0F53E-17DC-B44C-BFE8-F16FCC314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60433" name="Rectangle 17">
            <a:extLst>
              <a:ext uri="{FF2B5EF4-FFF2-40B4-BE49-F238E27FC236}">
                <a16:creationId xmlns:a16="http://schemas.microsoft.com/office/drawing/2014/main" id="{B76C4DCE-4535-C247-98ED-D0E58D2F8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십자가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0434" name="Rectangle 18">
            <a:extLst>
              <a:ext uri="{FF2B5EF4-FFF2-40B4-BE49-F238E27FC236}">
                <a16:creationId xmlns:a16="http://schemas.microsoft.com/office/drawing/2014/main" id="{B658124D-A688-ED4E-86D6-98B166607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0435" name="Rectangle 19">
            <a:extLst>
              <a:ext uri="{FF2B5EF4-FFF2-40B4-BE49-F238E27FC236}">
                <a16:creationId xmlns:a16="http://schemas.microsoft.com/office/drawing/2014/main" id="{4EA41E85-BC63-8F4A-8926-4B9710727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교회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0436" name="Line 20">
            <a:extLst>
              <a:ext uri="{FF2B5EF4-FFF2-40B4-BE49-F238E27FC236}">
                <a16:creationId xmlns:a16="http://schemas.microsoft.com/office/drawing/2014/main" id="{03A52C40-2098-D448-B4B9-80FD552A0A7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0437" name="Line 21">
            <a:extLst>
              <a:ext uri="{FF2B5EF4-FFF2-40B4-BE49-F238E27FC236}">
                <a16:creationId xmlns:a16="http://schemas.microsoft.com/office/drawing/2014/main" id="{F4DED6E0-D36B-F249-A030-E8E80EDC9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0438" name="Rectangle 22">
            <a:extLst>
              <a:ext uri="{FF2B5EF4-FFF2-40B4-BE49-F238E27FC236}">
                <a16:creationId xmlns:a16="http://schemas.microsoft.com/office/drawing/2014/main" id="{679DDA0A-2DFF-ED4E-8FC7-E4F44598D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0439" name="Rectangle 23">
            <a:extLst>
              <a:ext uri="{FF2B5EF4-FFF2-40B4-BE49-F238E27FC236}">
                <a16:creationId xmlns:a16="http://schemas.microsoft.com/office/drawing/2014/main" id="{E2A32B98-585C-354C-B2C6-322EF5770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0440" name="Rectangle 24">
            <a:extLst>
              <a:ext uri="{FF2B5EF4-FFF2-40B4-BE49-F238E27FC236}">
                <a16:creationId xmlns:a16="http://schemas.microsoft.com/office/drawing/2014/main" id="{55813361-DCA9-2647-8FCF-F8A724AB5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0441" name="Text Box 25">
            <a:extLst>
              <a:ext uri="{FF2B5EF4-FFF2-40B4-BE49-F238E27FC236}">
                <a16:creationId xmlns:a16="http://schemas.microsoft.com/office/drawing/2014/main" id="{9C3B6268-AF7B-0348-BA67-4DB2A1AD3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60442" name="Rectangle 26">
            <a:extLst>
              <a:ext uri="{FF2B5EF4-FFF2-40B4-BE49-F238E27FC236}">
                <a16:creationId xmlns:a16="http://schemas.microsoft.com/office/drawing/2014/main" id="{A14B65DE-15EF-454A-8F9F-049952D72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60443" name="Text Box 27">
            <a:extLst>
              <a:ext uri="{FF2B5EF4-FFF2-40B4-BE49-F238E27FC236}">
                <a16:creationId xmlns:a16="http://schemas.microsoft.com/office/drawing/2014/main" id="{5DC897A2-AED8-DE4C-8F3D-FEC4F52A7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175" y="5568950"/>
            <a:ext cx="2554288" cy="3968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존</a:t>
            </a:r>
            <a:r>
              <a:rPr lang="en-US" altLang="ko-KR" sz="20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0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왈보드</a:t>
            </a:r>
            <a:endParaRPr lang="en-US" altLang="ko-KR" sz="2000">
              <a:solidFill>
                <a:srgbClr val="FFFF00"/>
              </a:solidFill>
              <a:latin typeface="Comic Sans MS" charset="0"/>
              <a:ea typeface="굴림" charset="0"/>
              <a:cs typeface="Times" charset="0"/>
            </a:endParaRPr>
          </a:p>
        </p:txBody>
      </p:sp>
      <p:sp>
        <p:nvSpPr>
          <p:cNvPr id="60444" name="Text Box 28">
            <a:extLst>
              <a:ext uri="{FF2B5EF4-FFF2-40B4-BE49-F238E27FC236}">
                <a16:creationId xmlns:a16="http://schemas.microsoft.com/office/drawing/2014/main" id="{FC48D3AB-5EA5-EE4D-98D8-412FEB324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813" y="1804988"/>
            <a:ext cx="7507287" cy="1463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  <a:defRPr/>
            </a:pP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   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천년왕국의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관점에서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보면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,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모든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역사의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흐름과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하나님의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무조건적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언약은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그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성취를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향해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흘러가고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있다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.  </a:t>
            </a:r>
          </a:p>
        </p:txBody>
      </p:sp>
      <p:sp>
        <p:nvSpPr>
          <p:cNvPr id="60445" name="Text Box 29">
            <a:extLst>
              <a:ext uri="{FF2B5EF4-FFF2-40B4-BE49-F238E27FC236}">
                <a16:creationId xmlns:a16="http://schemas.microsoft.com/office/drawing/2014/main" id="{AF1A467A-CC77-634C-8112-2D2986A18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413" y="3416300"/>
            <a:ext cx="7086600" cy="5492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그리고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약속하신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모든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것이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이루어져왔다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. </a:t>
            </a:r>
            <a:endParaRPr lang="en-US" altLang="ko-KR">
              <a:latin typeface="Comic Sans MS" charset="0"/>
              <a:ea typeface="굴림" charset="0"/>
            </a:endParaRPr>
          </a:p>
        </p:txBody>
      </p:sp>
      <p:sp>
        <p:nvSpPr>
          <p:cNvPr id="60446" name="Text Box 30">
            <a:extLst>
              <a:ext uri="{FF2B5EF4-FFF2-40B4-BE49-F238E27FC236}">
                <a16:creationId xmlns:a16="http://schemas.microsoft.com/office/drawing/2014/main" id="{19E60E5F-A0AD-AC4C-B121-B3D362882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3952875"/>
            <a:ext cx="7523163" cy="11890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  <a:defRPr/>
            </a:pP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	    </a:t>
            </a:r>
            <a:r>
              <a:rPr lang="ko-KR" altLang="en-US" sz="2400" i="1" u="sng">
                <a:solidFill>
                  <a:schemeClr val="tx1"/>
                </a:solidFill>
                <a:latin typeface="Comic Sans MS" charset="0"/>
                <a:ea typeface="굴림" charset="0"/>
                <a:cs typeface="Times" charset="0"/>
              </a:rPr>
              <a:t>하나님과</a:t>
            </a:r>
            <a:r>
              <a:rPr lang="en-US" altLang="ko-KR" sz="2400" i="1" u="sng">
                <a:solidFill>
                  <a:schemeClr val="tx1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400" i="1" u="sng">
                <a:solidFill>
                  <a:schemeClr val="tx1"/>
                </a:solidFill>
                <a:latin typeface="Comic Sans MS" charset="0"/>
                <a:ea typeface="굴림" charset="0"/>
                <a:cs typeface="Times" charset="0"/>
              </a:rPr>
              <a:t>그</a:t>
            </a:r>
            <a:r>
              <a:rPr lang="en-US" altLang="ko-KR" sz="2400" i="1" u="sng">
                <a:solidFill>
                  <a:schemeClr val="tx1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400" i="1" u="sng">
                <a:solidFill>
                  <a:schemeClr val="tx1"/>
                </a:solidFill>
                <a:latin typeface="Comic Sans MS" charset="0"/>
                <a:ea typeface="굴림" charset="0"/>
                <a:cs typeface="Times" charset="0"/>
              </a:rPr>
              <a:t>분의</a:t>
            </a:r>
            <a:r>
              <a:rPr lang="en-US" altLang="ko-KR" sz="2400" i="1" u="sng">
                <a:solidFill>
                  <a:schemeClr val="tx1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400" i="1" u="sng">
                <a:solidFill>
                  <a:schemeClr val="tx1"/>
                </a:solidFill>
                <a:latin typeface="Comic Sans MS" charset="0"/>
                <a:ea typeface="굴림" charset="0"/>
                <a:cs typeface="Times" charset="0"/>
              </a:rPr>
              <a:t>친구</a:t>
            </a:r>
            <a:r>
              <a:rPr lang="en-US" altLang="ko-KR" sz="2400" i="1" u="sng">
                <a:solidFill>
                  <a:schemeClr val="tx1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400" i="1" u="sng">
                <a:solidFill>
                  <a:schemeClr val="tx1"/>
                </a:solidFill>
                <a:latin typeface="Comic Sans MS" charset="0"/>
                <a:ea typeface="굴림" charset="0"/>
                <a:cs typeface="Times" charset="0"/>
              </a:rPr>
              <a:t>아브라함</a:t>
            </a:r>
            <a:r>
              <a:rPr lang="en-US" altLang="ko-KR" sz="2400" i="1" u="sng">
                <a:solidFill>
                  <a:schemeClr val="tx1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</a:p>
          <a:p>
            <a:pPr>
              <a:lnSpc>
                <a:spcPct val="125000"/>
              </a:lnSpc>
              <a:spcBef>
                <a:spcPct val="50000"/>
              </a:spcBef>
              <a:defRPr/>
            </a:pPr>
            <a:r>
              <a:rPr lang="ko-KR" altLang="en-US" sz="2400" i="1" u="sng">
                <a:solidFill>
                  <a:schemeClr val="tx1"/>
                </a:solidFill>
                <a:latin typeface="Comic Sans MS" charset="0"/>
                <a:ea typeface="굴림" charset="0"/>
                <a:cs typeface="Times" charset="0"/>
              </a:rPr>
              <a:t>사이의</a:t>
            </a:r>
            <a:r>
              <a:rPr lang="en-US" altLang="ko-KR" sz="2400" i="1" u="sng">
                <a:solidFill>
                  <a:schemeClr val="tx1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400" i="1" u="sng">
                <a:solidFill>
                  <a:schemeClr val="tx1"/>
                </a:solidFill>
                <a:latin typeface="Comic Sans MS" charset="0"/>
                <a:ea typeface="굴림" charset="0"/>
                <a:cs typeface="Times" charset="0"/>
              </a:rPr>
              <a:t>언약은</a:t>
            </a:r>
            <a:r>
              <a:rPr lang="en-US" altLang="ko-KR" sz="2400" i="1" u="sng">
                <a:solidFill>
                  <a:schemeClr val="tx1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  <a:r>
              <a:rPr lang="ko-KR" altLang="en-US" sz="2400" i="1" u="sng">
                <a:solidFill>
                  <a:schemeClr val="tx1"/>
                </a:solidFill>
                <a:latin typeface="Comic Sans MS" charset="0"/>
                <a:ea typeface="굴림" charset="0"/>
                <a:cs typeface="Times" charset="0"/>
              </a:rPr>
              <a:t>성취되었다</a:t>
            </a:r>
            <a:r>
              <a:rPr lang="en-US" altLang="ko-KR" sz="2400" i="1" u="sng">
                <a:solidFill>
                  <a:schemeClr val="tx1"/>
                </a:solidFill>
                <a:latin typeface="Comic Sans MS" charset="0"/>
                <a:ea typeface="굴림" charset="0"/>
                <a:cs typeface="Times" charset="0"/>
              </a:rPr>
              <a:t>.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" 	 </a:t>
            </a:r>
            <a:r>
              <a:rPr lang="en-US" altLang="ko-KR" sz="20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           </a:t>
            </a:r>
            <a:endParaRPr lang="en-US" altLang="ko-KR">
              <a:latin typeface="Comic Sans MS" charset="0"/>
              <a:ea typeface="굴림" charset="0"/>
            </a:endParaRPr>
          </a:p>
        </p:txBody>
      </p:sp>
      <p:sp>
        <p:nvSpPr>
          <p:cNvPr id="60447" name="Text Box 31">
            <a:extLst>
              <a:ext uri="{FF2B5EF4-FFF2-40B4-BE49-F238E27FC236}">
                <a16:creationId xmlns:a16="http://schemas.microsoft.com/office/drawing/2014/main" id="{DF55EECF-76AE-4344-8BFF-8624E075E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3</a:t>
            </a:r>
          </a:p>
        </p:txBody>
      </p:sp>
      <p:sp>
        <p:nvSpPr>
          <p:cNvPr id="60448" name="Text Box 32">
            <a:extLst>
              <a:ext uri="{FF2B5EF4-FFF2-40B4-BE49-F238E27FC236}">
                <a16:creationId xmlns:a16="http://schemas.microsoft.com/office/drawing/2014/main" id="{03DF9646-9B40-D44C-9BD2-765B1FBA1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0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0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0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autoUpdateAnimBg="0"/>
      <p:bldP spid="60443" grpId="0" autoUpdateAnimBg="0"/>
      <p:bldP spid="60444" grpId="0" autoUpdateAnimBg="0"/>
      <p:bldP spid="60445" grpId="0" autoUpdateAnimBg="0"/>
      <p:bldP spid="6044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4DB0753-E266-8146-9B5F-DD750BE3C1E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147" name="Rectangle 3">
            <a:extLst>
              <a:ext uri="{FF2B5EF4-FFF2-40B4-BE49-F238E27FC236}">
                <a16:creationId xmlns:a16="http://schemas.microsoft.com/office/drawing/2014/main" id="{EE92F73D-86BE-214E-BD8E-F7AF6BD1E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0A663479-AED1-8440-95BD-C396B81C1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9" name="AutoShape 5">
            <a:extLst>
              <a:ext uri="{FF2B5EF4-FFF2-40B4-BE49-F238E27FC236}">
                <a16:creationId xmlns:a16="http://schemas.microsoft.com/office/drawing/2014/main" id="{70D1BB56-CC53-7D41-A5CA-FB6BEEE81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0979B0CA-3CCF-134D-8EA7-D327168F8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51" name="Line 7">
            <a:extLst>
              <a:ext uri="{FF2B5EF4-FFF2-40B4-BE49-F238E27FC236}">
                <a16:creationId xmlns:a16="http://schemas.microsoft.com/office/drawing/2014/main" id="{79806BF7-470C-B749-9AC1-2EE3C9F2B72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52" name="Line 8">
            <a:extLst>
              <a:ext uri="{FF2B5EF4-FFF2-40B4-BE49-F238E27FC236}">
                <a16:creationId xmlns:a16="http://schemas.microsoft.com/office/drawing/2014/main" id="{B0B95BD0-F403-3945-91CA-944DCF66E43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53" name="Line 9">
            <a:extLst>
              <a:ext uri="{FF2B5EF4-FFF2-40B4-BE49-F238E27FC236}">
                <a16:creationId xmlns:a16="http://schemas.microsoft.com/office/drawing/2014/main" id="{0FA7F053-E5FF-0743-A3C7-6B4CCCD3D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54" name="Line 10">
            <a:extLst>
              <a:ext uri="{FF2B5EF4-FFF2-40B4-BE49-F238E27FC236}">
                <a16:creationId xmlns:a16="http://schemas.microsoft.com/office/drawing/2014/main" id="{7ACC08A1-1AD8-C247-AF87-FD3814A0420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55" name="Line 11">
            <a:extLst>
              <a:ext uri="{FF2B5EF4-FFF2-40B4-BE49-F238E27FC236}">
                <a16:creationId xmlns:a16="http://schemas.microsoft.com/office/drawing/2014/main" id="{CEFEB632-CF5B-ED4B-98CF-64F51D468E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56" name="Rectangle 12">
            <a:extLst>
              <a:ext uri="{FF2B5EF4-FFF2-40B4-BE49-F238E27FC236}">
                <a16:creationId xmlns:a16="http://schemas.microsoft.com/office/drawing/2014/main" id="{388AB6EE-BCEB-2942-A7D8-504891C34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6157" name="Rectangle 13">
            <a:extLst>
              <a:ext uri="{FF2B5EF4-FFF2-40B4-BE49-F238E27FC236}">
                <a16:creationId xmlns:a16="http://schemas.microsoft.com/office/drawing/2014/main" id="{6CC61D2F-3FBE-D646-9457-3767FAC24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58" name="Line 14">
            <a:extLst>
              <a:ext uri="{FF2B5EF4-FFF2-40B4-BE49-F238E27FC236}">
                <a16:creationId xmlns:a16="http://schemas.microsoft.com/office/drawing/2014/main" id="{74B3018D-535F-2E4C-9AF1-864504E156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59" name="Line 15">
            <a:extLst>
              <a:ext uri="{FF2B5EF4-FFF2-40B4-BE49-F238E27FC236}">
                <a16:creationId xmlns:a16="http://schemas.microsoft.com/office/drawing/2014/main" id="{2A14DD04-22E8-BA40-B65D-A18E2FB15F6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60" name="Rectangle 16">
            <a:extLst>
              <a:ext uri="{FF2B5EF4-FFF2-40B4-BE49-F238E27FC236}">
                <a16:creationId xmlns:a16="http://schemas.microsoft.com/office/drawing/2014/main" id="{86173B5D-FF22-6543-AE27-580CBC358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61" name="Rectangle 17">
            <a:extLst>
              <a:ext uri="{FF2B5EF4-FFF2-40B4-BE49-F238E27FC236}">
                <a16:creationId xmlns:a16="http://schemas.microsoft.com/office/drawing/2014/main" id="{9FC1E9EF-866C-2C47-A1CE-C9F515546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62" name="Rectangle 18">
            <a:extLst>
              <a:ext uri="{FF2B5EF4-FFF2-40B4-BE49-F238E27FC236}">
                <a16:creationId xmlns:a16="http://schemas.microsoft.com/office/drawing/2014/main" id="{5497AEF0-9888-E646-B9D5-F27E4D1B5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163" name="Text Box 19">
            <a:extLst>
              <a:ext uri="{FF2B5EF4-FFF2-40B4-BE49-F238E27FC236}">
                <a16:creationId xmlns:a16="http://schemas.microsoft.com/office/drawing/2014/main" id="{16D7E29A-3F41-054D-8FEA-084743034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6164" name="Text Box 20">
            <a:extLst>
              <a:ext uri="{FF2B5EF4-FFF2-40B4-BE49-F238E27FC236}">
                <a16:creationId xmlns:a16="http://schemas.microsoft.com/office/drawing/2014/main" id="{9583D72A-27BD-3A4E-9488-03D97CE9E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6838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6</a:t>
            </a:r>
          </a:p>
        </p:txBody>
      </p:sp>
      <p:sp>
        <p:nvSpPr>
          <p:cNvPr id="6165" name="Rectangle 21">
            <a:extLst>
              <a:ext uri="{FF2B5EF4-FFF2-40B4-BE49-F238E27FC236}">
                <a16:creationId xmlns:a16="http://schemas.microsoft.com/office/drawing/2014/main" id="{0CA7AD5A-6C01-BB4F-B09A-7FD0E6067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6166" name="Line 22">
            <a:extLst>
              <a:ext uri="{FF2B5EF4-FFF2-40B4-BE49-F238E27FC236}">
                <a16:creationId xmlns:a16="http://schemas.microsoft.com/office/drawing/2014/main" id="{0D8A7518-0FA8-4542-8C77-C8CF10CE90E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6167" name="Group 23">
            <a:extLst>
              <a:ext uri="{FF2B5EF4-FFF2-40B4-BE49-F238E27FC236}">
                <a16:creationId xmlns:a16="http://schemas.microsoft.com/office/drawing/2014/main" id="{E145D132-8D85-5C42-86D4-67B337D12742}"/>
              </a:ext>
            </a:extLst>
          </p:cNvPr>
          <p:cNvGrpSpPr>
            <a:grpSpLocks/>
          </p:cNvGrpSpPr>
          <p:nvPr/>
        </p:nvGrpSpPr>
        <p:grpSpPr bwMode="auto">
          <a:xfrm>
            <a:off x="5070475" y="1628775"/>
            <a:ext cx="2427288" cy="396875"/>
            <a:chOff x="4254" y="1128"/>
            <a:chExt cx="1529" cy="250"/>
          </a:xfrm>
        </p:grpSpPr>
        <p:sp>
          <p:nvSpPr>
            <p:cNvPr id="6168" name="Oval 24">
              <a:extLst>
                <a:ext uri="{FF2B5EF4-FFF2-40B4-BE49-F238E27FC236}">
                  <a16:creationId xmlns:a16="http://schemas.microsoft.com/office/drawing/2014/main" id="{EEF4B90B-8A76-4E43-84B1-CA950C73B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6" y="121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6169" name="Text Box 25">
              <a:extLst>
                <a:ext uri="{FF2B5EF4-FFF2-40B4-BE49-F238E27FC236}">
                  <a16:creationId xmlns:a16="http://schemas.microsoft.com/office/drawing/2014/main" id="{837128C5-E149-7C4A-9EB4-4D17A1C83B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4" y="1128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ko-KR" altLang="en-US" sz="2000">
                  <a:solidFill>
                    <a:schemeClr val="tx1"/>
                  </a:solidFill>
                  <a:latin typeface="Comic Sans MS" charset="0"/>
                  <a:ea typeface="굴림" charset="0"/>
                </a:rPr>
                <a:t>가버나움</a:t>
              </a:r>
              <a:endParaRPr lang="en-US" altLang="ko-KR" sz="2000">
                <a:solidFill>
                  <a:schemeClr val="tx1"/>
                </a:solidFill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6170" name="Group 26">
            <a:extLst>
              <a:ext uri="{FF2B5EF4-FFF2-40B4-BE49-F238E27FC236}">
                <a16:creationId xmlns:a16="http://schemas.microsoft.com/office/drawing/2014/main" id="{56DA8BE9-3ED0-B744-92A4-3439BF6D5C29}"/>
              </a:ext>
            </a:extLst>
          </p:cNvPr>
          <p:cNvGrpSpPr>
            <a:grpSpLocks/>
          </p:cNvGrpSpPr>
          <p:nvPr/>
        </p:nvGrpSpPr>
        <p:grpSpPr bwMode="auto">
          <a:xfrm>
            <a:off x="2486025" y="2003425"/>
            <a:ext cx="2427288" cy="396875"/>
            <a:chOff x="1572" y="1262"/>
            <a:chExt cx="1529" cy="250"/>
          </a:xfrm>
        </p:grpSpPr>
        <p:sp>
          <p:nvSpPr>
            <p:cNvPr id="6171" name="Oval 27">
              <a:extLst>
                <a:ext uri="{FF2B5EF4-FFF2-40B4-BE49-F238E27FC236}">
                  <a16:creationId xmlns:a16="http://schemas.microsoft.com/office/drawing/2014/main" id="{8289589B-8D77-7141-A0EF-5EBD4C617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3" y="1347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6172" name="Text Box 28">
              <a:extLst>
                <a:ext uri="{FF2B5EF4-FFF2-40B4-BE49-F238E27FC236}">
                  <a16:creationId xmlns:a16="http://schemas.microsoft.com/office/drawing/2014/main" id="{00D0A3B9-4D0F-EE44-97A7-87184630CA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2" y="1262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ko-KR" altLang="en-US" sz="2000">
                  <a:solidFill>
                    <a:schemeClr val="tx1"/>
                  </a:solidFill>
                  <a:latin typeface="Comic Sans MS" charset="0"/>
                  <a:ea typeface="굴림" charset="0"/>
                </a:rPr>
                <a:t>나사렛</a:t>
              </a:r>
              <a:endParaRPr lang="en-US" altLang="ko-KR" sz="2000">
                <a:solidFill>
                  <a:schemeClr val="tx1"/>
                </a:solidFill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6173" name="Group 29">
            <a:extLst>
              <a:ext uri="{FF2B5EF4-FFF2-40B4-BE49-F238E27FC236}">
                <a16:creationId xmlns:a16="http://schemas.microsoft.com/office/drawing/2014/main" id="{7982E1AF-F7DA-7845-A192-AC95523BBFDB}"/>
              </a:ext>
            </a:extLst>
          </p:cNvPr>
          <p:cNvGrpSpPr>
            <a:grpSpLocks/>
          </p:cNvGrpSpPr>
          <p:nvPr/>
        </p:nvGrpSpPr>
        <p:grpSpPr bwMode="auto">
          <a:xfrm>
            <a:off x="4367213" y="4132263"/>
            <a:ext cx="2427287" cy="396875"/>
            <a:chOff x="2751" y="2603"/>
            <a:chExt cx="1529" cy="250"/>
          </a:xfrm>
        </p:grpSpPr>
        <p:sp>
          <p:nvSpPr>
            <p:cNvPr id="6174" name="Oval 30">
              <a:extLst>
                <a:ext uri="{FF2B5EF4-FFF2-40B4-BE49-F238E27FC236}">
                  <a16:creationId xmlns:a16="http://schemas.microsoft.com/office/drawing/2014/main" id="{F69C2710-B5D8-FF40-B3AA-136EA4697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6" y="2661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6175" name="Text Box 31">
              <a:extLst>
                <a:ext uri="{FF2B5EF4-FFF2-40B4-BE49-F238E27FC236}">
                  <a16:creationId xmlns:a16="http://schemas.microsoft.com/office/drawing/2014/main" id="{6D90716B-B0F7-964B-8EFB-49FA7502E8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1" y="2603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ko-KR" altLang="en-US" sz="2000">
                  <a:solidFill>
                    <a:schemeClr val="tx1"/>
                  </a:solidFill>
                  <a:latin typeface="Comic Sans MS" charset="0"/>
                  <a:ea typeface="굴림" charset="0"/>
                </a:rPr>
                <a:t>예루살렘</a:t>
              </a:r>
              <a:endParaRPr lang="en-US" altLang="ko-KR" sz="2000">
                <a:solidFill>
                  <a:schemeClr val="tx1"/>
                </a:solidFill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6176" name="Group 32">
            <a:extLst>
              <a:ext uri="{FF2B5EF4-FFF2-40B4-BE49-F238E27FC236}">
                <a16:creationId xmlns:a16="http://schemas.microsoft.com/office/drawing/2014/main" id="{67D5B371-2D18-834C-8737-A5A401C19D80}"/>
              </a:ext>
            </a:extLst>
          </p:cNvPr>
          <p:cNvGrpSpPr>
            <a:grpSpLocks/>
          </p:cNvGrpSpPr>
          <p:nvPr/>
        </p:nvGrpSpPr>
        <p:grpSpPr bwMode="auto">
          <a:xfrm>
            <a:off x="2127250" y="4383088"/>
            <a:ext cx="2427288" cy="396875"/>
            <a:chOff x="1346" y="2761"/>
            <a:chExt cx="1529" cy="250"/>
          </a:xfrm>
        </p:grpSpPr>
        <p:sp>
          <p:nvSpPr>
            <p:cNvPr id="6177" name="Oval 33">
              <a:extLst>
                <a:ext uri="{FF2B5EF4-FFF2-40B4-BE49-F238E27FC236}">
                  <a16:creationId xmlns:a16="http://schemas.microsoft.com/office/drawing/2014/main" id="{457A5F7F-17C8-0344-B95E-3BDE39894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7" y="283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6178" name="Text Box 34">
              <a:extLst>
                <a:ext uri="{FF2B5EF4-FFF2-40B4-BE49-F238E27FC236}">
                  <a16:creationId xmlns:a16="http://schemas.microsoft.com/office/drawing/2014/main" id="{ED38E20D-4166-4443-B793-45E76916B3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6" y="2761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ko-KR" altLang="en-US" sz="2000">
                  <a:solidFill>
                    <a:schemeClr val="tx1"/>
                  </a:solidFill>
                  <a:latin typeface="Comic Sans MS" charset="0"/>
                  <a:ea typeface="굴림" charset="0"/>
                </a:rPr>
                <a:t>베들레헴</a:t>
              </a:r>
              <a:endParaRPr lang="en-US" altLang="ko-KR" sz="2000">
                <a:solidFill>
                  <a:schemeClr val="tx1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6179" name="Text Box 35">
            <a:extLst>
              <a:ext uri="{FF2B5EF4-FFF2-40B4-BE49-F238E27FC236}">
                <a16:creationId xmlns:a16="http://schemas.microsoft.com/office/drawing/2014/main" id="{E421EDD6-D5F5-144B-A91B-8837B57EC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2052638"/>
            <a:ext cx="2090738" cy="2227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ko-KR" altLang="en-US" sz="2800">
                <a:solidFill>
                  <a:srgbClr val="FFFF00"/>
                </a:solidFill>
                <a:latin typeface="Arial" charset="0"/>
                <a:ea typeface="굴림" charset="0"/>
              </a:rPr>
              <a:t>예수님의</a:t>
            </a:r>
            <a:r>
              <a:rPr lang="en-US" altLang="ko-KR" sz="2800">
                <a:solidFill>
                  <a:srgbClr val="FFFF00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FFFF00"/>
                </a:solidFill>
                <a:latin typeface="Arial" charset="0"/>
                <a:ea typeface="굴림" charset="0"/>
              </a:rPr>
              <a:t>생애와</a:t>
            </a:r>
            <a:r>
              <a:rPr lang="en-US" altLang="ko-KR" sz="2800">
                <a:solidFill>
                  <a:srgbClr val="FFFF00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FFFF00"/>
                </a:solidFill>
                <a:latin typeface="Arial" charset="0"/>
                <a:ea typeface="굴림" charset="0"/>
              </a:rPr>
              <a:t>여정에</a:t>
            </a:r>
            <a:r>
              <a:rPr lang="en-US" altLang="ko-KR" sz="2800">
                <a:solidFill>
                  <a:srgbClr val="FFFF00"/>
                </a:solidFill>
                <a:latin typeface="Arial" charset="0"/>
                <a:ea typeface="굴림" charset="0"/>
              </a:rPr>
              <a:t>  </a:t>
            </a:r>
            <a:r>
              <a:rPr lang="ko-KR" altLang="en-US" sz="2800">
                <a:solidFill>
                  <a:srgbClr val="FFFF00"/>
                </a:solidFill>
                <a:latin typeface="Arial" charset="0"/>
                <a:ea typeface="굴림" charset="0"/>
              </a:rPr>
              <a:t>관한</a:t>
            </a:r>
            <a:r>
              <a:rPr lang="en-US" altLang="ko-KR" sz="2800">
                <a:solidFill>
                  <a:srgbClr val="FFFF00"/>
                </a:solidFill>
                <a:latin typeface="Arial" charset="0"/>
                <a:ea typeface="굴림" charset="0"/>
              </a:rPr>
              <a:t>  6</a:t>
            </a:r>
            <a:r>
              <a:rPr lang="ko-KR" altLang="en-US" sz="2800">
                <a:solidFill>
                  <a:srgbClr val="FFFF00"/>
                </a:solidFill>
                <a:latin typeface="Arial" charset="0"/>
                <a:ea typeface="굴림" charset="0"/>
              </a:rPr>
              <a:t>개</a:t>
            </a:r>
            <a:r>
              <a:rPr lang="en-US" altLang="ko-KR" sz="2800">
                <a:solidFill>
                  <a:srgbClr val="FFFF00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FFFF00"/>
                </a:solidFill>
                <a:latin typeface="Arial" charset="0"/>
                <a:ea typeface="굴림" charset="0"/>
              </a:rPr>
              <a:t>주요지역</a:t>
            </a:r>
            <a:endParaRPr lang="en-US" altLang="ko-KR" sz="2800">
              <a:solidFill>
                <a:srgbClr val="FFFF00"/>
              </a:solidFill>
              <a:latin typeface="Arial" charset="0"/>
              <a:ea typeface="굴림" charset="0"/>
            </a:endParaRPr>
          </a:p>
        </p:txBody>
      </p:sp>
      <p:grpSp>
        <p:nvGrpSpPr>
          <p:cNvPr id="6180" name="Group 36">
            <a:extLst>
              <a:ext uri="{FF2B5EF4-FFF2-40B4-BE49-F238E27FC236}">
                <a16:creationId xmlns:a16="http://schemas.microsoft.com/office/drawing/2014/main" id="{5BF49849-BC77-9D44-9F38-58A800C07E0A}"/>
              </a:ext>
            </a:extLst>
          </p:cNvPr>
          <p:cNvGrpSpPr>
            <a:grpSpLocks/>
          </p:cNvGrpSpPr>
          <p:nvPr/>
        </p:nvGrpSpPr>
        <p:grpSpPr bwMode="auto">
          <a:xfrm>
            <a:off x="4443413" y="1827213"/>
            <a:ext cx="4124325" cy="1004887"/>
            <a:chOff x="2757" y="1148"/>
            <a:chExt cx="2598" cy="633"/>
          </a:xfrm>
        </p:grpSpPr>
        <p:sp>
          <p:nvSpPr>
            <p:cNvPr id="6181" name="Oval 37">
              <a:extLst>
                <a:ext uri="{FF2B5EF4-FFF2-40B4-BE49-F238E27FC236}">
                  <a16:creationId xmlns:a16="http://schemas.microsoft.com/office/drawing/2014/main" id="{BC845773-2E7B-F548-A496-77089D749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7" y="1148"/>
              <a:ext cx="584" cy="183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grpSp>
          <p:nvGrpSpPr>
            <p:cNvPr id="2" name="Group 38">
              <a:extLst>
                <a:ext uri="{FF2B5EF4-FFF2-40B4-BE49-F238E27FC236}">
                  <a16:creationId xmlns:a16="http://schemas.microsoft.com/office/drawing/2014/main" id="{69315262-5F59-344E-B1D9-8734402BCD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91" y="1323"/>
              <a:ext cx="2164" cy="458"/>
              <a:chOff x="3191" y="1323"/>
              <a:chExt cx="2164" cy="458"/>
            </a:xfrm>
          </p:grpSpPr>
          <p:sp>
            <p:nvSpPr>
              <p:cNvPr id="6183" name="Text Box 39">
                <a:extLst>
                  <a:ext uri="{FF2B5EF4-FFF2-40B4-BE49-F238E27FC236}">
                    <a16:creationId xmlns:a16="http://schemas.microsoft.com/office/drawing/2014/main" id="{67967DEE-6985-9D4B-B61E-841E179A49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39" y="1377"/>
                <a:ext cx="1616" cy="4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ko-KR" altLang="en-US" sz="3600">
                    <a:solidFill>
                      <a:srgbClr val="FFFF00"/>
                    </a:solidFill>
                    <a:latin typeface="Comic Sans MS" charset="0"/>
                    <a:ea typeface="굴림" charset="0"/>
                  </a:rPr>
                  <a:t>갈릴리</a:t>
                </a:r>
                <a:endParaRPr lang="en-US" altLang="ko-KR" sz="3600">
                  <a:solidFill>
                    <a:srgbClr val="FFFF00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184" name="AutoShape 40">
                <a:extLst>
                  <a:ext uri="{FF2B5EF4-FFF2-40B4-BE49-F238E27FC236}">
                    <a16:creationId xmlns:a16="http://schemas.microsoft.com/office/drawing/2014/main" id="{5746988B-6300-E945-8F01-74BAB3C5D0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339341">
                <a:off x="3191" y="1323"/>
                <a:ext cx="744" cy="261"/>
              </a:xfrm>
              <a:prstGeom prst="notchedRightArrow">
                <a:avLst>
                  <a:gd name="adj1" fmla="val 50000"/>
                  <a:gd name="adj2" fmla="val 71264"/>
                </a:avLst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</p:grpSp>
      <p:sp>
        <p:nvSpPr>
          <p:cNvPr id="6185" name="Freeform 41">
            <a:extLst>
              <a:ext uri="{FF2B5EF4-FFF2-40B4-BE49-F238E27FC236}">
                <a16:creationId xmlns:a16="http://schemas.microsoft.com/office/drawing/2014/main" id="{F95DAA74-B221-3C42-9FA4-C5358AFC3211}"/>
              </a:ext>
            </a:extLst>
          </p:cNvPr>
          <p:cNvSpPr>
            <a:spLocks/>
          </p:cNvSpPr>
          <p:nvPr/>
        </p:nvSpPr>
        <p:spPr bwMode="auto">
          <a:xfrm>
            <a:off x="4343400" y="1287463"/>
            <a:ext cx="1074738" cy="1519237"/>
          </a:xfrm>
          <a:custGeom>
            <a:avLst/>
            <a:gdLst>
              <a:gd name="T0" fmla="*/ 20638 w 677"/>
              <a:gd name="T1" fmla="*/ 1079500 h 957"/>
              <a:gd name="T2" fmla="*/ 76200 w 677"/>
              <a:gd name="T3" fmla="*/ 1112837 h 957"/>
              <a:gd name="T4" fmla="*/ 106363 w 677"/>
              <a:gd name="T5" fmla="*/ 1155700 h 957"/>
              <a:gd name="T6" fmla="*/ 169863 w 677"/>
              <a:gd name="T7" fmla="*/ 1349375 h 957"/>
              <a:gd name="T8" fmla="*/ 207963 w 677"/>
              <a:gd name="T9" fmla="*/ 1438275 h 957"/>
              <a:gd name="T10" fmla="*/ 330200 w 677"/>
              <a:gd name="T11" fmla="*/ 1519237 h 957"/>
              <a:gd name="T12" fmla="*/ 449263 w 677"/>
              <a:gd name="T13" fmla="*/ 1511300 h 957"/>
              <a:gd name="T14" fmla="*/ 490538 w 677"/>
              <a:gd name="T15" fmla="*/ 1498600 h 957"/>
              <a:gd name="T16" fmla="*/ 515938 w 677"/>
              <a:gd name="T17" fmla="*/ 1489075 h 957"/>
              <a:gd name="T18" fmla="*/ 554038 w 677"/>
              <a:gd name="T19" fmla="*/ 1447800 h 957"/>
              <a:gd name="T20" fmla="*/ 563563 w 677"/>
              <a:gd name="T21" fmla="*/ 1422400 h 957"/>
              <a:gd name="T22" fmla="*/ 546100 w 677"/>
              <a:gd name="T23" fmla="*/ 1374775 h 957"/>
              <a:gd name="T24" fmla="*/ 563563 w 677"/>
              <a:gd name="T25" fmla="*/ 1201737 h 957"/>
              <a:gd name="T26" fmla="*/ 596900 w 677"/>
              <a:gd name="T27" fmla="*/ 1168400 h 957"/>
              <a:gd name="T28" fmla="*/ 622300 w 677"/>
              <a:gd name="T29" fmla="*/ 1158875 h 957"/>
              <a:gd name="T30" fmla="*/ 685800 w 677"/>
              <a:gd name="T31" fmla="*/ 1189037 h 957"/>
              <a:gd name="T32" fmla="*/ 782638 w 677"/>
              <a:gd name="T33" fmla="*/ 1247775 h 957"/>
              <a:gd name="T34" fmla="*/ 850900 w 677"/>
              <a:gd name="T35" fmla="*/ 1222375 h 957"/>
              <a:gd name="T36" fmla="*/ 881063 w 677"/>
              <a:gd name="T37" fmla="*/ 1069975 h 957"/>
              <a:gd name="T38" fmla="*/ 931863 w 677"/>
              <a:gd name="T39" fmla="*/ 965200 h 957"/>
              <a:gd name="T40" fmla="*/ 952500 w 677"/>
              <a:gd name="T41" fmla="*/ 952500 h 957"/>
              <a:gd name="T42" fmla="*/ 998538 w 677"/>
              <a:gd name="T43" fmla="*/ 904875 h 957"/>
              <a:gd name="T44" fmla="*/ 1033463 w 677"/>
              <a:gd name="T45" fmla="*/ 825500 h 957"/>
              <a:gd name="T46" fmla="*/ 1074738 w 677"/>
              <a:gd name="T47" fmla="*/ 673100 h 957"/>
              <a:gd name="T48" fmla="*/ 1036638 w 677"/>
              <a:gd name="T49" fmla="*/ 579437 h 957"/>
              <a:gd name="T50" fmla="*/ 1023938 w 677"/>
              <a:gd name="T51" fmla="*/ 584200 h 957"/>
              <a:gd name="T52" fmla="*/ 1033463 w 677"/>
              <a:gd name="T53" fmla="*/ 574675 h 957"/>
              <a:gd name="T54" fmla="*/ 1016000 w 677"/>
              <a:gd name="T55" fmla="*/ 523875 h 957"/>
              <a:gd name="T56" fmla="*/ 1036638 w 677"/>
              <a:gd name="T57" fmla="*/ 358775 h 957"/>
              <a:gd name="T58" fmla="*/ 1049338 w 677"/>
              <a:gd name="T59" fmla="*/ 295275 h 957"/>
              <a:gd name="T60" fmla="*/ 990600 w 677"/>
              <a:gd name="T61" fmla="*/ 193675 h 957"/>
              <a:gd name="T62" fmla="*/ 922338 w 677"/>
              <a:gd name="T63" fmla="*/ 173037 h 957"/>
              <a:gd name="T64" fmla="*/ 889000 w 677"/>
              <a:gd name="T65" fmla="*/ 165100 h 957"/>
              <a:gd name="T66" fmla="*/ 833438 w 677"/>
              <a:gd name="T67" fmla="*/ 109537 h 957"/>
              <a:gd name="T68" fmla="*/ 782638 w 677"/>
              <a:gd name="T69" fmla="*/ 46037 h 957"/>
              <a:gd name="T70" fmla="*/ 744538 w 677"/>
              <a:gd name="T71" fmla="*/ 12700 h 957"/>
              <a:gd name="T72" fmla="*/ 703263 w 677"/>
              <a:gd name="T73" fmla="*/ 0 h 957"/>
              <a:gd name="T74" fmla="*/ 665163 w 677"/>
              <a:gd name="T75" fmla="*/ 12700 h 957"/>
              <a:gd name="T76" fmla="*/ 635000 w 677"/>
              <a:gd name="T77" fmla="*/ 109537 h 957"/>
              <a:gd name="T78" fmla="*/ 528638 w 677"/>
              <a:gd name="T79" fmla="*/ 219075 h 957"/>
              <a:gd name="T80" fmla="*/ 414338 w 677"/>
              <a:gd name="T81" fmla="*/ 325437 h 957"/>
              <a:gd name="T82" fmla="*/ 284163 w 677"/>
              <a:gd name="T83" fmla="*/ 381000 h 957"/>
              <a:gd name="T84" fmla="*/ 223838 w 677"/>
              <a:gd name="T85" fmla="*/ 452437 h 957"/>
              <a:gd name="T86" fmla="*/ 198438 w 677"/>
              <a:gd name="T87" fmla="*/ 554037 h 957"/>
              <a:gd name="T88" fmla="*/ 182563 w 677"/>
              <a:gd name="T89" fmla="*/ 642937 h 957"/>
              <a:gd name="T90" fmla="*/ 144463 w 677"/>
              <a:gd name="T91" fmla="*/ 655637 h 957"/>
              <a:gd name="T92" fmla="*/ 109538 w 677"/>
              <a:gd name="T93" fmla="*/ 706437 h 957"/>
              <a:gd name="T94" fmla="*/ 96838 w 677"/>
              <a:gd name="T95" fmla="*/ 782637 h 957"/>
              <a:gd name="T96" fmla="*/ 109538 w 677"/>
              <a:gd name="T97" fmla="*/ 876300 h 957"/>
              <a:gd name="T98" fmla="*/ 84138 w 677"/>
              <a:gd name="T99" fmla="*/ 952500 h 957"/>
              <a:gd name="T100" fmla="*/ 30163 w 677"/>
              <a:gd name="T101" fmla="*/ 1003300 h 957"/>
              <a:gd name="T102" fmla="*/ 0 w 677"/>
              <a:gd name="T103" fmla="*/ 1066800 h 957"/>
              <a:gd name="T104" fmla="*/ 58738 w 677"/>
              <a:gd name="T105" fmla="*/ 1104900 h 957"/>
              <a:gd name="T106" fmla="*/ 80963 w 677"/>
              <a:gd name="T107" fmla="*/ 1112837 h 95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77" h="957">
                <a:moveTo>
                  <a:pt x="13" y="680"/>
                </a:moveTo>
                <a:cubicBezTo>
                  <a:pt x="28" y="683"/>
                  <a:pt x="34" y="692"/>
                  <a:pt x="48" y="701"/>
                </a:cubicBezTo>
                <a:cubicBezTo>
                  <a:pt x="53" y="710"/>
                  <a:pt x="59" y="720"/>
                  <a:pt x="67" y="728"/>
                </a:cubicBezTo>
                <a:cubicBezTo>
                  <a:pt x="75" y="769"/>
                  <a:pt x="96" y="808"/>
                  <a:pt x="107" y="850"/>
                </a:cubicBezTo>
                <a:cubicBezTo>
                  <a:pt x="111" y="869"/>
                  <a:pt x="115" y="892"/>
                  <a:pt x="131" y="906"/>
                </a:cubicBezTo>
                <a:cubicBezTo>
                  <a:pt x="138" y="937"/>
                  <a:pt x="181" y="947"/>
                  <a:pt x="208" y="957"/>
                </a:cubicBezTo>
                <a:cubicBezTo>
                  <a:pt x="232" y="954"/>
                  <a:pt x="258" y="954"/>
                  <a:pt x="283" y="952"/>
                </a:cubicBezTo>
                <a:cubicBezTo>
                  <a:pt x="290" y="951"/>
                  <a:pt x="301" y="946"/>
                  <a:pt x="309" y="944"/>
                </a:cubicBezTo>
                <a:cubicBezTo>
                  <a:pt x="314" y="942"/>
                  <a:pt x="325" y="938"/>
                  <a:pt x="325" y="938"/>
                </a:cubicBezTo>
                <a:cubicBezTo>
                  <a:pt x="335" y="929"/>
                  <a:pt x="343" y="925"/>
                  <a:pt x="349" y="912"/>
                </a:cubicBezTo>
                <a:cubicBezTo>
                  <a:pt x="351" y="906"/>
                  <a:pt x="355" y="896"/>
                  <a:pt x="355" y="896"/>
                </a:cubicBezTo>
                <a:cubicBezTo>
                  <a:pt x="352" y="883"/>
                  <a:pt x="352" y="875"/>
                  <a:pt x="344" y="866"/>
                </a:cubicBezTo>
                <a:cubicBezTo>
                  <a:pt x="332" y="836"/>
                  <a:pt x="336" y="786"/>
                  <a:pt x="355" y="757"/>
                </a:cubicBezTo>
                <a:cubicBezTo>
                  <a:pt x="361" y="746"/>
                  <a:pt x="364" y="739"/>
                  <a:pt x="376" y="736"/>
                </a:cubicBezTo>
                <a:cubicBezTo>
                  <a:pt x="381" y="734"/>
                  <a:pt x="392" y="730"/>
                  <a:pt x="392" y="730"/>
                </a:cubicBezTo>
                <a:cubicBezTo>
                  <a:pt x="421" y="734"/>
                  <a:pt x="411" y="736"/>
                  <a:pt x="432" y="749"/>
                </a:cubicBezTo>
                <a:cubicBezTo>
                  <a:pt x="443" y="766"/>
                  <a:pt x="472" y="780"/>
                  <a:pt x="493" y="786"/>
                </a:cubicBezTo>
                <a:cubicBezTo>
                  <a:pt x="510" y="784"/>
                  <a:pt x="524" y="784"/>
                  <a:pt x="536" y="770"/>
                </a:cubicBezTo>
                <a:cubicBezTo>
                  <a:pt x="545" y="738"/>
                  <a:pt x="534" y="701"/>
                  <a:pt x="555" y="674"/>
                </a:cubicBezTo>
                <a:cubicBezTo>
                  <a:pt x="559" y="654"/>
                  <a:pt x="565" y="613"/>
                  <a:pt x="587" y="608"/>
                </a:cubicBezTo>
                <a:cubicBezTo>
                  <a:pt x="599" y="592"/>
                  <a:pt x="582" y="610"/>
                  <a:pt x="600" y="600"/>
                </a:cubicBezTo>
                <a:cubicBezTo>
                  <a:pt x="607" y="595"/>
                  <a:pt x="623" y="577"/>
                  <a:pt x="629" y="570"/>
                </a:cubicBezTo>
                <a:cubicBezTo>
                  <a:pt x="635" y="553"/>
                  <a:pt x="642" y="534"/>
                  <a:pt x="651" y="520"/>
                </a:cubicBezTo>
                <a:cubicBezTo>
                  <a:pt x="656" y="487"/>
                  <a:pt x="668" y="456"/>
                  <a:pt x="677" y="424"/>
                </a:cubicBezTo>
                <a:cubicBezTo>
                  <a:pt x="675" y="397"/>
                  <a:pt x="676" y="379"/>
                  <a:pt x="653" y="365"/>
                </a:cubicBezTo>
                <a:cubicBezTo>
                  <a:pt x="650" y="366"/>
                  <a:pt x="646" y="370"/>
                  <a:pt x="645" y="368"/>
                </a:cubicBezTo>
                <a:cubicBezTo>
                  <a:pt x="643" y="365"/>
                  <a:pt x="651" y="364"/>
                  <a:pt x="651" y="362"/>
                </a:cubicBezTo>
                <a:cubicBezTo>
                  <a:pt x="651" y="357"/>
                  <a:pt x="642" y="335"/>
                  <a:pt x="640" y="330"/>
                </a:cubicBezTo>
                <a:cubicBezTo>
                  <a:pt x="643" y="295"/>
                  <a:pt x="647" y="260"/>
                  <a:pt x="653" y="226"/>
                </a:cubicBezTo>
                <a:cubicBezTo>
                  <a:pt x="655" y="212"/>
                  <a:pt x="661" y="186"/>
                  <a:pt x="661" y="186"/>
                </a:cubicBezTo>
                <a:cubicBezTo>
                  <a:pt x="657" y="152"/>
                  <a:pt x="654" y="137"/>
                  <a:pt x="624" y="122"/>
                </a:cubicBezTo>
                <a:cubicBezTo>
                  <a:pt x="611" y="115"/>
                  <a:pt x="594" y="112"/>
                  <a:pt x="581" y="109"/>
                </a:cubicBezTo>
                <a:cubicBezTo>
                  <a:pt x="574" y="107"/>
                  <a:pt x="560" y="104"/>
                  <a:pt x="560" y="104"/>
                </a:cubicBezTo>
                <a:cubicBezTo>
                  <a:pt x="549" y="91"/>
                  <a:pt x="534" y="81"/>
                  <a:pt x="525" y="69"/>
                </a:cubicBezTo>
                <a:cubicBezTo>
                  <a:pt x="514" y="55"/>
                  <a:pt x="506" y="40"/>
                  <a:pt x="493" y="29"/>
                </a:cubicBezTo>
                <a:cubicBezTo>
                  <a:pt x="489" y="16"/>
                  <a:pt x="481" y="10"/>
                  <a:pt x="469" y="8"/>
                </a:cubicBezTo>
                <a:cubicBezTo>
                  <a:pt x="449" y="0"/>
                  <a:pt x="458" y="3"/>
                  <a:pt x="443" y="0"/>
                </a:cubicBezTo>
                <a:cubicBezTo>
                  <a:pt x="434" y="2"/>
                  <a:pt x="419" y="8"/>
                  <a:pt x="419" y="8"/>
                </a:cubicBezTo>
                <a:cubicBezTo>
                  <a:pt x="413" y="27"/>
                  <a:pt x="411" y="51"/>
                  <a:pt x="400" y="69"/>
                </a:cubicBezTo>
                <a:cubicBezTo>
                  <a:pt x="382" y="96"/>
                  <a:pt x="355" y="115"/>
                  <a:pt x="333" y="138"/>
                </a:cubicBezTo>
                <a:cubicBezTo>
                  <a:pt x="310" y="160"/>
                  <a:pt x="287" y="186"/>
                  <a:pt x="261" y="205"/>
                </a:cubicBezTo>
                <a:cubicBezTo>
                  <a:pt x="242" y="217"/>
                  <a:pt x="201" y="231"/>
                  <a:pt x="179" y="240"/>
                </a:cubicBezTo>
                <a:cubicBezTo>
                  <a:pt x="162" y="253"/>
                  <a:pt x="151" y="265"/>
                  <a:pt x="141" y="285"/>
                </a:cubicBezTo>
                <a:cubicBezTo>
                  <a:pt x="135" y="306"/>
                  <a:pt x="130" y="327"/>
                  <a:pt x="125" y="349"/>
                </a:cubicBezTo>
                <a:cubicBezTo>
                  <a:pt x="124" y="354"/>
                  <a:pt x="119" y="403"/>
                  <a:pt x="115" y="405"/>
                </a:cubicBezTo>
                <a:cubicBezTo>
                  <a:pt x="107" y="407"/>
                  <a:pt x="98" y="410"/>
                  <a:pt x="91" y="413"/>
                </a:cubicBezTo>
                <a:cubicBezTo>
                  <a:pt x="80" y="422"/>
                  <a:pt x="74" y="432"/>
                  <a:pt x="69" y="445"/>
                </a:cubicBezTo>
                <a:cubicBezTo>
                  <a:pt x="65" y="461"/>
                  <a:pt x="62" y="475"/>
                  <a:pt x="61" y="493"/>
                </a:cubicBezTo>
                <a:cubicBezTo>
                  <a:pt x="63" y="512"/>
                  <a:pt x="64" y="532"/>
                  <a:pt x="69" y="552"/>
                </a:cubicBezTo>
                <a:cubicBezTo>
                  <a:pt x="67" y="580"/>
                  <a:pt x="72" y="585"/>
                  <a:pt x="53" y="600"/>
                </a:cubicBezTo>
                <a:cubicBezTo>
                  <a:pt x="44" y="613"/>
                  <a:pt x="29" y="619"/>
                  <a:pt x="19" y="632"/>
                </a:cubicBezTo>
                <a:cubicBezTo>
                  <a:pt x="13" y="646"/>
                  <a:pt x="7" y="659"/>
                  <a:pt x="0" y="672"/>
                </a:cubicBezTo>
                <a:cubicBezTo>
                  <a:pt x="4" y="691"/>
                  <a:pt x="17" y="691"/>
                  <a:pt x="37" y="696"/>
                </a:cubicBezTo>
                <a:cubicBezTo>
                  <a:pt x="41" y="697"/>
                  <a:pt x="55" y="701"/>
                  <a:pt x="51" y="70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6" name="Rectangle 42">
            <a:extLst>
              <a:ext uri="{FF2B5EF4-FFF2-40B4-BE49-F238E27FC236}">
                <a16:creationId xmlns:a16="http://schemas.microsoft.com/office/drawing/2014/main" id="{D85C8916-A920-A449-AEA3-C447EDB71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6187" name="Text Box 43">
            <a:extLst>
              <a:ext uri="{FF2B5EF4-FFF2-40B4-BE49-F238E27FC236}">
                <a16:creationId xmlns:a16="http://schemas.microsoft.com/office/drawing/2014/main" id="{754D3520-AD27-174A-8B6E-77CFC9D6C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  <p:grpSp>
        <p:nvGrpSpPr>
          <p:cNvPr id="6188" name="Group 44">
            <a:extLst>
              <a:ext uri="{FF2B5EF4-FFF2-40B4-BE49-F238E27FC236}">
                <a16:creationId xmlns:a16="http://schemas.microsoft.com/office/drawing/2014/main" id="{85EF3ABF-8994-EF40-8F95-A08150D54148}"/>
              </a:ext>
            </a:extLst>
          </p:cNvPr>
          <p:cNvGrpSpPr>
            <a:grpSpLocks/>
          </p:cNvGrpSpPr>
          <p:nvPr/>
        </p:nvGrpSpPr>
        <p:grpSpPr bwMode="auto">
          <a:xfrm>
            <a:off x="4681538" y="2019300"/>
            <a:ext cx="2565400" cy="1651000"/>
            <a:chOff x="2949" y="1272"/>
            <a:chExt cx="1616" cy="1040"/>
          </a:xfrm>
        </p:grpSpPr>
        <p:sp>
          <p:nvSpPr>
            <p:cNvPr id="6189" name="AutoShape 45">
              <a:extLst>
                <a:ext uri="{FF2B5EF4-FFF2-40B4-BE49-F238E27FC236}">
                  <a16:creationId xmlns:a16="http://schemas.microsoft.com/office/drawing/2014/main" id="{6DB85B59-8AF4-3243-9A24-31B431105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1272"/>
              <a:ext cx="192" cy="136"/>
            </a:xfrm>
            <a:prstGeom prst="pentagon">
              <a:avLst/>
            </a:prstGeom>
            <a:solidFill>
              <a:schemeClr val="tx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6190" name="Text Box 46">
              <a:extLst>
                <a:ext uri="{FF2B5EF4-FFF2-40B4-BE49-F238E27FC236}">
                  <a16:creationId xmlns:a16="http://schemas.microsoft.com/office/drawing/2014/main" id="{E36A05A7-F878-5F45-AB1E-3B02582187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9" y="1908"/>
              <a:ext cx="1616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ko-KR" altLang="en-US" sz="3600">
                  <a:solidFill>
                    <a:srgbClr val="00FFFF"/>
                  </a:solidFill>
                  <a:latin typeface="Comic Sans MS" charset="0"/>
                  <a:ea typeface="굴림" charset="0"/>
                </a:rPr>
                <a:t>가나</a:t>
              </a:r>
              <a:endParaRPr lang="en-US" altLang="ko-KR" sz="3600">
                <a:solidFill>
                  <a:srgbClr val="00FFFF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6191" name="AutoShape 47">
              <a:extLst>
                <a:ext uri="{FF2B5EF4-FFF2-40B4-BE49-F238E27FC236}">
                  <a16:creationId xmlns:a16="http://schemas.microsoft.com/office/drawing/2014/main" id="{0D6E7D6C-167D-E34D-9941-D2F6808311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15819">
              <a:off x="3009" y="1582"/>
              <a:ext cx="826" cy="261"/>
            </a:xfrm>
            <a:prstGeom prst="notchedRightArrow">
              <a:avLst>
                <a:gd name="adj1" fmla="val 50000"/>
                <a:gd name="adj2" fmla="val 79119"/>
              </a:avLst>
            </a:prstGeom>
            <a:solidFill>
              <a:srgbClr val="00FF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9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573C5EF5-C091-2B4A-8CCE-2B6E0C558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954088"/>
            <a:ext cx="8942388" cy="31988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3600" b="0">
                <a:solidFill>
                  <a:srgbClr val="FAFD00"/>
                </a:solidFill>
                <a:latin typeface="Times" pitchFamily="2" charset="0"/>
              </a:rPr>
              <a:t>아브라함과의</a:t>
            </a:r>
            <a:r>
              <a:rPr lang="en-US" altLang="ko-KR" sz="3600" b="0">
                <a:solidFill>
                  <a:srgbClr val="FAFD00"/>
                </a:solidFill>
                <a:latin typeface="Times" pitchFamily="2" charset="0"/>
              </a:rPr>
              <a:t> </a:t>
            </a:r>
            <a:r>
              <a:rPr lang="ko-KR" altLang="en-US" sz="3600" b="0">
                <a:solidFill>
                  <a:srgbClr val="FAFD00"/>
                </a:solidFill>
                <a:latin typeface="Times" pitchFamily="2" charset="0"/>
              </a:rPr>
              <a:t>언약</a:t>
            </a:r>
            <a:endParaRPr lang="en-US" altLang="ko-KR" sz="3600" b="0">
              <a:solidFill>
                <a:srgbClr val="FAFD00"/>
              </a:solidFill>
              <a:latin typeface="Times" pitchFamily="2" charset="0"/>
            </a:endParaRPr>
          </a:p>
          <a:p>
            <a:pPr algn="ctr"/>
            <a:r>
              <a:rPr lang="ko-KR" altLang="en-US" sz="3200" b="0" i="1">
                <a:solidFill>
                  <a:srgbClr val="00FF00"/>
                </a:solidFill>
                <a:latin typeface="Times" pitchFamily="2" charset="0"/>
              </a:rPr>
              <a:t>창</a:t>
            </a:r>
            <a:r>
              <a:rPr lang="en-US" altLang="ko-KR" sz="3200" b="0" i="1">
                <a:solidFill>
                  <a:srgbClr val="00FF00"/>
                </a:solidFill>
                <a:latin typeface="Times" pitchFamily="2" charset="0"/>
              </a:rPr>
              <a:t>. 12: 1-3</a:t>
            </a:r>
          </a:p>
          <a:p>
            <a:pPr algn="ctr"/>
            <a:endParaRPr lang="en-US" altLang="ko-KR" sz="3200" b="0" i="1">
              <a:solidFill>
                <a:srgbClr val="00FF00"/>
              </a:solidFill>
              <a:latin typeface="Times" pitchFamily="2" charset="0"/>
            </a:endParaRPr>
          </a:p>
          <a:p>
            <a:pPr algn="ctr"/>
            <a:endParaRPr lang="en-US" altLang="ko-KR" sz="3200" b="0" i="1">
              <a:solidFill>
                <a:srgbClr val="00FF00"/>
              </a:solidFill>
              <a:latin typeface="Times" pitchFamily="2" charset="0"/>
            </a:endParaRPr>
          </a:p>
          <a:p>
            <a:pPr algn="ctr"/>
            <a:endParaRPr lang="en-US" altLang="ko-KR" sz="3600" b="0">
              <a:latin typeface="Times" pitchFamily="2" charset="0"/>
            </a:endParaRPr>
          </a:p>
          <a:p>
            <a:r>
              <a:rPr lang="en-US" altLang="ko-KR" sz="3600" b="0">
                <a:solidFill>
                  <a:srgbClr val="FAFD00"/>
                </a:solidFill>
                <a:latin typeface="Times" pitchFamily="2" charset="0"/>
              </a:rPr>
              <a:t>        </a:t>
            </a:r>
            <a:r>
              <a:rPr lang="en-US" altLang="ko-KR" sz="3600" b="0">
                <a:solidFill>
                  <a:srgbClr val="00FF00"/>
                </a:solidFill>
                <a:latin typeface="Times" pitchFamily="2" charset="0"/>
              </a:rPr>
              <a:t>   </a:t>
            </a:r>
            <a:r>
              <a:rPr lang="ko-KR" altLang="en-US" sz="3600" b="0">
                <a:solidFill>
                  <a:srgbClr val="00FF00"/>
                </a:solidFill>
                <a:latin typeface="Times" pitchFamily="2" charset="0"/>
              </a:rPr>
              <a:t>땅</a:t>
            </a:r>
            <a:r>
              <a:rPr lang="en-US" altLang="ko-KR" sz="3600" b="0">
                <a:solidFill>
                  <a:srgbClr val="00FF00"/>
                </a:solidFill>
                <a:latin typeface="Times" pitchFamily="2" charset="0"/>
              </a:rPr>
              <a:t>                   </a:t>
            </a:r>
            <a:r>
              <a:rPr lang="ko-KR" altLang="en-US" sz="3600" b="0">
                <a:solidFill>
                  <a:srgbClr val="00FF00"/>
                </a:solidFill>
                <a:latin typeface="Times" pitchFamily="2" charset="0"/>
              </a:rPr>
              <a:t>민족</a:t>
            </a:r>
            <a:r>
              <a:rPr lang="en-US" altLang="ko-KR" sz="3600" b="0">
                <a:solidFill>
                  <a:srgbClr val="00FF00"/>
                </a:solidFill>
                <a:latin typeface="Times" pitchFamily="2" charset="0"/>
              </a:rPr>
              <a:t>                  </a:t>
            </a:r>
            <a:r>
              <a:rPr lang="ko-KR" altLang="en-US" sz="3600" b="0">
                <a:solidFill>
                  <a:srgbClr val="00FF00"/>
                </a:solidFill>
                <a:latin typeface="Times" pitchFamily="2" charset="0"/>
              </a:rPr>
              <a:t>축복</a:t>
            </a:r>
            <a:endParaRPr lang="en-US" altLang="ko-KR" sz="3600" b="0">
              <a:solidFill>
                <a:srgbClr val="00FF00"/>
              </a:solidFill>
              <a:latin typeface="Times" pitchFamily="2" charset="0"/>
            </a:endParaRPr>
          </a:p>
        </p:txBody>
      </p:sp>
      <p:sp>
        <p:nvSpPr>
          <p:cNvPr id="61443" name="Line 3">
            <a:extLst>
              <a:ext uri="{FF2B5EF4-FFF2-40B4-BE49-F238E27FC236}">
                <a16:creationId xmlns:a16="http://schemas.microsoft.com/office/drawing/2014/main" id="{69D5107E-E4BF-CC46-B344-FF3AA1BDE0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44" name="Line 4">
            <a:extLst>
              <a:ext uri="{FF2B5EF4-FFF2-40B4-BE49-F238E27FC236}">
                <a16:creationId xmlns:a16="http://schemas.microsoft.com/office/drawing/2014/main" id="{564AD3F3-88A3-8B43-82B9-3857847A29A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45" name="Line 5">
            <a:extLst>
              <a:ext uri="{FF2B5EF4-FFF2-40B4-BE49-F238E27FC236}">
                <a16:creationId xmlns:a16="http://schemas.microsoft.com/office/drawing/2014/main" id="{EF9156BB-D0B4-984E-B421-D9D73A8F6774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46" name="Line 6">
            <a:extLst>
              <a:ext uri="{FF2B5EF4-FFF2-40B4-BE49-F238E27FC236}">
                <a16:creationId xmlns:a16="http://schemas.microsoft.com/office/drawing/2014/main" id="{A46339AB-25B0-3840-A49F-282FC231485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47" name="Line 7">
            <a:extLst>
              <a:ext uri="{FF2B5EF4-FFF2-40B4-BE49-F238E27FC236}">
                <a16:creationId xmlns:a16="http://schemas.microsoft.com/office/drawing/2014/main" id="{8BF5D83C-6031-6245-8658-A49BD10E37C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48" name="Rectangle 8">
            <a:extLst>
              <a:ext uri="{FF2B5EF4-FFF2-40B4-BE49-F238E27FC236}">
                <a16:creationId xmlns:a16="http://schemas.microsoft.com/office/drawing/2014/main" id="{CFDA994B-F317-A049-99FC-6C0274DD1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3" y="4881563"/>
            <a:ext cx="2286000" cy="942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  </a:t>
            </a:r>
            <a:r>
              <a:rPr lang="ko-KR" altLang="en-US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삼하</a:t>
            </a: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7: 4-16</a:t>
            </a:r>
          </a:p>
          <a:p>
            <a:pPr>
              <a:defRPr/>
            </a:pPr>
            <a:r>
              <a:rPr lang="ko-KR" altLang="en-US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역하</a:t>
            </a: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17: 3-15</a:t>
            </a:r>
          </a:p>
        </p:txBody>
      </p:sp>
      <p:sp>
        <p:nvSpPr>
          <p:cNvPr id="61449" name="Rectangle 9">
            <a:extLst>
              <a:ext uri="{FF2B5EF4-FFF2-40B4-BE49-F238E27FC236}">
                <a16:creationId xmlns:a16="http://schemas.microsoft.com/office/drawing/2014/main" id="{560DA618-4E81-BE4A-8995-45B28EB83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4899025"/>
            <a:ext cx="18415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신</a:t>
            </a: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30: 1-10</a:t>
            </a:r>
          </a:p>
        </p:txBody>
      </p:sp>
      <p:sp>
        <p:nvSpPr>
          <p:cNvPr id="61450" name="Rectangle 10">
            <a:extLst>
              <a:ext uri="{FF2B5EF4-FFF2-40B4-BE49-F238E27FC236}">
                <a16:creationId xmlns:a16="http://schemas.microsoft.com/office/drawing/2014/main" id="{D681DF4C-C15D-5B4A-86A1-5BCE86317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68688"/>
            <a:ext cx="7840663" cy="24066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51" name="AutoShape 11">
            <a:extLst>
              <a:ext uri="{FF2B5EF4-FFF2-40B4-BE49-F238E27FC236}">
                <a16:creationId xmlns:a16="http://schemas.microsoft.com/office/drawing/2014/main" id="{238309FC-BAAF-0045-8F81-4FB103685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52" name="Rectangle 12">
            <a:extLst>
              <a:ext uri="{FF2B5EF4-FFF2-40B4-BE49-F238E27FC236}">
                <a16:creationId xmlns:a16="http://schemas.microsoft.com/office/drawing/2014/main" id="{A722803B-8E2E-B245-9AD4-A76686408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53" name="Line 13">
            <a:extLst>
              <a:ext uri="{FF2B5EF4-FFF2-40B4-BE49-F238E27FC236}">
                <a16:creationId xmlns:a16="http://schemas.microsoft.com/office/drawing/2014/main" id="{2F975580-9219-EC4F-8F77-2AC80819A3C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54" name="Line 14">
            <a:extLst>
              <a:ext uri="{FF2B5EF4-FFF2-40B4-BE49-F238E27FC236}">
                <a16:creationId xmlns:a16="http://schemas.microsoft.com/office/drawing/2014/main" id="{14D9A402-0F74-F84E-972B-9B85AEC813C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55" name="Line 15">
            <a:extLst>
              <a:ext uri="{FF2B5EF4-FFF2-40B4-BE49-F238E27FC236}">
                <a16:creationId xmlns:a16="http://schemas.microsoft.com/office/drawing/2014/main" id="{BC2DFEA1-6E20-334B-84B2-F463623E101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56" name="Line 16">
            <a:extLst>
              <a:ext uri="{FF2B5EF4-FFF2-40B4-BE49-F238E27FC236}">
                <a16:creationId xmlns:a16="http://schemas.microsoft.com/office/drawing/2014/main" id="{AC29E945-F3A9-5F4A-BB8B-A965E744F6A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57" name="Line 17">
            <a:extLst>
              <a:ext uri="{FF2B5EF4-FFF2-40B4-BE49-F238E27FC236}">
                <a16:creationId xmlns:a16="http://schemas.microsoft.com/office/drawing/2014/main" id="{FE3856C9-B8D8-004B-A26C-8FAEC12F12D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58" name="Rectangle 18">
            <a:extLst>
              <a:ext uri="{FF2B5EF4-FFF2-40B4-BE49-F238E27FC236}">
                <a16:creationId xmlns:a16="http://schemas.microsoft.com/office/drawing/2014/main" id="{2F194B42-4D70-7746-AE0C-C3480ED84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4810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복음서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1459" name="Rectangle 19">
            <a:extLst>
              <a:ext uri="{FF2B5EF4-FFF2-40B4-BE49-F238E27FC236}">
                <a16:creationId xmlns:a16="http://schemas.microsoft.com/office/drawing/2014/main" id="{B76F8C34-E1CA-CF45-AFF2-A5858F11F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810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사도행전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1460" name="Rectangle 20">
            <a:extLst>
              <a:ext uri="{FF2B5EF4-FFF2-40B4-BE49-F238E27FC236}">
                <a16:creationId xmlns:a16="http://schemas.microsoft.com/office/drawing/2014/main" id="{66353455-409F-5B47-8CD8-CB0FCCB23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서신서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1461" name="Rectangle 21">
            <a:extLst>
              <a:ext uri="{FF2B5EF4-FFF2-40B4-BE49-F238E27FC236}">
                <a16:creationId xmlns:a16="http://schemas.microsoft.com/office/drawing/2014/main" id="{7415A857-364D-C249-AED2-7C7508010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계시록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1462" name="Rectangle 22">
            <a:extLst>
              <a:ext uri="{FF2B5EF4-FFF2-40B4-BE49-F238E27FC236}">
                <a16:creationId xmlns:a16="http://schemas.microsoft.com/office/drawing/2014/main" id="{05D64AC6-736D-6D40-97F9-8C0E0A897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61463" name="Rectangle 23">
            <a:extLst>
              <a:ext uri="{FF2B5EF4-FFF2-40B4-BE49-F238E27FC236}">
                <a16:creationId xmlns:a16="http://schemas.microsoft.com/office/drawing/2014/main" id="{247C4E45-F71B-9A4B-A92E-902B4FF92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십자가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1464" name="Rectangle 24">
            <a:extLst>
              <a:ext uri="{FF2B5EF4-FFF2-40B4-BE49-F238E27FC236}">
                <a16:creationId xmlns:a16="http://schemas.microsoft.com/office/drawing/2014/main" id="{90CA5359-FB81-424D-92A2-1C3C096D7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65" name="Rectangle 25">
            <a:extLst>
              <a:ext uri="{FF2B5EF4-FFF2-40B4-BE49-F238E27FC236}">
                <a16:creationId xmlns:a16="http://schemas.microsoft.com/office/drawing/2014/main" id="{6735715E-9EA3-9B42-BF25-728863062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교회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1466" name="Line 26">
            <a:extLst>
              <a:ext uri="{FF2B5EF4-FFF2-40B4-BE49-F238E27FC236}">
                <a16:creationId xmlns:a16="http://schemas.microsoft.com/office/drawing/2014/main" id="{1FFD55DD-AFEC-D34A-952A-FFF2494E9BE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67" name="Line 27">
            <a:extLst>
              <a:ext uri="{FF2B5EF4-FFF2-40B4-BE49-F238E27FC236}">
                <a16:creationId xmlns:a16="http://schemas.microsoft.com/office/drawing/2014/main" id="{9D50B9A7-F645-3F42-BC42-815F24C05D8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68" name="Rectangle 28">
            <a:extLst>
              <a:ext uri="{FF2B5EF4-FFF2-40B4-BE49-F238E27FC236}">
                <a16:creationId xmlns:a16="http://schemas.microsoft.com/office/drawing/2014/main" id="{307202D8-BD36-2044-A2F7-63EC9CB96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69" name="Rectangle 29">
            <a:extLst>
              <a:ext uri="{FF2B5EF4-FFF2-40B4-BE49-F238E27FC236}">
                <a16:creationId xmlns:a16="http://schemas.microsoft.com/office/drawing/2014/main" id="{29B5CCBB-C50B-5342-8212-F93890820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70" name="Rectangle 30">
            <a:extLst>
              <a:ext uri="{FF2B5EF4-FFF2-40B4-BE49-F238E27FC236}">
                <a16:creationId xmlns:a16="http://schemas.microsoft.com/office/drawing/2014/main" id="{FAD06B19-7797-FB49-9E65-DFDB03F9D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1471" name="Text Box 31">
            <a:extLst>
              <a:ext uri="{FF2B5EF4-FFF2-40B4-BE49-F238E27FC236}">
                <a16:creationId xmlns:a16="http://schemas.microsoft.com/office/drawing/2014/main" id="{2F0DD8BC-0286-AC43-8591-D6B69B9C5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61472" name="Rectangle 32">
            <a:extLst>
              <a:ext uri="{FF2B5EF4-FFF2-40B4-BE49-F238E27FC236}">
                <a16:creationId xmlns:a16="http://schemas.microsoft.com/office/drawing/2014/main" id="{6404B136-AF50-7445-8F31-54A16E1B9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61473" name="Line 33">
            <a:extLst>
              <a:ext uri="{FF2B5EF4-FFF2-40B4-BE49-F238E27FC236}">
                <a16:creationId xmlns:a16="http://schemas.microsoft.com/office/drawing/2014/main" id="{1315C4A4-B1C2-814D-A1F0-F1A4BACE53A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74" name="Rectangle 34">
            <a:extLst>
              <a:ext uri="{FF2B5EF4-FFF2-40B4-BE49-F238E27FC236}">
                <a16:creationId xmlns:a16="http://schemas.microsoft.com/office/drawing/2014/main" id="{CABE05B2-7D41-8F49-A9E8-A45D10F13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61475" name="Text Box 35">
            <a:extLst>
              <a:ext uri="{FF2B5EF4-FFF2-40B4-BE49-F238E27FC236}">
                <a16:creationId xmlns:a16="http://schemas.microsoft.com/office/drawing/2014/main" id="{D96767CF-6471-9944-B040-D5C987169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  <p:sp>
        <p:nvSpPr>
          <p:cNvPr id="61476" name="Rectangle 36">
            <a:extLst>
              <a:ext uri="{FF2B5EF4-FFF2-40B4-BE49-F238E27FC236}">
                <a16:creationId xmlns:a16="http://schemas.microsoft.com/office/drawing/2014/main" id="{C02BDFB0-48A4-7943-A076-EB5FB047A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088" y="4916488"/>
            <a:ext cx="237490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   </a:t>
            </a:r>
            <a:r>
              <a:rPr lang="ko-KR" altLang="en-US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렘</a:t>
            </a: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31: 31-33</a:t>
            </a:r>
          </a:p>
        </p:txBody>
      </p:sp>
      <p:sp>
        <p:nvSpPr>
          <p:cNvPr id="61477" name="Rectangle 37">
            <a:extLst>
              <a:ext uri="{FF2B5EF4-FFF2-40B4-BE49-F238E27FC236}">
                <a16:creationId xmlns:a16="http://schemas.microsoft.com/office/drawing/2014/main" id="{691C9BF8-93E8-8A43-902F-42E23F5E8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4113213"/>
            <a:ext cx="77438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4000" b="0">
                <a:solidFill>
                  <a:srgbClr val="FAFD00"/>
                </a:solidFill>
                <a:latin typeface="Arial" charset="0"/>
                <a:ea typeface="굴림" charset="0"/>
              </a:rPr>
              <a:t>     </a:t>
            </a:r>
            <a:r>
              <a:rPr lang="ko-KR" altLang="en-US" sz="4000" b="0">
                <a:solidFill>
                  <a:srgbClr val="FAFD00"/>
                </a:solidFill>
                <a:latin typeface="Arial" charset="0"/>
                <a:ea typeface="굴림" charset="0"/>
              </a:rPr>
              <a:t>땅</a:t>
            </a:r>
            <a:r>
              <a:rPr lang="en-US" altLang="ko-KR" sz="4000" b="0">
                <a:solidFill>
                  <a:srgbClr val="FAFD00"/>
                </a:solidFill>
                <a:latin typeface="Arial" charset="0"/>
                <a:ea typeface="굴림" charset="0"/>
              </a:rPr>
              <a:t>          </a:t>
            </a:r>
            <a:r>
              <a:rPr lang="ko-KR" altLang="en-US" sz="3600" b="0">
                <a:solidFill>
                  <a:srgbClr val="FAFD00"/>
                </a:solidFill>
                <a:latin typeface="Arial" charset="0"/>
                <a:ea typeface="굴림" charset="0"/>
              </a:rPr>
              <a:t>다윗과</a:t>
            </a:r>
            <a:r>
              <a:rPr lang="en-US" altLang="ko-KR" sz="3600" b="0">
                <a:solidFill>
                  <a:srgbClr val="FAFD00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3600" b="0">
                <a:solidFill>
                  <a:srgbClr val="FAFD00"/>
                </a:solidFill>
                <a:latin typeface="Arial" charset="0"/>
                <a:ea typeface="굴림" charset="0"/>
              </a:rPr>
              <a:t>언약</a:t>
            </a:r>
            <a:r>
              <a:rPr lang="en-US" altLang="ko-KR" sz="4000" b="0">
                <a:solidFill>
                  <a:srgbClr val="FAFD00"/>
                </a:solidFill>
                <a:latin typeface="Arial" charset="0"/>
                <a:ea typeface="굴림" charset="0"/>
              </a:rPr>
              <a:t>     </a:t>
            </a:r>
            <a:r>
              <a:rPr lang="ko-KR" altLang="en-US" sz="4000" b="0">
                <a:solidFill>
                  <a:srgbClr val="FAFD00"/>
                </a:solidFill>
                <a:latin typeface="Arial" charset="0"/>
                <a:ea typeface="굴림" charset="0"/>
              </a:rPr>
              <a:t>새언약</a:t>
            </a:r>
            <a:endParaRPr lang="en-US" altLang="ko-KR" sz="4000" b="0">
              <a:solidFill>
                <a:srgbClr val="FAFD00"/>
              </a:solidFill>
              <a:latin typeface="Arial" charset="0"/>
              <a:ea typeface="굴림" charset="0"/>
            </a:endParaRPr>
          </a:p>
        </p:txBody>
      </p:sp>
    </p:spTree>
  </p:cSld>
  <p:clrMapOvr>
    <a:masterClrMapping/>
  </p:clrMapOvr>
  <p:transition advClick="0">
    <p:wheel spokes="0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EF0FA5CA-39B6-5141-A698-81C4803CA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954088"/>
            <a:ext cx="8942388" cy="31988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3600" b="0">
                <a:solidFill>
                  <a:srgbClr val="FAFD00"/>
                </a:solidFill>
                <a:latin typeface="Times" pitchFamily="2" charset="0"/>
              </a:rPr>
              <a:t>아브라함과의</a:t>
            </a:r>
            <a:r>
              <a:rPr lang="en-US" altLang="ko-KR" sz="3600" b="0">
                <a:solidFill>
                  <a:srgbClr val="FAFD00"/>
                </a:solidFill>
                <a:latin typeface="Times" pitchFamily="2" charset="0"/>
              </a:rPr>
              <a:t> </a:t>
            </a:r>
            <a:r>
              <a:rPr lang="ko-KR" altLang="en-US" sz="3600" b="0">
                <a:solidFill>
                  <a:srgbClr val="FAFD00"/>
                </a:solidFill>
                <a:latin typeface="Times" pitchFamily="2" charset="0"/>
              </a:rPr>
              <a:t>언약</a:t>
            </a:r>
            <a:endParaRPr lang="en-US" altLang="ko-KR" sz="3600" b="0">
              <a:solidFill>
                <a:srgbClr val="FAFD00"/>
              </a:solidFill>
              <a:latin typeface="Times" pitchFamily="2" charset="0"/>
            </a:endParaRPr>
          </a:p>
          <a:p>
            <a:pPr algn="ctr"/>
            <a:r>
              <a:rPr lang="ko-KR" altLang="en-US" sz="3200" b="0" i="1">
                <a:solidFill>
                  <a:srgbClr val="00FF00"/>
                </a:solidFill>
                <a:latin typeface="Times" pitchFamily="2" charset="0"/>
              </a:rPr>
              <a:t>창</a:t>
            </a:r>
            <a:r>
              <a:rPr lang="en-US" altLang="ko-KR" sz="3200" b="0" i="1">
                <a:solidFill>
                  <a:srgbClr val="00FF00"/>
                </a:solidFill>
                <a:latin typeface="Times" pitchFamily="2" charset="0"/>
              </a:rPr>
              <a:t>. 12: 1-3</a:t>
            </a:r>
          </a:p>
          <a:p>
            <a:pPr algn="ctr"/>
            <a:endParaRPr lang="en-US" altLang="ko-KR" sz="3200" b="0" i="1">
              <a:solidFill>
                <a:srgbClr val="00FF00"/>
              </a:solidFill>
              <a:latin typeface="Times" pitchFamily="2" charset="0"/>
            </a:endParaRPr>
          </a:p>
          <a:p>
            <a:pPr algn="ctr"/>
            <a:endParaRPr lang="en-US" altLang="ko-KR" sz="3200" b="0" i="1">
              <a:solidFill>
                <a:srgbClr val="00FF00"/>
              </a:solidFill>
              <a:latin typeface="Times" pitchFamily="2" charset="0"/>
            </a:endParaRPr>
          </a:p>
          <a:p>
            <a:pPr algn="ctr"/>
            <a:endParaRPr lang="en-US" altLang="ko-KR" sz="3600" b="0">
              <a:latin typeface="Times" pitchFamily="2" charset="0"/>
            </a:endParaRPr>
          </a:p>
          <a:p>
            <a:r>
              <a:rPr lang="en-US" altLang="ko-KR" sz="3600" b="0">
                <a:solidFill>
                  <a:srgbClr val="FAFD00"/>
                </a:solidFill>
                <a:latin typeface="Times" pitchFamily="2" charset="0"/>
              </a:rPr>
              <a:t>        </a:t>
            </a:r>
            <a:r>
              <a:rPr lang="ko-KR" altLang="en-US" sz="3600" b="0">
                <a:solidFill>
                  <a:srgbClr val="00FF00"/>
                </a:solidFill>
                <a:latin typeface="Times" pitchFamily="2" charset="0"/>
              </a:rPr>
              <a:t>땅</a:t>
            </a:r>
            <a:r>
              <a:rPr lang="en-US" altLang="ko-KR" sz="3600" b="0">
                <a:solidFill>
                  <a:srgbClr val="00FF00"/>
                </a:solidFill>
                <a:latin typeface="Times" pitchFamily="2" charset="0"/>
              </a:rPr>
              <a:t>                      </a:t>
            </a:r>
            <a:r>
              <a:rPr lang="ko-KR" altLang="en-US" sz="3600" b="0">
                <a:solidFill>
                  <a:srgbClr val="00FF00"/>
                </a:solidFill>
                <a:latin typeface="Times" pitchFamily="2" charset="0"/>
              </a:rPr>
              <a:t>민족</a:t>
            </a:r>
            <a:r>
              <a:rPr lang="en-US" altLang="ko-KR" sz="3600" b="0">
                <a:solidFill>
                  <a:srgbClr val="00FF00"/>
                </a:solidFill>
                <a:latin typeface="Times" pitchFamily="2" charset="0"/>
              </a:rPr>
              <a:t>                  </a:t>
            </a:r>
            <a:r>
              <a:rPr lang="ko-KR" altLang="en-US" sz="3600" b="0">
                <a:solidFill>
                  <a:srgbClr val="00FF00"/>
                </a:solidFill>
                <a:latin typeface="Times" pitchFamily="2" charset="0"/>
              </a:rPr>
              <a:t>축복</a:t>
            </a:r>
            <a:endParaRPr lang="en-US" altLang="ko-KR" sz="3600" b="0">
              <a:solidFill>
                <a:srgbClr val="00FF00"/>
              </a:solidFill>
              <a:latin typeface="Times" pitchFamily="2" charset="0"/>
            </a:endParaRPr>
          </a:p>
        </p:txBody>
      </p:sp>
      <p:sp>
        <p:nvSpPr>
          <p:cNvPr id="62467" name="Line 3">
            <a:extLst>
              <a:ext uri="{FF2B5EF4-FFF2-40B4-BE49-F238E27FC236}">
                <a16:creationId xmlns:a16="http://schemas.microsoft.com/office/drawing/2014/main" id="{B5ABC296-E279-384F-BC67-B4A268CFFC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68" name="Line 4">
            <a:extLst>
              <a:ext uri="{FF2B5EF4-FFF2-40B4-BE49-F238E27FC236}">
                <a16:creationId xmlns:a16="http://schemas.microsoft.com/office/drawing/2014/main" id="{648B0EF5-FD85-0C4C-8B1C-8F68825F90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69" name="Line 5">
            <a:extLst>
              <a:ext uri="{FF2B5EF4-FFF2-40B4-BE49-F238E27FC236}">
                <a16:creationId xmlns:a16="http://schemas.microsoft.com/office/drawing/2014/main" id="{A15C2D7A-C1F7-BC4F-866B-BB1C0FB6C1B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70" name="Line 6">
            <a:extLst>
              <a:ext uri="{FF2B5EF4-FFF2-40B4-BE49-F238E27FC236}">
                <a16:creationId xmlns:a16="http://schemas.microsoft.com/office/drawing/2014/main" id="{37E3372A-093C-AF4D-81F6-B0492298A91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71" name="Line 7">
            <a:extLst>
              <a:ext uri="{FF2B5EF4-FFF2-40B4-BE49-F238E27FC236}">
                <a16:creationId xmlns:a16="http://schemas.microsoft.com/office/drawing/2014/main" id="{40E6C68B-7C4F-4C4F-ACC0-7611ED4E25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72" name="Rectangle 8">
            <a:extLst>
              <a:ext uri="{FF2B5EF4-FFF2-40B4-BE49-F238E27FC236}">
                <a16:creationId xmlns:a16="http://schemas.microsoft.com/office/drawing/2014/main" id="{4D6767C1-E74B-CA46-B6B5-CAF4DC112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3" y="4881563"/>
            <a:ext cx="2197100" cy="942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 </a:t>
            </a:r>
            <a:r>
              <a:rPr lang="ko-KR" altLang="en-US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삼하</a:t>
            </a: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7: 4-16</a:t>
            </a:r>
          </a:p>
          <a:p>
            <a:pPr>
              <a:defRPr/>
            </a:pPr>
            <a:r>
              <a:rPr lang="ko-KR" altLang="en-US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역상</a:t>
            </a: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17: 3-15</a:t>
            </a:r>
          </a:p>
        </p:txBody>
      </p:sp>
      <p:sp>
        <p:nvSpPr>
          <p:cNvPr id="62473" name="Rectangle 9">
            <a:extLst>
              <a:ext uri="{FF2B5EF4-FFF2-40B4-BE49-F238E27FC236}">
                <a16:creationId xmlns:a16="http://schemas.microsoft.com/office/drawing/2014/main" id="{F21172A5-E1B4-C440-903A-C1D2C78B1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4899025"/>
            <a:ext cx="18415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신</a:t>
            </a: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30: 1-10</a:t>
            </a:r>
          </a:p>
        </p:txBody>
      </p:sp>
      <p:sp>
        <p:nvSpPr>
          <p:cNvPr id="62474" name="Rectangle 10">
            <a:extLst>
              <a:ext uri="{FF2B5EF4-FFF2-40B4-BE49-F238E27FC236}">
                <a16:creationId xmlns:a16="http://schemas.microsoft.com/office/drawing/2014/main" id="{BA047078-3CD1-2540-9695-2A0FF2047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68688"/>
            <a:ext cx="7840663" cy="24066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75" name="AutoShape 11">
            <a:extLst>
              <a:ext uri="{FF2B5EF4-FFF2-40B4-BE49-F238E27FC236}">
                <a16:creationId xmlns:a16="http://schemas.microsoft.com/office/drawing/2014/main" id="{AD225967-371D-1346-B34F-1BF1D9809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124200"/>
            <a:ext cx="2870200" cy="29972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76" name="AutoShape 12">
            <a:extLst>
              <a:ext uri="{FF2B5EF4-FFF2-40B4-BE49-F238E27FC236}">
                <a16:creationId xmlns:a16="http://schemas.microsoft.com/office/drawing/2014/main" id="{88DCFD6B-6CB7-A648-A565-8027E7EC0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77" name="Rectangle 13">
            <a:extLst>
              <a:ext uri="{FF2B5EF4-FFF2-40B4-BE49-F238E27FC236}">
                <a16:creationId xmlns:a16="http://schemas.microsoft.com/office/drawing/2014/main" id="{995958E4-DE79-E749-939A-C14FC4772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78" name="Line 14">
            <a:extLst>
              <a:ext uri="{FF2B5EF4-FFF2-40B4-BE49-F238E27FC236}">
                <a16:creationId xmlns:a16="http://schemas.microsoft.com/office/drawing/2014/main" id="{3228B9AD-467C-104C-8B42-995EAA43652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79" name="Line 15">
            <a:extLst>
              <a:ext uri="{FF2B5EF4-FFF2-40B4-BE49-F238E27FC236}">
                <a16:creationId xmlns:a16="http://schemas.microsoft.com/office/drawing/2014/main" id="{74BFEF38-A6CD-4748-8AFC-4F4D1BDA9AB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80" name="Line 16">
            <a:extLst>
              <a:ext uri="{FF2B5EF4-FFF2-40B4-BE49-F238E27FC236}">
                <a16:creationId xmlns:a16="http://schemas.microsoft.com/office/drawing/2014/main" id="{3576854D-0CD3-8E4C-948C-A61D3AB75E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81" name="Line 17">
            <a:extLst>
              <a:ext uri="{FF2B5EF4-FFF2-40B4-BE49-F238E27FC236}">
                <a16:creationId xmlns:a16="http://schemas.microsoft.com/office/drawing/2014/main" id="{AB380F21-D334-1148-B8FA-DA784A67E2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82" name="Line 18">
            <a:extLst>
              <a:ext uri="{FF2B5EF4-FFF2-40B4-BE49-F238E27FC236}">
                <a16:creationId xmlns:a16="http://schemas.microsoft.com/office/drawing/2014/main" id="{B45BF82E-B4FA-FE45-916D-AA3BBAC6F9B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83" name="Rectangle 19">
            <a:extLst>
              <a:ext uri="{FF2B5EF4-FFF2-40B4-BE49-F238E27FC236}">
                <a16:creationId xmlns:a16="http://schemas.microsoft.com/office/drawing/2014/main" id="{66C0BD83-2F66-D64B-B2E5-1F2175DAC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4810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복음서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2484" name="Rectangle 20">
            <a:extLst>
              <a:ext uri="{FF2B5EF4-FFF2-40B4-BE49-F238E27FC236}">
                <a16:creationId xmlns:a16="http://schemas.microsoft.com/office/drawing/2014/main" id="{18FADD83-9868-AD45-AA37-FF8C5880A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810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사도행전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2485" name="Rectangle 21">
            <a:extLst>
              <a:ext uri="{FF2B5EF4-FFF2-40B4-BE49-F238E27FC236}">
                <a16:creationId xmlns:a16="http://schemas.microsoft.com/office/drawing/2014/main" id="{45F55002-2630-E148-A8F7-C854D932C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서신서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2486" name="Rectangle 22">
            <a:extLst>
              <a:ext uri="{FF2B5EF4-FFF2-40B4-BE49-F238E27FC236}">
                <a16:creationId xmlns:a16="http://schemas.microsoft.com/office/drawing/2014/main" id="{C6A1B444-1597-4540-AE94-D3CDACAA9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계시록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2487" name="Rectangle 23">
            <a:extLst>
              <a:ext uri="{FF2B5EF4-FFF2-40B4-BE49-F238E27FC236}">
                <a16:creationId xmlns:a16="http://schemas.microsoft.com/office/drawing/2014/main" id="{64C5778A-644C-0348-AE93-D0CA67511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62488" name="Rectangle 24">
            <a:extLst>
              <a:ext uri="{FF2B5EF4-FFF2-40B4-BE49-F238E27FC236}">
                <a16:creationId xmlns:a16="http://schemas.microsoft.com/office/drawing/2014/main" id="{D3EB8319-96A1-004E-97D6-71EBEFD71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십자가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2489" name="Rectangle 25">
            <a:extLst>
              <a:ext uri="{FF2B5EF4-FFF2-40B4-BE49-F238E27FC236}">
                <a16:creationId xmlns:a16="http://schemas.microsoft.com/office/drawing/2014/main" id="{18E89C8A-E02E-FF41-A1E7-1AD7AA704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90" name="Rectangle 26">
            <a:extLst>
              <a:ext uri="{FF2B5EF4-FFF2-40B4-BE49-F238E27FC236}">
                <a16:creationId xmlns:a16="http://schemas.microsoft.com/office/drawing/2014/main" id="{0B5910CD-10D7-FD4B-9E2F-D281B49A4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교회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2491" name="Line 27">
            <a:extLst>
              <a:ext uri="{FF2B5EF4-FFF2-40B4-BE49-F238E27FC236}">
                <a16:creationId xmlns:a16="http://schemas.microsoft.com/office/drawing/2014/main" id="{437310C7-C632-554D-B092-BB1A4609486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92" name="Line 28">
            <a:extLst>
              <a:ext uri="{FF2B5EF4-FFF2-40B4-BE49-F238E27FC236}">
                <a16:creationId xmlns:a16="http://schemas.microsoft.com/office/drawing/2014/main" id="{39556E39-3F89-E440-ACB2-8AE547DF8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93" name="Rectangle 29">
            <a:extLst>
              <a:ext uri="{FF2B5EF4-FFF2-40B4-BE49-F238E27FC236}">
                <a16:creationId xmlns:a16="http://schemas.microsoft.com/office/drawing/2014/main" id="{9F54E6FB-B59F-AF4F-A1F7-BDD9D0241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94" name="Rectangle 30">
            <a:extLst>
              <a:ext uri="{FF2B5EF4-FFF2-40B4-BE49-F238E27FC236}">
                <a16:creationId xmlns:a16="http://schemas.microsoft.com/office/drawing/2014/main" id="{105A3BF9-06F2-914F-8E0A-74A9E53FA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95" name="Rectangle 31">
            <a:extLst>
              <a:ext uri="{FF2B5EF4-FFF2-40B4-BE49-F238E27FC236}">
                <a16:creationId xmlns:a16="http://schemas.microsoft.com/office/drawing/2014/main" id="{630FBDCE-8892-FF40-A0BA-33CBB8656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581400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2496" name="Text Box 32">
            <a:extLst>
              <a:ext uri="{FF2B5EF4-FFF2-40B4-BE49-F238E27FC236}">
                <a16:creationId xmlns:a16="http://schemas.microsoft.com/office/drawing/2014/main" id="{D169E9CF-74A4-FF4D-AEA0-09A5B539F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62497" name="Rectangle 33">
            <a:extLst>
              <a:ext uri="{FF2B5EF4-FFF2-40B4-BE49-F238E27FC236}">
                <a16:creationId xmlns:a16="http://schemas.microsoft.com/office/drawing/2014/main" id="{2B6BFC12-6678-A64C-8A89-A3A8136AB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62498" name="Line 34">
            <a:extLst>
              <a:ext uri="{FF2B5EF4-FFF2-40B4-BE49-F238E27FC236}">
                <a16:creationId xmlns:a16="http://schemas.microsoft.com/office/drawing/2014/main" id="{893B784C-326E-724F-915E-D6CBEC79D6D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99" name="Rectangle 35">
            <a:extLst>
              <a:ext uri="{FF2B5EF4-FFF2-40B4-BE49-F238E27FC236}">
                <a16:creationId xmlns:a16="http://schemas.microsoft.com/office/drawing/2014/main" id="{C9190033-C298-FE43-B66B-BAA4ADA1D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62500" name="Text Box 36">
            <a:extLst>
              <a:ext uri="{FF2B5EF4-FFF2-40B4-BE49-F238E27FC236}">
                <a16:creationId xmlns:a16="http://schemas.microsoft.com/office/drawing/2014/main" id="{DAE1962F-3082-CB4D-999A-4F862BC10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  <p:sp>
        <p:nvSpPr>
          <p:cNvPr id="62501" name="Rectangle 37">
            <a:extLst>
              <a:ext uri="{FF2B5EF4-FFF2-40B4-BE49-F238E27FC236}">
                <a16:creationId xmlns:a16="http://schemas.microsoft.com/office/drawing/2014/main" id="{7E45F32E-774C-5045-970A-4CFDFF552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088" y="4916488"/>
            <a:ext cx="237490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   </a:t>
            </a:r>
            <a:r>
              <a:rPr lang="ko-KR" altLang="en-US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렘</a:t>
            </a: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31: 31-33</a:t>
            </a:r>
          </a:p>
        </p:txBody>
      </p:sp>
      <p:sp>
        <p:nvSpPr>
          <p:cNvPr id="62502" name="Rectangle 38">
            <a:extLst>
              <a:ext uri="{FF2B5EF4-FFF2-40B4-BE49-F238E27FC236}">
                <a16:creationId xmlns:a16="http://schemas.microsoft.com/office/drawing/2014/main" id="{95C69B5D-A138-824C-9B8A-E69C10C10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4113213"/>
            <a:ext cx="77438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4000" b="0">
                <a:solidFill>
                  <a:srgbClr val="FAFD00"/>
                </a:solidFill>
                <a:latin typeface="Arial" charset="0"/>
                <a:ea typeface="굴림" charset="0"/>
              </a:rPr>
              <a:t>  </a:t>
            </a:r>
            <a:r>
              <a:rPr lang="ko-KR" altLang="en-US" sz="4000" b="0">
                <a:solidFill>
                  <a:srgbClr val="FAFD00"/>
                </a:solidFill>
                <a:latin typeface="Arial" charset="0"/>
                <a:ea typeface="굴림" charset="0"/>
              </a:rPr>
              <a:t>땅</a:t>
            </a:r>
            <a:r>
              <a:rPr lang="en-US" altLang="ko-KR" sz="4000" b="0">
                <a:solidFill>
                  <a:srgbClr val="FAFD00"/>
                </a:solidFill>
                <a:latin typeface="Arial" charset="0"/>
                <a:ea typeface="굴림" charset="0"/>
              </a:rPr>
              <a:t>           </a:t>
            </a:r>
            <a:r>
              <a:rPr lang="ko-KR" altLang="en-US" sz="4000" b="0">
                <a:solidFill>
                  <a:srgbClr val="FAFD00"/>
                </a:solidFill>
                <a:latin typeface="Arial" charset="0"/>
                <a:ea typeface="굴림" charset="0"/>
              </a:rPr>
              <a:t>다윗과</a:t>
            </a:r>
            <a:r>
              <a:rPr lang="en-US" altLang="ko-KR" sz="4000" b="0">
                <a:solidFill>
                  <a:srgbClr val="FAFD00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4000" b="0">
                <a:solidFill>
                  <a:srgbClr val="FAFD00"/>
                </a:solidFill>
                <a:latin typeface="Arial" charset="0"/>
                <a:ea typeface="굴림" charset="0"/>
              </a:rPr>
              <a:t>언약</a:t>
            </a:r>
            <a:r>
              <a:rPr lang="en-US" altLang="ko-KR" sz="4000" b="0">
                <a:solidFill>
                  <a:srgbClr val="FAFD00"/>
                </a:solidFill>
                <a:latin typeface="Arial" charset="0"/>
                <a:ea typeface="굴림" charset="0"/>
              </a:rPr>
              <a:t>      </a:t>
            </a:r>
            <a:r>
              <a:rPr lang="ko-KR" altLang="en-US" sz="4000" b="0">
                <a:solidFill>
                  <a:srgbClr val="FAFD00"/>
                </a:solidFill>
                <a:latin typeface="Arial" charset="0"/>
                <a:ea typeface="굴림" charset="0"/>
              </a:rPr>
              <a:t>새언약</a:t>
            </a:r>
            <a:endParaRPr lang="en-US" altLang="ko-KR" sz="4000" b="0">
              <a:solidFill>
                <a:srgbClr val="FAFD00"/>
              </a:solidFill>
              <a:latin typeface="Arial" charset="0"/>
              <a:ea typeface="굴림" charset="0"/>
            </a:endParaRPr>
          </a:p>
        </p:txBody>
      </p:sp>
    </p:spTree>
  </p:cSld>
  <p:clrMapOvr>
    <a:masterClrMapping/>
  </p:clrMapOvr>
  <p:transition advClick="0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F5D7C499-99E0-C34E-B18F-D4FBC4DA9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954088"/>
            <a:ext cx="8942388" cy="31988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3600" b="0">
                <a:solidFill>
                  <a:srgbClr val="FAFD00"/>
                </a:solidFill>
                <a:latin typeface="Times" pitchFamily="2" charset="0"/>
              </a:rPr>
              <a:t>아브라함과의</a:t>
            </a:r>
            <a:r>
              <a:rPr lang="en-US" altLang="ko-KR" sz="3600" b="0">
                <a:solidFill>
                  <a:srgbClr val="FAFD00"/>
                </a:solidFill>
                <a:latin typeface="Times" pitchFamily="2" charset="0"/>
              </a:rPr>
              <a:t> </a:t>
            </a:r>
            <a:r>
              <a:rPr lang="ko-KR" altLang="en-US" sz="3600" b="0">
                <a:solidFill>
                  <a:srgbClr val="FAFD00"/>
                </a:solidFill>
                <a:latin typeface="Times" pitchFamily="2" charset="0"/>
              </a:rPr>
              <a:t>언약</a:t>
            </a:r>
            <a:endParaRPr lang="en-US" altLang="ko-KR" sz="3600" b="0">
              <a:solidFill>
                <a:srgbClr val="FAFD00"/>
              </a:solidFill>
              <a:latin typeface="Times" pitchFamily="2" charset="0"/>
            </a:endParaRPr>
          </a:p>
          <a:p>
            <a:pPr algn="ctr"/>
            <a:r>
              <a:rPr lang="ko-KR" altLang="en-US" sz="3200" b="0" i="1">
                <a:solidFill>
                  <a:srgbClr val="00FF00"/>
                </a:solidFill>
                <a:latin typeface="Times" pitchFamily="2" charset="0"/>
              </a:rPr>
              <a:t>창</a:t>
            </a:r>
            <a:r>
              <a:rPr lang="en-US" altLang="ko-KR" sz="3200" b="0" i="1">
                <a:solidFill>
                  <a:srgbClr val="00FF00"/>
                </a:solidFill>
                <a:latin typeface="Times" pitchFamily="2" charset="0"/>
              </a:rPr>
              <a:t>. 12: 1-3</a:t>
            </a:r>
          </a:p>
          <a:p>
            <a:pPr algn="ctr"/>
            <a:endParaRPr lang="en-US" altLang="ko-KR" sz="3200" b="0" i="1">
              <a:solidFill>
                <a:srgbClr val="00FF00"/>
              </a:solidFill>
              <a:latin typeface="Times" pitchFamily="2" charset="0"/>
            </a:endParaRPr>
          </a:p>
          <a:p>
            <a:pPr algn="ctr"/>
            <a:endParaRPr lang="en-US" altLang="ko-KR" sz="3200" b="0" i="1">
              <a:solidFill>
                <a:srgbClr val="00FF00"/>
              </a:solidFill>
              <a:latin typeface="Times" pitchFamily="2" charset="0"/>
            </a:endParaRPr>
          </a:p>
          <a:p>
            <a:pPr algn="ctr"/>
            <a:endParaRPr lang="en-US" altLang="ko-KR" sz="3600" b="0">
              <a:latin typeface="Times" pitchFamily="2" charset="0"/>
            </a:endParaRPr>
          </a:p>
          <a:p>
            <a:r>
              <a:rPr lang="en-US" altLang="ko-KR" sz="3600" b="0">
                <a:solidFill>
                  <a:srgbClr val="FAFD00"/>
                </a:solidFill>
                <a:latin typeface="Times" pitchFamily="2" charset="0"/>
              </a:rPr>
              <a:t>        </a:t>
            </a:r>
            <a:r>
              <a:rPr lang="ko-KR" altLang="en-US" sz="3600" b="0">
                <a:solidFill>
                  <a:srgbClr val="00FF00"/>
                </a:solidFill>
                <a:latin typeface="Times" pitchFamily="2" charset="0"/>
              </a:rPr>
              <a:t>땅</a:t>
            </a:r>
            <a:r>
              <a:rPr lang="en-US" altLang="ko-KR" sz="3600" b="0">
                <a:solidFill>
                  <a:srgbClr val="00FF00"/>
                </a:solidFill>
                <a:latin typeface="Times" pitchFamily="2" charset="0"/>
              </a:rPr>
              <a:t>                      </a:t>
            </a:r>
            <a:r>
              <a:rPr lang="ko-KR" altLang="en-US" sz="3600" b="0">
                <a:solidFill>
                  <a:srgbClr val="00FF00"/>
                </a:solidFill>
                <a:latin typeface="Times" pitchFamily="2" charset="0"/>
              </a:rPr>
              <a:t>민족</a:t>
            </a:r>
            <a:r>
              <a:rPr lang="en-US" altLang="ko-KR" sz="3600" b="0">
                <a:solidFill>
                  <a:srgbClr val="00FF00"/>
                </a:solidFill>
                <a:latin typeface="Times" pitchFamily="2" charset="0"/>
              </a:rPr>
              <a:t>              </a:t>
            </a:r>
            <a:r>
              <a:rPr lang="ko-KR" altLang="en-US" sz="3600" b="0">
                <a:solidFill>
                  <a:srgbClr val="00FF00"/>
                </a:solidFill>
                <a:latin typeface="Times" pitchFamily="2" charset="0"/>
              </a:rPr>
              <a:t>축복</a:t>
            </a:r>
            <a:endParaRPr lang="en-US" altLang="ko-KR" sz="3600" b="0">
              <a:solidFill>
                <a:srgbClr val="00FF00"/>
              </a:solidFill>
              <a:latin typeface="Times" pitchFamily="2" charset="0"/>
            </a:endParaRPr>
          </a:p>
        </p:txBody>
      </p:sp>
      <p:sp>
        <p:nvSpPr>
          <p:cNvPr id="63491" name="Line 3">
            <a:extLst>
              <a:ext uri="{FF2B5EF4-FFF2-40B4-BE49-F238E27FC236}">
                <a16:creationId xmlns:a16="http://schemas.microsoft.com/office/drawing/2014/main" id="{5FA52B2C-DF35-E24D-9875-7CEBDE0FE4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3492" name="Line 4">
            <a:extLst>
              <a:ext uri="{FF2B5EF4-FFF2-40B4-BE49-F238E27FC236}">
                <a16:creationId xmlns:a16="http://schemas.microsoft.com/office/drawing/2014/main" id="{A87CE0B4-C954-9441-BFD4-426F38C853D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3493" name="Line 5">
            <a:extLst>
              <a:ext uri="{FF2B5EF4-FFF2-40B4-BE49-F238E27FC236}">
                <a16:creationId xmlns:a16="http://schemas.microsoft.com/office/drawing/2014/main" id="{5E5ACAEB-F476-4443-9EF3-4431070E0E4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3494" name="Line 6">
            <a:extLst>
              <a:ext uri="{FF2B5EF4-FFF2-40B4-BE49-F238E27FC236}">
                <a16:creationId xmlns:a16="http://schemas.microsoft.com/office/drawing/2014/main" id="{7F974198-0093-094C-B999-95ED09C90D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3495" name="Line 7">
            <a:extLst>
              <a:ext uri="{FF2B5EF4-FFF2-40B4-BE49-F238E27FC236}">
                <a16:creationId xmlns:a16="http://schemas.microsoft.com/office/drawing/2014/main" id="{29DA88B4-5726-DA44-A370-5484A9D99B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3496" name="Rectangle 8">
            <a:extLst>
              <a:ext uri="{FF2B5EF4-FFF2-40B4-BE49-F238E27FC236}">
                <a16:creationId xmlns:a16="http://schemas.microsoft.com/office/drawing/2014/main" id="{66DE0915-D0D4-4A45-9C7B-E0D4033DC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3" y="4881563"/>
            <a:ext cx="2286000" cy="942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  </a:t>
            </a:r>
            <a:r>
              <a:rPr lang="ko-KR" altLang="en-US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삼하</a:t>
            </a: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7: 4-16</a:t>
            </a:r>
          </a:p>
          <a:p>
            <a:pPr>
              <a:defRPr/>
            </a:pPr>
            <a:r>
              <a:rPr lang="ko-KR" altLang="en-US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역상</a:t>
            </a: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17: 3-15</a:t>
            </a:r>
          </a:p>
        </p:txBody>
      </p:sp>
      <p:sp>
        <p:nvSpPr>
          <p:cNvPr id="63497" name="Rectangle 9">
            <a:extLst>
              <a:ext uri="{FF2B5EF4-FFF2-40B4-BE49-F238E27FC236}">
                <a16:creationId xmlns:a16="http://schemas.microsoft.com/office/drawing/2014/main" id="{E7D288A5-1FE1-9E4B-A1A0-8545ED8AD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4899025"/>
            <a:ext cx="18415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신</a:t>
            </a: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30: 1-10</a:t>
            </a:r>
          </a:p>
        </p:txBody>
      </p:sp>
      <p:sp>
        <p:nvSpPr>
          <p:cNvPr id="63498" name="Rectangle 10">
            <a:extLst>
              <a:ext uri="{FF2B5EF4-FFF2-40B4-BE49-F238E27FC236}">
                <a16:creationId xmlns:a16="http://schemas.microsoft.com/office/drawing/2014/main" id="{CB746EF1-2761-1746-BD11-A68A36DF7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68688"/>
            <a:ext cx="7840663" cy="24066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3499" name="AutoShape 11">
            <a:extLst>
              <a:ext uri="{FF2B5EF4-FFF2-40B4-BE49-F238E27FC236}">
                <a16:creationId xmlns:a16="http://schemas.microsoft.com/office/drawing/2014/main" id="{28CE0B93-DE64-714D-8AC4-ED3D668C8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00" y="3149600"/>
            <a:ext cx="2870200" cy="29972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3500" name="AutoShape 12">
            <a:extLst>
              <a:ext uri="{FF2B5EF4-FFF2-40B4-BE49-F238E27FC236}">
                <a16:creationId xmlns:a16="http://schemas.microsoft.com/office/drawing/2014/main" id="{C65CD59B-8314-9F4E-A2DC-1F7E6FFF9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3501" name="Rectangle 13">
            <a:extLst>
              <a:ext uri="{FF2B5EF4-FFF2-40B4-BE49-F238E27FC236}">
                <a16:creationId xmlns:a16="http://schemas.microsoft.com/office/drawing/2014/main" id="{55D77859-62FB-634A-AF4C-BE64FA078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3502" name="Line 14">
            <a:extLst>
              <a:ext uri="{FF2B5EF4-FFF2-40B4-BE49-F238E27FC236}">
                <a16:creationId xmlns:a16="http://schemas.microsoft.com/office/drawing/2014/main" id="{F9726597-F211-8E4B-BFEA-B08B40227E7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3503" name="Line 15">
            <a:extLst>
              <a:ext uri="{FF2B5EF4-FFF2-40B4-BE49-F238E27FC236}">
                <a16:creationId xmlns:a16="http://schemas.microsoft.com/office/drawing/2014/main" id="{B8C482B7-6B97-6A40-A0B6-BE123FFE458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3504" name="Line 16">
            <a:extLst>
              <a:ext uri="{FF2B5EF4-FFF2-40B4-BE49-F238E27FC236}">
                <a16:creationId xmlns:a16="http://schemas.microsoft.com/office/drawing/2014/main" id="{E59B9A19-89AD-7441-9B28-588FD83726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3505" name="Line 17">
            <a:extLst>
              <a:ext uri="{FF2B5EF4-FFF2-40B4-BE49-F238E27FC236}">
                <a16:creationId xmlns:a16="http://schemas.microsoft.com/office/drawing/2014/main" id="{E8AFD704-FF4A-F740-968C-4C756E525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3506" name="Line 18">
            <a:extLst>
              <a:ext uri="{FF2B5EF4-FFF2-40B4-BE49-F238E27FC236}">
                <a16:creationId xmlns:a16="http://schemas.microsoft.com/office/drawing/2014/main" id="{AA2A79E0-4D71-3C4C-8B5C-C26D5183DA7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3507" name="Rectangle 19">
            <a:extLst>
              <a:ext uri="{FF2B5EF4-FFF2-40B4-BE49-F238E27FC236}">
                <a16:creationId xmlns:a16="http://schemas.microsoft.com/office/drawing/2014/main" id="{36B541D0-87B4-C04B-94B0-E821DCBD5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4810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복음서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3508" name="Rectangle 20">
            <a:extLst>
              <a:ext uri="{FF2B5EF4-FFF2-40B4-BE49-F238E27FC236}">
                <a16:creationId xmlns:a16="http://schemas.microsoft.com/office/drawing/2014/main" id="{6E0E3ED9-FA64-A84D-88C6-85856B116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810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사도행전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3509" name="Rectangle 21">
            <a:extLst>
              <a:ext uri="{FF2B5EF4-FFF2-40B4-BE49-F238E27FC236}">
                <a16:creationId xmlns:a16="http://schemas.microsoft.com/office/drawing/2014/main" id="{37190114-5CFB-574B-81D6-E0E71C444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서신서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3510" name="Rectangle 22">
            <a:extLst>
              <a:ext uri="{FF2B5EF4-FFF2-40B4-BE49-F238E27FC236}">
                <a16:creationId xmlns:a16="http://schemas.microsoft.com/office/drawing/2014/main" id="{A4BFB92A-3EA2-764F-ACFF-59A3241D2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계시록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3511" name="Rectangle 23">
            <a:extLst>
              <a:ext uri="{FF2B5EF4-FFF2-40B4-BE49-F238E27FC236}">
                <a16:creationId xmlns:a16="http://schemas.microsoft.com/office/drawing/2014/main" id="{DEAF816A-C03D-7349-8868-FAD1CF7BC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63512" name="Rectangle 24">
            <a:extLst>
              <a:ext uri="{FF2B5EF4-FFF2-40B4-BE49-F238E27FC236}">
                <a16:creationId xmlns:a16="http://schemas.microsoft.com/office/drawing/2014/main" id="{03E56B4D-038E-5240-8D17-6384F73A0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십자가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3513" name="Rectangle 25">
            <a:extLst>
              <a:ext uri="{FF2B5EF4-FFF2-40B4-BE49-F238E27FC236}">
                <a16:creationId xmlns:a16="http://schemas.microsoft.com/office/drawing/2014/main" id="{731A4F48-3CBB-4140-8A21-B36FE454E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3514" name="Rectangle 26">
            <a:extLst>
              <a:ext uri="{FF2B5EF4-FFF2-40B4-BE49-F238E27FC236}">
                <a16:creationId xmlns:a16="http://schemas.microsoft.com/office/drawing/2014/main" id="{F08C3BD4-1010-0846-88FB-FF2FE6C2C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교회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3515" name="Line 27">
            <a:extLst>
              <a:ext uri="{FF2B5EF4-FFF2-40B4-BE49-F238E27FC236}">
                <a16:creationId xmlns:a16="http://schemas.microsoft.com/office/drawing/2014/main" id="{F9EC009E-890F-0342-BE9A-17326A0D2E6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3516" name="Line 28">
            <a:extLst>
              <a:ext uri="{FF2B5EF4-FFF2-40B4-BE49-F238E27FC236}">
                <a16:creationId xmlns:a16="http://schemas.microsoft.com/office/drawing/2014/main" id="{C53A1FBA-F8A7-814E-80DE-B9935BB0D49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3517" name="Rectangle 29">
            <a:extLst>
              <a:ext uri="{FF2B5EF4-FFF2-40B4-BE49-F238E27FC236}">
                <a16:creationId xmlns:a16="http://schemas.microsoft.com/office/drawing/2014/main" id="{276D7694-C6FD-F442-81A0-D1A3B6205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3518" name="Rectangle 30">
            <a:extLst>
              <a:ext uri="{FF2B5EF4-FFF2-40B4-BE49-F238E27FC236}">
                <a16:creationId xmlns:a16="http://schemas.microsoft.com/office/drawing/2014/main" id="{93A559BA-CE5F-7F44-9F3B-71C1A301A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3519" name="Rectangle 31">
            <a:extLst>
              <a:ext uri="{FF2B5EF4-FFF2-40B4-BE49-F238E27FC236}">
                <a16:creationId xmlns:a16="http://schemas.microsoft.com/office/drawing/2014/main" id="{2AA9BA14-20DF-8946-ABD6-4A8BA0AE5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3520" name="Text Box 32">
            <a:extLst>
              <a:ext uri="{FF2B5EF4-FFF2-40B4-BE49-F238E27FC236}">
                <a16:creationId xmlns:a16="http://schemas.microsoft.com/office/drawing/2014/main" id="{CD8C2E25-FF7C-D249-A1D3-6A44E7E9B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63521" name="Rectangle 33">
            <a:extLst>
              <a:ext uri="{FF2B5EF4-FFF2-40B4-BE49-F238E27FC236}">
                <a16:creationId xmlns:a16="http://schemas.microsoft.com/office/drawing/2014/main" id="{A3A28228-9865-FE48-8DA7-F1F8BE5A1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63522" name="Line 34">
            <a:extLst>
              <a:ext uri="{FF2B5EF4-FFF2-40B4-BE49-F238E27FC236}">
                <a16:creationId xmlns:a16="http://schemas.microsoft.com/office/drawing/2014/main" id="{BB230682-B1D4-504C-B4FF-6A72C9A6636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3523" name="Rectangle 35">
            <a:extLst>
              <a:ext uri="{FF2B5EF4-FFF2-40B4-BE49-F238E27FC236}">
                <a16:creationId xmlns:a16="http://schemas.microsoft.com/office/drawing/2014/main" id="{E31D6E1D-21EC-C64C-8F05-1E3D502CA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sp>
        <p:nvSpPr>
          <p:cNvPr id="63524" name="Text Box 36">
            <a:extLst>
              <a:ext uri="{FF2B5EF4-FFF2-40B4-BE49-F238E27FC236}">
                <a16:creationId xmlns:a16="http://schemas.microsoft.com/office/drawing/2014/main" id="{5B2E61F0-1E4A-C744-BB9E-4B5DA1AAC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  <p:sp>
        <p:nvSpPr>
          <p:cNvPr id="63525" name="Rectangle 37">
            <a:extLst>
              <a:ext uri="{FF2B5EF4-FFF2-40B4-BE49-F238E27FC236}">
                <a16:creationId xmlns:a16="http://schemas.microsoft.com/office/drawing/2014/main" id="{9CD1F5C1-034F-ED4A-BD6D-6A52FC033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088" y="4916488"/>
            <a:ext cx="219710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 </a:t>
            </a:r>
            <a:r>
              <a:rPr lang="ko-KR" altLang="en-US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렘</a:t>
            </a: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31: 31-33</a:t>
            </a:r>
          </a:p>
        </p:txBody>
      </p:sp>
      <p:sp>
        <p:nvSpPr>
          <p:cNvPr id="63526" name="Rectangle 38">
            <a:extLst>
              <a:ext uri="{FF2B5EF4-FFF2-40B4-BE49-F238E27FC236}">
                <a16:creationId xmlns:a16="http://schemas.microsoft.com/office/drawing/2014/main" id="{6E6770C4-B356-4F4A-B61E-A9D847385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4113213"/>
            <a:ext cx="77438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4000" b="0">
                <a:solidFill>
                  <a:srgbClr val="FAFD00"/>
                </a:solidFill>
                <a:latin typeface="Arial" charset="0"/>
                <a:ea typeface="굴림" charset="0"/>
              </a:rPr>
              <a:t>  </a:t>
            </a:r>
            <a:r>
              <a:rPr lang="ko-KR" altLang="en-US" sz="4000" b="0">
                <a:solidFill>
                  <a:srgbClr val="FAFD00"/>
                </a:solidFill>
                <a:latin typeface="Arial" charset="0"/>
                <a:ea typeface="굴림" charset="0"/>
              </a:rPr>
              <a:t>땅</a:t>
            </a:r>
            <a:r>
              <a:rPr lang="en-US" altLang="ko-KR" sz="4000" b="0">
                <a:solidFill>
                  <a:srgbClr val="FAFD00"/>
                </a:solidFill>
                <a:latin typeface="Arial" charset="0"/>
                <a:ea typeface="굴림" charset="0"/>
              </a:rPr>
              <a:t>           </a:t>
            </a:r>
            <a:r>
              <a:rPr lang="ko-KR" altLang="en-US" sz="4000" b="0">
                <a:solidFill>
                  <a:srgbClr val="FAFD00"/>
                </a:solidFill>
                <a:latin typeface="Arial" charset="0"/>
                <a:ea typeface="굴림" charset="0"/>
              </a:rPr>
              <a:t>다윗과</a:t>
            </a:r>
            <a:r>
              <a:rPr lang="en-US" altLang="ko-KR" sz="4000" b="0">
                <a:solidFill>
                  <a:srgbClr val="FAFD00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4000" b="0">
                <a:solidFill>
                  <a:srgbClr val="FAFD00"/>
                </a:solidFill>
                <a:latin typeface="Arial" charset="0"/>
                <a:ea typeface="굴림" charset="0"/>
              </a:rPr>
              <a:t>언약</a:t>
            </a:r>
            <a:r>
              <a:rPr lang="en-US" altLang="ko-KR" sz="4000" b="0">
                <a:solidFill>
                  <a:srgbClr val="FAFD00"/>
                </a:solidFill>
                <a:latin typeface="Arial" charset="0"/>
                <a:ea typeface="굴림" charset="0"/>
              </a:rPr>
              <a:t>   </a:t>
            </a:r>
            <a:r>
              <a:rPr lang="ko-KR" altLang="en-US" sz="4000" b="0">
                <a:solidFill>
                  <a:srgbClr val="FAFD00"/>
                </a:solidFill>
                <a:latin typeface="Arial" charset="0"/>
                <a:ea typeface="굴림" charset="0"/>
              </a:rPr>
              <a:t>새언약</a:t>
            </a:r>
            <a:endParaRPr lang="en-US" altLang="ko-KR" sz="4000" b="0">
              <a:solidFill>
                <a:srgbClr val="FAFD00"/>
              </a:solidFill>
              <a:latin typeface="Arial" charset="0"/>
              <a:ea typeface="굴림" charset="0"/>
            </a:endParaRPr>
          </a:p>
        </p:txBody>
      </p:sp>
    </p:spTree>
  </p:cSld>
  <p:clrMapOvr>
    <a:masterClrMapping/>
  </p:clrMapOvr>
  <p:transition advClick="0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28D74427-5D67-8B45-A75E-47411D417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64515" name="Line 3">
            <a:extLst>
              <a:ext uri="{FF2B5EF4-FFF2-40B4-BE49-F238E27FC236}">
                <a16:creationId xmlns:a16="http://schemas.microsoft.com/office/drawing/2014/main" id="{1445867E-765E-4141-92B0-B764C33199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0C316EDC-B8BB-B946-A57C-FE7B77691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954088"/>
            <a:ext cx="8942388" cy="31988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3600" b="0">
                <a:solidFill>
                  <a:srgbClr val="FAFD00"/>
                </a:solidFill>
                <a:latin typeface="Times" pitchFamily="2" charset="0"/>
              </a:rPr>
              <a:t>아브라함과의</a:t>
            </a:r>
            <a:r>
              <a:rPr lang="en-US" altLang="ko-KR" sz="3600" b="0">
                <a:solidFill>
                  <a:srgbClr val="FAFD00"/>
                </a:solidFill>
                <a:latin typeface="Times" pitchFamily="2" charset="0"/>
              </a:rPr>
              <a:t> </a:t>
            </a:r>
            <a:r>
              <a:rPr lang="ko-KR" altLang="en-US" sz="3600" b="0">
                <a:solidFill>
                  <a:srgbClr val="FAFD00"/>
                </a:solidFill>
                <a:latin typeface="Times" pitchFamily="2" charset="0"/>
              </a:rPr>
              <a:t>언약</a:t>
            </a:r>
            <a:endParaRPr lang="en-US" altLang="ko-KR" sz="3600" b="0">
              <a:solidFill>
                <a:srgbClr val="FAFD00"/>
              </a:solidFill>
              <a:latin typeface="Times" pitchFamily="2" charset="0"/>
            </a:endParaRPr>
          </a:p>
          <a:p>
            <a:pPr algn="ctr"/>
            <a:r>
              <a:rPr lang="ko-KR" altLang="en-US" sz="3200" b="0" i="1">
                <a:solidFill>
                  <a:srgbClr val="00FF00"/>
                </a:solidFill>
                <a:latin typeface="Times" pitchFamily="2" charset="0"/>
              </a:rPr>
              <a:t>창</a:t>
            </a:r>
            <a:r>
              <a:rPr lang="en-US" altLang="ko-KR" sz="3200" b="0" i="1">
                <a:solidFill>
                  <a:srgbClr val="00FF00"/>
                </a:solidFill>
                <a:latin typeface="Times" pitchFamily="2" charset="0"/>
              </a:rPr>
              <a:t>. 12: 1-3</a:t>
            </a:r>
          </a:p>
          <a:p>
            <a:pPr algn="ctr"/>
            <a:endParaRPr lang="en-US" altLang="ko-KR" sz="3200" b="0" i="1">
              <a:solidFill>
                <a:srgbClr val="00FF00"/>
              </a:solidFill>
              <a:latin typeface="Times" pitchFamily="2" charset="0"/>
            </a:endParaRPr>
          </a:p>
          <a:p>
            <a:pPr algn="ctr"/>
            <a:endParaRPr lang="en-US" altLang="ko-KR" sz="3200" b="0" i="1">
              <a:solidFill>
                <a:srgbClr val="00FF00"/>
              </a:solidFill>
              <a:latin typeface="Times" pitchFamily="2" charset="0"/>
            </a:endParaRPr>
          </a:p>
          <a:p>
            <a:pPr algn="ctr"/>
            <a:endParaRPr lang="en-US" altLang="ko-KR" sz="3600" b="0">
              <a:latin typeface="Times" pitchFamily="2" charset="0"/>
            </a:endParaRPr>
          </a:p>
          <a:p>
            <a:r>
              <a:rPr lang="en-US" altLang="ko-KR" sz="3600" b="0">
                <a:solidFill>
                  <a:srgbClr val="FAFD00"/>
                </a:solidFill>
                <a:latin typeface="Times" pitchFamily="2" charset="0"/>
              </a:rPr>
              <a:t>        </a:t>
            </a:r>
            <a:r>
              <a:rPr lang="ko-KR" altLang="en-US" sz="3600" b="0">
                <a:solidFill>
                  <a:srgbClr val="00FF00"/>
                </a:solidFill>
                <a:latin typeface="Times" pitchFamily="2" charset="0"/>
              </a:rPr>
              <a:t>땅</a:t>
            </a:r>
            <a:r>
              <a:rPr lang="en-US" altLang="ko-KR" sz="3600" b="0">
                <a:solidFill>
                  <a:srgbClr val="00FF00"/>
                </a:solidFill>
                <a:latin typeface="Times" pitchFamily="2" charset="0"/>
              </a:rPr>
              <a:t>                      </a:t>
            </a:r>
            <a:r>
              <a:rPr lang="ko-KR" altLang="en-US" sz="3600" b="0">
                <a:solidFill>
                  <a:srgbClr val="00FF00"/>
                </a:solidFill>
                <a:latin typeface="Times" pitchFamily="2" charset="0"/>
              </a:rPr>
              <a:t>민족</a:t>
            </a:r>
            <a:r>
              <a:rPr lang="en-US" altLang="ko-KR" sz="3600" b="0">
                <a:solidFill>
                  <a:srgbClr val="00FF00"/>
                </a:solidFill>
                <a:latin typeface="Times" pitchFamily="2" charset="0"/>
              </a:rPr>
              <a:t>                   </a:t>
            </a:r>
            <a:r>
              <a:rPr lang="ko-KR" altLang="en-US" sz="3600" b="0">
                <a:solidFill>
                  <a:srgbClr val="00FF00"/>
                </a:solidFill>
                <a:latin typeface="Times" pitchFamily="2" charset="0"/>
              </a:rPr>
              <a:t>축복</a:t>
            </a:r>
            <a:endParaRPr lang="en-US" altLang="ko-KR" sz="3600" b="0">
              <a:solidFill>
                <a:srgbClr val="00FF00"/>
              </a:solidFill>
              <a:latin typeface="Times" pitchFamily="2" charset="0"/>
            </a:endParaRPr>
          </a:p>
        </p:txBody>
      </p:sp>
      <p:sp>
        <p:nvSpPr>
          <p:cNvPr id="64517" name="Line 5">
            <a:extLst>
              <a:ext uri="{FF2B5EF4-FFF2-40B4-BE49-F238E27FC236}">
                <a16:creationId xmlns:a16="http://schemas.microsoft.com/office/drawing/2014/main" id="{2027ACE6-A5E3-8346-B208-1777072692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4518" name="Line 6">
            <a:extLst>
              <a:ext uri="{FF2B5EF4-FFF2-40B4-BE49-F238E27FC236}">
                <a16:creationId xmlns:a16="http://schemas.microsoft.com/office/drawing/2014/main" id="{5538E7F3-CBEE-494D-B4F0-BB9FB9F9F38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4519" name="Line 7">
            <a:extLst>
              <a:ext uri="{FF2B5EF4-FFF2-40B4-BE49-F238E27FC236}">
                <a16:creationId xmlns:a16="http://schemas.microsoft.com/office/drawing/2014/main" id="{FA581356-9E91-6F4E-83D6-A82BEE6CD07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4520" name="Line 8">
            <a:extLst>
              <a:ext uri="{FF2B5EF4-FFF2-40B4-BE49-F238E27FC236}">
                <a16:creationId xmlns:a16="http://schemas.microsoft.com/office/drawing/2014/main" id="{B76A187D-6E75-074C-AF9F-A6C6F7A2DA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4521" name="Line 9">
            <a:extLst>
              <a:ext uri="{FF2B5EF4-FFF2-40B4-BE49-F238E27FC236}">
                <a16:creationId xmlns:a16="http://schemas.microsoft.com/office/drawing/2014/main" id="{C7433D37-5C5B-6844-9078-5D78F84AF67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4522" name="Rectangle 10">
            <a:extLst>
              <a:ext uri="{FF2B5EF4-FFF2-40B4-BE49-F238E27FC236}">
                <a16:creationId xmlns:a16="http://schemas.microsoft.com/office/drawing/2014/main" id="{9B047FAA-C41C-D547-A927-EA62D2CE7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3" y="4881563"/>
            <a:ext cx="2286000" cy="942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  </a:t>
            </a:r>
            <a:r>
              <a:rPr lang="ko-KR" altLang="en-US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삼하</a:t>
            </a: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7: 4-16</a:t>
            </a:r>
          </a:p>
          <a:p>
            <a:pPr>
              <a:defRPr/>
            </a:pPr>
            <a:r>
              <a:rPr lang="ko-KR" altLang="en-US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역상</a:t>
            </a: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17: 3-15</a:t>
            </a:r>
          </a:p>
        </p:txBody>
      </p:sp>
      <p:sp>
        <p:nvSpPr>
          <p:cNvPr id="64523" name="Rectangle 11">
            <a:extLst>
              <a:ext uri="{FF2B5EF4-FFF2-40B4-BE49-F238E27FC236}">
                <a16:creationId xmlns:a16="http://schemas.microsoft.com/office/drawing/2014/main" id="{0F42C0B6-CCF9-B540-8F43-BCFE1BF49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088" y="4916488"/>
            <a:ext cx="255270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     </a:t>
            </a:r>
            <a:r>
              <a:rPr lang="ko-KR" altLang="en-US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렘</a:t>
            </a: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31: 31-33</a:t>
            </a:r>
          </a:p>
        </p:txBody>
      </p:sp>
      <p:sp>
        <p:nvSpPr>
          <p:cNvPr id="64524" name="Rectangle 12">
            <a:extLst>
              <a:ext uri="{FF2B5EF4-FFF2-40B4-BE49-F238E27FC236}">
                <a16:creationId xmlns:a16="http://schemas.microsoft.com/office/drawing/2014/main" id="{901A7144-394A-4841-A91F-E95589F28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4899025"/>
            <a:ext cx="18415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신</a:t>
            </a: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30: 1-10</a:t>
            </a:r>
          </a:p>
        </p:txBody>
      </p:sp>
      <p:sp>
        <p:nvSpPr>
          <p:cNvPr id="64525" name="Rectangle 13">
            <a:extLst>
              <a:ext uri="{FF2B5EF4-FFF2-40B4-BE49-F238E27FC236}">
                <a16:creationId xmlns:a16="http://schemas.microsoft.com/office/drawing/2014/main" id="{0908EC4D-7DFF-704D-AEFE-2779FFDB4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68688"/>
            <a:ext cx="7840663" cy="24066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4526" name="Text Box 14">
            <a:extLst>
              <a:ext uri="{FF2B5EF4-FFF2-40B4-BE49-F238E27FC236}">
                <a16:creationId xmlns:a16="http://schemas.microsoft.com/office/drawing/2014/main" id="{7D58D6DC-0039-DD4D-96E9-C1F4AF675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64527" name="Rectangle 15">
            <a:extLst>
              <a:ext uri="{FF2B5EF4-FFF2-40B4-BE49-F238E27FC236}">
                <a16:creationId xmlns:a16="http://schemas.microsoft.com/office/drawing/2014/main" id="{B693DDB9-16A8-7348-9EA8-9CEC3E7C4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64528" name="Text Box 16">
            <a:extLst>
              <a:ext uri="{FF2B5EF4-FFF2-40B4-BE49-F238E27FC236}">
                <a16:creationId xmlns:a16="http://schemas.microsoft.com/office/drawing/2014/main" id="{0466AC5C-E3FC-984F-BFF9-EFDD6335A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  <p:sp>
        <p:nvSpPr>
          <p:cNvPr id="64529" name="Text Box 17">
            <a:extLst>
              <a:ext uri="{FF2B5EF4-FFF2-40B4-BE49-F238E27FC236}">
                <a16:creationId xmlns:a16="http://schemas.microsoft.com/office/drawing/2014/main" id="{F7458529-0797-854F-B9E5-D6E412D84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383338"/>
            <a:ext cx="53340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>
                <a:solidFill>
                  <a:schemeClr val="tx1"/>
                </a:solidFill>
                <a:latin typeface="Comic Sans MS" charset="0"/>
                <a:ea typeface="굴림" charset="0"/>
              </a:rPr>
              <a:t>1</a:t>
            </a:r>
          </a:p>
        </p:txBody>
      </p:sp>
      <p:sp>
        <p:nvSpPr>
          <p:cNvPr id="64530" name="Rectangle 18">
            <a:extLst>
              <a:ext uri="{FF2B5EF4-FFF2-40B4-BE49-F238E27FC236}">
                <a16:creationId xmlns:a16="http://schemas.microsoft.com/office/drawing/2014/main" id="{15F4C221-0BE1-7349-9097-621696031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4113213"/>
            <a:ext cx="77438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4000" b="0">
                <a:solidFill>
                  <a:srgbClr val="FAFD00"/>
                </a:solidFill>
                <a:latin typeface="Arial" charset="0"/>
                <a:ea typeface="굴림" charset="0"/>
              </a:rPr>
              <a:t>  </a:t>
            </a:r>
            <a:r>
              <a:rPr lang="ko-KR" altLang="en-US" sz="4000" b="0">
                <a:solidFill>
                  <a:srgbClr val="FAFD00"/>
                </a:solidFill>
                <a:latin typeface="Arial" charset="0"/>
                <a:ea typeface="굴림" charset="0"/>
              </a:rPr>
              <a:t>땅</a:t>
            </a:r>
            <a:r>
              <a:rPr lang="en-US" altLang="ko-KR" sz="4000" b="0">
                <a:solidFill>
                  <a:srgbClr val="FAFD00"/>
                </a:solidFill>
                <a:latin typeface="Arial" charset="0"/>
                <a:ea typeface="굴림" charset="0"/>
              </a:rPr>
              <a:t>           </a:t>
            </a:r>
            <a:r>
              <a:rPr lang="ko-KR" altLang="en-US" sz="4000" b="0">
                <a:solidFill>
                  <a:srgbClr val="FAFD00"/>
                </a:solidFill>
                <a:latin typeface="Arial" charset="0"/>
                <a:ea typeface="굴림" charset="0"/>
              </a:rPr>
              <a:t>다윗과</a:t>
            </a:r>
            <a:r>
              <a:rPr lang="en-US" altLang="ko-KR" sz="4000" b="0">
                <a:solidFill>
                  <a:srgbClr val="FAFD00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4000" b="0">
                <a:solidFill>
                  <a:srgbClr val="FAFD00"/>
                </a:solidFill>
                <a:latin typeface="Arial" charset="0"/>
                <a:ea typeface="굴림" charset="0"/>
              </a:rPr>
              <a:t>언약</a:t>
            </a:r>
            <a:r>
              <a:rPr lang="en-US" altLang="ko-KR" sz="4000" b="0">
                <a:solidFill>
                  <a:srgbClr val="FAFD00"/>
                </a:solidFill>
                <a:latin typeface="Arial" charset="0"/>
                <a:ea typeface="굴림" charset="0"/>
              </a:rPr>
              <a:t>       </a:t>
            </a:r>
            <a:r>
              <a:rPr lang="ko-KR" altLang="en-US" sz="4000" b="0">
                <a:solidFill>
                  <a:srgbClr val="FAFD00"/>
                </a:solidFill>
                <a:latin typeface="Arial" charset="0"/>
                <a:ea typeface="굴림" charset="0"/>
              </a:rPr>
              <a:t>새언약</a:t>
            </a:r>
            <a:endParaRPr lang="en-US" altLang="ko-KR" sz="4000" b="0">
              <a:solidFill>
                <a:srgbClr val="FAFD00"/>
              </a:solidFill>
              <a:latin typeface="Arial" charset="0"/>
              <a:ea typeface="굴림" charset="0"/>
            </a:endParaRPr>
          </a:p>
        </p:txBody>
      </p:sp>
      <p:sp>
        <p:nvSpPr>
          <p:cNvPr id="64531" name="AutoShape 19">
            <a:extLst>
              <a:ext uri="{FF2B5EF4-FFF2-40B4-BE49-F238E27FC236}">
                <a16:creationId xmlns:a16="http://schemas.microsoft.com/office/drawing/2014/main" id="{CC47A77F-A023-2246-80DF-62056A56D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3124200"/>
            <a:ext cx="2870200" cy="29972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b="0">
                <a:latin typeface="Comic Sans MS" charset="0"/>
                <a:ea typeface="굴림" charset="0"/>
              </a:rPr>
              <a:t> </a:t>
            </a:r>
          </a:p>
        </p:txBody>
      </p:sp>
      <p:grpSp>
        <p:nvGrpSpPr>
          <p:cNvPr id="64532" name="Group 20">
            <a:extLst>
              <a:ext uri="{FF2B5EF4-FFF2-40B4-BE49-F238E27FC236}">
                <a16:creationId xmlns:a16="http://schemas.microsoft.com/office/drawing/2014/main" id="{0D073CBC-2A82-6749-8FA3-B84D49CA2D86}"/>
              </a:ext>
            </a:extLst>
          </p:cNvPr>
          <p:cNvGrpSpPr>
            <a:grpSpLocks/>
          </p:cNvGrpSpPr>
          <p:nvPr/>
        </p:nvGrpSpPr>
        <p:grpSpPr bwMode="auto">
          <a:xfrm>
            <a:off x="519113" y="754063"/>
            <a:ext cx="7974012" cy="5573712"/>
            <a:chOff x="96" y="144"/>
            <a:chExt cx="5254" cy="3842"/>
          </a:xfrm>
        </p:grpSpPr>
        <p:sp>
          <p:nvSpPr>
            <p:cNvPr id="64533" name="AutoShape 21">
              <a:extLst>
                <a:ext uri="{FF2B5EF4-FFF2-40B4-BE49-F238E27FC236}">
                  <a16:creationId xmlns:a16="http://schemas.microsoft.com/office/drawing/2014/main" id="{B11B7A68-9E63-FD41-A0E5-70D6E02F7A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" y="264"/>
              <a:ext cx="4997" cy="3591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ko-KR" sz="2400" b="0">
                  <a:latin typeface="Comic Sans MS" charset="0"/>
                  <a:ea typeface="굴림" charset="0"/>
                </a:rPr>
                <a:t> </a:t>
              </a:r>
            </a:p>
          </p:txBody>
        </p:sp>
        <p:sp>
          <p:nvSpPr>
            <p:cNvPr id="64534" name="AutoShape 22">
              <a:extLst>
                <a:ext uri="{FF2B5EF4-FFF2-40B4-BE49-F238E27FC236}">
                  <a16:creationId xmlns:a16="http://schemas.microsoft.com/office/drawing/2014/main" id="{6418ADD2-D4C1-9F43-B491-2A4CDB0E9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44"/>
              <a:ext cx="5254" cy="384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ko-KR" sz="2400" b="0">
                  <a:latin typeface="Comic Sans MS" charset="0"/>
                  <a:ea typeface="굴림" charset="0"/>
                </a:rPr>
                <a:t> </a:t>
              </a:r>
            </a:p>
          </p:txBody>
        </p:sp>
      </p:grpSp>
      <p:sp>
        <p:nvSpPr>
          <p:cNvPr id="64535" name="AutoShape 23">
            <a:extLst>
              <a:ext uri="{FF2B5EF4-FFF2-40B4-BE49-F238E27FC236}">
                <a16:creationId xmlns:a16="http://schemas.microsoft.com/office/drawing/2014/main" id="{DBC2D213-9282-C544-85CC-EE1A626BF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4536" name="Rectangle 24">
            <a:extLst>
              <a:ext uri="{FF2B5EF4-FFF2-40B4-BE49-F238E27FC236}">
                <a16:creationId xmlns:a16="http://schemas.microsoft.com/office/drawing/2014/main" id="{1F0F5FA5-135B-A949-9C81-A875D37E9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4537" name="Line 25">
            <a:extLst>
              <a:ext uri="{FF2B5EF4-FFF2-40B4-BE49-F238E27FC236}">
                <a16:creationId xmlns:a16="http://schemas.microsoft.com/office/drawing/2014/main" id="{0FB72AB9-37F6-024C-AFF6-BFCF8A65BAD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4538" name="Line 26">
            <a:extLst>
              <a:ext uri="{FF2B5EF4-FFF2-40B4-BE49-F238E27FC236}">
                <a16:creationId xmlns:a16="http://schemas.microsoft.com/office/drawing/2014/main" id="{1784F2EE-CAB5-E94E-AD8D-6D330812CA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4539" name="Line 27">
            <a:extLst>
              <a:ext uri="{FF2B5EF4-FFF2-40B4-BE49-F238E27FC236}">
                <a16:creationId xmlns:a16="http://schemas.microsoft.com/office/drawing/2014/main" id="{3F9C3414-FD35-7F4E-8141-207DD31C6C7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4540" name="Line 28">
            <a:extLst>
              <a:ext uri="{FF2B5EF4-FFF2-40B4-BE49-F238E27FC236}">
                <a16:creationId xmlns:a16="http://schemas.microsoft.com/office/drawing/2014/main" id="{DD96D551-AEC4-2746-93E0-8F5389F7D2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4541" name="Line 29">
            <a:extLst>
              <a:ext uri="{FF2B5EF4-FFF2-40B4-BE49-F238E27FC236}">
                <a16:creationId xmlns:a16="http://schemas.microsoft.com/office/drawing/2014/main" id="{A3CE700D-F86D-B446-AD21-797567C8801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4542" name="Rectangle 30">
            <a:extLst>
              <a:ext uri="{FF2B5EF4-FFF2-40B4-BE49-F238E27FC236}">
                <a16:creationId xmlns:a16="http://schemas.microsoft.com/office/drawing/2014/main" id="{0830D558-483A-C147-B4D1-13C65D674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4810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복음서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4543" name="Rectangle 31">
            <a:extLst>
              <a:ext uri="{FF2B5EF4-FFF2-40B4-BE49-F238E27FC236}">
                <a16:creationId xmlns:a16="http://schemas.microsoft.com/office/drawing/2014/main" id="{9C54817A-4CA3-BB4F-AE3B-F939E8F98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810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사도행전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4544" name="Rectangle 32">
            <a:extLst>
              <a:ext uri="{FF2B5EF4-FFF2-40B4-BE49-F238E27FC236}">
                <a16:creationId xmlns:a16="http://schemas.microsoft.com/office/drawing/2014/main" id="{147C8399-A3B3-F241-BB5F-C6C1AB2B5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서신서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4545" name="Rectangle 33">
            <a:extLst>
              <a:ext uri="{FF2B5EF4-FFF2-40B4-BE49-F238E27FC236}">
                <a16:creationId xmlns:a16="http://schemas.microsoft.com/office/drawing/2014/main" id="{30EC8AB5-A705-8A4B-9E65-27E4C26E0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계시록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4546" name="Rectangle 34">
            <a:extLst>
              <a:ext uri="{FF2B5EF4-FFF2-40B4-BE49-F238E27FC236}">
                <a16:creationId xmlns:a16="http://schemas.microsoft.com/office/drawing/2014/main" id="{1322109E-7B15-3243-ACC4-5C324AA2B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64547" name="Rectangle 35">
            <a:extLst>
              <a:ext uri="{FF2B5EF4-FFF2-40B4-BE49-F238E27FC236}">
                <a16:creationId xmlns:a16="http://schemas.microsoft.com/office/drawing/2014/main" id="{C44FC097-02F4-9342-9722-6A7AE6D49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십자가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4548" name="Rectangle 36">
            <a:extLst>
              <a:ext uri="{FF2B5EF4-FFF2-40B4-BE49-F238E27FC236}">
                <a16:creationId xmlns:a16="http://schemas.microsoft.com/office/drawing/2014/main" id="{D128E6C3-DF9C-4B41-96AB-2BE28602F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4549" name="Rectangle 37">
            <a:extLst>
              <a:ext uri="{FF2B5EF4-FFF2-40B4-BE49-F238E27FC236}">
                <a16:creationId xmlns:a16="http://schemas.microsoft.com/office/drawing/2014/main" id="{68855B41-DE23-E247-A297-10C1B709D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교회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4550" name="Line 38">
            <a:extLst>
              <a:ext uri="{FF2B5EF4-FFF2-40B4-BE49-F238E27FC236}">
                <a16:creationId xmlns:a16="http://schemas.microsoft.com/office/drawing/2014/main" id="{8F2166EB-1E71-6E43-B831-9F0DF5E0165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4551" name="Line 39">
            <a:extLst>
              <a:ext uri="{FF2B5EF4-FFF2-40B4-BE49-F238E27FC236}">
                <a16:creationId xmlns:a16="http://schemas.microsoft.com/office/drawing/2014/main" id="{C8C44308-1519-784A-9FC7-9CE15237F0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4552" name="Rectangle 40">
            <a:extLst>
              <a:ext uri="{FF2B5EF4-FFF2-40B4-BE49-F238E27FC236}">
                <a16:creationId xmlns:a16="http://schemas.microsoft.com/office/drawing/2014/main" id="{32C29CE6-0A22-D942-A06E-3B644D4F8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4553" name="Rectangle 41">
            <a:extLst>
              <a:ext uri="{FF2B5EF4-FFF2-40B4-BE49-F238E27FC236}">
                <a16:creationId xmlns:a16="http://schemas.microsoft.com/office/drawing/2014/main" id="{E3DAABC9-863C-B54E-B9AB-FFDEC8F5D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4554" name="Rectangle 42">
            <a:extLst>
              <a:ext uri="{FF2B5EF4-FFF2-40B4-BE49-F238E27FC236}">
                <a16:creationId xmlns:a16="http://schemas.microsoft.com/office/drawing/2014/main" id="{A35BB3ED-92F2-2144-BBCB-A346A1826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581400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</p:spTree>
  </p:cSld>
  <p:clrMapOvr>
    <a:masterClrMapping/>
  </p:clrMapOvr>
  <p:transition advClick="0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4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1" grpId="0" animBg="1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F8C43076-6455-B04A-AD5C-F8F251CA5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4113213"/>
            <a:ext cx="77438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4000" b="0">
                <a:solidFill>
                  <a:srgbClr val="FAFD00"/>
                </a:solidFill>
                <a:latin typeface="Arial" charset="0"/>
                <a:ea typeface="굴림" charset="0"/>
              </a:rPr>
              <a:t>  </a:t>
            </a:r>
            <a:r>
              <a:rPr lang="ko-KR" altLang="en-US" sz="4000" b="0">
                <a:solidFill>
                  <a:srgbClr val="FAFD00"/>
                </a:solidFill>
                <a:latin typeface="Arial" charset="0"/>
                <a:ea typeface="굴림" charset="0"/>
              </a:rPr>
              <a:t>땅</a:t>
            </a:r>
            <a:r>
              <a:rPr lang="en-US" altLang="ko-KR" sz="4000" b="0">
                <a:solidFill>
                  <a:srgbClr val="FAFD00"/>
                </a:solidFill>
                <a:latin typeface="Arial" charset="0"/>
                <a:ea typeface="굴림" charset="0"/>
              </a:rPr>
              <a:t>           </a:t>
            </a:r>
            <a:r>
              <a:rPr lang="ko-KR" altLang="en-US" sz="4000" b="0">
                <a:solidFill>
                  <a:srgbClr val="FAFD00"/>
                </a:solidFill>
                <a:latin typeface="Arial" charset="0"/>
                <a:ea typeface="굴림" charset="0"/>
              </a:rPr>
              <a:t>다윗과</a:t>
            </a:r>
            <a:r>
              <a:rPr lang="en-US" altLang="ko-KR" sz="4000" b="0">
                <a:solidFill>
                  <a:srgbClr val="FAFD00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4000" b="0">
                <a:solidFill>
                  <a:srgbClr val="FAFD00"/>
                </a:solidFill>
                <a:latin typeface="Arial" charset="0"/>
                <a:ea typeface="굴림" charset="0"/>
              </a:rPr>
              <a:t>언약</a:t>
            </a:r>
            <a:r>
              <a:rPr lang="en-US" altLang="ko-KR" sz="4000" b="0">
                <a:solidFill>
                  <a:srgbClr val="FAFD00"/>
                </a:solidFill>
                <a:latin typeface="Arial" charset="0"/>
                <a:ea typeface="굴림" charset="0"/>
              </a:rPr>
              <a:t>       </a:t>
            </a:r>
            <a:r>
              <a:rPr lang="ko-KR" altLang="en-US" sz="4000" b="0">
                <a:solidFill>
                  <a:srgbClr val="FAFD00"/>
                </a:solidFill>
                <a:latin typeface="Arial" charset="0"/>
                <a:ea typeface="굴림" charset="0"/>
              </a:rPr>
              <a:t>새로움</a:t>
            </a:r>
            <a:endParaRPr lang="en-US" altLang="ko-KR" sz="4000" b="0">
              <a:solidFill>
                <a:srgbClr val="FAFD00"/>
              </a:solidFill>
              <a:latin typeface="Arial" charset="0"/>
              <a:ea typeface="굴림" charset="0"/>
            </a:endParaRP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273DF8D1-424F-074C-90B4-DD01527B2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088" y="4916488"/>
            <a:ext cx="211613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Jer 31: 31-33</a:t>
            </a:r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6D7B5068-E556-234B-AC14-0E47108DB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65541" name="Line 5">
            <a:extLst>
              <a:ext uri="{FF2B5EF4-FFF2-40B4-BE49-F238E27FC236}">
                <a16:creationId xmlns:a16="http://schemas.microsoft.com/office/drawing/2014/main" id="{14868BB2-9518-784F-B34F-9D3FAE743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5542" name="Rectangle 6">
            <a:extLst>
              <a:ext uri="{FF2B5EF4-FFF2-40B4-BE49-F238E27FC236}">
                <a16:creationId xmlns:a16="http://schemas.microsoft.com/office/drawing/2014/main" id="{5B96AA4B-2116-7747-B3E6-E5EB72E56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954088"/>
            <a:ext cx="8942388" cy="31988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3600" b="0">
                <a:solidFill>
                  <a:srgbClr val="FAFD00"/>
                </a:solidFill>
                <a:latin typeface="Times" pitchFamily="2" charset="0"/>
              </a:rPr>
              <a:t>아브라함과의</a:t>
            </a:r>
            <a:r>
              <a:rPr lang="en-US" altLang="ko-KR" sz="3600" b="0">
                <a:solidFill>
                  <a:srgbClr val="FAFD00"/>
                </a:solidFill>
                <a:latin typeface="Times" pitchFamily="2" charset="0"/>
              </a:rPr>
              <a:t> </a:t>
            </a:r>
            <a:r>
              <a:rPr lang="ko-KR" altLang="en-US" sz="3600" b="0">
                <a:solidFill>
                  <a:srgbClr val="FAFD00"/>
                </a:solidFill>
                <a:latin typeface="Times" pitchFamily="2" charset="0"/>
              </a:rPr>
              <a:t>언약</a:t>
            </a:r>
            <a:endParaRPr lang="en-US" altLang="ko-KR" sz="3600" b="0">
              <a:solidFill>
                <a:srgbClr val="FAFD00"/>
              </a:solidFill>
              <a:latin typeface="Times" pitchFamily="2" charset="0"/>
            </a:endParaRPr>
          </a:p>
          <a:p>
            <a:pPr algn="ctr"/>
            <a:r>
              <a:rPr lang="ko-KR" altLang="en-US" sz="3200" b="0" i="1">
                <a:solidFill>
                  <a:srgbClr val="00FF00"/>
                </a:solidFill>
                <a:latin typeface="Times" pitchFamily="2" charset="0"/>
              </a:rPr>
              <a:t>창</a:t>
            </a:r>
            <a:r>
              <a:rPr lang="en-US" altLang="ko-KR" sz="3200" b="0" i="1">
                <a:solidFill>
                  <a:srgbClr val="00FF00"/>
                </a:solidFill>
                <a:latin typeface="Times" pitchFamily="2" charset="0"/>
              </a:rPr>
              <a:t>. 12: 1-3</a:t>
            </a:r>
          </a:p>
          <a:p>
            <a:pPr algn="ctr"/>
            <a:endParaRPr lang="en-US" altLang="ko-KR" sz="3200" b="0" i="1">
              <a:solidFill>
                <a:srgbClr val="00FF00"/>
              </a:solidFill>
              <a:latin typeface="Times" pitchFamily="2" charset="0"/>
            </a:endParaRPr>
          </a:p>
          <a:p>
            <a:pPr algn="ctr"/>
            <a:endParaRPr lang="en-US" altLang="ko-KR" sz="3200" b="0" i="1">
              <a:solidFill>
                <a:srgbClr val="00FF00"/>
              </a:solidFill>
              <a:latin typeface="Times" pitchFamily="2" charset="0"/>
            </a:endParaRPr>
          </a:p>
          <a:p>
            <a:pPr algn="ctr"/>
            <a:endParaRPr lang="en-US" altLang="ko-KR" sz="3600" b="0">
              <a:latin typeface="Times" pitchFamily="2" charset="0"/>
            </a:endParaRPr>
          </a:p>
          <a:p>
            <a:r>
              <a:rPr lang="en-US" altLang="ko-KR" sz="3600" b="0">
                <a:solidFill>
                  <a:srgbClr val="FAFD00"/>
                </a:solidFill>
                <a:latin typeface="Times" pitchFamily="2" charset="0"/>
              </a:rPr>
              <a:t>        </a:t>
            </a:r>
            <a:r>
              <a:rPr lang="ko-KR" altLang="en-US" sz="3600" b="0">
                <a:solidFill>
                  <a:srgbClr val="00FF00"/>
                </a:solidFill>
                <a:latin typeface="Times" pitchFamily="2" charset="0"/>
              </a:rPr>
              <a:t>땅</a:t>
            </a:r>
            <a:r>
              <a:rPr lang="en-US" altLang="ko-KR" sz="3600" b="0">
                <a:solidFill>
                  <a:srgbClr val="00FF00"/>
                </a:solidFill>
                <a:latin typeface="Times" pitchFamily="2" charset="0"/>
              </a:rPr>
              <a:t>                    </a:t>
            </a:r>
            <a:r>
              <a:rPr lang="ko-KR" altLang="en-US" sz="3600" b="0">
                <a:solidFill>
                  <a:srgbClr val="00FF00"/>
                </a:solidFill>
                <a:latin typeface="Times" pitchFamily="2" charset="0"/>
              </a:rPr>
              <a:t>민족</a:t>
            </a:r>
            <a:r>
              <a:rPr lang="en-US" altLang="ko-KR" sz="3600" b="0">
                <a:solidFill>
                  <a:srgbClr val="00FF00"/>
                </a:solidFill>
                <a:latin typeface="Times" pitchFamily="2" charset="0"/>
              </a:rPr>
              <a:t>              </a:t>
            </a:r>
            <a:r>
              <a:rPr lang="ko-KR" altLang="en-US" sz="3600" b="0">
                <a:solidFill>
                  <a:srgbClr val="00FF00"/>
                </a:solidFill>
                <a:latin typeface="Times" pitchFamily="2" charset="0"/>
              </a:rPr>
              <a:t>축복</a:t>
            </a:r>
            <a:endParaRPr lang="en-US" altLang="ko-KR" sz="3600" b="0">
              <a:solidFill>
                <a:srgbClr val="00FF00"/>
              </a:solidFill>
              <a:latin typeface="Times" pitchFamily="2" charset="0"/>
            </a:endParaRPr>
          </a:p>
        </p:txBody>
      </p:sp>
      <p:sp>
        <p:nvSpPr>
          <p:cNvPr id="65543" name="Line 7">
            <a:extLst>
              <a:ext uri="{FF2B5EF4-FFF2-40B4-BE49-F238E27FC236}">
                <a16:creationId xmlns:a16="http://schemas.microsoft.com/office/drawing/2014/main" id="{CF27D19E-01B2-6F4C-81D8-C1E701766E7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5544" name="Line 8">
            <a:extLst>
              <a:ext uri="{FF2B5EF4-FFF2-40B4-BE49-F238E27FC236}">
                <a16:creationId xmlns:a16="http://schemas.microsoft.com/office/drawing/2014/main" id="{5DF217D9-DB6C-CE45-93A1-5DC5FC31C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5545" name="Line 9">
            <a:extLst>
              <a:ext uri="{FF2B5EF4-FFF2-40B4-BE49-F238E27FC236}">
                <a16:creationId xmlns:a16="http://schemas.microsoft.com/office/drawing/2014/main" id="{5DB9A13C-0BEA-B840-A596-6659A7E058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5546" name="Line 10">
            <a:extLst>
              <a:ext uri="{FF2B5EF4-FFF2-40B4-BE49-F238E27FC236}">
                <a16:creationId xmlns:a16="http://schemas.microsoft.com/office/drawing/2014/main" id="{4F40A69F-5082-5D49-B636-F79F0C4D2B6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5547" name="Line 11">
            <a:extLst>
              <a:ext uri="{FF2B5EF4-FFF2-40B4-BE49-F238E27FC236}">
                <a16:creationId xmlns:a16="http://schemas.microsoft.com/office/drawing/2014/main" id="{8F2232C7-CA3E-4F40-BD29-47F462FB6E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5548" name="Rectangle 12">
            <a:extLst>
              <a:ext uri="{FF2B5EF4-FFF2-40B4-BE49-F238E27FC236}">
                <a16:creationId xmlns:a16="http://schemas.microsoft.com/office/drawing/2014/main" id="{4914DDF2-5CC7-114B-AE79-D509E45C3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3" y="4881563"/>
            <a:ext cx="2286000" cy="942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  </a:t>
            </a:r>
            <a:r>
              <a:rPr lang="ko-KR" altLang="en-US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삼하</a:t>
            </a: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7: 4-16</a:t>
            </a:r>
          </a:p>
          <a:p>
            <a:pPr>
              <a:defRPr/>
            </a:pPr>
            <a:r>
              <a:rPr lang="ko-KR" altLang="en-US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역상</a:t>
            </a: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17: 3-15</a:t>
            </a:r>
          </a:p>
        </p:txBody>
      </p:sp>
      <p:sp>
        <p:nvSpPr>
          <p:cNvPr id="65549" name="Rectangle 13">
            <a:extLst>
              <a:ext uri="{FF2B5EF4-FFF2-40B4-BE49-F238E27FC236}">
                <a16:creationId xmlns:a16="http://schemas.microsoft.com/office/drawing/2014/main" id="{E0D03C63-AC30-1645-81CE-5D35E0235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4899025"/>
            <a:ext cx="18415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신</a:t>
            </a: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</a:rPr>
              <a:t> 30: 1-10</a:t>
            </a:r>
          </a:p>
        </p:txBody>
      </p:sp>
      <p:sp>
        <p:nvSpPr>
          <p:cNvPr id="65550" name="Rectangle 14">
            <a:extLst>
              <a:ext uri="{FF2B5EF4-FFF2-40B4-BE49-F238E27FC236}">
                <a16:creationId xmlns:a16="http://schemas.microsoft.com/office/drawing/2014/main" id="{D4AA4B74-C59B-134B-9DFD-B1EB52BFB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68688"/>
            <a:ext cx="7840663" cy="24066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5551" name="AutoShape 15">
            <a:extLst>
              <a:ext uri="{FF2B5EF4-FFF2-40B4-BE49-F238E27FC236}">
                <a16:creationId xmlns:a16="http://schemas.microsoft.com/office/drawing/2014/main" id="{5FDAC3F3-011F-F744-9148-6E0CD83C5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5552" name="Rectangle 16">
            <a:extLst>
              <a:ext uri="{FF2B5EF4-FFF2-40B4-BE49-F238E27FC236}">
                <a16:creationId xmlns:a16="http://schemas.microsoft.com/office/drawing/2014/main" id="{A53B024C-142E-B54E-9601-0E247FB98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810000"/>
            <a:ext cx="952500" cy="98583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5553" name="Line 17">
            <a:extLst>
              <a:ext uri="{FF2B5EF4-FFF2-40B4-BE49-F238E27FC236}">
                <a16:creationId xmlns:a16="http://schemas.microsoft.com/office/drawing/2014/main" id="{948FFF5F-7039-D74B-B4DB-89165A9B20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5554" name="Line 18">
            <a:extLst>
              <a:ext uri="{FF2B5EF4-FFF2-40B4-BE49-F238E27FC236}">
                <a16:creationId xmlns:a16="http://schemas.microsoft.com/office/drawing/2014/main" id="{4F2D0D55-B84B-8C40-B438-FBA7BD8D9DD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5555" name="Line 19">
            <a:extLst>
              <a:ext uri="{FF2B5EF4-FFF2-40B4-BE49-F238E27FC236}">
                <a16:creationId xmlns:a16="http://schemas.microsoft.com/office/drawing/2014/main" id="{AD913F10-C0D6-CD4F-922D-E890F5F1C9C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5556" name="Line 20">
            <a:extLst>
              <a:ext uri="{FF2B5EF4-FFF2-40B4-BE49-F238E27FC236}">
                <a16:creationId xmlns:a16="http://schemas.microsoft.com/office/drawing/2014/main" id="{6252E134-3E15-CC46-AEFD-C39FEFD272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5557" name="Rectangle 21">
            <a:extLst>
              <a:ext uri="{FF2B5EF4-FFF2-40B4-BE49-F238E27FC236}">
                <a16:creationId xmlns:a16="http://schemas.microsoft.com/office/drawing/2014/main" id="{2AAACF8E-3E61-E144-A808-D38291266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4810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복음서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5558" name="Rectangle 22">
            <a:extLst>
              <a:ext uri="{FF2B5EF4-FFF2-40B4-BE49-F238E27FC236}">
                <a16:creationId xmlns:a16="http://schemas.microsoft.com/office/drawing/2014/main" id="{562F8938-8A19-F44E-B90F-9AC282AE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810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사도행전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5559" name="Rectangle 23">
            <a:extLst>
              <a:ext uri="{FF2B5EF4-FFF2-40B4-BE49-F238E27FC236}">
                <a16:creationId xmlns:a16="http://schemas.microsoft.com/office/drawing/2014/main" id="{83B8F027-3890-C44F-A66D-D4744AE2E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4343400"/>
            <a:ext cx="48101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서신서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5560" name="Rectangle 24">
            <a:extLst>
              <a:ext uri="{FF2B5EF4-FFF2-40B4-BE49-F238E27FC236}">
                <a16:creationId xmlns:a16="http://schemas.microsoft.com/office/drawing/2014/main" id="{C6432597-5645-8B47-9B2B-9E0D03C4D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4191000"/>
            <a:ext cx="5238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</a:rPr>
              <a:t>            </a:t>
            </a:r>
          </a:p>
        </p:txBody>
      </p:sp>
      <p:sp>
        <p:nvSpPr>
          <p:cNvPr id="65561" name="Rectangle 25">
            <a:extLst>
              <a:ext uri="{FF2B5EF4-FFF2-40B4-BE49-F238E27FC236}">
                <a16:creationId xmlns:a16="http://schemas.microsoft.com/office/drawing/2014/main" id="{305D50C2-AA80-D540-9A1C-4830708B2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65562" name="Rectangle 26">
            <a:extLst>
              <a:ext uri="{FF2B5EF4-FFF2-40B4-BE49-F238E27FC236}">
                <a16:creationId xmlns:a16="http://schemas.microsoft.com/office/drawing/2014/main" id="{C56092D9-2276-5B4B-9CF3-62B643213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십자가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5563" name="Rectangle 27">
            <a:extLst>
              <a:ext uri="{FF2B5EF4-FFF2-40B4-BE49-F238E27FC236}">
                <a16:creationId xmlns:a16="http://schemas.microsoft.com/office/drawing/2014/main" id="{1ED8C4E1-56EF-EB42-82F0-9EA13ED5D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5564" name="Rectangle 28">
            <a:extLst>
              <a:ext uri="{FF2B5EF4-FFF2-40B4-BE49-F238E27FC236}">
                <a16:creationId xmlns:a16="http://schemas.microsoft.com/office/drawing/2014/main" id="{394F5D2B-3E0F-C64C-AB75-1A87012FF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교회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5565" name="Line 29">
            <a:extLst>
              <a:ext uri="{FF2B5EF4-FFF2-40B4-BE49-F238E27FC236}">
                <a16:creationId xmlns:a16="http://schemas.microsoft.com/office/drawing/2014/main" id="{2C95267C-7269-5D48-8334-19C66B4094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5566" name="Line 30">
            <a:extLst>
              <a:ext uri="{FF2B5EF4-FFF2-40B4-BE49-F238E27FC236}">
                <a16:creationId xmlns:a16="http://schemas.microsoft.com/office/drawing/2014/main" id="{AA2AFA3D-8A33-4748-BE42-8A0461EE4A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5567" name="Rectangle 31">
            <a:extLst>
              <a:ext uri="{FF2B5EF4-FFF2-40B4-BE49-F238E27FC236}">
                <a16:creationId xmlns:a16="http://schemas.microsoft.com/office/drawing/2014/main" id="{3253FF34-CE30-FB44-9FA3-08DCBB05A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5568" name="Rectangle 32">
            <a:extLst>
              <a:ext uri="{FF2B5EF4-FFF2-40B4-BE49-F238E27FC236}">
                <a16:creationId xmlns:a16="http://schemas.microsoft.com/office/drawing/2014/main" id="{551EA7F0-2827-2149-B5BA-6600B0F44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5569" name="Rectangle 33">
            <a:extLst>
              <a:ext uri="{FF2B5EF4-FFF2-40B4-BE49-F238E27FC236}">
                <a16:creationId xmlns:a16="http://schemas.microsoft.com/office/drawing/2014/main" id="{6E6D68A5-487E-BD4F-AA51-702A3A8E4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5570" name="Text Box 34">
            <a:extLst>
              <a:ext uri="{FF2B5EF4-FFF2-40B4-BE49-F238E27FC236}">
                <a16:creationId xmlns:a16="http://schemas.microsoft.com/office/drawing/2014/main" id="{7AB9640E-633C-CA42-9156-BB8D80D26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grpSp>
        <p:nvGrpSpPr>
          <p:cNvPr id="65571" name="Group 35">
            <a:extLst>
              <a:ext uri="{FF2B5EF4-FFF2-40B4-BE49-F238E27FC236}">
                <a16:creationId xmlns:a16="http://schemas.microsoft.com/office/drawing/2014/main" id="{A35D22B0-1D1F-374A-BDB5-5DE5CF47D3C3}"/>
              </a:ext>
            </a:extLst>
          </p:cNvPr>
          <p:cNvGrpSpPr>
            <a:grpSpLocks/>
          </p:cNvGrpSpPr>
          <p:nvPr/>
        </p:nvGrpSpPr>
        <p:grpSpPr bwMode="auto">
          <a:xfrm>
            <a:off x="2719388" y="541338"/>
            <a:ext cx="6173787" cy="5681662"/>
            <a:chOff x="979" y="341"/>
            <a:chExt cx="3889" cy="3579"/>
          </a:xfrm>
        </p:grpSpPr>
        <p:sp>
          <p:nvSpPr>
            <p:cNvPr id="65574" name="Rectangle 36">
              <a:extLst>
                <a:ext uri="{FF2B5EF4-FFF2-40B4-BE49-F238E27FC236}">
                  <a16:creationId xmlns:a16="http://schemas.microsoft.com/office/drawing/2014/main" id="{6F9956BB-FA45-CE44-B2FF-8A7CF2C6C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682"/>
              <a:ext cx="1383" cy="6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5573" name="Rectangle 37">
              <a:extLst>
                <a:ext uri="{FF2B5EF4-FFF2-40B4-BE49-F238E27FC236}">
                  <a16:creationId xmlns:a16="http://schemas.microsoft.com/office/drawing/2014/main" id="{32988BE7-E879-F64C-82B4-53178029D2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395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b="0">
                  <a:solidFill>
                    <a:srgbClr val="790015"/>
                  </a:solidFill>
                  <a:latin typeface="Times" charset="0"/>
                  <a:ea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</a:endParaRPr>
            </a:p>
          </p:txBody>
        </p:sp>
        <p:sp>
          <p:nvSpPr>
            <p:cNvPr id="65576" name="Rectangle 38">
              <a:extLst>
                <a:ext uri="{FF2B5EF4-FFF2-40B4-BE49-F238E27FC236}">
                  <a16:creationId xmlns:a16="http://schemas.microsoft.com/office/drawing/2014/main" id="{25645495-E1E1-7147-ABF2-794188DB1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682"/>
              <a:ext cx="1932" cy="72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5577" name="AutoShape 39">
              <a:extLst>
                <a:ext uri="{FF2B5EF4-FFF2-40B4-BE49-F238E27FC236}">
                  <a16:creationId xmlns:a16="http://schemas.microsoft.com/office/drawing/2014/main" id="{7DCFF0A7-57EE-D545-9192-74DAE4E9D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341"/>
              <a:ext cx="1136" cy="93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5578" name="Rectangle 40">
              <a:extLst>
                <a:ext uri="{FF2B5EF4-FFF2-40B4-BE49-F238E27FC236}">
                  <a16:creationId xmlns:a16="http://schemas.microsoft.com/office/drawing/2014/main" id="{3CAA8C54-4FCD-D74D-9E71-83185D60F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682"/>
              <a:ext cx="1383" cy="59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" name="Rectangle 41">
              <a:extLst>
                <a:ext uri="{FF2B5EF4-FFF2-40B4-BE49-F238E27FC236}">
                  <a16:creationId xmlns:a16="http://schemas.microsoft.com/office/drawing/2014/main" id="{AA4AC627-549D-D543-A139-3A9F732F9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344"/>
              <a:ext cx="48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2400">
                  <a:solidFill>
                    <a:srgbClr val="790015"/>
                  </a:solidFill>
                  <a:latin typeface="Helvetica" charset="0"/>
                  <a:ea typeface="굴림" charset="0"/>
                </a:rPr>
                <a:t>  </a:t>
              </a:r>
              <a:r>
                <a:rPr lang="ko-KR" altLang="en-US" sz="2400">
                  <a:solidFill>
                    <a:srgbClr val="790015"/>
                  </a:solidFill>
                  <a:latin typeface="Helvetica" charset="0"/>
                  <a:ea typeface="굴림" charset="0"/>
                </a:rPr>
                <a:t>창조</a:t>
              </a:r>
              <a:endParaRPr lang="en-US" altLang="ko-KR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65580" name="Line 42">
              <a:extLst>
                <a:ext uri="{FF2B5EF4-FFF2-40B4-BE49-F238E27FC236}">
                  <a16:creationId xmlns:a16="http://schemas.microsoft.com/office/drawing/2014/main" id="{C9AF3BBC-3C6C-E14C-8DBB-5D2F530975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9" y="597"/>
              <a:ext cx="1" cy="743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1" name="Line 43">
              <a:extLst>
                <a:ext uri="{FF2B5EF4-FFF2-40B4-BE49-F238E27FC236}">
                  <a16:creationId xmlns:a16="http://schemas.microsoft.com/office/drawing/2014/main" id="{C2A08BF5-B912-6B4C-ADC6-1B9A308E0E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6" y="682"/>
              <a:ext cx="60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2" name="Rectangle 44">
              <a:extLst>
                <a:ext uri="{FF2B5EF4-FFF2-40B4-BE49-F238E27FC236}">
                  <a16:creationId xmlns:a16="http://schemas.microsoft.com/office/drawing/2014/main" id="{8FE20310-2BAC-2943-B2B6-9476A23CB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" y="936"/>
              <a:ext cx="1383" cy="68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" name="Rectangle 45">
              <a:extLst>
                <a:ext uri="{FF2B5EF4-FFF2-40B4-BE49-F238E27FC236}">
                  <a16:creationId xmlns:a16="http://schemas.microsoft.com/office/drawing/2014/main" id="{DB1A43BC-6FD9-C44E-AB59-DFBE78B83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67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b="0">
                  <a:solidFill>
                    <a:srgbClr val="790015"/>
                  </a:solidFill>
                  <a:latin typeface="Times" charset="0"/>
                  <a:ea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</a:endParaRPr>
            </a:p>
          </p:txBody>
        </p:sp>
        <p:sp>
          <p:nvSpPr>
            <p:cNvPr id="65584" name="Rectangle 46">
              <a:extLst>
                <a:ext uri="{FF2B5EF4-FFF2-40B4-BE49-F238E27FC236}">
                  <a16:creationId xmlns:a16="http://schemas.microsoft.com/office/drawing/2014/main" id="{EC872784-3B7B-7F40-ACDA-B118DE090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" y="936"/>
              <a:ext cx="1932" cy="74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5585" name="AutoShape 47">
              <a:extLst>
                <a:ext uri="{FF2B5EF4-FFF2-40B4-BE49-F238E27FC236}">
                  <a16:creationId xmlns:a16="http://schemas.microsoft.com/office/drawing/2014/main" id="{301240BB-FCDF-6140-B3FF-CA5FE2E6C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" y="597"/>
              <a:ext cx="1117" cy="95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5586" name="Rectangle 48">
              <a:extLst>
                <a:ext uri="{FF2B5EF4-FFF2-40B4-BE49-F238E27FC236}">
                  <a16:creationId xmlns:a16="http://schemas.microsoft.com/office/drawing/2014/main" id="{E29A1128-F089-284B-9370-BDCF4B4E7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" y="936"/>
              <a:ext cx="1383" cy="61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" name="Rectangle 49">
              <a:extLst>
                <a:ext uri="{FF2B5EF4-FFF2-40B4-BE49-F238E27FC236}">
                  <a16:creationId xmlns:a16="http://schemas.microsoft.com/office/drawing/2014/main" id="{E19D253C-CD3E-EF43-9586-76565D476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3" y="608"/>
              <a:ext cx="85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2400">
                  <a:solidFill>
                    <a:srgbClr val="790015"/>
                  </a:solidFill>
                  <a:latin typeface="Helvetica" charset="0"/>
                  <a:ea typeface="굴림" charset="0"/>
                </a:rPr>
                <a:t>  </a:t>
              </a:r>
              <a:r>
                <a:rPr lang="ko-KR" altLang="en-US" sz="2400">
                  <a:solidFill>
                    <a:srgbClr val="790015"/>
                  </a:solidFill>
                  <a:latin typeface="Helvetica" charset="0"/>
                  <a:ea typeface="굴림" charset="0"/>
                </a:rPr>
                <a:t>아브라함</a:t>
              </a:r>
              <a:endParaRPr lang="en-US" altLang="ko-KR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65588" name="Line 50">
              <a:extLst>
                <a:ext uri="{FF2B5EF4-FFF2-40B4-BE49-F238E27FC236}">
                  <a16:creationId xmlns:a16="http://schemas.microsoft.com/office/drawing/2014/main" id="{779E001E-482C-BE4F-AE13-6FAC258720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7" y="873"/>
              <a:ext cx="1" cy="72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9" name="Line 51">
              <a:extLst>
                <a:ext uri="{FF2B5EF4-FFF2-40B4-BE49-F238E27FC236}">
                  <a16:creationId xmlns:a16="http://schemas.microsoft.com/office/drawing/2014/main" id="{761E55C3-A63B-FB42-9DF4-4DABB105A9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936"/>
              <a:ext cx="607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0" name="Rectangle 52">
              <a:extLst>
                <a:ext uri="{FF2B5EF4-FFF2-40B4-BE49-F238E27FC236}">
                  <a16:creationId xmlns:a16="http://schemas.microsoft.com/office/drawing/2014/main" id="{BD209B95-CC56-A247-8A1F-08D951BF0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5" y="1212"/>
              <a:ext cx="1364" cy="65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" name="Rectangle 53">
              <a:extLst>
                <a:ext uri="{FF2B5EF4-FFF2-40B4-BE49-F238E27FC236}">
                  <a16:creationId xmlns:a16="http://schemas.microsoft.com/office/drawing/2014/main" id="{56898679-887C-CC4C-8DA2-01AB1B80D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8" y="925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b="0">
                  <a:solidFill>
                    <a:srgbClr val="790015"/>
                  </a:solidFill>
                  <a:latin typeface="Times" charset="0"/>
                  <a:ea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</a:endParaRPr>
            </a:p>
          </p:txBody>
        </p:sp>
        <p:sp>
          <p:nvSpPr>
            <p:cNvPr id="65592" name="Rectangle 54">
              <a:extLst>
                <a:ext uri="{FF2B5EF4-FFF2-40B4-BE49-F238E27FC236}">
                  <a16:creationId xmlns:a16="http://schemas.microsoft.com/office/drawing/2014/main" id="{B36F41E4-CB71-C846-873D-1817D1F96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5" y="1212"/>
              <a:ext cx="1932" cy="72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5593" name="AutoShape 55">
              <a:extLst>
                <a:ext uri="{FF2B5EF4-FFF2-40B4-BE49-F238E27FC236}">
                  <a16:creationId xmlns:a16="http://schemas.microsoft.com/office/drawing/2014/main" id="{72FCDE32-11B8-5041-9A98-7D13EEB73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5" y="873"/>
              <a:ext cx="1118" cy="93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5594" name="Rectangle 56">
              <a:extLst>
                <a:ext uri="{FF2B5EF4-FFF2-40B4-BE49-F238E27FC236}">
                  <a16:creationId xmlns:a16="http://schemas.microsoft.com/office/drawing/2014/main" id="{2BA4DE92-06D8-5143-B762-659BDA10A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5" y="1212"/>
              <a:ext cx="1364" cy="59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" name="Rectangle 57">
              <a:extLst>
                <a:ext uri="{FF2B5EF4-FFF2-40B4-BE49-F238E27FC236}">
                  <a16:creationId xmlns:a16="http://schemas.microsoft.com/office/drawing/2014/main" id="{984B3871-A437-6C4F-AD5F-D75DD5801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" y="875"/>
              <a:ext cx="535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2400">
                  <a:solidFill>
                    <a:srgbClr val="790015"/>
                  </a:solidFill>
                  <a:latin typeface="Helvetica" charset="0"/>
                  <a:ea typeface="굴림" charset="0"/>
                </a:rPr>
                <a:t>   </a:t>
              </a:r>
              <a:r>
                <a:rPr lang="ko-KR" altLang="en-US" sz="2400">
                  <a:solidFill>
                    <a:srgbClr val="790015"/>
                  </a:solidFill>
                  <a:latin typeface="Helvetica" charset="0"/>
                  <a:ea typeface="굴림" charset="0"/>
                </a:rPr>
                <a:t>요셉</a:t>
              </a:r>
              <a:endParaRPr lang="en-US" altLang="ko-KR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65596" name="Line 58">
              <a:extLst>
                <a:ext uri="{FF2B5EF4-FFF2-40B4-BE49-F238E27FC236}">
                  <a16:creationId xmlns:a16="http://schemas.microsoft.com/office/drawing/2014/main" id="{FB0739F7-902D-634F-A2A3-DA5F68562A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5" y="1127"/>
              <a:ext cx="1" cy="744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7" name="Line 59">
              <a:extLst>
                <a:ext uri="{FF2B5EF4-FFF2-40B4-BE49-F238E27FC236}">
                  <a16:creationId xmlns:a16="http://schemas.microsoft.com/office/drawing/2014/main" id="{D68B9018-85A2-BC46-9919-C43FDF005E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3" y="1212"/>
              <a:ext cx="626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8" name="Rectangle 60">
              <a:extLst>
                <a:ext uri="{FF2B5EF4-FFF2-40B4-BE49-F238E27FC236}">
                  <a16:creationId xmlns:a16="http://schemas.microsoft.com/office/drawing/2014/main" id="{173CAA57-87E3-EA44-918E-922F840E08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" y="1467"/>
              <a:ext cx="1932" cy="7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5599" name="AutoShape 61">
              <a:extLst>
                <a:ext uri="{FF2B5EF4-FFF2-40B4-BE49-F238E27FC236}">
                  <a16:creationId xmlns:a16="http://schemas.microsoft.com/office/drawing/2014/main" id="{208199A8-D15D-274E-8C7A-DE031853C3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" y="1127"/>
              <a:ext cx="1118" cy="93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5600" name="Rectangle 62">
              <a:extLst>
                <a:ext uri="{FF2B5EF4-FFF2-40B4-BE49-F238E27FC236}">
                  <a16:creationId xmlns:a16="http://schemas.microsoft.com/office/drawing/2014/main" id="{9A2F39C0-8E1B-E74E-929C-21792249F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4" y="1467"/>
              <a:ext cx="1360" cy="595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7" name="Rectangle 63">
              <a:extLst>
                <a:ext uri="{FF2B5EF4-FFF2-40B4-BE49-F238E27FC236}">
                  <a16:creationId xmlns:a16="http://schemas.microsoft.com/office/drawing/2014/main" id="{2625A1DC-54F1-1A4C-A26D-E8D670092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" y="1129"/>
              <a:ext cx="535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2400">
                  <a:solidFill>
                    <a:srgbClr val="790015"/>
                  </a:solidFill>
                  <a:latin typeface="Helvetica" charset="0"/>
                  <a:ea typeface="굴림" charset="0"/>
                </a:rPr>
                <a:t>   </a:t>
              </a:r>
              <a:r>
                <a:rPr lang="ko-KR" altLang="en-US" sz="2400">
                  <a:solidFill>
                    <a:srgbClr val="790015"/>
                  </a:solidFill>
                  <a:latin typeface="Helvetica" charset="0"/>
                  <a:ea typeface="굴림" charset="0"/>
                </a:rPr>
                <a:t>모세</a:t>
              </a:r>
              <a:endParaRPr lang="en-US" altLang="ko-KR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65602" name="Line 64">
              <a:extLst>
                <a:ext uri="{FF2B5EF4-FFF2-40B4-BE49-F238E27FC236}">
                  <a16:creationId xmlns:a16="http://schemas.microsoft.com/office/drawing/2014/main" id="{2AA7CD10-1644-E24B-9788-1566523C60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9" y="1467"/>
              <a:ext cx="606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03" name="Rectangle 65">
              <a:extLst>
                <a:ext uri="{FF2B5EF4-FFF2-40B4-BE49-F238E27FC236}">
                  <a16:creationId xmlns:a16="http://schemas.microsoft.com/office/drawing/2014/main" id="{1C9CCD23-EC70-4742-9FE9-8B1232F92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9" y="1722"/>
              <a:ext cx="1932" cy="74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5604" name="AutoShape 66">
              <a:extLst>
                <a:ext uri="{FF2B5EF4-FFF2-40B4-BE49-F238E27FC236}">
                  <a16:creationId xmlns:a16="http://schemas.microsoft.com/office/drawing/2014/main" id="{C7DABEA2-CDF3-6E48-98AC-BDC749CCC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9" y="1403"/>
              <a:ext cx="1118" cy="93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5605" name="Rectangle 67">
              <a:extLst>
                <a:ext uri="{FF2B5EF4-FFF2-40B4-BE49-F238E27FC236}">
                  <a16:creationId xmlns:a16="http://schemas.microsoft.com/office/drawing/2014/main" id="{E46ADBEE-A1F8-D34D-B7AA-DFDCDD475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9" y="1722"/>
              <a:ext cx="1234" cy="61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8" name="Rectangle 68">
              <a:extLst>
                <a:ext uri="{FF2B5EF4-FFF2-40B4-BE49-F238E27FC236}">
                  <a16:creationId xmlns:a16="http://schemas.microsoft.com/office/drawing/2014/main" id="{7BB56E60-BCF2-FB44-BBE8-5A0CFA381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2" y="1405"/>
              <a:ext cx="91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2400">
                  <a:solidFill>
                    <a:srgbClr val="790015"/>
                  </a:solidFill>
                  <a:latin typeface="Helvetica" charset="0"/>
                  <a:ea typeface="굴림" charset="0"/>
                </a:rPr>
                <a:t>   </a:t>
              </a:r>
              <a:r>
                <a:rPr lang="ko-KR" altLang="en-US" sz="2400">
                  <a:solidFill>
                    <a:srgbClr val="790015"/>
                  </a:solidFill>
                  <a:latin typeface="Helvetica" charset="0"/>
                  <a:ea typeface="굴림" charset="0"/>
                </a:rPr>
                <a:t>여호수아</a:t>
              </a:r>
              <a:endParaRPr lang="en-US" altLang="ko-KR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65607" name="Line 69">
              <a:extLst>
                <a:ext uri="{FF2B5EF4-FFF2-40B4-BE49-F238E27FC236}">
                  <a16:creationId xmlns:a16="http://schemas.microsoft.com/office/drawing/2014/main" id="{07555B3A-E447-0845-934E-2DB63F93D0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9" y="1659"/>
              <a:ext cx="2" cy="74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08" name="Rectangle 70">
              <a:extLst>
                <a:ext uri="{FF2B5EF4-FFF2-40B4-BE49-F238E27FC236}">
                  <a16:creationId xmlns:a16="http://schemas.microsoft.com/office/drawing/2014/main" id="{B4C9BF9B-F2A5-8644-8F3E-EE1261D9B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" y="2011"/>
              <a:ext cx="1932" cy="74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5609" name="AutoShape 71">
              <a:extLst>
                <a:ext uri="{FF2B5EF4-FFF2-40B4-BE49-F238E27FC236}">
                  <a16:creationId xmlns:a16="http://schemas.microsoft.com/office/drawing/2014/main" id="{2FB390D2-32E9-B446-B752-9F7BBA719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" y="1659"/>
              <a:ext cx="1159" cy="933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5610" name="Rectangle 72">
              <a:extLst>
                <a:ext uri="{FF2B5EF4-FFF2-40B4-BE49-F238E27FC236}">
                  <a16:creationId xmlns:a16="http://schemas.microsoft.com/office/drawing/2014/main" id="{8E35F77D-1040-6444-BEDA-66A4B90EC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" y="2011"/>
              <a:ext cx="1366" cy="61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" name="Rectangle 73">
              <a:extLst>
                <a:ext uri="{FF2B5EF4-FFF2-40B4-BE49-F238E27FC236}">
                  <a16:creationId xmlns:a16="http://schemas.microsoft.com/office/drawing/2014/main" id="{9F380DC4-38AC-1B4A-9CBA-45EEF5E30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8" y="1661"/>
              <a:ext cx="91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2400">
                  <a:solidFill>
                    <a:srgbClr val="790015"/>
                  </a:solidFill>
                  <a:latin typeface="Helvetica" charset="0"/>
                  <a:ea typeface="굴림" charset="0"/>
                </a:rPr>
                <a:t>   </a:t>
              </a:r>
              <a:r>
                <a:rPr lang="ko-KR" altLang="en-US" sz="2400">
                  <a:solidFill>
                    <a:srgbClr val="790015"/>
                  </a:solidFill>
                  <a:latin typeface="Helvetica" charset="0"/>
                  <a:ea typeface="굴림" charset="0"/>
                </a:rPr>
                <a:t>사사시대</a:t>
              </a:r>
              <a:endParaRPr lang="en-US" altLang="ko-KR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65612" name="Line 74">
              <a:extLst>
                <a:ext uri="{FF2B5EF4-FFF2-40B4-BE49-F238E27FC236}">
                  <a16:creationId xmlns:a16="http://schemas.microsoft.com/office/drawing/2014/main" id="{7B2FFF11-71B9-6E42-9E66-9F7531D7F5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9" y="1948"/>
              <a:ext cx="1" cy="72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13" name="Rectangle 75">
              <a:extLst>
                <a:ext uri="{FF2B5EF4-FFF2-40B4-BE49-F238E27FC236}">
                  <a16:creationId xmlns:a16="http://schemas.microsoft.com/office/drawing/2014/main" id="{B8BF4FA4-7796-BD47-92F9-7423A3B42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6" y="2307"/>
              <a:ext cx="1931" cy="735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5614" name="AutoShape 76">
              <a:extLst>
                <a:ext uri="{FF2B5EF4-FFF2-40B4-BE49-F238E27FC236}">
                  <a16:creationId xmlns:a16="http://schemas.microsoft.com/office/drawing/2014/main" id="{8D0A3246-D41C-594B-A06B-F783AADED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6" y="1948"/>
              <a:ext cx="1180" cy="93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5615" name="Rectangle 77">
              <a:extLst>
                <a:ext uri="{FF2B5EF4-FFF2-40B4-BE49-F238E27FC236}">
                  <a16:creationId xmlns:a16="http://schemas.microsoft.com/office/drawing/2014/main" id="{AAF09C78-135A-7740-8A42-38B526AC46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6" y="2313"/>
              <a:ext cx="1326" cy="595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0" name="Rectangle 78">
              <a:extLst>
                <a:ext uri="{FF2B5EF4-FFF2-40B4-BE49-F238E27FC236}">
                  <a16:creationId xmlns:a16="http://schemas.microsoft.com/office/drawing/2014/main" id="{06100030-46F5-E345-89C5-D04CE7694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1" y="1950"/>
              <a:ext cx="91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2400">
                  <a:solidFill>
                    <a:srgbClr val="790015"/>
                  </a:solidFill>
                  <a:latin typeface="Helvetica" charset="0"/>
                  <a:ea typeface="굴림" charset="0"/>
                </a:rPr>
                <a:t>   </a:t>
              </a:r>
              <a:r>
                <a:rPr lang="ko-KR" altLang="en-US" sz="2400">
                  <a:solidFill>
                    <a:srgbClr val="790015"/>
                  </a:solidFill>
                  <a:latin typeface="Helvetica" charset="0"/>
                  <a:ea typeface="굴림" charset="0"/>
                </a:rPr>
                <a:t>왕정시대</a:t>
              </a:r>
              <a:endParaRPr lang="en-US" altLang="ko-KR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65617" name="Line 79">
              <a:extLst>
                <a:ext uri="{FF2B5EF4-FFF2-40B4-BE49-F238E27FC236}">
                  <a16:creationId xmlns:a16="http://schemas.microsoft.com/office/drawing/2014/main" id="{69F26530-E070-BA46-8788-40B121889E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6" y="2229"/>
              <a:ext cx="1" cy="74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18" name="Rectangle 80">
              <a:extLst>
                <a:ext uri="{FF2B5EF4-FFF2-40B4-BE49-F238E27FC236}">
                  <a16:creationId xmlns:a16="http://schemas.microsoft.com/office/drawing/2014/main" id="{2EA8660D-7B62-4945-ACCB-3D65A2574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581"/>
              <a:ext cx="1932" cy="74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5619" name="AutoShape 81">
              <a:extLst>
                <a:ext uri="{FF2B5EF4-FFF2-40B4-BE49-F238E27FC236}">
                  <a16:creationId xmlns:a16="http://schemas.microsoft.com/office/drawing/2014/main" id="{616EEB8D-EFC7-424F-8630-8DBE88541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229"/>
              <a:ext cx="1136" cy="95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5620" name="Rectangle 82">
              <a:extLst>
                <a:ext uri="{FF2B5EF4-FFF2-40B4-BE49-F238E27FC236}">
                  <a16:creationId xmlns:a16="http://schemas.microsoft.com/office/drawing/2014/main" id="{E495007D-6282-4347-B454-2BACAF8FE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581"/>
              <a:ext cx="1383" cy="61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1" name="Rectangle 83">
              <a:extLst>
                <a:ext uri="{FF2B5EF4-FFF2-40B4-BE49-F238E27FC236}">
                  <a16:creationId xmlns:a16="http://schemas.microsoft.com/office/drawing/2014/main" id="{EEEFF822-6ECD-7A46-8CF0-EC5052D62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7" y="2226"/>
              <a:ext cx="91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2400">
                  <a:solidFill>
                    <a:srgbClr val="790015"/>
                  </a:solidFill>
                  <a:latin typeface="Helvetica" charset="0"/>
                  <a:ea typeface="굴림" charset="0"/>
                </a:rPr>
                <a:t>   </a:t>
              </a:r>
              <a:r>
                <a:rPr lang="ko-KR" altLang="en-US" sz="2400">
                  <a:solidFill>
                    <a:srgbClr val="790015"/>
                  </a:solidFill>
                  <a:latin typeface="Helvetica" charset="0"/>
                  <a:ea typeface="굴림" charset="0"/>
                </a:rPr>
                <a:t>포로시대</a:t>
              </a:r>
              <a:endParaRPr lang="en-US" altLang="ko-KR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65622" name="Line 84">
              <a:extLst>
                <a:ext uri="{FF2B5EF4-FFF2-40B4-BE49-F238E27FC236}">
                  <a16:creationId xmlns:a16="http://schemas.microsoft.com/office/drawing/2014/main" id="{A913087F-A551-1D44-A23D-CD801D28FE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2518"/>
              <a:ext cx="1" cy="72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23" name="Line 85">
              <a:extLst>
                <a:ext uri="{FF2B5EF4-FFF2-40B4-BE49-F238E27FC236}">
                  <a16:creationId xmlns:a16="http://schemas.microsoft.com/office/drawing/2014/main" id="{20EE1BB5-3429-8542-9601-87365233D7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6" y="2581"/>
              <a:ext cx="606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24" name="Rectangle 86">
              <a:extLst>
                <a:ext uri="{FF2B5EF4-FFF2-40B4-BE49-F238E27FC236}">
                  <a16:creationId xmlns:a16="http://schemas.microsoft.com/office/drawing/2014/main" id="{FD6DA8C9-6543-154B-88E2-1738ABF05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1" y="2858"/>
              <a:ext cx="1931" cy="72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5625" name="AutoShape 87">
              <a:extLst>
                <a:ext uri="{FF2B5EF4-FFF2-40B4-BE49-F238E27FC236}">
                  <a16:creationId xmlns:a16="http://schemas.microsoft.com/office/drawing/2014/main" id="{C223AC75-00A4-DE46-AB00-C5449A413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1" y="2518"/>
              <a:ext cx="1117" cy="93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5626" name="Rectangle 88">
              <a:extLst>
                <a:ext uri="{FF2B5EF4-FFF2-40B4-BE49-F238E27FC236}">
                  <a16:creationId xmlns:a16="http://schemas.microsoft.com/office/drawing/2014/main" id="{9B904D14-C6E0-DC45-A091-2632FF542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1" y="2858"/>
              <a:ext cx="1363" cy="595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2" name="Rectangle 89">
              <a:extLst>
                <a:ext uri="{FF2B5EF4-FFF2-40B4-BE49-F238E27FC236}">
                  <a16:creationId xmlns:a16="http://schemas.microsoft.com/office/drawing/2014/main" id="{D6DF3679-9C52-284B-BD63-475F80206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5" y="2520"/>
              <a:ext cx="72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2400">
                  <a:solidFill>
                    <a:srgbClr val="790015"/>
                  </a:solidFill>
                  <a:latin typeface="Helvetica" charset="0"/>
                  <a:ea typeface="굴림" charset="0"/>
                </a:rPr>
                <a:t>   </a:t>
              </a:r>
              <a:r>
                <a:rPr lang="ko-KR" altLang="en-US" sz="2400">
                  <a:solidFill>
                    <a:srgbClr val="790015"/>
                  </a:solidFill>
                  <a:latin typeface="Helvetica" charset="0"/>
                  <a:ea typeface="굴림" charset="0"/>
                </a:rPr>
                <a:t>중간기</a:t>
              </a:r>
              <a:endParaRPr lang="en-US" altLang="ko-KR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65628" name="Line 90">
              <a:extLst>
                <a:ext uri="{FF2B5EF4-FFF2-40B4-BE49-F238E27FC236}">
                  <a16:creationId xmlns:a16="http://schemas.microsoft.com/office/drawing/2014/main" id="{EE709FAC-A72C-0C47-B61B-A22EF5238B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5" y="2794"/>
              <a:ext cx="6" cy="73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29" name="Line 91">
              <a:extLst>
                <a:ext uri="{FF2B5EF4-FFF2-40B4-BE49-F238E27FC236}">
                  <a16:creationId xmlns:a16="http://schemas.microsoft.com/office/drawing/2014/main" id="{50E58002-B5BA-564C-808B-590E93E46A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8" y="2858"/>
              <a:ext cx="606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30" name="Rectangle 92">
              <a:extLst>
                <a:ext uri="{FF2B5EF4-FFF2-40B4-BE49-F238E27FC236}">
                  <a16:creationId xmlns:a16="http://schemas.microsoft.com/office/drawing/2014/main" id="{E22DC024-134F-9046-BE8C-5591C401E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3189"/>
              <a:ext cx="1932" cy="7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5631" name="AutoShape 93">
              <a:extLst>
                <a:ext uri="{FF2B5EF4-FFF2-40B4-BE49-F238E27FC236}">
                  <a16:creationId xmlns:a16="http://schemas.microsoft.com/office/drawing/2014/main" id="{92087481-ECE4-AB4D-9664-7C64B83C8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2794"/>
              <a:ext cx="1118" cy="93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5632" name="Rectangle 94">
              <a:extLst>
                <a:ext uri="{FF2B5EF4-FFF2-40B4-BE49-F238E27FC236}">
                  <a16:creationId xmlns:a16="http://schemas.microsoft.com/office/drawing/2014/main" id="{A8780F45-0689-E84F-9E15-9AA4737E2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3221"/>
              <a:ext cx="1224" cy="59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grpSp>
          <p:nvGrpSpPr>
            <p:cNvPr id="65633" name="Group 95">
              <a:extLst>
                <a:ext uri="{FF2B5EF4-FFF2-40B4-BE49-F238E27FC236}">
                  <a16:creationId xmlns:a16="http://schemas.microsoft.com/office/drawing/2014/main" id="{8AEB0626-AED4-A44C-BC94-1934B6C535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2" y="2816"/>
              <a:ext cx="722" cy="362"/>
              <a:chOff x="3071" y="3101"/>
              <a:chExt cx="511" cy="230"/>
            </a:xfrm>
          </p:grpSpPr>
          <p:sp>
            <p:nvSpPr>
              <p:cNvPr id="13" name="Rectangle 96">
                <a:extLst>
                  <a:ext uri="{FF2B5EF4-FFF2-40B4-BE49-F238E27FC236}">
                    <a16:creationId xmlns:a16="http://schemas.microsoft.com/office/drawing/2014/main" id="{4F5F5B89-DE63-314A-9D77-C349F8011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1" y="3111"/>
                <a:ext cx="170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ko-KR" sz="3600">
                    <a:solidFill>
                      <a:schemeClr val="accent1"/>
                    </a:solidFill>
                    <a:latin typeface="Helvetica" charset="0"/>
                    <a:ea typeface="굴림" charset="0"/>
                  </a:rPr>
                  <a:t>   </a:t>
                </a:r>
                <a:endParaRPr lang="en-US" altLang="ko-KR" sz="48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</a:endParaRPr>
              </a:p>
            </p:txBody>
          </p:sp>
          <p:sp>
            <p:nvSpPr>
              <p:cNvPr id="14" name="Rectangle 97">
                <a:extLst>
                  <a:ext uri="{FF2B5EF4-FFF2-40B4-BE49-F238E27FC236}">
                    <a16:creationId xmlns:a16="http://schemas.microsoft.com/office/drawing/2014/main" id="{70244A0F-72A4-6245-A769-6D3EEB35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0" y="3101"/>
                <a:ext cx="412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3700">
                    <a:solidFill>
                      <a:schemeClr val="accent1"/>
                    </a:solidFill>
                    <a:latin typeface="Helvetica" charset="0"/>
                    <a:ea typeface="굴림" charset="0"/>
                  </a:rPr>
                  <a:t>예수</a:t>
                </a:r>
                <a:endParaRPr lang="en-US" altLang="ko-KR" sz="48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</a:endParaRPr>
              </a:p>
            </p:txBody>
          </p:sp>
        </p:grpSp>
        <p:sp>
          <p:nvSpPr>
            <p:cNvPr id="65634" name="Line 98">
              <a:extLst>
                <a:ext uri="{FF2B5EF4-FFF2-40B4-BE49-F238E27FC236}">
                  <a16:creationId xmlns:a16="http://schemas.microsoft.com/office/drawing/2014/main" id="{25B585EE-0370-D74D-B70C-7535FF672A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36" y="3113"/>
              <a:ext cx="2" cy="72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35" name="Line 99">
              <a:extLst>
                <a:ext uri="{FF2B5EF4-FFF2-40B4-BE49-F238E27FC236}">
                  <a16:creationId xmlns:a16="http://schemas.microsoft.com/office/drawing/2014/main" id="{E89F2552-8628-484B-8336-F03B2CC788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1" y="1403"/>
              <a:ext cx="2" cy="72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636" name="AutoShape 100">
            <a:extLst>
              <a:ext uri="{FF2B5EF4-FFF2-40B4-BE49-F238E27FC236}">
                <a16:creationId xmlns:a16="http://schemas.microsoft.com/office/drawing/2014/main" id="{A6B5F354-6C75-8A40-9DE8-3F5521E0F4B2}"/>
              </a:ext>
            </a:extLst>
          </p:cNvPr>
          <p:cNvSpPr>
            <a:spLocks noChangeArrowheads="1"/>
          </p:cNvSpPr>
          <p:nvPr/>
        </p:nvSpPr>
        <p:spPr bwMode="auto">
          <a:xfrm rot="2414515">
            <a:off x="0" y="3173413"/>
            <a:ext cx="6562725" cy="1236662"/>
          </a:xfrm>
          <a:custGeom>
            <a:avLst/>
            <a:gdLst>
              <a:gd name="T0" fmla="*/ 4922044 w 21600"/>
              <a:gd name="T1" fmla="*/ 0 h 21600"/>
              <a:gd name="T2" fmla="*/ 0 w 21600"/>
              <a:gd name="T3" fmla="*/ 618331 h 21600"/>
              <a:gd name="T4" fmla="*/ 4922044 w 21600"/>
              <a:gd name="T5" fmla="*/ 1236662 h 21600"/>
              <a:gd name="T6" fmla="*/ 6562725 w 21600"/>
              <a:gd name="T7" fmla="*/ 61833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50000">
                <a:srgbClr val="FF0000"/>
              </a:gs>
              <a:gs pos="100000">
                <a:srgbClr val="000000"/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ObliqueBottomRight">
              <a:rot lat="1500000" lon="24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  <a:contourClr>
              <a:srgbClr val="00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5637" name="Rectangle 101">
            <a:extLst>
              <a:ext uri="{FF2B5EF4-FFF2-40B4-BE49-F238E27FC236}">
                <a16:creationId xmlns:a16="http://schemas.microsoft.com/office/drawing/2014/main" id="{2C2E6339-7EAA-CB40-8953-57FE71949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sp>
        <p:nvSpPr>
          <p:cNvPr id="65638" name="Text Box 102">
            <a:extLst>
              <a:ext uri="{FF2B5EF4-FFF2-40B4-BE49-F238E27FC236}">
                <a16:creationId xmlns:a16="http://schemas.microsoft.com/office/drawing/2014/main" id="{B616483B-7FC0-034C-8325-FD72B0368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</p:spTree>
  </p:cSld>
  <p:clrMapOvr>
    <a:masterClrMapping/>
  </p:clrMapOvr>
  <p:transition advClick="0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65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65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>
            <a:extLst>
              <a:ext uri="{FF2B5EF4-FFF2-40B4-BE49-F238E27FC236}">
                <a16:creationId xmlns:a16="http://schemas.microsoft.com/office/drawing/2014/main" id="{E5494C28-6CF0-1444-845B-C3B1A727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3">
            <a:extLst>
              <a:ext uri="{FF2B5EF4-FFF2-40B4-BE49-F238E27FC236}">
                <a16:creationId xmlns:a16="http://schemas.microsoft.com/office/drawing/2014/main" id="{5848D997-8265-A04E-8CFC-C3DE7D343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66564" name="AutoShape 4">
            <a:extLst>
              <a:ext uri="{FF2B5EF4-FFF2-40B4-BE49-F238E27FC236}">
                <a16:creationId xmlns:a16="http://schemas.microsoft.com/office/drawing/2014/main" id="{8A9253B5-68DC-974E-91F5-D5038F830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F40AF696-CF1B-244E-AC17-932ADD582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6566" name="Line 6">
            <a:extLst>
              <a:ext uri="{FF2B5EF4-FFF2-40B4-BE49-F238E27FC236}">
                <a16:creationId xmlns:a16="http://schemas.microsoft.com/office/drawing/2014/main" id="{CC8CAD3A-23AE-AD4F-83EB-92D10310978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6567" name="Line 7">
            <a:extLst>
              <a:ext uri="{FF2B5EF4-FFF2-40B4-BE49-F238E27FC236}">
                <a16:creationId xmlns:a16="http://schemas.microsoft.com/office/drawing/2014/main" id="{C01BE4CA-02E4-294A-8E7D-0F061AEE66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6568" name="Line 8">
            <a:extLst>
              <a:ext uri="{FF2B5EF4-FFF2-40B4-BE49-F238E27FC236}">
                <a16:creationId xmlns:a16="http://schemas.microsoft.com/office/drawing/2014/main" id="{FCA89ED5-55F5-4443-81E1-DF78B1CD655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6569" name="Line 9">
            <a:extLst>
              <a:ext uri="{FF2B5EF4-FFF2-40B4-BE49-F238E27FC236}">
                <a16:creationId xmlns:a16="http://schemas.microsoft.com/office/drawing/2014/main" id="{A5AD1B1F-901E-E045-992B-2A2BE8FF372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6570" name="Line 10">
            <a:extLst>
              <a:ext uri="{FF2B5EF4-FFF2-40B4-BE49-F238E27FC236}">
                <a16:creationId xmlns:a16="http://schemas.microsoft.com/office/drawing/2014/main" id="{F42FD9FE-8583-A14F-B64F-38FC21788FF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6571" name="Rectangle 11">
            <a:extLst>
              <a:ext uri="{FF2B5EF4-FFF2-40B4-BE49-F238E27FC236}">
                <a16:creationId xmlns:a16="http://schemas.microsoft.com/office/drawing/2014/main" id="{D3CB9D15-B9D6-7D44-BC25-D51C77B20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4810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복음서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6572" name="Rectangle 12">
            <a:extLst>
              <a:ext uri="{FF2B5EF4-FFF2-40B4-BE49-F238E27FC236}">
                <a16:creationId xmlns:a16="http://schemas.microsoft.com/office/drawing/2014/main" id="{2CB60582-180F-9044-B408-58D2D89D7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810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사도행전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6573" name="Rectangle 13">
            <a:extLst>
              <a:ext uri="{FF2B5EF4-FFF2-40B4-BE49-F238E27FC236}">
                <a16:creationId xmlns:a16="http://schemas.microsoft.com/office/drawing/2014/main" id="{6A54F683-5874-FE4C-AFA7-49521674D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서신서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6574" name="Rectangle 14">
            <a:extLst>
              <a:ext uri="{FF2B5EF4-FFF2-40B4-BE49-F238E27FC236}">
                <a16:creationId xmlns:a16="http://schemas.microsoft.com/office/drawing/2014/main" id="{2BE15FF9-2B46-BB44-AB34-53710C25B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계시록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6575" name="Rectangle 15">
            <a:extLst>
              <a:ext uri="{FF2B5EF4-FFF2-40B4-BE49-F238E27FC236}">
                <a16:creationId xmlns:a16="http://schemas.microsoft.com/office/drawing/2014/main" id="{B0B28C65-F1AC-0A4B-897C-5D08CCE6F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66576" name="Rectangle 16">
            <a:extLst>
              <a:ext uri="{FF2B5EF4-FFF2-40B4-BE49-F238E27FC236}">
                <a16:creationId xmlns:a16="http://schemas.microsoft.com/office/drawing/2014/main" id="{DFED233C-DB33-D74A-AD8D-EB1F0E7D5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십자가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6577" name="Rectangle 17">
            <a:extLst>
              <a:ext uri="{FF2B5EF4-FFF2-40B4-BE49-F238E27FC236}">
                <a16:creationId xmlns:a16="http://schemas.microsoft.com/office/drawing/2014/main" id="{C63A28E2-2FD9-EE41-8BBF-5EBC744C6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6578" name="Rectangle 18">
            <a:extLst>
              <a:ext uri="{FF2B5EF4-FFF2-40B4-BE49-F238E27FC236}">
                <a16:creationId xmlns:a16="http://schemas.microsoft.com/office/drawing/2014/main" id="{D8817D70-AFE9-AA4F-879C-4F645E4A0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교회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6579" name="Line 19">
            <a:extLst>
              <a:ext uri="{FF2B5EF4-FFF2-40B4-BE49-F238E27FC236}">
                <a16:creationId xmlns:a16="http://schemas.microsoft.com/office/drawing/2014/main" id="{3A303035-F53B-D541-BD9A-988A19C998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6580" name="Line 20">
            <a:extLst>
              <a:ext uri="{FF2B5EF4-FFF2-40B4-BE49-F238E27FC236}">
                <a16:creationId xmlns:a16="http://schemas.microsoft.com/office/drawing/2014/main" id="{CFB0AAC2-12C2-D14A-BA1A-B10894BC5C6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6581" name="Rectangle 21">
            <a:extLst>
              <a:ext uri="{FF2B5EF4-FFF2-40B4-BE49-F238E27FC236}">
                <a16:creationId xmlns:a16="http://schemas.microsoft.com/office/drawing/2014/main" id="{0513A51F-6845-2648-9388-ADF20B497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6582" name="Rectangle 22">
            <a:extLst>
              <a:ext uri="{FF2B5EF4-FFF2-40B4-BE49-F238E27FC236}">
                <a16:creationId xmlns:a16="http://schemas.microsoft.com/office/drawing/2014/main" id="{E8F6DC05-E8A4-3441-AFCD-A14F0AA30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6583" name="Rectangle 23">
            <a:extLst>
              <a:ext uri="{FF2B5EF4-FFF2-40B4-BE49-F238E27FC236}">
                <a16:creationId xmlns:a16="http://schemas.microsoft.com/office/drawing/2014/main" id="{E51651BD-341F-4040-9D9D-EDFED8A7B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6584" name="Text Box 24">
            <a:extLst>
              <a:ext uri="{FF2B5EF4-FFF2-40B4-BE49-F238E27FC236}">
                <a16:creationId xmlns:a16="http://schemas.microsoft.com/office/drawing/2014/main" id="{6FA0B74B-901D-7C4F-81F1-A14AC2F1D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3" y="5246688"/>
            <a:ext cx="7442200" cy="946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800">
                <a:solidFill>
                  <a:schemeClr val="hlink"/>
                </a:solidFill>
                <a:latin typeface="Comic Sans MS" charset="0"/>
                <a:ea typeface="굴림" charset="0"/>
              </a:rPr>
              <a:t>겟세마네</a:t>
            </a:r>
            <a:r>
              <a:rPr lang="en-US" altLang="ko-KR" sz="2800">
                <a:solidFill>
                  <a:schemeClr val="hlink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chemeClr val="hlink"/>
                </a:solidFill>
                <a:latin typeface="Comic Sans MS" charset="0"/>
                <a:ea typeface="굴림" charset="0"/>
              </a:rPr>
              <a:t>동산</a:t>
            </a:r>
            <a:r>
              <a:rPr lang="en-US" altLang="ko-KR" sz="2800">
                <a:solidFill>
                  <a:schemeClr val="hlink"/>
                </a:solidFill>
                <a:latin typeface="Comic Sans MS" charset="0"/>
                <a:ea typeface="굴림" charset="0"/>
              </a:rPr>
              <a:t>,                         </a:t>
            </a:r>
            <a:r>
              <a:rPr lang="ko-KR" altLang="en-US" sz="2800">
                <a:solidFill>
                  <a:schemeClr val="hlink"/>
                </a:solidFill>
                <a:latin typeface="Comic Sans MS" charset="0"/>
                <a:ea typeface="굴림" charset="0"/>
              </a:rPr>
              <a:t>예루살렘</a:t>
            </a:r>
            <a:r>
              <a:rPr lang="en-US" altLang="ko-KR" sz="2800">
                <a:solidFill>
                  <a:schemeClr val="hlink"/>
                </a:solidFill>
                <a:latin typeface="Comic Sans MS" charset="0"/>
                <a:ea typeface="굴림" charset="0"/>
              </a:rPr>
              <a:t>, </a:t>
            </a:r>
            <a:r>
              <a:rPr lang="ko-KR" altLang="en-US" sz="2800">
                <a:solidFill>
                  <a:schemeClr val="hlink"/>
                </a:solidFill>
                <a:latin typeface="Comic Sans MS" charset="0"/>
                <a:ea typeface="굴림" charset="0"/>
              </a:rPr>
              <a:t>감람산</a:t>
            </a:r>
            <a:endParaRPr lang="en-US" altLang="ko-KR" sz="2800">
              <a:solidFill>
                <a:schemeClr val="hlink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6585" name="Text Box 25">
            <a:extLst>
              <a:ext uri="{FF2B5EF4-FFF2-40B4-BE49-F238E27FC236}">
                <a16:creationId xmlns:a16="http://schemas.microsoft.com/office/drawing/2014/main" id="{9D093CE1-2A6D-1141-AA2E-F00DEEFD0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313" y="1243013"/>
            <a:ext cx="5816600" cy="18748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1700">
                <a:solidFill>
                  <a:schemeClr val="hlink"/>
                </a:solidFill>
                <a:latin typeface="Helvetica" charset="0"/>
                <a:ea typeface="굴림" charset="0"/>
              </a:rPr>
              <a:t>그래서</a:t>
            </a:r>
            <a:r>
              <a:rPr lang="en-US" altLang="ko-KR" sz="11700">
                <a:solidFill>
                  <a:schemeClr val="hlink"/>
                </a:solidFill>
                <a:latin typeface="Helvetica" charset="0"/>
                <a:ea typeface="굴림" charset="0"/>
              </a:rPr>
              <a:t>?</a:t>
            </a:r>
          </a:p>
        </p:txBody>
      </p:sp>
      <p:sp>
        <p:nvSpPr>
          <p:cNvPr id="66586" name="Rectangle 26">
            <a:extLst>
              <a:ext uri="{FF2B5EF4-FFF2-40B4-BE49-F238E27FC236}">
                <a16:creationId xmlns:a16="http://schemas.microsoft.com/office/drawing/2014/main" id="{56F8EB80-E1E2-E546-92E4-BD6E1CF16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6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84" grpId="0" autoUpdateAnimBg="0"/>
      <p:bldP spid="66585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>
            <a:extLst>
              <a:ext uri="{FF2B5EF4-FFF2-40B4-BE49-F238E27FC236}">
                <a16:creationId xmlns:a16="http://schemas.microsoft.com/office/drawing/2014/main" id="{EF39539B-E453-6E46-A846-0163097EB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>
            <a:extLst>
              <a:ext uri="{FF2B5EF4-FFF2-40B4-BE49-F238E27FC236}">
                <a16:creationId xmlns:a16="http://schemas.microsoft.com/office/drawing/2014/main" id="{0BC97B5A-0BB5-EC4F-AB04-36D5C14C6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67588" name="Rectangle 4">
            <a:extLst>
              <a:ext uri="{FF2B5EF4-FFF2-40B4-BE49-F238E27FC236}">
                <a16:creationId xmlns:a16="http://schemas.microsoft.com/office/drawing/2014/main" id="{AFB2EE0A-D4AF-184F-8693-65867546B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482600"/>
            <a:ext cx="8002587" cy="58832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7589" name="AutoShape 5">
            <a:extLst>
              <a:ext uri="{FF2B5EF4-FFF2-40B4-BE49-F238E27FC236}">
                <a16:creationId xmlns:a16="http://schemas.microsoft.com/office/drawing/2014/main" id="{181E27C2-0432-8C49-9F5E-67CFECA05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7590" name="Rectangle 6">
            <a:extLst>
              <a:ext uri="{FF2B5EF4-FFF2-40B4-BE49-F238E27FC236}">
                <a16:creationId xmlns:a16="http://schemas.microsoft.com/office/drawing/2014/main" id="{E0B26A0B-89BD-CE4A-B6C8-461AF7289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7591" name="Line 7">
            <a:extLst>
              <a:ext uri="{FF2B5EF4-FFF2-40B4-BE49-F238E27FC236}">
                <a16:creationId xmlns:a16="http://schemas.microsoft.com/office/drawing/2014/main" id="{C161F871-702C-1A4F-9008-579E7F98F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7592" name="Line 8">
            <a:extLst>
              <a:ext uri="{FF2B5EF4-FFF2-40B4-BE49-F238E27FC236}">
                <a16:creationId xmlns:a16="http://schemas.microsoft.com/office/drawing/2014/main" id="{0FB740F1-7E37-7746-BD32-375B7E9D2C4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7593" name="Line 9">
            <a:extLst>
              <a:ext uri="{FF2B5EF4-FFF2-40B4-BE49-F238E27FC236}">
                <a16:creationId xmlns:a16="http://schemas.microsoft.com/office/drawing/2014/main" id="{4D715E5F-2236-E244-9918-71416DDE522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7594" name="Line 10">
            <a:extLst>
              <a:ext uri="{FF2B5EF4-FFF2-40B4-BE49-F238E27FC236}">
                <a16:creationId xmlns:a16="http://schemas.microsoft.com/office/drawing/2014/main" id="{60CE600A-6CEC-AA4F-B359-96F1DE10B4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7595" name="Line 11">
            <a:extLst>
              <a:ext uri="{FF2B5EF4-FFF2-40B4-BE49-F238E27FC236}">
                <a16:creationId xmlns:a16="http://schemas.microsoft.com/office/drawing/2014/main" id="{53B6C91E-12A1-0B4C-A657-485DB48268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7596" name="Rectangle 12">
            <a:extLst>
              <a:ext uri="{FF2B5EF4-FFF2-40B4-BE49-F238E27FC236}">
                <a16:creationId xmlns:a16="http://schemas.microsoft.com/office/drawing/2014/main" id="{0EB1CCE5-2DF8-5E49-81FD-8CD90D968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4810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복음서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7597" name="Rectangle 13">
            <a:extLst>
              <a:ext uri="{FF2B5EF4-FFF2-40B4-BE49-F238E27FC236}">
                <a16:creationId xmlns:a16="http://schemas.microsoft.com/office/drawing/2014/main" id="{84D9D41E-7288-2942-A14E-CE8F7DE35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810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사도행전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7598" name="Rectangle 14">
            <a:extLst>
              <a:ext uri="{FF2B5EF4-FFF2-40B4-BE49-F238E27FC236}">
                <a16:creationId xmlns:a16="http://schemas.microsoft.com/office/drawing/2014/main" id="{2B7C455D-E3BC-D54D-A336-B5CC39BD2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서신서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7599" name="Rectangle 15">
            <a:extLst>
              <a:ext uri="{FF2B5EF4-FFF2-40B4-BE49-F238E27FC236}">
                <a16:creationId xmlns:a16="http://schemas.microsoft.com/office/drawing/2014/main" id="{0565A6F1-F398-2A40-80BA-06C42E410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계시록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7600" name="Rectangle 16">
            <a:extLst>
              <a:ext uri="{FF2B5EF4-FFF2-40B4-BE49-F238E27FC236}">
                <a16:creationId xmlns:a16="http://schemas.microsoft.com/office/drawing/2014/main" id="{54F36058-AC56-3E4E-A79B-94A453EEB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67601" name="Rectangle 17">
            <a:extLst>
              <a:ext uri="{FF2B5EF4-FFF2-40B4-BE49-F238E27FC236}">
                <a16:creationId xmlns:a16="http://schemas.microsoft.com/office/drawing/2014/main" id="{C7D45757-B3DF-6D49-9F7B-56F6441A8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십자가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7602" name="Rectangle 18">
            <a:extLst>
              <a:ext uri="{FF2B5EF4-FFF2-40B4-BE49-F238E27FC236}">
                <a16:creationId xmlns:a16="http://schemas.microsoft.com/office/drawing/2014/main" id="{CC368C75-227A-8B4C-A09F-02FF497C6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7603" name="Rectangle 19">
            <a:extLst>
              <a:ext uri="{FF2B5EF4-FFF2-40B4-BE49-F238E27FC236}">
                <a16:creationId xmlns:a16="http://schemas.microsoft.com/office/drawing/2014/main" id="{1DA32F14-9C24-8C42-B95A-89A4BA0E8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교회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7604" name="Line 20">
            <a:extLst>
              <a:ext uri="{FF2B5EF4-FFF2-40B4-BE49-F238E27FC236}">
                <a16:creationId xmlns:a16="http://schemas.microsoft.com/office/drawing/2014/main" id="{1D09A703-1D80-7A47-AF4C-95AA2DCBDC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7605" name="Line 21">
            <a:extLst>
              <a:ext uri="{FF2B5EF4-FFF2-40B4-BE49-F238E27FC236}">
                <a16:creationId xmlns:a16="http://schemas.microsoft.com/office/drawing/2014/main" id="{398A1BA4-E653-C34B-BEF6-BACAFAAB1B5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7606" name="Rectangle 22">
            <a:extLst>
              <a:ext uri="{FF2B5EF4-FFF2-40B4-BE49-F238E27FC236}">
                <a16:creationId xmlns:a16="http://schemas.microsoft.com/office/drawing/2014/main" id="{25DE052F-8120-EE41-9C31-42E75B204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7607" name="Rectangle 23">
            <a:extLst>
              <a:ext uri="{FF2B5EF4-FFF2-40B4-BE49-F238E27FC236}">
                <a16:creationId xmlns:a16="http://schemas.microsoft.com/office/drawing/2014/main" id="{263105E7-AEAC-E940-8AE4-01280BADE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7608" name="Rectangle 24">
            <a:extLst>
              <a:ext uri="{FF2B5EF4-FFF2-40B4-BE49-F238E27FC236}">
                <a16:creationId xmlns:a16="http://schemas.microsoft.com/office/drawing/2014/main" id="{4FB914F7-F576-AA4A-8880-F01091271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7609" name="Text Box 25">
            <a:extLst>
              <a:ext uri="{FF2B5EF4-FFF2-40B4-BE49-F238E27FC236}">
                <a16:creationId xmlns:a16="http://schemas.microsoft.com/office/drawing/2014/main" id="{8BA8D296-FE52-B147-B5A5-288E535DE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47700"/>
            <a:ext cx="7280275" cy="43592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“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…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예수께서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비로서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전파하여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가라사대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: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‘회개하라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, </a:t>
            </a:r>
            <a:r>
              <a:rPr lang="ko-KR" altLang="en-US" sz="4000">
                <a:solidFill>
                  <a:srgbClr val="00FFFF"/>
                </a:solidFill>
                <a:latin typeface="Helvetica" pitchFamily="2" charset="0"/>
              </a:rPr>
              <a:t>천국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이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가까왔느니라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…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예수께서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온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갈릴리에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두루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다니사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저희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회당에서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가르치시며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rgbClr val="00FFFF"/>
                </a:solidFill>
                <a:latin typeface="Helvetica" pitchFamily="2" charset="0"/>
              </a:rPr>
              <a:t>천국</a:t>
            </a:r>
            <a:r>
              <a:rPr lang="en-US" altLang="ko-KR" sz="4000">
                <a:solidFill>
                  <a:srgbClr val="00FFFF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rgbClr val="00FFFF"/>
                </a:solidFill>
                <a:latin typeface="Helvetica" pitchFamily="2" charset="0"/>
              </a:rPr>
              <a:t>복음</a:t>
            </a:r>
            <a:r>
              <a:rPr lang="en-US" altLang="ko-KR" sz="4000">
                <a:solidFill>
                  <a:srgbClr val="00FFFF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을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전파하시며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…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’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”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                 	                 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마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4:17,23</a:t>
            </a:r>
          </a:p>
        </p:txBody>
      </p:sp>
      <p:sp>
        <p:nvSpPr>
          <p:cNvPr id="67610" name="Rectangle 26">
            <a:extLst>
              <a:ext uri="{FF2B5EF4-FFF2-40B4-BE49-F238E27FC236}">
                <a16:creationId xmlns:a16="http://schemas.microsoft.com/office/drawing/2014/main" id="{1381CB73-4A58-594E-A703-D5E40FFCF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</p:spTree>
  </p:cSld>
  <p:clrMapOvr>
    <a:masterClrMapping/>
  </p:clrMapOvr>
  <p:transition>
    <p:wheel spokes="0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>
            <a:extLst>
              <a:ext uri="{FF2B5EF4-FFF2-40B4-BE49-F238E27FC236}">
                <a16:creationId xmlns:a16="http://schemas.microsoft.com/office/drawing/2014/main" id="{AC32BA0A-67DA-FB41-9D23-362891150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>
            <a:extLst>
              <a:ext uri="{FF2B5EF4-FFF2-40B4-BE49-F238E27FC236}">
                <a16:creationId xmlns:a16="http://schemas.microsoft.com/office/drawing/2014/main" id="{242192C7-AB8E-DE4E-8AB0-13812136C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68612" name="Rectangle 4">
            <a:extLst>
              <a:ext uri="{FF2B5EF4-FFF2-40B4-BE49-F238E27FC236}">
                <a16:creationId xmlns:a16="http://schemas.microsoft.com/office/drawing/2014/main" id="{9F4276A3-78D4-004B-B1BF-C8BAB31B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482600"/>
            <a:ext cx="8002587" cy="58832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8613" name="AutoShape 5">
            <a:extLst>
              <a:ext uri="{FF2B5EF4-FFF2-40B4-BE49-F238E27FC236}">
                <a16:creationId xmlns:a16="http://schemas.microsoft.com/office/drawing/2014/main" id="{AF8339C0-D65C-C544-81EA-9E8B7E3E5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8614" name="Rectangle 6">
            <a:extLst>
              <a:ext uri="{FF2B5EF4-FFF2-40B4-BE49-F238E27FC236}">
                <a16:creationId xmlns:a16="http://schemas.microsoft.com/office/drawing/2014/main" id="{C4F06977-E1DC-7942-B9DA-65E2912BB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8615" name="Line 7">
            <a:extLst>
              <a:ext uri="{FF2B5EF4-FFF2-40B4-BE49-F238E27FC236}">
                <a16:creationId xmlns:a16="http://schemas.microsoft.com/office/drawing/2014/main" id="{4B966990-DF84-0E47-9558-662E4339878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8616" name="Line 8">
            <a:extLst>
              <a:ext uri="{FF2B5EF4-FFF2-40B4-BE49-F238E27FC236}">
                <a16:creationId xmlns:a16="http://schemas.microsoft.com/office/drawing/2014/main" id="{F8B37288-5A08-2646-8B32-DBCC35024A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8617" name="Line 9">
            <a:extLst>
              <a:ext uri="{FF2B5EF4-FFF2-40B4-BE49-F238E27FC236}">
                <a16:creationId xmlns:a16="http://schemas.microsoft.com/office/drawing/2014/main" id="{11F8D3D6-12B5-F543-8345-3880047DC2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8618" name="Line 10">
            <a:extLst>
              <a:ext uri="{FF2B5EF4-FFF2-40B4-BE49-F238E27FC236}">
                <a16:creationId xmlns:a16="http://schemas.microsoft.com/office/drawing/2014/main" id="{FCB08425-A01F-CB4A-9128-175E6AC002D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8619" name="Line 11">
            <a:extLst>
              <a:ext uri="{FF2B5EF4-FFF2-40B4-BE49-F238E27FC236}">
                <a16:creationId xmlns:a16="http://schemas.microsoft.com/office/drawing/2014/main" id="{862FEDEF-726A-9541-AE00-188CE74AE9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8620" name="Rectangle 12">
            <a:extLst>
              <a:ext uri="{FF2B5EF4-FFF2-40B4-BE49-F238E27FC236}">
                <a16:creationId xmlns:a16="http://schemas.microsoft.com/office/drawing/2014/main" id="{5DAB14DA-76AB-0849-809F-FAA1D591A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4810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복음서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8621" name="Rectangle 13">
            <a:extLst>
              <a:ext uri="{FF2B5EF4-FFF2-40B4-BE49-F238E27FC236}">
                <a16:creationId xmlns:a16="http://schemas.microsoft.com/office/drawing/2014/main" id="{9D10398D-67B4-6949-9278-58A544464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810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사도행전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8622" name="Rectangle 14">
            <a:extLst>
              <a:ext uri="{FF2B5EF4-FFF2-40B4-BE49-F238E27FC236}">
                <a16:creationId xmlns:a16="http://schemas.microsoft.com/office/drawing/2014/main" id="{90487237-49FE-154D-8120-8C87738AA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서신서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8623" name="Rectangle 15">
            <a:extLst>
              <a:ext uri="{FF2B5EF4-FFF2-40B4-BE49-F238E27FC236}">
                <a16:creationId xmlns:a16="http://schemas.microsoft.com/office/drawing/2014/main" id="{6B234DBE-C1F5-B844-81ED-E6CD9A8F8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계시록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8624" name="Rectangle 16">
            <a:extLst>
              <a:ext uri="{FF2B5EF4-FFF2-40B4-BE49-F238E27FC236}">
                <a16:creationId xmlns:a16="http://schemas.microsoft.com/office/drawing/2014/main" id="{9610F593-CF72-0F47-885E-259B9C869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68625" name="Rectangle 17">
            <a:extLst>
              <a:ext uri="{FF2B5EF4-FFF2-40B4-BE49-F238E27FC236}">
                <a16:creationId xmlns:a16="http://schemas.microsoft.com/office/drawing/2014/main" id="{9271A242-AE29-EC4D-9AD9-9BE84BDFD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십자가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8626" name="Rectangle 18">
            <a:extLst>
              <a:ext uri="{FF2B5EF4-FFF2-40B4-BE49-F238E27FC236}">
                <a16:creationId xmlns:a16="http://schemas.microsoft.com/office/drawing/2014/main" id="{0B2019A3-90B6-B14D-A881-64BAEF037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8627" name="Rectangle 19">
            <a:extLst>
              <a:ext uri="{FF2B5EF4-FFF2-40B4-BE49-F238E27FC236}">
                <a16:creationId xmlns:a16="http://schemas.microsoft.com/office/drawing/2014/main" id="{B1C6B9E5-EA11-A64C-921F-A7B37A2F3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교회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8628" name="Line 20">
            <a:extLst>
              <a:ext uri="{FF2B5EF4-FFF2-40B4-BE49-F238E27FC236}">
                <a16:creationId xmlns:a16="http://schemas.microsoft.com/office/drawing/2014/main" id="{91F700E7-88DD-7746-A7DA-7EDFF7B40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8629" name="Line 21">
            <a:extLst>
              <a:ext uri="{FF2B5EF4-FFF2-40B4-BE49-F238E27FC236}">
                <a16:creationId xmlns:a16="http://schemas.microsoft.com/office/drawing/2014/main" id="{52E47693-A918-2643-BB66-B355F89073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8630" name="Rectangle 22">
            <a:extLst>
              <a:ext uri="{FF2B5EF4-FFF2-40B4-BE49-F238E27FC236}">
                <a16:creationId xmlns:a16="http://schemas.microsoft.com/office/drawing/2014/main" id="{981BEC90-C4AA-3B42-973D-3112268C1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8631" name="Rectangle 23">
            <a:extLst>
              <a:ext uri="{FF2B5EF4-FFF2-40B4-BE49-F238E27FC236}">
                <a16:creationId xmlns:a16="http://schemas.microsoft.com/office/drawing/2014/main" id="{C874A998-7E8A-F24C-A198-3CFE5EC19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8632" name="Rectangle 24">
            <a:extLst>
              <a:ext uri="{FF2B5EF4-FFF2-40B4-BE49-F238E27FC236}">
                <a16:creationId xmlns:a16="http://schemas.microsoft.com/office/drawing/2014/main" id="{86468630-473D-E94E-A886-9E24E083E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8633" name="Text Box 25">
            <a:extLst>
              <a:ext uri="{FF2B5EF4-FFF2-40B4-BE49-F238E27FC236}">
                <a16:creationId xmlns:a16="http://schemas.microsoft.com/office/drawing/2014/main" id="{A5C7E204-AB6C-AB46-8FF0-203B0EEAE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550" y="1465263"/>
            <a:ext cx="6351588" cy="31400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“너희는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먼저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rgbClr val="00FFFF"/>
                </a:solidFill>
                <a:latin typeface="Helvetica" pitchFamily="2" charset="0"/>
              </a:rPr>
              <a:t>그의</a:t>
            </a:r>
            <a:r>
              <a:rPr lang="en-US" altLang="ko-KR" sz="4000">
                <a:solidFill>
                  <a:srgbClr val="00FFFF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rgbClr val="00FFFF"/>
                </a:solidFill>
                <a:latin typeface="Helvetica" pitchFamily="2" charset="0"/>
              </a:rPr>
              <a:t>나라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와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그의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의를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구하라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그리하면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이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모든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것을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너희에게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더하시리라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.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”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                   		            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마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6:33</a:t>
            </a:r>
          </a:p>
        </p:txBody>
      </p:sp>
      <p:sp>
        <p:nvSpPr>
          <p:cNvPr id="68634" name="Rectangle 26">
            <a:extLst>
              <a:ext uri="{FF2B5EF4-FFF2-40B4-BE49-F238E27FC236}">
                <a16:creationId xmlns:a16="http://schemas.microsoft.com/office/drawing/2014/main" id="{E3CDD06A-5346-B64E-AF70-ED7B4B41D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</p:spTree>
  </p:cSld>
  <p:clrMapOvr>
    <a:masterClrMapping/>
  </p:clrMapOvr>
  <p:transition>
    <p:wheel spokes="0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>
            <a:extLst>
              <a:ext uri="{FF2B5EF4-FFF2-40B4-BE49-F238E27FC236}">
                <a16:creationId xmlns:a16="http://schemas.microsoft.com/office/drawing/2014/main" id="{DC852CDF-4F55-E64C-98DB-2BC41EF7E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3">
            <a:extLst>
              <a:ext uri="{FF2B5EF4-FFF2-40B4-BE49-F238E27FC236}">
                <a16:creationId xmlns:a16="http://schemas.microsoft.com/office/drawing/2014/main" id="{533A8D58-A746-BF4E-8885-7EAC21027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69636" name="Rectangle 4">
            <a:extLst>
              <a:ext uri="{FF2B5EF4-FFF2-40B4-BE49-F238E27FC236}">
                <a16:creationId xmlns:a16="http://schemas.microsoft.com/office/drawing/2014/main" id="{6813AD8C-394A-494A-8133-6DD9C934D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482600"/>
            <a:ext cx="8002587" cy="58832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9637" name="AutoShape 5">
            <a:extLst>
              <a:ext uri="{FF2B5EF4-FFF2-40B4-BE49-F238E27FC236}">
                <a16:creationId xmlns:a16="http://schemas.microsoft.com/office/drawing/2014/main" id="{FF07214F-592C-BF48-8014-81868CDB6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9638" name="Rectangle 6">
            <a:extLst>
              <a:ext uri="{FF2B5EF4-FFF2-40B4-BE49-F238E27FC236}">
                <a16:creationId xmlns:a16="http://schemas.microsoft.com/office/drawing/2014/main" id="{12795B1D-0205-6D4E-9996-982CDF737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9639" name="Line 7">
            <a:extLst>
              <a:ext uri="{FF2B5EF4-FFF2-40B4-BE49-F238E27FC236}">
                <a16:creationId xmlns:a16="http://schemas.microsoft.com/office/drawing/2014/main" id="{55CC3962-B12D-204F-80F6-68C4A104A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9640" name="Line 8">
            <a:extLst>
              <a:ext uri="{FF2B5EF4-FFF2-40B4-BE49-F238E27FC236}">
                <a16:creationId xmlns:a16="http://schemas.microsoft.com/office/drawing/2014/main" id="{C679F206-CC95-BC45-99DA-1E846B0E9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9641" name="Line 9">
            <a:extLst>
              <a:ext uri="{FF2B5EF4-FFF2-40B4-BE49-F238E27FC236}">
                <a16:creationId xmlns:a16="http://schemas.microsoft.com/office/drawing/2014/main" id="{1A1FA8B1-9336-1245-B5E5-797F83A6D6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9642" name="Line 10">
            <a:extLst>
              <a:ext uri="{FF2B5EF4-FFF2-40B4-BE49-F238E27FC236}">
                <a16:creationId xmlns:a16="http://schemas.microsoft.com/office/drawing/2014/main" id="{38D5B683-BAEB-5746-BEA4-8B1A1E8C52D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9643" name="Line 11">
            <a:extLst>
              <a:ext uri="{FF2B5EF4-FFF2-40B4-BE49-F238E27FC236}">
                <a16:creationId xmlns:a16="http://schemas.microsoft.com/office/drawing/2014/main" id="{F4F92000-11A5-E047-960B-852616D4F1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9644" name="Rectangle 12">
            <a:extLst>
              <a:ext uri="{FF2B5EF4-FFF2-40B4-BE49-F238E27FC236}">
                <a16:creationId xmlns:a16="http://schemas.microsoft.com/office/drawing/2014/main" id="{E937FEFC-655C-AE4A-B112-8D5BCFD7A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4810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복음서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9645" name="Rectangle 13">
            <a:extLst>
              <a:ext uri="{FF2B5EF4-FFF2-40B4-BE49-F238E27FC236}">
                <a16:creationId xmlns:a16="http://schemas.microsoft.com/office/drawing/2014/main" id="{18850ED0-6CEF-A241-A5A4-7A1CF6B01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810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사도행전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9646" name="Rectangle 14">
            <a:extLst>
              <a:ext uri="{FF2B5EF4-FFF2-40B4-BE49-F238E27FC236}">
                <a16:creationId xmlns:a16="http://schemas.microsoft.com/office/drawing/2014/main" id="{366ED2E0-8286-FA49-82A4-2C384960D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서신서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9647" name="Rectangle 15">
            <a:extLst>
              <a:ext uri="{FF2B5EF4-FFF2-40B4-BE49-F238E27FC236}">
                <a16:creationId xmlns:a16="http://schemas.microsoft.com/office/drawing/2014/main" id="{5ABAD311-5BBC-C947-974B-8951BCF02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계시록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69648" name="Rectangle 16">
            <a:extLst>
              <a:ext uri="{FF2B5EF4-FFF2-40B4-BE49-F238E27FC236}">
                <a16:creationId xmlns:a16="http://schemas.microsoft.com/office/drawing/2014/main" id="{D3F8A4E6-C83E-884C-90B8-0F081D102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69649" name="Rectangle 17">
            <a:extLst>
              <a:ext uri="{FF2B5EF4-FFF2-40B4-BE49-F238E27FC236}">
                <a16:creationId xmlns:a16="http://schemas.microsoft.com/office/drawing/2014/main" id="{77785D9E-4330-2346-A16C-5432983C2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십자가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9650" name="Rectangle 18">
            <a:extLst>
              <a:ext uri="{FF2B5EF4-FFF2-40B4-BE49-F238E27FC236}">
                <a16:creationId xmlns:a16="http://schemas.microsoft.com/office/drawing/2014/main" id="{513FCFBC-FF1F-4246-B4B9-98B248CE2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9651" name="Rectangle 19">
            <a:extLst>
              <a:ext uri="{FF2B5EF4-FFF2-40B4-BE49-F238E27FC236}">
                <a16:creationId xmlns:a16="http://schemas.microsoft.com/office/drawing/2014/main" id="{F666F29B-5AE5-D643-A329-CDDE634EB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교회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9652" name="Line 20">
            <a:extLst>
              <a:ext uri="{FF2B5EF4-FFF2-40B4-BE49-F238E27FC236}">
                <a16:creationId xmlns:a16="http://schemas.microsoft.com/office/drawing/2014/main" id="{B128931E-DDB7-A34D-AF36-36CB7173E8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9653" name="Line 21">
            <a:extLst>
              <a:ext uri="{FF2B5EF4-FFF2-40B4-BE49-F238E27FC236}">
                <a16:creationId xmlns:a16="http://schemas.microsoft.com/office/drawing/2014/main" id="{26668F01-7F7F-C847-9636-DEB5D834B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9654" name="Rectangle 22">
            <a:extLst>
              <a:ext uri="{FF2B5EF4-FFF2-40B4-BE49-F238E27FC236}">
                <a16:creationId xmlns:a16="http://schemas.microsoft.com/office/drawing/2014/main" id="{4E8BA2CE-90D6-D445-AD36-24068A7DB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9655" name="Rectangle 23">
            <a:extLst>
              <a:ext uri="{FF2B5EF4-FFF2-40B4-BE49-F238E27FC236}">
                <a16:creationId xmlns:a16="http://schemas.microsoft.com/office/drawing/2014/main" id="{F58CE5D3-B837-0E4B-BDAA-84397FF41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9656" name="Rectangle 24">
            <a:extLst>
              <a:ext uri="{FF2B5EF4-FFF2-40B4-BE49-F238E27FC236}">
                <a16:creationId xmlns:a16="http://schemas.microsoft.com/office/drawing/2014/main" id="{BE038BCF-ADA7-A54E-ABCB-CCD56026E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69657" name="Text Box 25">
            <a:extLst>
              <a:ext uri="{FF2B5EF4-FFF2-40B4-BE49-F238E27FC236}">
                <a16:creationId xmlns:a16="http://schemas.microsoft.com/office/drawing/2014/main" id="{A5E5AE87-FA80-EE45-8AE9-53E4C4454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1570038"/>
            <a:ext cx="6707188" cy="34766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“그가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우리를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흑암의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권세에서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건져내사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endParaRPr lang="en-US" altLang="ko-KR" sz="4000">
              <a:solidFill>
                <a:srgbClr val="00FFFF"/>
              </a:solidFill>
              <a:latin typeface="Helvetic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ko-KR" altLang="en-US" sz="4000">
                <a:solidFill>
                  <a:srgbClr val="00FFFF"/>
                </a:solidFill>
                <a:latin typeface="Helvetica" pitchFamily="2" charset="0"/>
              </a:rPr>
              <a:t>그의</a:t>
            </a:r>
            <a:r>
              <a:rPr lang="en-US" altLang="ko-KR" sz="4000">
                <a:solidFill>
                  <a:srgbClr val="00FFFF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rgbClr val="00FFFF"/>
                </a:solidFill>
                <a:latin typeface="Helvetica" pitchFamily="2" charset="0"/>
              </a:rPr>
              <a:t>사랑의</a:t>
            </a:r>
            <a:r>
              <a:rPr lang="en-US" altLang="ko-KR" sz="4000">
                <a:solidFill>
                  <a:srgbClr val="00FFFF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rgbClr val="00FFFF"/>
                </a:solidFill>
                <a:latin typeface="Helvetica" pitchFamily="2" charset="0"/>
              </a:rPr>
              <a:t>아들의</a:t>
            </a:r>
            <a:r>
              <a:rPr lang="en-US" altLang="ko-KR" sz="4000">
                <a:solidFill>
                  <a:srgbClr val="00FFFF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rgbClr val="00FFFF"/>
                </a:solidFill>
                <a:latin typeface="Helvetica" pitchFamily="2" charset="0"/>
              </a:rPr>
              <a:t>나라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로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옮기셨으니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.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”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ko-KR" sz="2800">
                <a:solidFill>
                  <a:schemeClr val="hlink"/>
                </a:solidFill>
                <a:latin typeface="Helvetica" pitchFamily="2" charset="0"/>
              </a:rPr>
              <a:t>                                 </a:t>
            </a:r>
            <a:r>
              <a:rPr lang="ko-KR" altLang="en-US" sz="2800">
                <a:solidFill>
                  <a:schemeClr val="hlink"/>
                </a:solidFill>
                <a:latin typeface="Helvetica" pitchFamily="2" charset="0"/>
              </a:rPr>
              <a:t>골</a:t>
            </a:r>
            <a:r>
              <a:rPr lang="en-US" altLang="ko-KR" sz="2800">
                <a:solidFill>
                  <a:schemeClr val="hlink"/>
                </a:solidFill>
                <a:latin typeface="Helvetica" pitchFamily="2" charset="0"/>
              </a:rPr>
              <a:t> 1:13</a:t>
            </a:r>
            <a:endParaRPr lang="en-US" altLang="ko-KR" sz="4000">
              <a:solidFill>
                <a:schemeClr val="hlink"/>
              </a:solidFill>
              <a:latin typeface="Helvetica" pitchFamily="2" charset="0"/>
            </a:endParaRPr>
          </a:p>
        </p:txBody>
      </p:sp>
      <p:sp>
        <p:nvSpPr>
          <p:cNvPr id="69658" name="Rectangle 26">
            <a:extLst>
              <a:ext uri="{FF2B5EF4-FFF2-40B4-BE49-F238E27FC236}">
                <a16:creationId xmlns:a16="http://schemas.microsoft.com/office/drawing/2014/main" id="{82E86AA7-71F6-D947-B36A-80D7277DE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</p:spTree>
  </p:cSld>
  <p:clrMapOvr>
    <a:masterClrMapping/>
  </p:clrMapOvr>
  <p:transition>
    <p:wheel spokes="0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>
            <a:extLst>
              <a:ext uri="{FF2B5EF4-FFF2-40B4-BE49-F238E27FC236}">
                <a16:creationId xmlns:a16="http://schemas.microsoft.com/office/drawing/2014/main" id="{5D914631-EE1F-0F4E-99A3-082F6B271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>
            <a:extLst>
              <a:ext uri="{FF2B5EF4-FFF2-40B4-BE49-F238E27FC236}">
                <a16:creationId xmlns:a16="http://schemas.microsoft.com/office/drawing/2014/main" id="{15FCCF9A-C9C2-B449-93B2-B31ADD386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70660" name="Text Box 4">
            <a:extLst>
              <a:ext uri="{FF2B5EF4-FFF2-40B4-BE49-F238E27FC236}">
                <a16:creationId xmlns:a16="http://schemas.microsoft.com/office/drawing/2014/main" id="{177651BD-C910-1D4C-8552-E2F3450EE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2</a:t>
            </a:r>
          </a:p>
        </p:txBody>
      </p:sp>
      <p:sp>
        <p:nvSpPr>
          <p:cNvPr id="70661" name="Rectangle 5">
            <a:extLst>
              <a:ext uri="{FF2B5EF4-FFF2-40B4-BE49-F238E27FC236}">
                <a16:creationId xmlns:a16="http://schemas.microsoft.com/office/drawing/2014/main" id="{747C9DB5-DB59-D44C-95EE-756AE2E12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482600"/>
            <a:ext cx="8002587" cy="586898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0662" name="AutoShape 6">
            <a:extLst>
              <a:ext uri="{FF2B5EF4-FFF2-40B4-BE49-F238E27FC236}">
                <a16:creationId xmlns:a16="http://schemas.microsoft.com/office/drawing/2014/main" id="{EC329074-D947-8840-A9B8-571174104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0663" name="Rectangle 7">
            <a:extLst>
              <a:ext uri="{FF2B5EF4-FFF2-40B4-BE49-F238E27FC236}">
                <a16:creationId xmlns:a16="http://schemas.microsoft.com/office/drawing/2014/main" id="{B14862AD-FDF0-9C4A-AD11-892D2B634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0664" name="Line 8">
            <a:extLst>
              <a:ext uri="{FF2B5EF4-FFF2-40B4-BE49-F238E27FC236}">
                <a16:creationId xmlns:a16="http://schemas.microsoft.com/office/drawing/2014/main" id="{D64D02D5-8EE5-DF4F-A066-70B2A74E8B2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0665" name="Line 9">
            <a:extLst>
              <a:ext uri="{FF2B5EF4-FFF2-40B4-BE49-F238E27FC236}">
                <a16:creationId xmlns:a16="http://schemas.microsoft.com/office/drawing/2014/main" id="{47170419-8761-7844-8824-83DD09D7410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0666" name="Line 10">
            <a:extLst>
              <a:ext uri="{FF2B5EF4-FFF2-40B4-BE49-F238E27FC236}">
                <a16:creationId xmlns:a16="http://schemas.microsoft.com/office/drawing/2014/main" id="{A7BFD446-46B5-B043-99F2-C2708406B67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0667" name="Line 11">
            <a:extLst>
              <a:ext uri="{FF2B5EF4-FFF2-40B4-BE49-F238E27FC236}">
                <a16:creationId xmlns:a16="http://schemas.microsoft.com/office/drawing/2014/main" id="{B5500AC3-72F3-3542-8716-1EC15CB7FB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0668" name="Line 12">
            <a:extLst>
              <a:ext uri="{FF2B5EF4-FFF2-40B4-BE49-F238E27FC236}">
                <a16:creationId xmlns:a16="http://schemas.microsoft.com/office/drawing/2014/main" id="{65CDDF26-5423-E847-9FF6-2F146631D9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0669" name="Rectangle 13">
            <a:extLst>
              <a:ext uri="{FF2B5EF4-FFF2-40B4-BE49-F238E27FC236}">
                <a16:creationId xmlns:a16="http://schemas.microsoft.com/office/drawing/2014/main" id="{8F090C01-8514-8B49-8CE9-9E609C524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4810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복음서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70670" name="Rectangle 14">
            <a:extLst>
              <a:ext uri="{FF2B5EF4-FFF2-40B4-BE49-F238E27FC236}">
                <a16:creationId xmlns:a16="http://schemas.microsoft.com/office/drawing/2014/main" id="{5A75D1FC-24DF-5048-A8E6-686C18B7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810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사도행전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70671" name="Rectangle 15">
            <a:extLst>
              <a:ext uri="{FF2B5EF4-FFF2-40B4-BE49-F238E27FC236}">
                <a16:creationId xmlns:a16="http://schemas.microsoft.com/office/drawing/2014/main" id="{C0337840-10A6-E545-A2B0-8133FDBF0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서신서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70672" name="Rectangle 16">
            <a:extLst>
              <a:ext uri="{FF2B5EF4-FFF2-40B4-BE49-F238E27FC236}">
                <a16:creationId xmlns:a16="http://schemas.microsoft.com/office/drawing/2014/main" id="{61D4D220-C753-884F-8247-6A446D217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계시록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70673" name="Rectangle 17">
            <a:extLst>
              <a:ext uri="{FF2B5EF4-FFF2-40B4-BE49-F238E27FC236}">
                <a16:creationId xmlns:a16="http://schemas.microsoft.com/office/drawing/2014/main" id="{2551688A-AE55-6D44-9D73-BE8A990D8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70674" name="Rectangle 18">
            <a:extLst>
              <a:ext uri="{FF2B5EF4-FFF2-40B4-BE49-F238E27FC236}">
                <a16:creationId xmlns:a16="http://schemas.microsoft.com/office/drawing/2014/main" id="{6737B270-6DC8-9B4D-8CCF-AF82AD55C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쉽자가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70675" name="Rectangle 19">
            <a:extLst>
              <a:ext uri="{FF2B5EF4-FFF2-40B4-BE49-F238E27FC236}">
                <a16:creationId xmlns:a16="http://schemas.microsoft.com/office/drawing/2014/main" id="{FB19B5B1-28F4-DF45-864F-C29B2BB32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0676" name="Rectangle 20">
            <a:extLst>
              <a:ext uri="{FF2B5EF4-FFF2-40B4-BE49-F238E27FC236}">
                <a16:creationId xmlns:a16="http://schemas.microsoft.com/office/drawing/2014/main" id="{2739479C-0BD9-4D43-8F56-2A891C602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교회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70677" name="Line 21">
            <a:extLst>
              <a:ext uri="{FF2B5EF4-FFF2-40B4-BE49-F238E27FC236}">
                <a16:creationId xmlns:a16="http://schemas.microsoft.com/office/drawing/2014/main" id="{8FABDEF9-45C9-4E40-9B1A-9128B34BA4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0678" name="Line 22">
            <a:extLst>
              <a:ext uri="{FF2B5EF4-FFF2-40B4-BE49-F238E27FC236}">
                <a16:creationId xmlns:a16="http://schemas.microsoft.com/office/drawing/2014/main" id="{0E5E2911-EC82-3F4F-A436-782F97C1187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0679" name="Rectangle 23">
            <a:extLst>
              <a:ext uri="{FF2B5EF4-FFF2-40B4-BE49-F238E27FC236}">
                <a16:creationId xmlns:a16="http://schemas.microsoft.com/office/drawing/2014/main" id="{F8CAAA85-D639-C54F-935D-C093DCAE8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0680" name="Rectangle 24">
            <a:extLst>
              <a:ext uri="{FF2B5EF4-FFF2-40B4-BE49-F238E27FC236}">
                <a16:creationId xmlns:a16="http://schemas.microsoft.com/office/drawing/2014/main" id="{0871D032-8D5D-AF48-9961-0BA2EFC82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0681" name="Rectangle 25">
            <a:extLst>
              <a:ext uri="{FF2B5EF4-FFF2-40B4-BE49-F238E27FC236}">
                <a16:creationId xmlns:a16="http://schemas.microsoft.com/office/drawing/2014/main" id="{900E366D-132A-3349-8659-B7685B9B9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70682" name="Rectangle 26">
            <a:extLst>
              <a:ext uri="{FF2B5EF4-FFF2-40B4-BE49-F238E27FC236}">
                <a16:creationId xmlns:a16="http://schemas.microsoft.com/office/drawing/2014/main" id="{DF108249-0515-E248-99FB-42BADB350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563" y="4003675"/>
            <a:ext cx="6407150" cy="13112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4000">
                <a:solidFill>
                  <a:schemeClr val="hlink"/>
                </a:solidFill>
                <a:latin typeface="Helvetica" charset="0"/>
                <a:ea typeface="굴림" charset="0"/>
              </a:rPr>
              <a:t>#2: </a:t>
            </a:r>
            <a:r>
              <a:rPr lang="ko-KR" altLang="en-US" sz="4000">
                <a:solidFill>
                  <a:schemeClr val="hlink"/>
                </a:solidFill>
                <a:latin typeface="Helvetica" charset="0"/>
                <a:ea typeface="굴림" charset="0"/>
              </a:rPr>
              <a:t>하나님의</a:t>
            </a:r>
            <a:r>
              <a:rPr lang="en-US" altLang="ko-KR" sz="4000">
                <a:solidFill>
                  <a:schemeClr val="hlink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4000" i="1" u="sng">
                <a:solidFill>
                  <a:srgbClr val="00FFFF"/>
                </a:solidFill>
                <a:latin typeface="Helvetica" charset="0"/>
                <a:ea typeface="굴림" charset="0"/>
              </a:rPr>
              <a:t>나라</a:t>
            </a:r>
            <a:r>
              <a:rPr lang="en-US" altLang="ko-KR" sz="4000">
                <a:solidFill>
                  <a:schemeClr val="hlink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charset="0"/>
                <a:ea typeface="굴림" charset="0"/>
              </a:rPr>
              <a:t>로</a:t>
            </a:r>
            <a:r>
              <a:rPr lang="en-US" altLang="ko-KR" sz="4000">
                <a:solidFill>
                  <a:schemeClr val="hlink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charset="0"/>
                <a:ea typeface="굴림" charset="0"/>
              </a:rPr>
              <a:t>우리를</a:t>
            </a:r>
            <a:r>
              <a:rPr lang="en-US" altLang="ko-KR" sz="4000">
                <a:solidFill>
                  <a:schemeClr val="hlink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charset="0"/>
                <a:ea typeface="굴림" charset="0"/>
              </a:rPr>
              <a:t>인도하심</a:t>
            </a:r>
            <a:endParaRPr lang="en-US" altLang="ko-KR" sz="4000">
              <a:solidFill>
                <a:schemeClr val="hlink"/>
              </a:solidFill>
              <a:latin typeface="Helvetica" charset="0"/>
              <a:ea typeface="굴림" charset="0"/>
            </a:endParaRPr>
          </a:p>
        </p:txBody>
      </p:sp>
      <p:sp>
        <p:nvSpPr>
          <p:cNvPr id="70683" name="Text Box 27">
            <a:extLst>
              <a:ext uri="{FF2B5EF4-FFF2-40B4-BE49-F238E27FC236}">
                <a16:creationId xmlns:a16="http://schemas.microsoft.com/office/drawing/2014/main" id="{9CB66323-EB3E-5F49-BA3E-1130EBD75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2947988"/>
            <a:ext cx="5561013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4000">
                <a:solidFill>
                  <a:schemeClr val="hlink"/>
                </a:solidFill>
                <a:latin typeface="Helvetica" charset="0"/>
                <a:ea typeface="굴림" charset="0"/>
              </a:rPr>
              <a:t>#1: </a:t>
            </a:r>
            <a:r>
              <a:rPr lang="ko-KR" altLang="en-US" sz="4000">
                <a:solidFill>
                  <a:schemeClr val="hlink"/>
                </a:solidFill>
                <a:latin typeface="Helvetica" charset="0"/>
                <a:ea typeface="굴림" charset="0"/>
              </a:rPr>
              <a:t>하나님의</a:t>
            </a:r>
            <a:r>
              <a:rPr lang="en-US" altLang="ko-KR" sz="4000">
                <a:solidFill>
                  <a:schemeClr val="hlink"/>
                </a:solidFill>
                <a:latin typeface="Helvetica" charset="0"/>
                <a:ea typeface="굴림" charset="0"/>
              </a:rPr>
              <a:t>  </a:t>
            </a:r>
            <a:r>
              <a:rPr lang="ko-KR" altLang="en-US" sz="4000" i="1" u="sng">
                <a:solidFill>
                  <a:srgbClr val="00FFFF"/>
                </a:solidFill>
                <a:latin typeface="Helvetica" charset="0"/>
                <a:ea typeface="굴림" charset="0"/>
              </a:rPr>
              <a:t>영광</a:t>
            </a:r>
            <a:endParaRPr lang="en-US" altLang="ko-KR" sz="4000">
              <a:solidFill>
                <a:schemeClr val="hlink"/>
              </a:solidFill>
              <a:latin typeface="Helvetica" charset="0"/>
              <a:ea typeface="굴림" charset="0"/>
            </a:endParaRPr>
          </a:p>
        </p:txBody>
      </p:sp>
      <p:sp>
        <p:nvSpPr>
          <p:cNvPr id="70684" name="Rectangle 28">
            <a:extLst>
              <a:ext uri="{FF2B5EF4-FFF2-40B4-BE49-F238E27FC236}">
                <a16:creationId xmlns:a16="http://schemas.microsoft.com/office/drawing/2014/main" id="{B59A6AF2-BF88-6146-8D1B-04457BF29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88" y="1322388"/>
            <a:ext cx="7504112" cy="13112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4000">
                <a:solidFill>
                  <a:schemeClr val="hlink"/>
                </a:solidFill>
                <a:latin typeface="Helvetica" charset="0"/>
                <a:ea typeface="굴림" charset="0"/>
              </a:rPr>
              <a:t>성경에서</a:t>
            </a:r>
            <a:r>
              <a:rPr lang="en-US" altLang="ko-KR" sz="4000">
                <a:solidFill>
                  <a:schemeClr val="hlink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charset="0"/>
                <a:ea typeface="굴림" charset="0"/>
              </a:rPr>
              <a:t>두개의</a:t>
            </a:r>
            <a:r>
              <a:rPr lang="en-US" altLang="ko-KR" sz="4000">
                <a:solidFill>
                  <a:schemeClr val="hlink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charset="0"/>
                <a:ea typeface="굴림" charset="0"/>
              </a:rPr>
              <a:t>아치를</a:t>
            </a:r>
            <a:r>
              <a:rPr lang="en-US" altLang="ko-KR" sz="4000">
                <a:solidFill>
                  <a:schemeClr val="hlink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charset="0"/>
                <a:ea typeface="굴림" charset="0"/>
              </a:rPr>
              <a:t>이루는</a:t>
            </a:r>
            <a:r>
              <a:rPr lang="en-US" altLang="ko-KR" sz="4000">
                <a:solidFill>
                  <a:schemeClr val="hlink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charset="0"/>
                <a:ea typeface="굴림" charset="0"/>
              </a:rPr>
              <a:t>메세지</a:t>
            </a:r>
            <a:r>
              <a:rPr lang="en-US" altLang="ko-KR" sz="4000">
                <a:solidFill>
                  <a:schemeClr val="hlink"/>
                </a:solidFill>
                <a:latin typeface="Helvetica" charset="0"/>
                <a:ea typeface="굴림" charset="0"/>
              </a:rPr>
              <a:t>:</a:t>
            </a:r>
          </a:p>
        </p:txBody>
      </p:sp>
      <p:sp>
        <p:nvSpPr>
          <p:cNvPr id="70685" name="Rectangle 29">
            <a:extLst>
              <a:ext uri="{FF2B5EF4-FFF2-40B4-BE49-F238E27FC236}">
                <a16:creationId xmlns:a16="http://schemas.microsoft.com/office/drawing/2014/main" id="{B3FA7BDA-6304-2947-AACB-6399CEC5C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82" grpId="0" autoUpdateAnimBg="0"/>
      <p:bldP spid="7068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hidden="1">
            <a:extLst>
              <a:ext uri="{FF2B5EF4-FFF2-40B4-BE49-F238E27FC236}">
                <a16:creationId xmlns:a16="http://schemas.microsoft.com/office/drawing/2014/main" id="{07CFAADD-0458-9F4D-8794-D0F789279A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A2D9E8A6-2A4D-FA4A-B0A8-6020433CD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17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400">
                <a:solidFill>
                  <a:schemeClr val="tx1"/>
                </a:solidFill>
                <a:latin typeface="Comic Sans MS" charset="0"/>
                <a:ea typeface="굴림" charset="0"/>
              </a:rPr>
              <a:t>Jesus Traveled His Land: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4A5D0567-EEB5-BD4F-928E-029302F2F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AF5B0FA6-5285-FB47-9D0A-55CFFAFB2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요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2:1-11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D469FD19-8D2C-9D42-A56F-65103AAE3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JESUS</a:t>
            </a:r>
          </a:p>
        </p:txBody>
      </p:sp>
      <p:sp>
        <p:nvSpPr>
          <p:cNvPr id="7175" name="AutoShape 7">
            <a:extLst>
              <a:ext uri="{FF2B5EF4-FFF2-40B4-BE49-F238E27FC236}">
                <a16:creationId xmlns:a16="http://schemas.microsoft.com/office/drawing/2014/main" id="{8ED05E84-56EC-954B-AAF4-6BEC4E97C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C17F88F8-9381-2943-A53E-01AB1EE3A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77" name="Line 9">
            <a:extLst>
              <a:ext uri="{FF2B5EF4-FFF2-40B4-BE49-F238E27FC236}">
                <a16:creationId xmlns:a16="http://schemas.microsoft.com/office/drawing/2014/main" id="{B561E042-FA77-0844-8342-913F13F822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78" name="Line 10">
            <a:extLst>
              <a:ext uri="{FF2B5EF4-FFF2-40B4-BE49-F238E27FC236}">
                <a16:creationId xmlns:a16="http://schemas.microsoft.com/office/drawing/2014/main" id="{AEF08D23-9B6E-BC45-8BE1-326EFBE94D6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79" name="Line 11">
            <a:extLst>
              <a:ext uri="{FF2B5EF4-FFF2-40B4-BE49-F238E27FC236}">
                <a16:creationId xmlns:a16="http://schemas.microsoft.com/office/drawing/2014/main" id="{09C0B5E7-7FF7-914B-9B0B-0643E6A544F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80" name="Line 12">
            <a:extLst>
              <a:ext uri="{FF2B5EF4-FFF2-40B4-BE49-F238E27FC236}">
                <a16:creationId xmlns:a16="http://schemas.microsoft.com/office/drawing/2014/main" id="{EF026D9C-C9E3-1C4F-B9C8-6517C67C0A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81" name="Line 13">
            <a:extLst>
              <a:ext uri="{FF2B5EF4-FFF2-40B4-BE49-F238E27FC236}">
                <a16:creationId xmlns:a16="http://schemas.microsoft.com/office/drawing/2014/main" id="{6DEE7C54-3FE6-A045-965F-BD49B4D6CE3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82" name="Rectangle 14">
            <a:extLst>
              <a:ext uri="{FF2B5EF4-FFF2-40B4-BE49-F238E27FC236}">
                <a16:creationId xmlns:a16="http://schemas.microsoft.com/office/drawing/2014/main" id="{A2CBA346-7923-8A43-A1E6-F9B705932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2228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r>
              <a:rPr lang="en-US" altLang="ko-KR" sz="1200">
                <a:solidFill>
                  <a:srgbClr val="000000"/>
                </a:solidFill>
                <a:latin typeface="Chicago" charset="0"/>
                <a:ea typeface="굴림" charset="0"/>
              </a:rPr>
              <a:t> </a:t>
            </a:r>
          </a:p>
        </p:txBody>
      </p:sp>
      <p:sp>
        <p:nvSpPr>
          <p:cNvPr id="7183" name="Rectangle 15">
            <a:extLst>
              <a:ext uri="{FF2B5EF4-FFF2-40B4-BE49-F238E27FC236}">
                <a16:creationId xmlns:a16="http://schemas.microsoft.com/office/drawing/2014/main" id="{9E2E1A49-6E8E-B744-AD8F-60690F451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84" name="Line 16">
            <a:extLst>
              <a:ext uri="{FF2B5EF4-FFF2-40B4-BE49-F238E27FC236}">
                <a16:creationId xmlns:a16="http://schemas.microsoft.com/office/drawing/2014/main" id="{231ED42F-6B19-444D-BB0B-2506C202F92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85" name="Line 17">
            <a:extLst>
              <a:ext uri="{FF2B5EF4-FFF2-40B4-BE49-F238E27FC236}">
                <a16:creationId xmlns:a16="http://schemas.microsoft.com/office/drawing/2014/main" id="{D86A574A-D71E-6944-A48C-111A1813545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86" name="Rectangle 18">
            <a:extLst>
              <a:ext uri="{FF2B5EF4-FFF2-40B4-BE49-F238E27FC236}">
                <a16:creationId xmlns:a16="http://schemas.microsoft.com/office/drawing/2014/main" id="{97A011D8-60B9-2448-86AB-ED94F1F29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87" name="Rectangle 19">
            <a:extLst>
              <a:ext uri="{FF2B5EF4-FFF2-40B4-BE49-F238E27FC236}">
                <a16:creationId xmlns:a16="http://schemas.microsoft.com/office/drawing/2014/main" id="{6D5A689E-8487-4F4D-B4AF-9F2370ECC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88" name="Rectangle 20">
            <a:extLst>
              <a:ext uri="{FF2B5EF4-FFF2-40B4-BE49-F238E27FC236}">
                <a16:creationId xmlns:a16="http://schemas.microsoft.com/office/drawing/2014/main" id="{EDB42980-24F3-EA4F-83A6-04CFEDB79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pic>
        <p:nvPicPr>
          <p:cNvPr id="2" name="Picture 21">
            <a:extLst>
              <a:ext uri="{FF2B5EF4-FFF2-40B4-BE49-F238E27FC236}">
                <a16:creationId xmlns:a16="http://schemas.microsoft.com/office/drawing/2014/main" id="{0836E922-23DE-974D-A49D-661C97A9B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869238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0" name="Text Box 22">
            <a:extLst>
              <a:ext uri="{FF2B5EF4-FFF2-40B4-BE49-F238E27FC236}">
                <a16:creationId xmlns:a16="http://schemas.microsoft.com/office/drawing/2014/main" id="{5713FB61-E2B6-A04A-8F44-2EC002F26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63" y="5673725"/>
            <a:ext cx="73691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가나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</a:rPr>
              <a:t>: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예수님의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첫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기적이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기록된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지역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</a:rPr>
              <a:t>!</a:t>
            </a:r>
          </a:p>
        </p:txBody>
      </p:sp>
      <p:sp>
        <p:nvSpPr>
          <p:cNvPr id="7191" name="Rectangle 23">
            <a:extLst>
              <a:ext uri="{FF2B5EF4-FFF2-40B4-BE49-F238E27FC236}">
                <a16:creationId xmlns:a16="http://schemas.microsoft.com/office/drawing/2014/main" id="{F35A7800-D3A5-A343-8452-4E4A9B25D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33400"/>
            <a:ext cx="7869238" cy="5716588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>
            <a:extLst>
              <a:ext uri="{FF2B5EF4-FFF2-40B4-BE49-F238E27FC236}">
                <a16:creationId xmlns:a16="http://schemas.microsoft.com/office/drawing/2014/main" id="{BE5F377E-6D3C-D14D-B38C-807A2862D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>
            <a:extLst>
              <a:ext uri="{FF2B5EF4-FFF2-40B4-BE49-F238E27FC236}">
                <a16:creationId xmlns:a16="http://schemas.microsoft.com/office/drawing/2014/main" id="{930E469E-1029-0040-8B10-D0D6E87F5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71684" name="Rectangle 4">
            <a:extLst>
              <a:ext uri="{FF2B5EF4-FFF2-40B4-BE49-F238E27FC236}">
                <a16:creationId xmlns:a16="http://schemas.microsoft.com/office/drawing/2014/main" id="{A8313BCC-F6A8-C44D-AC5F-161BB04E3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482600"/>
            <a:ext cx="8002587" cy="58832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685" name="AutoShape 5">
            <a:extLst>
              <a:ext uri="{FF2B5EF4-FFF2-40B4-BE49-F238E27FC236}">
                <a16:creationId xmlns:a16="http://schemas.microsoft.com/office/drawing/2014/main" id="{559F920C-0882-E240-A5E7-5A5A480FA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686" name="Rectangle 6">
            <a:extLst>
              <a:ext uri="{FF2B5EF4-FFF2-40B4-BE49-F238E27FC236}">
                <a16:creationId xmlns:a16="http://schemas.microsoft.com/office/drawing/2014/main" id="{CA0FA0E1-3462-8A48-BF3D-341C99E9A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687" name="Line 7">
            <a:extLst>
              <a:ext uri="{FF2B5EF4-FFF2-40B4-BE49-F238E27FC236}">
                <a16:creationId xmlns:a16="http://schemas.microsoft.com/office/drawing/2014/main" id="{7357BB18-48C4-5949-AFD0-A6EF6651CA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688" name="Line 8">
            <a:extLst>
              <a:ext uri="{FF2B5EF4-FFF2-40B4-BE49-F238E27FC236}">
                <a16:creationId xmlns:a16="http://schemas.microsoft.com/office/drawing/2014/main" id="{9CDAAE57-287E-FB48-8A8D-3A3119CA23B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689" name="Line 9">
            <a:extLst>
              <a:ext uri="{FF2B5EF4-FFF2-40B4-BE49-F238E27FC236}">
                <a16:creationId xmlns:a16="http://schemas.microsoft.com/office/drawing/2014/main" id="{C9C7293B-1799-6F4A-9E7F-6E9855CC6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690" name="Line 10">
            <a:extLst>
              <a:ext uri="{FF2B5EF4-FFF2-40B4-BE49-F238E27FC236}">
                <a16:creationId xmlns:a16="http://schemas.microsoft.com/office/drawing/2014/main" id="{82974667-E214-F64C-AABD-F82C2833B3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691" name="Line 11">
            <a:extLst>
              <a:ext uri="{FF2B5EF4-FFF2-40B4-BE49-F238E27FC236}">
                <a16:creationId xmlns:a16="http://schemas.microsoft.com/office/drawing/2014/main" id="{1ED6DCEB-0A25-2A4F-882D-AF8B90B152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692" name="Rectangle 12">
            <a:extLst>
              <a:ext uri="{FF2B5EF4-FFF2-40B4-BE49-F238E27FC236}">
                <a16:creationId xmlns:a16="http://schemas.microsoft.com/office/drawing/2014/main" id="{E444F31A-13B0-EE44-AAD5-A0F0504C2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4810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복음서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71693" name="Rectangle 13">
            <a:extLst>
              <a:ext uri="{FF2B5EF4-FFF2-40B4-BE49-F238E27FC236}">
                <a16:creationId xmlns:a16="http://schemas.microsoft.com/office/drawing/2014/main" id="{6A43E3C1-11CC-4444-B0D1-CE25BBE8C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810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사도행전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71694" name="Rectangle 14">
            <a:extLst>
              <a:ext uri="{FF2B5EF4-FFF2-40B4-BE49-F238E27FC236}">
                <a16:creationId xmlns:a16="http://schemas.microsoft.com/office/drawing/2014/main" id="{C13676D2-D8B2-354F-AD82-7FE7B4135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서신서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71695" name="Rectangle 15">
            <a:extLst>
              <a:ext uri="{FF2B5EF4-FFF2-40B4-BE49-F238E27FC236}">
                <a16:creationId xmlns:a16="http://schemas.microsoft.com/office/drawing/2014/main" id="{5D8E3C87-9027-F34F-861D-921945F68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4810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계시록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</a:endParaRPr>
          </a:p>
        </p:txBody>
      </p:sp>
      <p:sp>
        <p:nvSpPr>
          <p:cNvPr id="71696" name="Rectangle 16">
            <a:extLst>
              <a:ext uri="{FF2B5EF4-FFF2-40B4-BE49-F238E27FC236}">
                <a16:creationId xmlns:a16="http://schemas.microsoft.com/office/drawing/2014/main" id="{2808F373-71CA-484D-B412-CD8B5F662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71697" name="Rectangle 17">
            <a:extLst>
              <a:ext uri="{FF2B5EF4-FFF2-40B4-BE49-F238E27FC236}">
                <a16:creationId xmlns:a16="http://schemas.microsoft.com/office/drawing/2014/main" id="{224A6A2B-B12A-C547-AEE0-677F304B8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십자가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71698" name="Rectangle 18">
            <a:extLst>
              <a:ext uri="{FF2B5EF4-FFF2-40B4-BE49-F238E27FC236}">
                <a16:creationId xmlns:a16="http://schemas.microsoft.com/office/drawing/2014/main" id="{A225AE3E-3B92-574C-9B6B-D70235B2F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699" name="Rectangle 19">
            <a:extLst>
              <a:ext uri="{FF2B5EF4-FFF2-40B4-BE49-F238E27FC236}">
                <a16:creationId xmlns:a16="http://schemas.microsoft.com/office/drawing/2014/main" id="{C7888C78-7747-D34B-AC4B-9D770F3DB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교회</a:t>
            </a:r>
            <a:endParaRPr lang="en-US" altLang="ko-KR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71700" name="Line 20">
            <a:extLst>
              <a:ext uri="{FF2B5EF4-FFF2-40B4-BE49-F238E27FC236}">
                <a16:creationId xmlns:a16="http://schemas.microsoft.com/office/drawing/2014/main" id="{17470467-55B1-C74D-AFC1-224A56FA4A5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701" name="Line 21">
            <a:extLst>
              <a:ext uri="{FF2B5EF4-FFF2-40B4-BE49-F238E27FC236}">
                <a16:creationId xmlns:a16="http://schemas.microsoft.com/office/drawing/2014/main" id="{B268D887-FFDA-7B4C-B523-B4CE3C5B36A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702" name="Rectangle 22">
            <a:extLst>
              <a:ext uri="{FF2B5EF4-FFF2-40B4-BE49-F238E27FC236}">
                <a16:creationId xmlns:a16="http://schemas.microsoft.com/office/drawing/2014/main" id="{025EB664-EC8B-B54B-AF2A-BD9D4754B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703" name="Rectangle 23">
            <a:extLst>
              <a:ext uri="{FF2B5EF4-FFF2-40B4-BE49-F238E27FC236}">
                <a16:creationId xmlns:a16="http://schemas.microsoft.com/office/drawing/2014/main" id="{193BDA15-F274-CB4C-8FE5-10D59206A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704" name="Rectangle 24">
            <a:extLst>
              <a:ext uri="{FF2B5EF4-FFF2-40B4-BE49-F238E27FC236}">
                <a16:creationId xmlns:a16="http://schemas.microsoft.com/office/drawing/2014/main" id="{154E4FD7-9DB3-354B-9EAC-97BE92113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71705" name="Text Box 25">
            <a:extLst>
              <a:ext uri="{FF2B5EF4-FFF2-40B4-BE49-F238E27FC236}">
                <a16:creationId xmlns:a16="http://schemas.microsoft.com/office/drawing/2014/main" id="{868D1355-A0C7-7341-909A-37DEFF339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950" y="585788"/>
            <a:ext cx="6351588" cy="3749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예수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그리스도는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잃어버린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자를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구하려고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…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그리고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영생을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얻게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하려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오셨다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. 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이는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메시아에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대한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복음의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말씀을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믿음으로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말미암아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ko-KR" altLang="en-US" sz="4000">
                <a:solidFill>
                  <a:schemeClr val="hlink"/>
                </a:solidFill>
                <a:latin typeface="Helvetica" pitchFamily="2" charset="0"/>
              </a:rPr>
              <a:t>얻는다</a:t>
            </a:r>
            <a:r>
              <a:rPr lang="en-US" altLang="ko-KR" sz="4000">
                <a:solidFill>
                  <a:schemeClr val="hlink"/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71706" name="Text Box 26">
            <a:extLst>
              <a:ext uri="{FF2B5EF4-FFF2-40B4-BE49-F238E27FC236}">
                <a16:creationId xmlns:a16="http://schemas.microsoft.com/office/drawing/2014/main" id="{96733036-B762-8045-A335-0CFB0F2B3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175" y="5291138"/>
            <a:ext cx="6842125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4000" i="1">
                <a:solidFill>
                  <a:srgbClr val="51FDFF"/>
                </a:solidFill>
                <a:latin typeface="Helvetica" charset="0"/>
                <a:ea typeface="굴림" charset="0"/>
              </a:rPr>
              <a:t>우리는</a:t>
            </a:r>
            <a:r>
              <a:rPr lang="en-US" altLang="ko-KR" sz="4000" i="1">
                <a:solidFill>
                  <a:srgbClr val="51FDFF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4000" i="1">
                <a:solidFill>
                  <a:srgbClr val="51FDFF"/>
                </a:solidFill>
                <a:latin typeface="Helvetica" charset="0"/>
                <a:ea typeface="굴림" charset="0"/>
              </a:rPr>
              <a:t>반드시</a:t>
            </a:r>
            <a:r>
              <a:rPr lang="en-US" altLang="ko-KR" sz="4000" i="1">
                <a:solidFill>
                  <a:srgbClr val="51FDFF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4000" i="1">
                <a:solidFill>
                  <a:srgbClr val="51FDFF"/>
                </a:solidFill>
                <a:latin typeface="Helvetica" charset="0"/>
                <a:ea typeface="굴림" charset="0"/>
              </a:rPr>
              <a:t>가서</a:t>
            </a:r>
            <a:r>
              <a:rPr lang="en-US" altLang="ko-KR" sz="4000" i="1">
                <a:solidFill>
                  <a:srgbClr val="51FDFF"/>
                </a:solidFill>
                <a:latin typeface="Helvetica" charset="0"/>
                <a:ea typeface="굴림" charset="0"/>
              </a:rPr>
              <a:t>       </a:t>
            </a:r>
            <a:r>
              <a:rPr lang="ko-KR" altLang="en-US" sz="4000" i="1">
                <a:solidFill>
                  <a:srgbClr val="51FDFF"/>
                </a:solidFill>
                <a:latin typeface="Helvetica" charset="0"/>
                <a:ea typeface="굴림" charset="0"/>
              </a:rPr>
              <a:t>전해야</a:t>
            </a:r>
            <a:r>
              <a:rPr lang="en-US" altLang="ko-KR" sz="4000" i="1">
                <a:solidFill>
                  <a:srgbClr val="51FDFF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4000" i="1">
                <a:solidFill>
                  <a:srgbClr val="51FDFF"/>
                </a:solidFill>
                <a:latin typeface="Helvetica" charset="0"/>
                <a:ea typeface="굴림" charset="0"/>
              </a:rPr>
              <a:t>한다</a:t>
            </a:r>
            <a:r>
              <a:rPr lang="en-US" altLang="ko-KR" sz="4000" i="1">
                <a:solidFill>
                  <a:srgbClr val="51FDFF"/>
                </a:solidFill>
                <a:latin typeface="Helvetica" charset="0"/>
                <a:ea typeface="굴림" charset="0"/>
              </a:rPr>
              <a:t>. </a:t>
            </a:r>
          </a:p>
        </p:txBody>
      </p:sp>
      <p:sp>
        <p:nvSpPr>
          <p:cNvPr id="71707" name="Rectangle 27">
            <a:extLst>
              <a:ext uri="{FF2B5EF4-FFF2-40B4-BE49-F238E27FC236}">
                <a16:creationId xmlns:a16="http://schemas.microsoft.com/office/drawing/2014/main" id="{B9D22273-452D-844D-B2F6-B5DDF9264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sp>
        <p:nvSpPr>
          <p:cNvPr id="71708" name="Text Box 28">
            <a:extLst>
              <a:ext uri="{FF2B5EF4-FFF2-40B4-BE49-F238E27FC236}">
                <a16:creationId xmlns:a16="http://schemas.microsoft.com/office/drawing/2014/main" id="{A4AC77C1-5E0E-1647-8E13-855932A21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5" grpId="0" autoUpdateAnimBg="0"/>
      <p:bldP spid="71706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5" name="Group 2">
            <a:extLst>
              <a:ext uri="{FF2B5EF4-FFF2-40B4-BE49-F238E27FC236}">
                <a16:creationId xmlns:a16="http://schemas.microsoft.com/office/drawing/2014/main" id="{78016107-32A7-9443-9615-A08E8649AFCA}"/>
              </a:ext>
            </a:extLst>
          </p:cNvPr>
          <p:cNvGrpSpPr>
            <a:grpSpLocks/>
          </p:cNvGrpSpPr>
          <p:nvPr/>
        </p:nvGrpSpPr>
        <p:grpSpPr bwMode="auto">
          <a:xfrm>
            <a:off x="4130675" y="519113"/>
            <a:ext cx="3924300" cy="5813425"/>
            <a:chOff x="2602" y="327"/>
            <a:chExt cx="2472" cy="3662"/>
          </a:xfrm>
        </p:grpSpPr>
        <p:sp>
          <p:nvSpPr>
            <p:cNvPr id="72707" name="Freeform 3">
              <a:extLst>
                <a:ext uri="{FF2B5EF4-FFF2-40B4-BE49-F238E27FC236}">
                  <a16:creationId xmlns:a16="http://schemas.microsoft.com/office/drawing/2014/main" id="{C75C605E-06C1-F643-8B90-0AF37E3AA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5" y="21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08" name="Freeform 4">
              <a:extLst>
                <a:ext uri="{FF2B5EF4-FFF2-40B4-BE49-F238E27FC236}">
                  <a16:creationId xmlns:a16="http://schemas.microsoft.com/office/drawing/2014/main" id="{F29A727D-BE7F-8149-86B9-587AD052E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" y="880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09" name="Rectangle 5">
              <a:extLst>
                <a:ext uri="{FF2B5EF4-FFF2-40B4-BE49-F238E27FC236}">
                  <a16:creationId xmlns:a16="http://schemas.microsoft.com/office/drawing/2014/main" id="{E289B7CD-0D0D-BF48-9DB4-E5AAF59DA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327"/>
              <a:ext cx="48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10" name="Rectangle 6">
              <a:extLst>
                <a:ext uri="{FF2B5EF4-FFF2-40B4-BE49-F238E27FC236}">
                  <a16:creationId xmlns:a16="http://schemas.microsoft.com/office/drawing/2014/main" id="{E03AFEDC-8247-F249-BB1D-E6B6CE672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3" y="327"/>
              <a:ext cx="87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11" name="Rectangle 7">
              <a:extLst>
                <a:ext uri="{FF2B5EF4-FFF2-40B4-BE49-F238E27FC236}">
                  <a16:creationId xmlns:a16="http://schemas.microsoft.com/office/drawing/2014/main" id="{77E44F9F-2947-2B4F-84AF-401B430CE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7" y="1240"/>
              <a:ext cx="499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srgbClr val="FFFF00"/>
                  </a:solidFill>
                  <a:latin typeface="Times" charset="0"/>
                  <a:ea typeface="굴림" charset="0"/>
                </a:rPr>
                <a:t>(2000 B.C.)</a:t>
              </a:r>
            </a:p>
          </p:txBody>
        </p:sp>
        <p:sp>
          <p:nvSpPr>
            <p:cNvPr id="72712" name="Freeform 8">
              <a:extLst>
                <a:ext uri="{FF2B5EF4-FFF2-40B4-BE49-F238E27FC236}">
                  <a16:creationId xmlns:a16="http://schemas.microsoft.com/office/drawing/2014/main" id="{4D9DAB8C-4519-F942-90BF-929E73FDB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5" y="21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3" name="AutoShape 9">
              <a:extLst>
                <a:ext uri="{FF2B5EF4-FFF2-40B4-BE49-F238E27FC236}">
                  <a16:creationId xmlns:a16="http://schemas.microsoft.com/office/drawing/2014/main" id="{DB7F76EC-FE36-3746-895E-CAD545CE9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" y="203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14" name="Freeform 10">
              <a:extLst>
                <a:ext uri="{FF2B5EF4-FFF2-40B4-BE49-F238E27FC236}">
                  <a16:creationId xmlns:a16="http://schemas.microsoft.com/office/drawing/2014/main" id="{BDBEF86D-DD13-CE48-815A-AF175639D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5" name="AutoShape 11">
              <a:extLst>
                <a:ext uri="{FF2B5EF4-FFF2-40B4-BE49-F238E27FC236}">
                  <a16:creationId xmlns:a16="http://schemas.microsoft.com/office/drawing/2014/main" id="{F5D5F83B-85E4-E042-B6A2-560F985E6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16" name="Rectangle 12">
              <a:extLst>
                <a:ext uri="{FF2B5EF4-FFF2-40B4-BE49-F238E27FC236}">
                  <a16:creationId xmlns:a16="http://schemas.microsoft.com/office/drawing/2014/main" id="{87B38D15-9724-BF45-8175-31AD7AD4E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" y="327"/>
              <a:ext cx="59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17" name="Freeform 13">
              <a:extLst>
                <a:ext uri="{FF2B5EF4-FFF2-40B4-BE49-F238E27FC236}">
                  <a16:creationId xmlns:a16="http://schemas.microsoft.com/office/drawing/2014/main" id="{FA8142BE-110C-DD47-93C1-A405E9E4B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8" name="AutoShape 14">
              <a:extLst>
                <a:ext uri="{FF2B5EF4-FFF2-40B4-BE49-F238E27FC236}">
                  <a16:creationId xmlns:a16="http://schemas.microsoft.com/office/drawing/2014/main" id="{11AF4664-A3B0-2143-9BEF-566440433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19" name="Rectangle 15">
              <a:extLst>
                <a:ext uri="{FF2B5EF4-FFF2-40B4-BE49-F238E27FC236}">
                  <a16:creationId xmlns:a16="http://schemas.microsoft.com/office/drawing/2014/main" id="{FEF166D9-D57B-DE4D-A209-16151706F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20" name="Freeform 16">
              <a:extLst>
                <a:ext uri="{FF2B5EF4-FFF2-40B4-BE49-F238E27FC236}">
                  <a16:creationId xmlns:a16="http://schemas.microsoft.com/office/drawing/2014/main" id="{B0D2F9B8-F84D-B340-8146-35EA557E5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1" name="Rectangle 17">
              <a:extLst>
                <a:ext uri="{FF2B5EF4-FFF2-40B4-BE49-F238E27FC236}">
                  <a16:creationId xmlns:a16="http://schemas.microsoft.com/office/drawing/2014/main" id="{B741EEEC-263D-6D44-B56E-98E2F72D1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22" name="Freeform 18">
              <a:extLst>
                <a:ext uri="{FF2B5EF4-FFF2-40B4-BE49-F238E27FC236}">
                  <a16:creationId xmlns:a16="http://schemas.microsoft.com/office/drawing/2014/main" id="{E53664CC-4413-144E-A2CD-E66E263A5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47 w 129"/>
                <a:gd name="T1" fmla="*/ 74 h 49"/>
                <a:gd name="T2" fmla="*/ 0 w 129"/>
                <a:gd name="T3" fmla="*/ 74 h 49"/>
                <a:gd name="T4" fmla="*/ 0 w 129"/>
                <a:gd name="T5" fmla="*/ 0 h 49"/>
                <a:gd name="T6" fmla="*/ 147 w 129"/>
                <a:gd name="T7" fmla="*/ 74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3" name="AutoShape 19">
              <a:extLst>
                <a:ext uri="{FF2B5EF4-FFF2-40B4-BE49-F238E27FC236}">
                  <a16:creationId xmlns:a16="http://schemas.microsoft.com/office/drawing/2014/main" id="{D95B6F93-39B6-F945-9E78-CD2C1929E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24" name="Rectangle 20">
              <a:extLst>
                <a:ext uri="{FF2B5EF4-FFF2-40B4-BE49-F238E27FC236}">
                  <a16:creationId xmlns:a16="http://schemas.microsoft.com/office/drawing/2014/main" id="{9C8D72DD-DADC-3C4D-BD3C-6AB4D458F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25" name="Rectangle 21">
              <a:extLst>
                <a:ext uri="{FF2B5EF4-FFF2-40B4-BE49-F238E27FC236}">
                  <a16:creationId xmlns:a16="http://schemas.microsoft.com/office/drawing/2014/main" id="{AAD8C405-AA28-A14A-A534-F6303C4A9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26" name="AutoShape 22">
              <a:extLst>
                <a:ext uri="{FF2B5EF4-FFF2-40B4-BE49-F238E27FC236}">
                  <a16:creationId xmlns:a16="http://schemas.microsoft.com/office/drawing/2014/main" id="{71F6EA10-6D18-5A45-A987-B29328732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27" name="Rectangle 23">
              <a:extLst>
                <a:ext uri="{FF2B5EF4-FFF2-40B4-BE49-F238E27FC236}">
                  <a16:creationId xmlns:a16="http://schemas.microsoft.com/office/drawing/2014/main" id="{C2A46BBC-BCC8-9E4D-B200-BED6682AA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28" name="AutoShape 24">
              <a:extLst>
                <a:ext uri="{FF2B5EF4-FFF2-40B4-BE49-F238E27FC236}">
                  <a16:creationId xmlns:a16="http://schemas.microsoft.com/office/drawing/2014/main" id="{BE01EDAE-0C59-F246-9B8D-3E77E00264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29" name="AutoShape 25">
              <a:extLst>
                <a:ext uri="{FF2B5EF4-FFF2-40B4-BE49-F238E27FC236}">
                  <a16:creationId xmlns:a16="http://schemas.microsoft.com/office/drawing/2014/main" id="{070F5921-AA24-1846-8D6A-C1CB3F785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30" name="AutoShape 26">
              <a:extLst>
                <a:ext uri="{FF2B5EF4-FFF2-40B4-BE49-F238E27FC236}">
                  <a16:creationId xmlns:a16="http://schemas.microsoft.com/office/drawing/2014/main" id="{EE7329D9-53E1-5245-80B9-4FA874BB7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31" name="Rectangle 27">
              <a:extLst>
                <a:ext uri="{FF2B5EF4-FFF2-40B4-BE49-F238E27FC236}">
                  <a16:creationId xmlns:a16="http://schemas.microsoft.com/office/drawing/2014/main" id="{DF5C9D52-89EC-AD4B-B6BD-338E002D7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32" name="Rectangle 28">
              <a:extLst>
                <a:ext uri="{FF2B5EF4-FFF2-40B4-BE49-F238E27FC236}">
                  <a16:creationId xmlns:a16="http://schemas.microsoft.com/office/drawing/2014/main" id="{C7605EE2-BE13-B94A-91D7-A2520EEDF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0" y="3258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40</a:t>
              </a:r>
            </a:p>
          </p:txBody>
        </p:sp>
        <p:sp>
          <p:nvSpPr>
            <p:cNvPr id="72733" name="AutoShape 29">
              <a:extLst>
                <a:ext uri="{FF2B5EF4-FFF2-40B4-BE49-F238E27FC236}">
                  <a16:creationId xmlns:a16="http://schemas.microsoft.com/office/drawing/2014/main" id="{1BCF207A-04ED-8E4D-A574-93841B903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34" name="Rectangle 30">
              <a:extLst>
                <a:ext uri="{FF2B5EF4-FFF2-40B4-BE49-F238E27FC236}">
                  <a16:creationId xmlns:a16="http://schemas.microsoft.com/office/drawing/2014/main" id="{5F926290-2DF9-3846-9A63-705DBA2A8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35" name="AutoShape 31">
              <a:extLst>
                <a:ext uri="{FF2B5EF4-FFF2-40B4-BE49-F238E27FC236}">
                  <a16:creationId xmlns:a16="http://schemas.microsoft.com/office/drawing/2014/main" id="{C6735E16-6F45-804C-B9A6-1CE3C4AF3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36" name="Freeform 32">
              <a:extLst>
                <a:ext uri="{FF2B5EF4-FFF2-40B4-BE49-F238E27FC236}">
                  <a16:creationId xmlns:a16="http://schemas.microsoft.com/office/drawing/2014/main" id="{F516951A-2F23-CD41-8E0E-A33A7BEA2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452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7" name="Freeform 33">
              <a:extLst>
                <a:ext uri="{FF2B5EF4-FFF2-40B4-BE49-F238E27FC236}">
                  <a16:creationId xmlns:a16="http://schemas.microsoft.com/office/drawing/2014/main" id="{B63080C0-544E-004E-AA90-A62826899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5" y="452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8" name="Rectangle 34">
              <a:extLst>
                <a:ext uri="{FF2B5EF4-FFF2-40B4-BE49-F238E27FC236}">
                  <a16:creationId xmlns:a16="http://schemas.microsoft.com/office/drawing/2014/main" id="{972C6E1C-F021-E144-BE6A-99896B9AA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8" y="618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350</a:t>
              </a:r>
            </a:p>
          </p:txBody>
        </p:sp>
        <p:sp>
          <p:nvSpPr>
            <p:cNvPr id="72739" name="Freeform 35">
              <a:extLst>
                <a:ext uri="{FF2B5EF4-FFF2-40B4-BE49-F238E27FC236}">
                  <a16:creationId xmlns:a16="http://schemas.microsoft.com/office/drawing/2014/main" id="{7F262BEA-DC94-CB42-A8E2-C80BC0F4F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4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0" name="AutoShape 36">
              <a:extLst>
                <a:ext uri="{FF2B5EF4-FFF2-40B4-BE49-F238E27FC236}">
                  <a16:creationId xmlns:a16="http://schemas.microsoft.com/office/drawing/2014/main" id="{B30E7393-900A-BE47-BC3B-F80A705F5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" y="364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41" name="Rectangle 37">
              <a:extLst>
                <a:ext uri="{FF2B5EF4-FFF2-40B4-BE49-F238E27FC236}">
                  <a16:creationId xmlns:a16="http://schemas.microsoft.com/office/drawing/2014/main" id="{26BE5B45-F6A3-F14D-BD5E-38C313CD9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5" y="463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42" name="AutoShape 38">
              <a:extLst>
                <a:ext uri="{FF2B5EF4-FFF2-40B4-BE49-F238E27FC236}">
                  <a16:creationId xmlns:a16="http://schemas.microsoft.com/office/drawing/2014/main" id="{C91F28BF-5F9B-034C-8351-03C74B0F15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8" y="380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43" name="AutoShape 39">
              <a:extLst>
                <a:ext uri="{FF2B5EF4-FFF2-40B4-BE49-F238E27FC236}">
                  <a16:creationId xmlns:a16="http://schemas.microsoft.com/office/drawing/2014/main" id="{95849EC8-59FF-814A-A043-A33A3D5FF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44" name="Rectangle 40">
              <a:extLst>
                <a:ext uri="{FF2B5EF4-FFF2-40B4-BE49-F238E27FC236}">
                  <a16:creationId xmlns:a16="http://schemas.microsoft.com/office/drawing/2014/main" id="{7036C8B1-2C6B-F34A-A92A-CCA09BB4D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45" name="AutoShape 41">
              <a:extLst>
                <a:ext uri="{FF2B5EF4-FFF2-40B4-BE49-F238E27FC236}">
                  <a16:creationId xmlns:a16="http://schemas.microsoft.com/office/drawing/2014/main" id="{6F79A625-8F23-DC4B-9441-FEA830C22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46" name="Rectangle 42">
              <a:extLst>
                <a:ext uri="{FF2B5EF4-FFF2-40B4-BE49-F238E27FC236}">
                  <a16:creationId xmlns:a16="http://schemas.microsoft.com/office/drawing/2014/main" id="{0D32DF1F-F02F-7942-AE2C-C16E746DE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5" y="215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47" name="AutoShape 43">
              <a:extLst>
                <a:ext uri="{FF2B5EF4-FFF2-40B4-BE49-F238E27FC236}">
                  <a16:creationId xmlns:a16="http://schemas.microsoft.com/office/drawing/2014/main" id="{AB016C82-FDD6-2941-8F36-2176FFEE2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8" y="2058"/>
              <a:ext cx="440" cy="44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48" name="AutoShape 44">
              <a:extLst>
                <a:ext uri="{FF2B5EF4-FFF2-40B4-BE49-F238E27FC236}">
                  <a16:creationId xmlns:a16="http://schemas.microsoft.com/office/drawing/2014/main" id="{C648E31C-50E8-ED47-802E-54D1CA21C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49" name="Rectangle 45">
              <a:extLst>
                <a:ext uri="{FF2B5EF4-FFF2-40B4-BE49-F238E27FC236}">
                  <a16:creationId xmlns:a16="http://schemas.microsoft.com/office/drawing/2014/main" id="{E0B885A7-B0DA-D14D-97FE-6C0F9DB83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50" name="AutoShape 46">
              <a:extLst>
                <a:ext uri="{FF2B5EF4-FFF2-40B4-BE49-F238E27FC236}">
                  <a16:creationId xmlns:a16="http://schemas.microsoft.com/office/drawing/2014/main" id="{5FC3EDF3-B0EA-5140-BB0A-AED3117DE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51" name="Freeform 47">
              <a:extLst>
                <a:ext uri="{FF2B5EF4-FFF2-40B4-BE49-F238E27FC236}">
                  <a16:creationId xmlns:a16="http://schemas.microsoft.com/office/drawing/2014/main" id="{8A022657-D33D-3649-BE19-B77E2B209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2" name="Rectangle 48">
              <a:extLst>
                <a:ext uri="{FF2B5EF4-FFF2-40B4-BE49-F238E27FC236}">
                  <a16:creationId xmlns:a16="http://schemas.microsoft.com/office/drawing/2014/main" id="{43BB3267-60F3-C445-B3AC-6EDEBFE80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53" name="Freeform 49">
              <a:extLst>
                <a:ext uri="{FF2B5EF4-FFF2-40B4-BE49-F238E27FC236}">
                  <a16:creationId xmlns:a16="http://schemas.microsoft.com/office/drawing/2014/main" id="{618330A5-30CB-1A43-99FC-14D3E42C1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147 w 129"/>
                <a:gd name="T1" fmla="*/ 74 h 49"/>
                <a:gd name="T2" fmla="*/ 0 w 129"/>
                <a:gd name="T3" fmla="*/ 74 h 49"/>
                <a:gd name="T4" fmla="*/ 0 w 129"/>
                <a:gd name="T5" fmla="*/ 0 h 49"/>
                <a:gd name="T6" fmla="*/ 147 w 129"/>
                <a:gd name="T7" fmla="*/ 74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4" name="AutoShape 50">
              <a:extLst>
                <a:ext uri="{FF2B5EF4-FFF2-40B4-BE49-F238E27FC236}">
                  <a16:creationId xmlns:a16="http://schemas.microsoft.com/office/drawing/2014/main" id="{764C9EA2-2900-8F44-83F0-83B2403BB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55" name="Rectangle 51">
              <a:extLst>
                <a:ext uri="{FF2B5EF4-FFF2-40B4-BE49-F238E27FC236}">
                  <a16:creationId xmlns:a16="http://schemas.microsoft.com/office/drawing/2014/main" id="{903F3F3F-22B2-AF4B-84C7-54B3120F9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56" name="Rectangle 52">
              <a:extLst>
                <a:ext uri="{FF2B5EF4-FFF2-40B4-BE49-F238E27FC236}">
                  <a16:creationId xmlns:a16="http://schemas.microsoft.com/office/drawing/2014/main" id="{A762EE08-CF38-8642-97DA-BD4B4434D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57" name="AutoShape 53">
              <a:extLst>
                <a:ext uri="{FF2B5EF4-FFF2-40B4-BE49-F238E27FC236}">
                  <a16:creationId xmlns:a16="http://schemas.microsoft.com/office/drawing/2014/main" id="{2D62843A-D2E2-AF4A-9B97-6D926DFCB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58" name="Rectangle 54">
              <a:extLst>
                <a:ext uri="{FF2B5EF4-FFF2-40B4-BE49-F238E27FC236}">
                  <a16:creationId xmlns:a16="http://schemas.microsoft.com/office/drawing/2014/main" id="{EE1B0C19-3742-4E4C-8F2F-7DB1FC49B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59" name="AutoShape 55">
              <a:extLst>
                <a:ext uri="{FF2B5EF4-FFF2-40B4-BE49-F238E27FC236}">
                  <a16:creationId xmlns:a16="http://schemas.microsoft.com/office/drawing/2014/main" id="{FB2653E8-F63D-3F41-9CBE-8DDF28F4F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60" name="Rectangle 56">
              <a:extLst>
                <a:ext uri="{FF2B5EF4-FFF2-40B4-BE49-F238E27FC236}">
                  <a16:creationId xmlns:a16="http://schemas.microsoft.com/office/drawing/2014/main" id="{BF27D9E3-7D8F-BA4D-A068-0A8F60E39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5" y="2648"/>
              <a:ext cx="499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srgbClr val="FFFF00"/>
                  </a:solidFill>
                  <a:latin typeface="Times" charset="0"/>
                  <a:ea typeface="굴림" charset="0"/>
                </a:rPr>
                <a:t>(1500 B.C.)</a:t>
              </a:r>
            </a:p>
          </p:txBody>
        </p:sp>
        <p:sp>
          <p:nvSpPr>
            <p:cNvPr id="72761" name="Rectangle 57">
              <a:extLst>
                <a:ext uri="{FF2B5EF4-FFF2-40B4-BE49-F238E27FC236}">
                  <a16:creationId xmlns:a16="http://schemas.microsoft.com/office/drawing/2014/main" id="{09B89910-8323-EF4E-91BE-A1937FF2C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" y="2728"/>
              <a:ext cx="459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srgbClr val="FFFF00"/>
                  </a:solidFill>
                  <a:latin typeface="Times" charset="0"/>
                  <a:ea typeface="굴림" charset="0"/>
                </a:rPr>
                <a:t>(500 B.C.)</a:t>
              </a:r>
            </a:p>
          </p:txBody>
        </p:sp>
        <p:sp>
          <p:nvSpPr>
            <p:cNvPr id="72762" name="Rectangle 58">
              <a:extLst>
                <a:ext uri="{FF2B5EF4-FFF2-40B4-BE49-F238E27FC236}">
                  <a16:creationId xmlns:a16="http://schemas.microsoft.com/office/drawing/2014/main" id="{CC2027DC-0A6A-2A43-B0F3-F22D3C6B2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" y="768"/>
              <a:ext cx="499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srgbClr val="FFFF00"/>
                  </a:solidFill>
                  <a:latin typeface="Times" charset="0"/>
                  <a:ea typeface="굴림" charset="0"/>
                </a:rPr>
                <a:t>(1000 B.C.)</a:t>
              </a:r>
            </a:p>
          </p:txBody>
        </p:sp>
        <p:sp>
          <p:nvSpPr>
            <p:cNvPr id="72763" name="Line 59">
              <a:extLst>
                <a:ext uri="{FF2B5EF4-FFF2-40B4-BE49-F238E27FC236}">
                  <a16:creationId xmlns:a16="http://schemas.microsoft.com/office/drawing/2014/main" id="{DB100467-13F3-9E4E-BFDE-ADBFBCA267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64" name="Line 60">
              <a:extLst>
                <a:ext uri="{FF2B5EF4-FFF2-40B4-BE49-F238E27FC236}">
                  <a16:creationId xmlns:a16="http://schemas.microsoft.com/office/drawing/2014/main" id="{68F2B799-8A5D-3B42-B7EF-DEDA915BE9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65" name="Line 61">
              <a:extLst>
                <a:ext uri="{FF2B5EF4-FFF2-40B4-BE49-F238E27FC236}">
                  <a16:creationId xmlns:a16="http://schemas.microsoft.com/office/drawing/2014/main" id="{85639BB4-589D-9147-A432-9459AE0774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66" name="Line 62">
              <a:extLst>
                <a:ext uri="{FF2B5EF4-FFF2-40B4-BE49-F238E27FC236}">
                  <a16:creationId xmlns:a16="http://schemas.microsoft.com/office/drawing/2014/main" id="{C3EF9513-B985-BE4C-8E41-630C36E513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67" name="Line 63">
              <a:extLst>
                <a:ext uri="{FF2B5EF4-FFF2-40B4-BE49-F238E27FC236}">
                  <a16:creationId xmlns:a16="http://schemas.microsoft.com/office/drawing/2014/main" id="{D0474D0C-8686-5A45-835D-B08AC50964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68" name="Line 64">
              <a:extLst>
                <a:ext uri="{FF2B5EF4-FFF2-40B4-BE49-F238E27FC236}">
                  <a16:creationId xmlns:a16="http://schemas.microsoft.com/office/drawing/2014/main" id="{4FB79616-D211-A54F-B6F9-F9FF0324D1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69" name="Rectangle 65">
              <a:extLst>
                <a:ext uri="{FF2B5EF4-FFF2-40B4-BE49-F238E27FC236}">
                  <a16:creationId xmlns:a16="http://schemas.microsoft.com/office/drawing/2014/main" id="{CB1F832C-5B7D-5E4C-8620-EAD4AFD44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1" y="538"/>
              <a:ext cx="185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죄</a:t>
              </a:r>
              <a:endParaRPr lang="en-US" altLang="ko-KR" sz="9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770" name="Rectangle 66">
              <a:extLst>
                <a:ext uri="{FF2B5EF4-FFF2-40B4-BE49-F238E27FC236}">
                  <a16:creationId xmlns:a16="http://schemas.microsoft.com/office/drawing/2014/main" id="{173CAC7A-B153-B943-A2FA-865E2C3E5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634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말씀</a:t>
              </a:r>
              <a:endParaRPr lang="en-US" altLang="ko-KR" sz="9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771" name="Rectangle 67">
              <a:extLst>
                <a:ext uri="{FF2B5EF4-FFF2-40B4-BE49-F238E27FC236}">
                  <a16:creationId xmlns:a16="http://schemas.microsoft.com/office/drawing/2014/main" id="{7C5D5EF3-BEE1-F14C-8810-D5EFBC08A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5" y="738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가정</a:t>
              </a:r>
              <a:endParaRPr lang="en-US" altLang="ko-KR" sz="9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772" name="Rectangle 68">
              <a:extLst>
                <a:ext uri="{FF2B5EF4-FFF2-40B4-BE49-F238E27FC236}">
                  <a16:creationId xmlns:a16="http://schemas.microsoft.com/office/drawing/2014/main" id="{927A5E26-13EE-1A4A-948E-D6A3C3F1B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842"/>
              <a:ext cx="3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살인자</a:t>
              </a:r>
              <a:endParaRPr lang="en-US" altLang="ko-KR" sz="9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773" name="Rectangle 69">
              <a:extLst>
                <a:ext uri="{FF2B5EF4-FFF2-40B4-BE49-F238E27FC236}">
                  <a16:creationId xmlns:a16="http://schemas.microsoft.com/office/drawing/2014/main" id="{354F02E4-CB58-3B4F-A342-E0F750511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" y="938"/>
              <a:ext cx="48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홍수</a:t>
              </a: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/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무지개</a:t>
              </a:r>
              <a:endParaRPr lang="en-US" altLang="ko-KR" sz="9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774" name="Rectangle 70">
              <a:extLst>
                <a:ext uri="{FF2B5EF4-FFF2-40B4-BE49-F238E27FC236}">
                  <a16:creationId xmlns:a16="http://schemas.microsoft.com/office/drawing/2014/main" id="{B197E930-9BED-704E-9081-AC117BBAB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" y="1042"/>
              <a:ext cx="185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탑</a:t>
              </a:r>
              <a:endParaRPr lang="en-US" altLang="ko-KR" sz="9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775" name="Rectangle 71">
              <a:extLst>
                <a:ext uri="{FF2B5EF4-FFF2-40B4-BE49-F238E27FC236}">
                  <a16:creationId xmlns:a16="http://schemas.microsoft.com/office/drawing/2014/main" id="{4BEC373B-EBF1-844D-B671-195B2DD84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7" y="344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Chicago" charset="0"/>
                  <a:ea typeface="굴림" charset="0"/>
                </a:rPr>
                <a:t>창조</a:t>
              </a:r>
              <a:endParaRPr lang="en-US" altLang="ko-KR" sz="900">
                <a:solidFill>
                  <a:srgbClr val="000000"/>
                </a:solidFill>
                <a:latin typeface="Chicago" charset="0"/>
                <a:ea typeface="굴림" charset="0"/>
              </a:endParaRPr>
            </a:p>
          </p:txBody>
        </p:sp>
        <p:sp>
          <p:nvSpPr>
            <p:cNvPr id="72776" name="Rectangle 72">
              <a:extLst>
                <a:ext uri="{FF2B5EF4-FFF2-40B4-BE49-F238E27FC236}">
                  <a16:creationId xmlns:a16="http://schemas.microsoft.com/office/drawing/2014/main" id="{6E8601E3-81FF-B846-A930-AE4293190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458"/>
              <a:ext cx="66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1st Man &amp; Woman</a:t>
              </a:r>
            </a:p>
          </p:txBody>
        </p:sp>
        <p:sp>
          <p:nvSpPr>
            <p:cNvPr id="72777" name="Line 73">
              <a:extLst>
                <a:ext uri="{FF2B5EF4-FFF2-40B4-BE49-F238E27FC236}">
                  <a16:creationId xmlns:a16="http://schemas.microsoft.com/office/drawing/2014/main" id="{20BA1CDC-37BC-004D-BD98-2ED39FACA3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78" name="Line 74">
              <a:extLst>
                <a:ext uri="{FF2B5EF4-FFF2-40B4-BE49-F238E27FC236}">
                  <a16:creationId xmlns:a16="http://schemas.microsoft.com/office/drawing/2014/main" id="{999B7DB2-AF9C-E148-9163-705FE02B8B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79" name="Rectangle 75">
              <a:extLst>
                <a:ext uri="{FF2B5EF4-FFF2-40B4-BE49-F238E27FC236}">
                  <a16:creationId xmlns:a16="http://schemas.microsoft.com/office/drawing/2014/main" id="{A30E7599-5DAE-0242-996F-B649002DB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80" name="Rectangle 76">
              <a:extLst>
                <a:ext uri="{FF2B5EF4-FFF2-40B4-BE49-F238E27FC236}">
                  <a16:creationId xmlns:a16="http://schemas.microsoft.com/office/drawing/2014/main" id="{AD39633A-88A5-AA4E-A5E3-76EEBC7B1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9" y="1531"/>
              <a:ext cx="49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땅</a:t>
              </a:r>
              <a:r>
                <a:rPr lang="en-US" altLang="ko-KR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 - </a:t>
              </a: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민</a:t>
              </a:r>
              <a:r>
                <a:rPr lang="en-US" altLang="ko-KR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 - </a:t>
              </a: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축</a:t>
              </a:r>
              <a:endParaRPr lang="en-US" altLang="ko-KR" sz="10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781" name="Rectangle 77">
              <a:extLst>
                <a:ext uri="{FF2B5EF4-FFF2-40B4-BE49-F238E27FC236}">
                  <a16:creationId xmlns:a16="http://schemas.microsoft.com/office/drawing/2014/main" id="{6A541E04-310E-6148-9BAD-CC4C831CB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1771"/>
              <a:ext cx="34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야</a:t>
              </a:r>
              <a:r>
                <a:rPr lang="en-US" altLang="ko-KR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 - </a:t>
              </a: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에</a:t>
              </a:r>
              <a:endParaRPr lang="en-US" altLang="ko-KR" sz="10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782" name="Rectangle 78">
              <a:extLst>
                <a:ext uri="{FF2B5EF4-FFF2-40B4-BE49-F238E27FC236}">
                  <a16:creationId xmlns:a16="http://schemas.microsoft.com/office/drawing/2014/main" id="{10EBA304-0813-C94B-A346-B50D8418E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12</a:t>
              </a:r>
            </a:p>
          </p:txBody>
        </p:sp>
        <p:sp>
          <p:nvSpPr>
            <p:cNvPr id="72783" name="Rectangle 79">
              <a:extLst>
                <a:ext uri="{FF2B5EF4-FFF2-40B4-BE49-F238E27FC236}">
                  <a16:creationId xmlns:a16="http://schemas.microsoft.com/office/drawing/2014/main" id="{82DA772C-D743-5B43-A373-71A66718E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2" y="1414"/>
              <a:ext cx="3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부르심</a:t>
              </a:r>
              <a:endParaRPr lang="en-US" altLang="ko-KR" sz="9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784" name="Rectangle 80">
              <a:extLst>
                <a:ext uri="{FF2B5EF4-FFF2-40B4-BE49-F238E27FC236}">
                  <a16:creationId xmlns:a16="http://schemas.microsoft.com/office/drawing/2014/main" id="{BE4DB3AF-8EB2-6340-9966-4E5E542E5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1274"/>
              <a:ext cx="39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Chicago" charset="0"/>
                  <a:ea typeface="굴림" charset="0"/>
                </a:rPr>
                <a:t>아브라함</a:t>
              </a:r>
              <a:endParaRPr lang="en-US" altLang="ko-KR" sz="900">
                <a:solidFill>
                  <a:srgbClr val="000000"/>
                </a:solidFill>
                <a:latin typeface="Chicago" charset="0"/>
                <a:ea typeface="굴림" charset="0"/>
              </a:endParaRPr>
            </a:p>
          </p:txBody>
        </p:sp>
        <p:sp>
          <p:nvSpPr>
            <p:cNvPr id="72785" name="Rectangle 81">
              <a:extLst>
                <a:ext uri="{FF2B5EF4-FFF2-40B4-BE49-F238E27FC236}">
                  <a16:creationId xmlns:a16="http://schemas.microsoft.com/office/drawing/2014/main" id="{273F6636-26BF-524C-AA3C-D47D9C440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4" y="1653"/>
              <a:ext cx="34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이</a:t>
              </a:r>
              <a:r>
                <a:rPr lang="en-US" altLang="ko-KR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 - </a:t>
              </a: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이</a:t>
              </a:r>
              <a:endParaRPr lang="en-US" altLang="ko-KR" sz="10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786" name="Line 82">
              <a:extLst>
                <a:ext uri="{FF2B5EF4-FFF2-40B4-BE49-F238E27FC236}">
                  <a16:creationId xmlns:a16="http://schemas.microsoft.com/office/drawing/2014/main" id="{BB63B501-8C25-4D42-94FA-4988271F82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87" name="Line 83">
              <a:extLst>
                <a:ext uri="{FF2B5EF4-FFF2-40B4-BE49-F238E27FC236}">
                  <a16:creationId xmlns:a16="http://schemas.microsoft.com/office/drawing/2014/main" id="{0E383FC9-F1D1-B94E-B8DF-4CEA481DF4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88" name="Rectangle 84">
              <a:extLst>
                <a:ext uri="{FF2B5EF4-FFF2-40B4-BE49-F238E27FC236}">
                  <a16:creationId xmlns:a16="http://schemas.microsoft.com/office/drawing/2014/main" id="{E07F4528-0226-134E-824E-DDB65AFF7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4" y="2152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Chicago" charset="0"/>
                  <a:ea typeface="굴림" charset="0"/>
                </a:rPr>
                <a:t>요셉</a:t>
              </a:r>
              <a:endParaRPr lang="en-US" altLang="ko-KR" sz="900">
                <a:solidFill>
                  <a:srgbClr val="000000"/>
                </a:solidFill>
                <a:latin typeface="Chicago" charset="0"/>
                <a:ea typeface="굴림" charset="0"/>
              </a:endParaRPr>
            </a:p>
          </p:txBody>
        </p:sp>
        <p:sp>
          <p:nvSpPr>
            <p:cNvPr id="72789" name="Rectangle 85">
              <a:extLst>
                <a:ext uri="{FF2B5EF4-FFF2-40B4-BE49-F238E27FC236}">
                  <a16:creationId xmlns:a16="http://schemas.microsoft.com/office/drawing/2014/main" id="{A5FCC2B7-20A6-9D48-8B15-2526C8DF7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2301"/>
              <a:ext cx="31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   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노예</a:t>
              </a:r>
              <a:endParaRPr lang="en-US" altLang="ko-KR" sz="9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790" name="Rectangle 86">
              <a:extLst>
                <a:ext uri="{FF2B5EF4-FFF2-40B4-BE49-F238E27FC236}">
                  <a16:creationId xmlns:a16="http://schemas.microsoft.com/office/drawing/2014/main" id="{3D3FC626-0316-9648-9EBF-B690B9F52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430</a:t>
              </a:r>
            </a:p>
          </p:txBody>
        </p:sp>
        <p:sp>
          <p:nvSpPr>
            <p:cNvPr id="72791" name="Line 87">
              <a:extLst>
                <a:ext uri="{FF2B5EF4-FFF2-40B4-BE49-F238E27FC236}">
                  <a16:creationId xmlns:a16="http://schemas.microsoft.com/office/drawing/2014/main" id="{BED48561-5CE9-8245-9506-7E27DAF6E9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92" name="Line 88">
              <a:extLst>
                <a:ext uri="{FF2B5EF4-FFF2-40B4-BE49-F238E27FC236}">
                  <a16:creationId xmlns:a16="http://schemas.microsoft.com/office/drawing/2014/main" id="{F6C4EF89-0699-454E-922A-53A92A0717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93" name="Line 89">
              <a:extLst>
                <a:ext uri="{FF2B5EF4-FFF2-40B4-BE49-F238E27FC236}">
                  <a16:creationId xmlns:a16="http://schemas.microsoft.com/office/drawing/2014/main" id="{3D3F4267-4F68-044F-9557-64DAF1132F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94" name="Line 90">
              <a:extLst>
                <a:ext uri="{FF2B5EF4-FFF2-40B4-BE49-F238E27FC236}">
                  <a16:creationId xmlns:a16="http://schemas.microsoft.com/office/drawing/2014/main" id="{9F1B5AD2-DD51-3F4D-8FF7-BFBEDEE2E5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95" name="Line 91">
              <a:extLst>
                <a:ext uri="{FF2B5EF4-FFF2-40B4-BE49-F238E27FC236}">
                  <a16:creationId xmlns:a16="http://schemas.microsoft.com/office/drawing/2014/main" id="{8DE0FD11-59C7-644A-89B2-9F9157A4C7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96" name="Line 92">
              <a:extLst>
                <a:ext uri="{FF2B5EF4-FFF2-40B4-BE49-F238E27FC236}">
                  <a16:creationId xmlns:a16="http://schemas.microsoft.com/office/drawing/2014/main" id="{7DF2CC02-F20A-8047-AC09-7C654D5886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97" name="Line 93">
              <a:extLst>
                <a:ext uri="{FF2B5EF4-FFF2-40B4-BE49-F238E27FC236}">
                  <a16:creationId xmlns:a16="http://schemas.microsoft.com/office/drawing/2014/main" id="{E0FCECE6-ADC4-0D48-B0C5-7DAEC54106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98" name="Line 94">
              <a:extLst>
                <a:ext uri="{FF2B5EF4-FFF2-40B4-BE49-F238E27FC236}">
                  <a16:creationId xmlns:a16="http://schemas.microsoft.com/office/drawing/2014/main" id="{613CDBE5-3DDB-7544-9DF1-3B5B42DD35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799" name="Rectangle 95">
              <a:extLst>
                <a:ext uri="{FF2B5EF4-FFF2-40B4-BE49-F238E27FC236}">
                  <a16:creationId xmlns:a16="http://schemas.microsoft.com/office/drawing/2014/main" id="{C468D861-BD7C-B64A-98E1-961696727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8" y="2674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Chicago" charset="0"/>
                  <a:ea typeface="굴림" charset="0"/>
                </a:rPr>
                <a:t>모세</a:t>
              </a:r>
              <a:endParaRPr lang="en-US" altLang="ko-KR" sz="900">
                <a:solidFill>
                  <a:srgbClr val="000000"/>
                </a:solidFill>
                <a:latin typeface="Chicago" charset="0"/>
                <a:ea typeface="굴림" charset="0"/>
              </a:endParaRPr>
            </a:p>
          </p:txBody>
        </p:sp>
        <p:sp>
          <p:nvSpPr>
            <p:cNvPr id="72800" name="Rectangle 96">
              <a:extLst>
                <a:ext uri="{FF2B5EF4-FFF2-40B4-BE49-F238E27FC236}">
                  <a16:creationId xmlns:a16="http://schemas.microsoft.com/office/drawing/2014/main" id="{47AB82B2-147C-EA4C-8F33-1D67E43DDD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2" y="2934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시내</a:t>
              </a:r>
              <a:endParaRPr lang="en-US" altLang="ko-KR" sz="9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801" name="Rectangle 97">
              <a:extLst>
                <a:ext uri="{FF2B5EF4-FFF2-40B4-BE49-F238E27FC236}">
                  <a16:creationId xmlns:a16="http://schemas.microsoft.com/office/drawing/2014/main" id="{003DE909-CE92-574D-873A-52463FE9B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1" y="3050"/>
              <a:ext cx="36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도</a:t>
              </a: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.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사</a:t>
              </a: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.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의</a:t>
              </a:r>
              <a:endParaRPr lang="en-US" altLang="ko-KR" sz="9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802" name="Rectangle 98">
              <a:extLst>
                <a:ext uri="{FF2B5EF4-FFF2-40B4-BE49-F238E27FC236}">
                  <a16:creationId xmlns:a16="http://schemas.microsoft.com/office/drawing/2014/main" id="{EDCAD9C9-FE59-B545-988E-07D7D3F09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3158"/>
              <a:ext cx="56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가데스</a:t>
              </a: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 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바네아</a:t>
              </a:r>
              <a:endParaRPr lang="en-US" altLang="ko-KR" sz="9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803" name="Rectangle 99">
              <a:extLst>
                <a:ext uri="{FF2B5EF4-FFF2-40B4-BE49-F238E27FC236}">
                  <a16:creationId xmlns:a16="http://schemas.microsoft.com/office/drawing/2014/main" id="{A2FE4250-0A01-2A43-B0AF-49D25B89F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40</a:t>
              </a:r>
            </a:p>
          </p:txBody>
        </p:sp>
        <p:sp>
          <p:nvSpPr>
            <p:cNvPr id="72804" name="Rectangle 100">
              <a:extLst>
                <a:ext uri="{FF2B5EF4-FFF2-40B4-BE49-F238E27FC236}">
                  <a16:creationId xmlns:a16="http://schemas.microsoft.com/office/drawing/2014/main" id="{37F91DA2-E413-B141-94C0-BE8A9AF57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3382"/>
              <a:ext cx="31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5 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설교</a:t>
              </a:r>
              <a:endParaRPr lang="en-US" altLang="ko-KR" sz="9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805" name="Line 101">
              <a:extLst>
                <a:ext uri="{FF2B5EF4-FFF2-40B4-BE49-F238E27FC236}">
                  <a16:creationId xmlns:a16="http://schemas.microsoft.com/office/drawing/2014/main" id="{53A6A70E-A21F-B042-A014-508BF45FFD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806" name="Rectangle 102">
              <a:extLst>
                <a:ext uri="{FF2B5EF4-FFF2-40B4-BE49-F238E27FC236}">
                  <a16:creationId xmlns:a16="http://schemas.microsoft.com/office/drawing/2014/main" id="{B9CD4B15-D1E6-494C-9303-460B831BA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9" y="2826"/>
              <a:ext cx="3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출애굽</a:t>
              </a:r>
              <a:endParaRPr lang="en-US" altLang="ko-KR" sz="9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807" name="Line 103">
              <a:extLst>
                <a:ext uri="{FF2B5EF4-FFF2-40B4-BE49-F238E27FC236}">
                  <a16:creationId xmlns:a16="http://schemas.microsoft.com/office/drawing/2014/main" id="{6D67129D-77EF-C543-8DB5-4618D109BA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808" name="Line 104">
              <a:extLst>
                <a:ext uri="{FF2B5EF4-FFF2-40B4-BE49-F238E27FC236}">
                  <a16:creationId xmlns:a16="http://schemas.microsoft.com/office/drawing/2014/main" id="{652C8AC7-DABD-4340-8525-117B726220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809" name="Line 105">
              <a:extLst>
                <a:ext uri="{FF2B5EF4-FFF2-40B4-BE49-F238E27FC236}">
                  <a16:creationId xmlns:a16="http://schemas.microsoft.com/office/drawing/2014/main" id="{F316D2F9-26AD-A849-9F80-8DD7485B3A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810" name="Rectangle 106">
              <a:extLst>
                <a:ext uri="{FF2B5EF4-FFF2-40B4-BE49-F238E27FC236}">
                  <a16:creationId xmlns:a16="http://schemas.microsoft.com/office/drawing/2014/main" id="{933CC517-1AC8-5149-8389-B0B48F21B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" y="3550"/>
              <a:ext cx="39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Chicago" charset="0"/>
                  <a:ea typeface="굴림" charset="0"/>
                </a:rPr>
                <a:t>여호수아</a:t>
              </a:r>
              <a:endParaRPr lang="en-US" altLang="ko-KR" sz="900">
                <a:solidFill>
                  <a:srgbClr val="000000"/>
                </a:solidFill>
                <a:latin typeface="Chicago" charset="0"/>
                <a:ea typeface="굴림" charset="0"/>
              </a:endParaRPr>
            </a:p>
          </p:txBody>
        </p:sp>
        <p:sp>
          <p:nvSpPr>
            <p:cNvPr id="72811" name="Rectangle 107">
              <a:extLst>
                <a:ext uri="{FF2B5EF4-FFF2-40B4-BE49-F238E27FC236}">
                  <a16:creationId xmlns:a16="http://schemas.microsoft.com/office/drawing/2014/main" id="{C7E21847-F44C-244D-ACDE-973EDE892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" y="3686"/>
              <a:ext cx="48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여리고</a:t>
              </a: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/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아이</a:t>
              </a:r>
              <a:endParaRPr lang="en-US" altLang="ko-KR" sz="9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812" name="Rectangle 108">
              <a:extLst>
                <a:ext uri="{FF2B5EF4-FFF2-40B4-BE49-F238E27FC236}">
                  <a16:creationId xmlns:a16="http://schemas.microsoft.com/office/drawing/2014/main" id="{EB0EC40C-EA48-C241-BDDF-89D0631C8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" y="3806"/>
              <a:ext cx="4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분배된</a:t>
              </a: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 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땅</a:t>
              </a:r>
              <a:endParaRPr lang="en-US" altLang="ko-KR" sz="9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2" name="Line 109">
              <a:extLst>
                <a:ext uri="{FF2B5EF4-FFF2-40B4-BE49-F238E27FC236}">
                  <a16:creationId xmlns:a16="http://schemas.microsoft.com/office/drawing/2014/main" id="{ED676BE7-FA3D-8D45-9247-855BEB3EF7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9" y="5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3" name="Line 110">
              <a:extLst>
                <a:ext uri="{FF2B5EF4-FFF2-40B4-BE49-F238E27FC236}">
                  <a16:creationId xmlns:a16="http://schemas.microsoft.com/office/drawing/2014/main" id="{A34E6FB9-64D7-884F-B2AD-D770F5779E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7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4" name="Rectangle 111">
              <a:extLst>
                <a:ext uri="{FF2B5EF4-FFF2-40B4-BE49-F238E27FC236}">
                  <a16:creationId xmlns:a16="http://schemas.microsoft.com/office/drawing/2014/main" id="{A26CC5C4-04B7-FB4A-A138-B97933764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2" y="586"/>
              <a:ext cx="24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350</a:t>
              </a:r>
            </a:p>
          </p:txBody>
        </p:sp>
        <p:sp>
          <p:nvSpPr>
            <p:cNvPr id="5" name="Rectangle 112">
              <a:extLst>
                <a:ext uri="{FF2B5EF4-FFF2-40B4-BE49-F238E27FC236}">
                  <a16:creationId xmlns:a16="http://schemas.microsoft.com/office/drawing/2014/main" id="{3C88562A-209E-704E-A784-F33378186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8" y="480"/>
              <a:ext cx="35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사사들</a:t>
              </a:r>
              <a:endParaRPr lang="en-US" altLang="ko-KR" sz="10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6" name="Rectangle 113">
              <a:extLst>
                <a:ext uri="{FF2B5EF4-FFF2-40B4-BE49-F238E27FC236}">
                  <a16:creationId xmlns:a16="http://schemas.microsoft.com/office/drawing/2014/main" id="{F582A554-A589-F340-8FCD-0CCAF769A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1" y="352"/>
              <a:ext cx="39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Chicago" charset="0"/>
                  <a:ea typeface="굴림" charset="0"/>
                </a:rPr>
                <a:t>사사시대</a:t>
              </a:r>
              <a:endParaRPr lang="en-US" altLang="ko-KR" sz="900">
                <a:solidFill>
                  <a:srgbClr val="000000"/>
                </a:solidFill>
                <a:latin typeface="Chicago" charset="0"/>
                <a:ea typeface="굴림" charset="0"/>
              </a:endParaRPr>
            </a:p>
          </p:txBody>
        </p:sp>
        <p:sp>
          <p:nvSpPr>
            <p:cNvPr id="72818" name="Line 114">
              <a:extLst>
                <a:ext uri="{FF2B5EF4-FFF2-40B4-BE49-F238E27FC236}">
                  <a16:creationId xmlns:a16="http://schemas.microsoft.com/office/drawing/2014/main" id="{69F98BE0-D022-414A-81D7-3548C41A8A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" name="Line 115">
              <a:extLst>
                <a:ext uri="{FF2B5EF4-FFF2-40B4-BE49-F238E27FC236}">
                  <a16:creationId xmlns:a16="http://schemas.microsoft.com/office/drawing/2014/main" id="{80170C80-67FA-3944-B171-29EA7A83EE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820" name="Line 116">
              <a:extLst>
                <a:ext uri="{FF2B5EF4-FFF2-40B4-BE49-F238E27FC236}">
                  <a16:creationId xmlns:a16="http://schemas.microsoft.com/office/drawing/2014/main" id="{39C3AF97-31AA-4E4C-B4A2-5B90F80524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" name="Rectangle 117">
              <a:extLst>
                <a:ext uri="{FF2B5EF4-FFF2-40B4-BE49-F238E27FC236}">
                  <a16:creationId xmlns:a16="http://schemas.microsoft.com/office/drawing/2014/main" id="{1F58FBC4-D8E0-4444-A2CA-8537C429A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1" y="1008"/>
              <a:ext cx="42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r>
                <a:rPr lang="en-US" altLang="ko-KR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 •••</a:t>
              </a:r>
              <a:r>
                <a:rPr lang="ko-KR" alt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분열</a:t>
              </a:r>
              <a:r>
                <a:rPr lang="en-US" altLang="ko-KR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•• </a:t>
              </a:r>
            </a:p>
          </p:txBody>
        </p:sp>
        <p:sp>
          <p:nvSpPr>
            <p:cNvPr id="72822" name="Rectangle 118">
              <a:extLst>
                <a:ext uri="{FF2B5EF4-FFF2-40B4-BE49-F238E27FC236}">
                  <a16:creationId xmlns:a16="http://schemas.microsoft.com/office/drawing/2014/main" id="{D5FA0EB9-4AB6-B749-9FBC-16374125B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" y="1246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유다</a:t>
              </a:r>
              <a:endParaRPr lang="en-US" altLang="ko-KR" sz="8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823" name="Rectangle 119">
              <a:extLst>
                <a:ext uri="{FF2B5EF4-FFF2-40B4-BE49-F238E27FC236}">
                  <a16:creationId xmlns:a16="http://schemas.microsoft.com/office/drawing/2014/main" id="{7EB7FAC9-3D8B-1744-A9E7-BC52462BB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" y="1350"/>
              <a:ext cx="474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10              2</a:t>
              </a:r>
            </a:p>
          </p:txBody>
        </p:sp>
        <p:sp>
          <p:nvSpPr>
            <p:cNvPr id="72824" name="Rectangle 120">
              <a:extLst>
                <a:ext uri="{FF2B5EF4-FFF2-40B4-BE49-F238E27FC236}">
                  <a16:creationId xmlns:a16="http://schemas.microsoft.com/office/drawing/2014/main" id="{186D4D6A-178F-F143-BC0B-5CA1D0AA4A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" y="1574"/>
              <a:ext cx="56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 20-J         20-R</a:t>
              </a:r>
            </a:p>
          </p:txBody>
        </p:sp>
        <p:sp>
          <p:nvSpPr>
            <p:cNvPr id="72825" name="Rectangle 121">
              <a:extLst>
                <a:ext uri="{FF2B5EF4-FFF2-40B4-BE49-F238E27FC236}">
                  <a16:creationId xmlns:a16="http://schemas.microsoft.com/office/drawing/2014/main" id="{30747028-970B-0D4C-9649-9B7B3D386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7" y="1694"/>
              <a:ext cx="54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 200           350</a:t>
              </a:r>
            </a:p>
          </p:txBody>
        </p:sp>
        <p:sp>
          <p:nvSpPr>
            <p:cNvPr id="72826" name="Rectangle 122">
              <a:extLst>
                <a:ext uri="{FF2B5EF4-FFF2-40B4-BE49-F238E27FC236}">
                  <a16:creationId xmlns:a16="http://schemas.microsoft.com/office/drawing/2014/main" id="{260CD0B3-447E-D64C-A22A-BC8D9C4C1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9" y="1798"/>
              <a:ext cx="60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앗시리아</a:t>
              </a:r>
              <a:r>
                <a:rPr lang="en-US" altLang="ko-KR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   </a:t>
              </a:r>
              <a:r>
                <a:rPr lang="ko-KR" altLang="en-US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바벨론</a:t>
              </a:r>
              <a:endParaRPr lang="en-US" altLang="ko-KR" sz="8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9" name="Line 123">
              <a:extLst>
                <a:ext uri="{FF2B5EF4-FFF2-40B4-BE49-F238E27FC236}">
                  <a16:creationId xmlns:a16="http://schemas.microsoft.com/office/drawing/2014/main" id="{1C924D00-E391-B848-86DA-9F32A3D581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828" name="Rectangle 124">
              <a:extLst>
                <a:ext uri="{FF2B5EF4-FFF2-40B4-BE49-F238E27FC236}">
                  <a16:creationId xmlns:a16="http://schemas.microsoft.com/office/drawing/2014/main" id="{B198B94E-F876-A442-B46B-F3A6CCE07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1134"/>
              <a:ext cx="51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북</a:t>
              </a:r>
              <a:r>
                <a:rPr lang="en-US" altLang="ko-KR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               </a:t>
              </a:r>
              <a:r>
                <a:rPr lang="ko-KR" altLang="en-US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남</a:t>
              </a:r>
              <a:endParaRPr lang="en-US" altLang="ko-KR" sz="8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829" name="Line 125">
              <a:extLst>
                <a:ext uri="{FF2B5EF4-FFF2-40B4-BE49-F238E27FC236}">
                  <a16:creationId xmlns:a16="http://schemas.microsoft.com/office/drawing/2014/main" id="{D329DF10-3037-2A46-A589-79FD969C9F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830" name="Line 126">
              <a:extLst>
                <a:ext uri="{FF2B5EF4-FFF2-40B4-BE49-F238E27FC236}">
                  <a16:creationId xmlns:a16="http://schemas.microsoft.com/office/drawing/2014/main" id="{BDEEA3C8-3584-364F-96F1-0DB2C6F201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10" name="Rectangle 127">
              <a:extLst>
                <a:ext uri="{FF2B5EF4-FFF2-40B4-BE49-F238E27FC236}">
                  <a16:creationId xmlns:a16="http://schemas.microsoft.com/office/drawing/2014/main" id="{AF972647-E855-B84B-A741-42F19E04B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" y="1454"/>
              <a:ext cx="42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굴림" charset="0"/>
                </a:rPr>
                <a:t>       </a:t>
              </a:r>
              <a:r>
                <a:rPr lang="ko-KR" alt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굴림" charset="0"/>
                </a:rPr>
                <a:t>선지자</a:t>
              </a:r>
              <a:endParaRPr lang="en-US" altLang="ko-KR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72832" name="Line 128">
              <a:extLst>
                <a:ext uri="{FF2B5EF4-FFF2-40B4-BE49-F238E27FC236}">
                  <a16:creationId xmlns:a16="http://schemas.microsoft.com/office/drawing/2014/main" id="{A4820502-6D8E-C34F-B63C-EB0472C3C4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11" name="Rectangle 129">
              <a:extLst>
                <a:ext uri="{FF2B5EF4-FFF2-40B4-BE49-F238E27FC236}">
                  <a16:creationId xmlns:a16="http://schemas.microsoft.com/office/drawing/2014/main" id="{C0B6FB34-CDE8-2B4A-AD53-A53881013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1" y="908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S - D - S</a:t>
              </a:r>
            </a:p>
          </p:txBody>
        </p:sp>
        <p:sp>
          <p:nvSpPr>
            <p:cNvPr id="72834" name="Line 130">
              <a:extLst>
                <a:ext uri="{FF2B5EF4-FFF2-40B4-BE49-F238E27FC236}">
                  <a16:creationId xmlns:a16="http://schemas.microsoft.com/office/drawing/2014/main" id="{80985845-8923-DE49-B66D-5A9650B9AB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12" name="Line 131">
              <a:extLst>
                <a:ext uri="{FF2B5EF4-FFF2-40B4-BE49-F238E27FC236}">
                  <a16:creationId xmlns:a16="http://schemas.microsoft.com/office/drawing/2014/main" id="{1CE8A839-29CB-4846-A5F9-EC0D6439C0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836" name="Line 132">
              <a:extLst>
                <a:ext uri="{FF2B5EF4-FFF2-40B4-BE49-F238E27FC236}">
                  <a16:creationId xmlns:a16="http://schemas.microsoft.com/office/drawing/2014/main" id="{F6E6BA4C-90CA-E04B-BD25-EF8D80CD70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837" name="Rectangle 133">
              <a:extLst>
                <a:ext uri="{FF2B5EF4-FFF2-40B4-BE49-F238E27FC236}">
                  <a16:creationId xmlns:a16="http://schemas.microsoft.com/office/drawing/2014/main" id="{CD0A18CE-94D0-7B49-9E89-25101CD19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5" y="796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Chicago" charset="0"/>
                  <a:ea typeface="굴림" charset="0"/>
                </a:rPr>
                <a:t>왕정시대</a:t>
              </a:r>
              <a:endParaRPr lang="en-US" altLang="ko-KR" sz="900">
                <a:solidFill>
                  <a:srgbClr val="000000"/>
                </a:solidFill>
                <a:latin typeface="Chicago" charset="0"/>
                <a:ea typeface="굴림" charset="0"/>
              </a:endParaRPr>
            </a:p>
          </p:txBody>
        </p:sp>
        <p:sp>
          <p:nvSpPr>
            <p:cNvPr id="72838" name="Rectangle 134">
              <a:extLst>
                <a:ext uri="{FF2B5EF4-FFF2-40B4-BE49-F238E27FC236}">
                  <a16:creationId xmlns:a16="http://schemas.microsoft.com/office/drawing/2014/main" id="{D3BA3F70-6A4A-944D-853A-C4EEEC1829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5" y="1246"/>
              <a:ext cx="359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이스라엘</a:t>
              </a:r>
              <a:endParaRPr lang="en-US" altLang="ko-KR" sz="8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839" name="Line 135">
              <a:extLst>
                <a:ext uri="{FF2B5EF4-FFF2-40B4-BE49-F238E27FC236}">
                  <a16:creationId xmlns:a16="http://schemas.microsoft.com/office/drawing/2014/main" id="{FF8F36B9-1430-374C-B11F-EDB95E1F7E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840" name="Line 136">
              <a:extLst>
                <a:ext uri="{FF2B5EF4-FFF2-40B4-BE49-F238E27FC236}">
                  <a16:creationId xmlns:a16="http://schemas.microsoft.com/office/drawing/2014/main" id="{F6B8A879-3DEC-1641-A520-3127B05E90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7" y="23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13" name="Line 137">
              <a:extLst>
                <a:ext uri="{FF2B5EF4-FFF2-40B4-BE49-F238E27FC236}">
                  <a16:creationId xmlns:a16="http://schemas.microsoft.com/office/drawing/2014/main" id="{A15AEB30-1DAF-EA41-84B9-28D6722289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7" y="24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842" name="Rectangle 138">
              <a:extLst>
                <a:ext uri="{FF2B5EF4-FFF2-40B4-BE49-F238E27FC236}">
                  <a16:creationId xmlns:a16="http://schemas.microsoft.com/office/drawing/2014/main" id="{6A47A192-1600-0E4C-AED0-4D0310DE5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" y="2302"/>
              <a:ext cx="33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3 </a:t>
              </a: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이동</a:t>
              </a:r>
              <a:endParaRPr lang="en-US" altLang="ko-KR" sz="10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843" name="Rectangle 139">
              <a:extLst>
                <a:ext uri="{FF2B5EF4-FFF2-40B4-BE49-F238E27FC236}">
                  <a16:creationId xmlns:a16="http://schemas.microsoft.com/office/drawing/2014/main" id="{00871221-DE24-2E4E-8507-E9AD3954E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424"/>
              <a:ext cx="76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100 Years / 50,000</a:t>
              </a:r>
            </a:p>
          </p:txBody>
        </p:sp>
        <p:sp>
          <p:nvSpPr>
            <p:cNvPr id="72844" name="Rectangle 140">
              <a:extLst>
                <a:ext uri="{FF2B5EF4-FFF2-40B4-BE49-F238E27FC236}">
                  <a16:creationId xmlns:a16="http://schemas.microsoft.com/office/drawing/2014/main" id="{3B703BA8-B529-574A-8E4A-4391C09FF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" y="2540"/>
              <a:ext cx="524" cy="1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스</a:t>
              </a:r>
              <a:r>
                <a:rPr lang="en-US" altLang="ko-KR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 - </a:t>
              </a: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에</a:t>
              </a:r>
              <a:r>
                <a:rPr lang="en-US" altLang="ko-KR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 - </a:t>
              </a: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느</a:t>
              </a:r>
              <a:endParaRPr lang="en-US" altLang="ko-KR" sz="10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14" name="Rectangle 141">
              <a:extLst>
                <a:ext uri="{FF2B5EF4-FFF2-40B4-BE49-F238E27FC236}">
                  <a16:creationId xmlns:a16="http://schemas.microsoft.com/office/drawing/2014/main" id="{18A9EEDD-2E63-234C-815A-A7FB0FF00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2030"/>
              <a:ext cx="4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900">
                  <a:solidFill>
                    <a:srgbClr val="000000"/>
                  </a:solidFill>
                  <a:latin typeface="Chicago" charset="0"/>
                  <a:ea typeface="굴림" charset="0"/>
                </a:rPr>
                <a:t>  </a:t>
              </a:r>
              <a:r>
                <a:rPr lang="ko-KR" altLang="en-US" sz="900">
                  <a:solidFill>
                    <a:srgbClr val="000000"/>
                  </a:solidFill>
                  <a:latin typeface="Chicago" charset="0"/>
                  <a:ea typeface="굴림" charset="0"/>
                </a:rPr>
                <a:t>포로시대</a:t>
              </a:r>
              <a:endParaRPr lang="en-US" altLang="ko-KR" sz="900">
                <a:solidFill>
                  <a:srgbClr val="000000"/>
                </a:solidFill>
                <a:latin typeface="Chicago" charset="0"/>
                <a:ea typeface="굴림" charset="0"/>
              </a:endParaRPr>
            </a:p>
          </p:txBody>
        </p:sp>
        <p:sp>
          <p:nvSpPr>
            <p:cNvPr id="72846" name="Rectangle 142">
              <a:extLst>
                <a:ext uri="{FF2B5EF4-FFF2-40B4-BE49-F238E27FC236}">
                  <a16:creationId xmlns:a16="http://schemas.microsoft.com/office/drawing/2014/main" id="{56485196-E102-5249-8E08-9E586CEFF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2190"/>
              <a:ext cx="30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70 </a:t>
              </a: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년</a:t>
              </a:r>
              <a:endParaRPr lang="en-US" altLang="ko-KR" sz="10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15" name="Line 143">
              <a:extLst>
                <a:ext uri="{FF2B5EF4-FFF2-40B4-BE49-F238E27FC236}">
                  <a16:creationId xmlns:a16="http://schemas.microsoft.com/office/drawing/2014/main" id="{18C73A43-23BB-884D-89F5-3850FB63DA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7" y="266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848" name="Line 144">
              <a:extLst>
                <a:ext uri="{FF2B5EF4-FFF2-40B4-BE49-F238E27FC236}">
                  <a16:creationId xmlns:a16="http://schemas.microsoft.com/office/drawing/2014/main" id="{AA78BF53-0F18-B349-BBED-840A4CE6FB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9" y="296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16" name="Line 145">
              <a:extLst>
                <a:ext uri="{FF2B5EF4-FFF2-40B4-BE49-F238E27FC236}">
                  <a16:creationId xmlns:a16="http://schemas.microsoft.com/office/drawing/2014/main" id="{276D1041-45E5-DC44-9DFC-CA81CD6A86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9" y="30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850" name="Rectangle 146">
              <a:extLst>
                <a:ext uri="{FF2B5EF4-FFF2-40B4-BE49-F238E27FC236}">
                  <a16:creationId xmlns:a16="http://schemas.microsoft.com/office/drawing/2014/main" id="{683EA6FB-8869-6E40-A8CD-2DDB7B573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6" y="2954"/>
              <a:ext cx="4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로마</a:t>
              </a: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 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체제</a:t>
              </a:r>
              <a:endParaRPr lang="en-US" altLang="ko-KR" sz="9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851" name="Rectangle 147">
              <a:extLst>
                <a:ext uri="{FF2B5EF4-FFF2-40B4-BE49-F238E27FC236}">
                  <a16:creationId xmlns:a16="http://schemas.microsoft.com/office/drawing/2014/main" id="{1C44E18A-B7E1-9E45-9FBB-F8FEDB915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2" y="2856"/>
              <a:ext cx="6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Alex the Greek</a:t>
              </a:r>
            </a:p>
          </p:txBody>
        </p:sp>
        <p:sp>
          <p:nvSpPr>
            <p:cNvPr id="72852" name="Rectangle 148">
              <a:extLst>
                <a:ext uri="{FF2B5EF4-FFF2-40B4-BE49-F238E27FC236}">
                  <a16:creationId xmlns:a16="http://schemas.microsoft.com/office/drawing/2014/main" id="{B87C8ADA-EBD1-014E-A8AB-D5B64C76D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7" y="2768"/>
              <a:ext cx="34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900">
                  <a:solidFill>
                    <a:srgbClr val="000000"/>
                  </a:solidFill>
                  <a:latin typeface="Chicago" charset="0"/>
                  <a:ea typeface="굴림" charset="0"/>
                </a:rPr>
                <a:t> </a:t>
              </a:r>
              <a:r>
                <a:rPr lang="ko-KR" altLang="en-US" sz="900">
                  <a:solidFill>
                    <a:srgbClr val="000000"/>
                  </a:solidFill>
                  <a:latin typeface="Chicago" charset="0"/>
                  <a:ea typeface="굴림" charset="0"/>
                </a:rPr>
                <a:t>중간기</a:t>
              </a:r>
              <a:endParaRPr lang="en-US" altLang="ko-KR" sz="900">
                <a:solidFill>
                  <a:srgbClr val="000000"/>
                </a:solidFill>
                <a:latin typeface="Chicago" charset="0"/>
                <a:ea typeface="굴림" charset="0"/>
              </a:endParaRPr>
            </a:p>
          </p:txBody>
        </p:sp>
        <p:sp>
          <p:nvSpPr>
            <p:cNvPr id="72853" name="Line 149">
              <a:extLst>
                <a:ext uri="{FF2B5EF4-FFF2-40B4-BE49-F238E27FC236}">
                  <a16:creationId xmlns:a16="http://schemas.microsoft.com/office/drawing/2014/main" id="{584C7FCF-C5E8-8847-827E-FED2CF83C6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854" name="Line 150">
              <a:extLst>
                <a:ext uri="{FF2B5EF4-FFF2-40B4-BE49-F238E27FC236}">
                  <a16:creationId xmlns:a16="http://schemas.microsoft.com/office/drawing/2014/main" id="{46DDCA31-5517-C442-ABE9-05B1F7D50E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17" name="Line 151">
              <a:extLst>
                <a:ext uri="{FF2B5EF4-FFF2-40B4-BE49-F238E27FC236}">
                  <a16:creationId xmlns:a16="http://schemas.microsoft.com/office/drawing/2014/main" id="{26A0C313-C9F8-AA4F-A9D2-4458715C60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856" name="Line 152">
              <a:extLst>
                <a:ext uri="{FF2B5EF4-FFF2-40B4-BE49-F238E27FC236}">
                  <a16:creationId xmlns:a16="http://schemas.microsoft.com/office/drawing/2014/main" id="{59238C2D-1D88-7345-B1BF-E3DEF7E4EA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857" name="Line 153">
              <a:extLst>
                <a:ext uri="{FF2B5EF4-FFF2-40B4-BE49-F238E27FC236}">
                  <a16:creationId xmlns:a16="http://schemas.microsoft.com/office/drawing/2014/main" id="{09A5CDDC-6904-9F4E-A6CF-61BC4D3E68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858" name="Rectangle 154">
              <a:extLst>
                <a:ext uri="{FF2B5EF4-FFF2-40B4-BE49-F238E27FC236}">
                  <a16:creationId xmlns:a16="http://schemas.microsoft.com/office/drawing/2014/main" id="{EBD7FD24-D2CF-D14E-9091-3683C6502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2" y="3592"/>
              <a:ext cx="30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복음서</a:t>
              </a:r>
              <a:endParaRPr lang="en-US" altLang="ko-KR" sz="8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18" name="Rectangle 155">
              <a:extLst>
                <a:ext uri="{FF2B5EF4-FFF2-40B4-BE49-F238E27FC236}">
                  <a16:creationId xmlns:a16="http://schemas.microsoft.com/office/drawing/2014/main" id="{E94EE464-76D2-244B-872A-7C2460803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2" y="3680"/>
              <a:ext cx="36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사도행전</a:t>
              </a:r>
              <a:endParaRPr lang="en-US" altLang="ko-KR" sz="8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860" name="Rectangle 156">
              <a:extLst>
                <a:ext uri="{FF2B5EF4-FFF2-40B4-BE49-F238E27FC236}">
                  <a16:creationId xmlns:a16="http://schemas.microsoft.com/office/drawing/2014/main" id="{FB333E4C-0F03-B549-97D3-B8A0CC5922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3768"/>
              <a:ext cx="30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서신서</a:t>
              </a:r>
              <a:endParaRPr lang="en-US" altLang="ko-KR" sz="8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19" name="Rectangle 157">
              <a:extLst>
                <a:ext uri="{FF2B5EF4-FFF2-40B4-BE49-F238E27FC236}">
                  <a16:creationId xmlns:a16="http://schemas.microsoft.com/office/drawing/2014/main" id="{5D09DBA3-0D8B-9248-B997-4459A0D9E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9" y="3856"/>
              <a:ext cx="30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계시록</a:t>
              </a:r>
              <a:endParaRPr lang="en-US" altLang="ko-KR" sz="8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862" name="Rectangle 158">
              <a:extLst>
                <a:ext uri="{FF2B5EF4-FFF2-40B4-BE49-F238E27FC236}">
                  <a16:creationId xmlns:a16="http://schemas.microsoft.com/office/drawing/2014/main" id="{70470237-BDF0-0A4A-80F0-31514C411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3" y="3205"/>
              <a:ext cx="3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1200">
                  <a:solidFill>
                    <a:srgbClr val="000000"/>
                  </a:solidFill>
                  <a:latin typeface="Chicago" charset="0"/>
                  <a:ea typeface="굴림" charset="0"/>
                </a:rPr>
                <a:t>예수</a:t>
              </a:r>
              <a:endParaRPr lang="en-US" altLang="ko-KR" sz="1200">
                <a:solidFill>
                  <a:srgbClr val="000000"/>
                </a:solidFill>
                <a:latin typeface="Chicago" charset="0"/>
                <a:ea typeface="굴림" charset="0"/>
              </a:endParaRPr>
            </a:p>
          </p:txBody>
        </p:sp>
        <p:sp>
          <p:nvSpPr>
            <p:cNvPr id="72863" name="Rectangle 159">
              <a:extLst>
                <a:ext uri="{FF2B5EF4-FFF2-40B4-BE49-F238E27FC236}">
                  <a16:creationId xmlns:a16="http://schemas.microsoft.com/office/drawing/2014/main" id="{25A1FD66-CA11-214C-906E-C976EB17D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6" y="3408"/>
              <a:ext cx="3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굴림" charset="0"/>
                </a:rPr>
                <a:t>쉽자가</a:t>
              </a:r>
              <a:endParaRPr lang="en-US" altLang="ko-KR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72864" name="Rectangle 160">
              <a:extLst>
                <a:ext uri="{FF2B5EF4-FFF2-40B4-BE49-F238E27FC236}">
                  <a16:creationId xmlns:a16="http://schemas.microsoft.com/office/drawing/2014/main" id="{5F7F6D12-9600-D74E-8EB1-9792FCD8E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865" name="Rectangle 161">
              <a:extLst>
                <a:ext uri="{FF2B5EF4-FFF2-40B4-BE49-F238E27FC236}">
                  <a16:creationId xmlns:a16="http://schemas.microsoft.com/office/drawing/2014/main" id="{138987F8-7072-0440-A549-36A5E6C7F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7" y="3492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굴림" charset="0"/>
                </a:rPr>
                <a:t>교회</a:t>
              </a:r>
              <a:endParaRPr lang="en-US" altLang="ko-KR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72866" name="Rectangle 162">
              <a:extLst>
                <a:ext uri="{FF2B5EF4-FFF2-40B4-BE49-F238E27FC236}">
                  <a16:creationId xmlns:a16="http://schemas.microsoft.com/office/drawing/2014/main" id="{B594C740-3ABF-A140-BC6B-A062E2491A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2" y="3320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r>
                <a:rPr lang="en-US" altLang="ko-KR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Life</a:t>
              </a:r>
            </a:p>
          </p:txBody>
        </p:sp>
        <p:sp>
          <p:nvSpPr>
            <p:cNvPr id="20" name="Line 163">
              <a:extLst>
                <a:ext uri="{FF2B5EF4-FFF2-40B4-BE49-F238E27FC236}">
                  <a16:creationId xmlns:a16="http://schemas.microsoft.com/office/drawing/2014/main" id="{CAFEDA6D-A9DC-784E-9A68-C69DC6CD32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868" name="Line 164">
              <a:extLst>
                <a:ext uri="{FF2B5EF4-FFF2-40B4-BE49-F238E27FC236}">
                  <a16:creationId xmlns:a16="http://schemas.microsoft.com/office/drawing/2014/main" id="{0B4AC82B-6BF8-9D44-BD5A-62C177786A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35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869" name="Line 165">
              <a:extLst>
                <a:ext uri="{FF2B5EF4-FFF2-40B4-BE49-F238E27FC236}">
                  <a16:creationId xmlns:a16="http://schemas.microsoft.com/office/drawing/2014/main" id="{5DFA6968-BF56-EB4D-AE05-FB64B38314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7" y="25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870" name="Line 166">
              <a:extLst>
                <a:ext uri="{FF2B5EF4-FFF2-40B4-BE49-F238E27FC236}">
                  <a16:creationId xmlns:a16="http://schemas.microsoft.com/office/drawing/2014/main" id="{A918E53A-EA8A-0942-ABD6-6CB6D3A5E9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72872" name="Freeform 168">
            <a:extLst>
              <a:ext uri="{FF2B5EF4-FFF2-40B4-BE49-F238E27FC236}">
                <a16:creationId xmlns:a16="http://schemas.microsoft.com/office/drawing/2014/main" id="{FB452717-92E2-2740-BD2B-CFC452AFEFF5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73" name="Freeform 169">
            <a:extLst>
              <a:ext uri="{FF2B5EF4-FFF2-40B4-BE49-F238E27FC236}">
                <a16:creationId xmlns:a16="http://schemas.microsoft.com/office/drawing/2014/main" id="{783EA421-C3C5-6441-BE70-6FB36728C880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74" name="Freeform 170">
            <a:extLst>
              <a:ext uri="{FF2B5EF4-FFF2-40B4-BE49-F238E27FC236}">
                <a16:creationId xmlns:a16="http://schemas.microsoft.com/office/drawing/2014/main" id="{CAFBA7DF-E83C-4E42-926D-871AD33A5CB8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75" name="Freeform 171">
            <a:extLst>
              <a:ext uri="{FF2B5EF4-FFF2-40B4-BE49-F238E27FC236}">
                <a16:creationId xmlns:a16="http://schemas.microsoft.com/office/drawing/2014/main" id="{DA2B708D-F3D3-804F-A1F3-62D262A7EA8C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76" name="Freeform 172">
            <a:extLst>
              <a:ext uri="{FF2B5EF4-FFF2-40B4-BE49-F238E27FC236}">
                <a16:creationId xmlns:a16="http://schemas.microsoft.com/office/drawing/2014/main" id="{282523C2-8B09-4D45-83EE-80AF03199DB6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77" name="Freeform 173">
            <a:extLst>
              <a:ext uri="{FF2B5EF4-FFF2-40B4-BE49-F238E27FC236}">
                <a16:creationId xmlns:a16="http://schemas.microsoft.com/office/drawing/2014/main" id="{3B37A29E-DD67-6A43-8227-CAFF593A489D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78" name="Freeform 174">
            <a:extLst>
              <a:ext uri="{FF2B5EF4-FFF2-40B4-BE49-F238E27FC236}">
                <a16:creationId xmlns:a16="http://schemas.microsoft.com/office/drawing/2014/main" id="{D5E18EE2-EEAC-DF4F-90DF-D7DD6150C9FD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79" name="Freeform 175">
            <a:extLst>
              <a:ext uri="{FF2B5EF4-FFF2-40B4-BE49-F238E27FC236}">
                <a16:creationId xmlns:a16="http://schemas.microsoft.com/office/drawing/2014/main" id="{7D14A7D1-737B-9F49-A7DB-25AB1643986B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80" name="Freeform 176">
            <a:extLst>
              <a:ext uri="{FF2B5EF4-FFF2-40B4-BE49-F238E27FC236}">
                <a16:creationId xmlns:a16="http://schemas.microsoft.com/office/drawing/2014/main" id="{81565048-67DE-FA48-9FD5-01CB92A2C5B6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81" name="Freeform 177">
            <a:extLst>
              <a:ext uri="{FF2B5EF4-FFF2-40B4-BE49-F238E27FC236}">
                <a16:creationId xmlns:a16="http://schemas.microsoft.com/office/drawing/2014/main" id="{46168DFF-9812-C249-B6DA-17C538FFA34B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82" name="Freeform 178">
            <a:extLst>
              <a:ext uri="{FF2B5EF4-FFF2-40B4-BE49-F238E27FC236}">
                <a16:creationId xmlns:a16="http://schemas.microsoft.com/office/drawing/2014/main" id="{A33660AB-9DE8-7046-9586-A246AB8D36DC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83" name="Freeform 179">
            <a:extLst>
              <a:ext uri="{FF2B5EF4-FFF2-40B4-BE49-F238E27FC236}">
                <a16:creationId xmlns:a16="http://schemas.microsoft.com/office/drawing/2014/main" id="{AB1C660D-7C34-914E-9AD1-1E5A0AEE1462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84" name="Freeform 180">
            <a:extLst>
              <a:ext uri="{FF2B5EF4-FFF2-40B4-BE49-F238E27FC236}">
                <a16:creationId xmlns:a16="http://schemas.microsoft.com/office/drawing/2014/main" id="{AE396629-7F5B-8249-BB2A-A874698022B4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85" name="Freeform 181">
            <a:extLst>
              <a:ext uri="{FF2B5EF4-FFF2-40B4-BE49-F238E27FC236}">
                <a16:creationId xmlns:a16="http://schemas.microsoft.com/office/drawing/2014/main" id="{ED192290-B9CA-3043-95E9-C4365088B63B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86" name="Freeform 182">
            <a:extLst>
              <a:ext uri="{FF2B5EF4-FFF2-40B4-BE49-F238E27FC236}">
                <a16:creationId xmlns:a16="http://schemas.microsoft.com/office/drawing/2014/main" id="{EAC36340-44AC-244C-8BC9-A52B8057B5EA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87" name="Freeform 183">
            <a:extLst>
              <a:ext uri="{FF2B5EF4-FFF2-40B4-BE49-F238E27FC236}">
                <a16:creationId xmlns:a16="http://schemas.microsoft.com/office/drawing/2014/main" id="{EC38DA91-F416-3143-A311-71C088AB30A8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88" name="Freeform 184">
            <a:extLst>
              <a:ext uri="{FF2B5EF4-FFF2-40B4-BE49-F238E27FC236}">
                <a16:creationId xmlns:a16="http://schemas.microsoft.com/office/drawing/2014/main" id="{8B58B867-C042-E245-AE16-800ECCA450AB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89" name="Freeform 185">
            <a:extLst>
              <a:ext uri="{FF2B5EF4-FFF2-40B4-BE49-F238E27FC236}">
                <a16:creationId xmlns:a16="http://schemas.microsoft.com/office/drawing/2014/main" id="{D2BEDCA0-C452-7B43-9849-B26FB8527F1E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90" name="Freeform 186">
            <a:extLst>
              <a:ext uri="{FF2B5EF4-FFF2-40B4-BE49-F238E27FC236}">
                <a16:creationId xmlns:a16="http://schemas.microsoft.com/office/drawing/2014/main" id="{62E3589B-DFF0-324E-B154-BCF34DAB4F4C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91" name="Freeform 187">
            <a:extLst>
              <a:ext uri="{FF2B5EF4-FFF2-40B4-BE49-F238E27FC236}">
                <a16:creationId xmlns:a16="http://schemas.microsoft.com/office/drawing/2014/main" id="{2CF094C9-E2CB-2D40-94EC-B9945F6D3653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92" name="Freeform 188">
            <a:extLst>
              <a:ext uri="{FF2B5EF4-FFF2-40B4-BE49-F238E27FC236}">
                <a16:creationId xmlns:a16="http://schemas.microsoft.com/office/drawing/2014/main" id="{3A294F81-FE50-3149-9F61-5CDA260E17A3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93" name="Freeform 189">
            <a:extLst>
              <a:ext uri="{FF2B5EF4-FFF2-40B4-BE49-F238E27FC236}">
                <a16:creationId xmlns:a16="http://schemas.microsoft.com/office/drawing/2014/main" id="{7695793A-A517-4F48-BDDB-7C2823896230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94" name="Freeform 190">
            <a:extLst>
              <a:ext uri="{FF2B5EF4-FFF2-40B4-BE49-F238E27FC236}">
                <a16:creationId xmlns:a16="http://schemas.microsoft.com/office/drawing/2014/main" id="{B988262E-1635-B646-8472-2E01385C1E0D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95" name="Freeform 191">
            <a:extLst>
              <a:ext uri="{FF2B5EF4-FFF2-40B4-BE49-F238E27FC236}">
                <a16:creationId xmlns:a16="http://schemas.microsoft.com/office/drawing/2014/main" id="{1AB1CB58-B834-3743-BCDD-0D520F383B04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96" name="Freeform 192">
            <a:extLst>
              <a:ext uri="{FF2B5EF4-FFF2-40B4-BE49-F238E27FC236}">
                <a16:creationId xmlns:a16="http://schemas.microsoft.com/office/drawing/2014/main" id="{CEDB35D0-7DE1-E24F-AB63-FBE1B8A50275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97" name="Freeform 193">
            <a:extLst>
              <a:ext uri="{FF2B5EF4-FFF2-40B4-BE49-F238E27FC236}">
                <a16:creationId xmlns:a16="http://schemas.microsoft.com/office/drawing/2014/main" id="{DA1D6892-60EE-F649-BBDB-3A4AB191B8C9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98" name="Freeform 194">
            <a:extLst>
              <a:ext uri="{FF2B5EF4-FFF2-40B4-BE49-F238E27FC236}">
                <a16:creationId xmlns:a16="http://schemas.microsoft.com/office/drawing/2014/main" id="{3E704DBC-D2A5-2D46-8826-2DCED6B8EC5F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99" name="Freeform 195">
            <a:extLst>
              <a:ext uri="{FF2B5EF4-FFF2-40B4-BE49-F238E27FC236}">
                <a16:creationId xmlns:a16="http://schemas.microsoft.com/office/drawing/2014/main" id="{A52F76A7-A2AC-864A-A2E6-844E8B657ABD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00" name="Freeform 196">
            <a:extLst>
              <a:ext uri="{FF2B5EF4-FFF2-40B4-BE49-F238E27FC236}">
                <a16:creationId xmlns:a16="http://schemas.microsoft.com/office/drawing/2014/main" id="{01F091D0-75D8-F745-BDA2-0CFAF865A00F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01" name="Freeform 197">
            <a:extLst>
              <a:ext uri="{FF2B5EF4-FFF2-40B4-BE49-F238E27FC236}">
                <a16:creationId xmlns:a16="http://schemas.microsoft.com/office/drawing/2014/main" id="{105A6A73-1F9F-C44A-89FB-3C21BF4204C3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02" name="Freeform 198">
            <a:extLst>
              <a:ext uri="{FF2B5EF4-FFF2-40B4-BE49-F238E27FC236}">
                <a16:creationId xmlns:a16="http://schemas.microsoft.com/office/drawing/2014/main" id="{3FF05B40-24A1-8746-B7B3-DA4AEC050549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03" name="Freeform 199">
            <a:extLst>
              <a:ext uri="{FF2B5EF4-FFF2-40B4-BE49-F238E27FC236}">
                <a16:creationId xmlns:a16="http://schemas.microsoft.com/office/drawing/2014/main" id="{AC6E2A7F-2E21-2647-B93B-354107CEE50D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04" name="Freeform 200">
            <a:extLst>
              <a:ext uri="{FF2B5EF4-FFF2-40B4-BE49-F238E27FC236}">
                <a16:creationId xmlns:a16="http://schemas.microsoft.com/office/drawing/2014/main" id="{7611C5C3-022C-3043-9E01-130FAE6AF547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05" name="Freeform 201">
            <a:extLst>
              <a:ext uri="{FF2B5EF4-FFF2-40B4-BE49-F238E27FC236}">
                <a16:creationId xmlns:a16="http://schemas.microsoft.com/office/drawing/2014/main" id="{D9B09762-2346-664C-8CAE-46410CFCC7FF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06" name="Freeform 202">
            <a:extLst>
              <a:ext uri="{FF2B5EF4-FFF2-40B4-BE49-F238E27FC236}">
                <a16:creationId xmlns:a16="http://schemas.microsoft.com/office/drawing/2014/main" id="{ACD8D110-9C18-8B42-B7D9-7889D6F9A5BB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07" name="Freeform 203">
            <a:extLst>
              <a:ext uri="{FF2B5EF4-FFF2-40B4-BE49-F238E27FC236}">
                <a16:creationId xmlns:a16="http://schemas.microsoft.com/office/drawing/2014/main" id="{6CC90DAA-2D80-8C4E-BC83-CD457A98E052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08" name="Freeform 204">
            <a:extLst>
              <a:ext uri="{FF2B5EF4-FFF2-40B4-BE49-F238E27FC236}">
                <a16:creationId xmlns:a16="http://schemas.microsoft.com/office/drawing/2014/main" id="{0EBE6FD2-C27C-7340-8A22-2D1B173D2842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09" name="Freeform 205">
            <a:extLst>
              <a:ext uri="{FF2B5EF4-FFF2-40B4-BE49-F238E27FC236}">
                <a16:creationId xmlns:a16="http://schemas.microsoft.com/office/drawing/2014/main" id="{244FE30C-E92E-B540-9123-560AF63E21AF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10" name="Freeform 206">
            <a:extLst>
              <a:ext uri="{FF2B5EF4-FFF2-40B4-BE49-F238E27FC236}">
                <a16:creationId xmlns:a16="http://schemas.microsoft.com/office/drawing/2014/main" id="{A10A29D2-F490-F744-9EF8-FF849A786807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11" name="Freeform 207">
            <a:extLst>
              <a:ext uri="{FF2B5EF4-FFF2-40B4-BE49-F238E27FC236}">
                <a16:creationId xmlns:a16="http://schemas.microsoft.com/office/drawing/2014/main" id="{325C537D-9A26-E64F-AA17-9C798169BE69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12" name="Freeform 208">
            <a:extLst>
              <a:ext uri="{FF2B5EF4-FFF2-40B4-BE49-F238E27FC236}">
                <a16:creationId xmlns:a16="http://schemas.microsoft.com/office/drawing/2014/main" id="{53982F69-DAA4-964A-8821-044B74EE2FDB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13" name="Freeform 209">
            <a:extLst>
              <a:ext uri="{FF2B5EF4-FFF2-40B4-BE49-F238E27FC236}">
                <a16:creationId xmlns:a16="http://schemas.microsoft.com/office/drawing/2014/main" id="{635C2B7C-80F3-B249-9927-9948E886F50C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14" name="Freeform 210">
            <a:extLst>
              <a:ext uri="{FF2B5EF4-FFF2-40B4-BE49-F238E27FC236}">
                <a16:creationId xmlns:a16="http://schemas.microsoft.com/office/drawing/2014/main" id="{9DFFEBA1-9849-D545-985A-7B873CA297CE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15" name="Freeform 211">
            <a:extLst>
              <a:ext uri="{FF2B5EF4-FFF2-40B4-BE49-F238E27FC236}">
                <a16:creationId xmlns:a16="http://schemas.microsoft.com/office/drawing/2014/main" id="{2B9A6B01-7956-F24E-A091-4886CF74E3F9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16" name="Freeform 212">
            <a:extLst>
              <a:ext uri="{FF2B5EF4-FFF2-40B4-BE49-F238E27FC236}">
                <a16:creationId xmlns:a16="http://schemas.microsoft.com/office/drawing/2014/main" id="{6CF2F044-A42A-274A-B447-3E949C8437B8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17" name="Freeform 213">
            <a:extLst>
              <a:ext uri="{FF2B5EF4-FFF2-40B4-BE49-F238E27FC236}">
                <a16:creationId xmlns:a16="http://schemas.microsoft.com/office/drawing/2014/main" id="{FFCFE599-5D16-2D48-9629-6E88C839F675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18" name="Freeform 214">
            <a:extLst>
              <a:ext uri="{FF2B5EF4-FFF2-40B4-BE49-F238E27FC236}">
                <a16:creationId xmlns:a16="http://schemas.microsoft.com/office/drawing/2014/main" id="{40213FB0-09D5-E54A-B018-B63F4F4196D5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19" name="Freeform 215">
            <a:extLst>
              <a:ext uri="{FF2B5EF4-FFF2-40B4-BE49-F238E27FC236}">
                <a16:creationId xmlns:a16="http://schemas.microsoft.com/office/drawing/2014/main" id="{E9B40C53-4634-2348-A2A1-D078941F9CB8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2920" name="Picture 216">
            <a:extLst>
              <a:ext uri="{FF2B5EF4-FFF2-40B4-BE49-F238E27FC236}">
                <a16:creationId xmlns:a16="http://schemas.microsoft.com/office/drawing/2014/main" id="{F118FD25-8DAA-744E-B46F-0F61D7D4BD7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921" name="Line 217">
            <a:extLst>
              <a:ext uri="{FF2B5EF4-FFF2-40B4-BE49-F238E27FC236}">
                <a16:creationId xmlns:a16="http://schemas.microsoft.com/office/drawing/2014/main" id="{5310A38D-3391-184B-80E0-687F745551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22" name="Rectangle 218">
            <a:extLst>
              <a:ext uri="{FF2B5EF4-FFF2-40B4-BE49-F238E27FC236}">
                <a16:creationId xmlns:a16="http://schemas.microsoft.com/office/drawing/2014/main" id="{E2AE7BC1-3A10-BB46-AB0C-684F4882F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000000"/>
                </a:solidFill>
                <a:latin typeface="Times" charset="0"/>
                <a:ea typeface="굴림" charset="0"/>
              </a:rPr>
              <a:t> </a:t>
            </a:r>
          </a:p>
        </p:txBody>
      </p:sp>
      <p:sp>
        <p:nvSpPr>
          <p:cNvPr id="72923" name="Rectangle 219">
            <a:extLst>
              <a:ext uri="{FF2B5EF4-FFF2-40B4-BE49-F238E27FC236}">
                <a16:creationId xmlns:a16="http://schemas.microsoft.com/office/drawing/2014/main" id="{B09EE674-C452-AF48-8206-1BF3D59C5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24" name="Rectangle 220">
            <a:extLst>
              <a:ext uri="{FF2B5EF4-FFF2-40B4-BE49-F238E27FC236}">
                <a16:creationId xmlns:a16="http://schemas.microsoft.com/office/drawing/2014/main" id="{BFF46BB1-E6C5-DD40-81C5-5B5C02110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25" name="Rectangle 221">
            <a:extLst>
              <a:ext uri="{FF2B5EF4-FFF2-40B4-BE49-F238E27FC236}">
                <a16:creationId xmlns:a16="http://schemas.microsoft.com/office/drawing/2014/main" id="{2399D496-618B-1F4A-964F-322325223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26" name="Rectangle 222">
            <a:extLst>
              <a:ext uri="{FF2B5EF4-FFF2-40B4-BE49-F238E27FC236}">
                <a16:creationId xmlns:a16="http://schemas.microsoft.com/office/drawing/2014/main" id="{7304DB92-BF5D-F443-815C-6F2E43474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27" name="Rectangle 223">
            <a:extLst>
              <a:ext uri="{FF2B5EF4-FFF2-40B4-BE49-F238E27FC236}">
                <a16:creationId xmlns:a16="http://schemas.microsoft.com/office/drawing/2014/main" id="{7C898D65-9DC1-254E-8B37-CB7D404D2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28" name="Rectangle 224">
            <a:extLst>
              <a:ext uri="{FF2B5EF4-FFF2-40B4-BE49-F238E27FC236}">
                <a16:creationId xmlns:a16="http://schemas.microsoft.com/office/drawing/2014/main" id="{F614EDC7-E566-C541-9EB6-F49760DAE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400">
                <a:solidFill>
                  <a:srgbClr val="000000"/>
                </a:solidFill>
                <a:latin typeface="Times" charset="0"/>
                <a:ea typeface="굴림" charset="0"/>
              </a:rPr>
              <a:t>S</a:t>
            </a:r>
          </a:p>
        </p:txBody>
      </p:sp>
      <p:sp>
        <p:nvSpPr>
          <p:cNvPr id="72929" name="Rectangle 225">
            <a:extLst>
              <a:ext uri="{FF2B5EF4-FFF2-40B4-BE49-F238E27FC236}">
                <a16:creationId xmlns:a16="http://schemas.microsoft.com/office/drawing/2014/main" id="{9575B515-B61F-B04C-9563-2F82C8695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000">
                <a:solidFill>
                  <a:srgbClr val="FFFF00"/>
                </a:solidFill>
                <a:latin typeface="Times" charset="0"/>
                <a:ea typeface="굴림" charset="0"/>
              </a:rPr>
              <a:t>(2000 B.C.)</a:t>
            </a:r>
          </a:p>
        </p:txBody>
      </p:sp>
      <p:sp>
        <p:nvSpPr>
          <p:cNvPr id="72930" name="Rectangle 226">
            <a:extLst>
              <a:ext uri="{FF2B5EF4-FFF2-40B4-BE49-F238E27FC236}">
                <a16:creationId xmlns:a16="http://schemas.microsoft.com/office/drawing/2014/main" id="{BA2D8E8A-78D9-6F4A-99D1-8A5A3BF40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4800" b="0">
                <a:solidFill>
                  <a:srgbClr val="FAFD00"/>
                </a:solidFill>
                <a:latin typeface="Times" charset="0"/>
                <a:ea typeface="굴림" charset="0"/>
              </a:rPr>
              <a:t>창</a:t>
            </a:r>
            <a:r>
              <a:rPr lang="en-US" altLang="ko-KR" sz="4800" b="0">
                <a:solidFill>
                  <a:srgbClr val="FAFD00"/>
                </a:solidFill>
                <a:latin typeface="Times" charset="0"/>
                <a:ea typeface="굴림" charset="0"/>
              </a:rPr>
              <a:t>7</a:t>
            </a:r>
            <a:r>
              <a:rPr lang="ko-KR" altLang="en-US" sz="4800" b="0">
                <a:solidFill>
                  <a:srgbClr val="FAFD00"/>
                </a:solidFill>
                <a:latin typeface="Times" charset="0"/>
                <a:ea typeface="굴림" charset="0"/>
              </a:rPr>
              <a:t>중예</a:t>
            </a:r>
            <a:r>
              <a:rPr lang="en-US" altLang="ko-KR" sz="5400" b="0">
                <a:solidFill>
                  <a:srgbClr val="FAFD00"/>
                </a:solidFill>
                <a:latin typeface="Times" charset="0"/>
                <a:ea typeface="굴림" charset="0"/>
              </a:rPr>
              <a:t> </a:t>
            </a:r>
          </a:p>
        </p:txBody>
      </p:sp>
      <p:sp>
        <p:nvSpPr>
          <p:cNvPr id="72931" name="Rectangle 227">
            <a:extLst>
              <a:ext uri="{FF2B5EF4-FFF2-40B4-BE49-F238E27FC236}">
                <a16:creationId xmlns:a16="http://schemas.microsoft.com/office/drawing/2014/main" id="{093786F5-0F39-FF4B-A263-40261E586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5400" b="0">
                <a:solidFill>
                  <a:srgbClr val="00FF00"/>
                </a:solidFill>
                <a:latin typeface="Times" charset="0"/>
                <a:ea typeface="굴림" charset="0"/>
              </a:rPr>
              <a:t>7 = 4 + 3 </a:t>
            </a:r>
          </a:p>
        </p:txBody>
      </p:sp>
      <p:sp>
        <p:nvSpPr>
          <p:cNvPr id="72932" name="Rectangle 228">
            <a:extLst>
              <a:ext uri="{FF2B5EF4-FFF2-40B4-BE49-F238E27FC236}">
                <a16:creationId xmlns:a16="http://schemas.microsoft.com/office/drawing/2014/main" id="{E834D6E0-49BF-1E4C-897C-00A0C63B2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33" name="Line 229">
            <a:extLst>
              <a:ext uri="{FF2B5EF4-FFF2-40B4-BE49-F238E27FC236}">
                <a16:creationId xmlns:a16="http://schemas.microsoft.com/office/drawing/2014/main" id="{ADD53AD2-AEF3-3D4D-929E-DD109824206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34" name="Rectangle 230">
            <a:extLst>
              <a:ext uri="{FF2B5EF4-FFF2-40B4-BE49-F238E27FC236}">
                <a16:creationId xmlns:a16="http://schemas.microsoft.com/office/drawing/2014/main" id="{27144918-1E30-A84C-8EF2-D096EFAEE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533401"/>
            <a:ext cx="511175" cy="376555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35" name="Text Box 231">
            <a:extLst>
              <a:ext uri="{FF2B5EF4-FFF2-40B4-BE49-F238E27FC236}">
                <a16:creationId xmlns:a16="http://schemas.microsoft.com/office/drawing/2014/main" id="{5D4E5FBE-0103-AB46-B854-AA8E3389D21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86338" y="2571750"/>
            <a:ext cx="2427287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800" dirty="0">
                <a:solidFill>
                  <a:srgbClr val="EEFF4B"/>
                </a:solidFill>
                <a:latin typeface="Times" charset="0"/>
                <a:ea typeface="굴림" charset="0"/>
              </a:rPr>
              <a:t>3 </a:t>
            </a:r>
            <a:r>
              <a:rPr lang="ko-KR" altLang="en-US" sz="2800" dirty="0">
                <a:solidFill>
                  <a:srgbClr val="EEFF4B"/>
                </a:solidFill>
                <a:latin typeface="Times" charset="0"/>
                <a:ea typeface="굴림" charset="0"/>
              </a:rPr>
              <a:t>시대</a:t>
            </a:r>
            <a:endParaRPr lang="en-US" altLang="ko-KR" sz="2800" dirty="0">
              <a:solidFill>
                <a:srgbClr val="EEFF4B"/>
              </a:solidFill>
              <a:latin typeface="Times" charset="0"/>
              <a:ea typeface="굴림" charset="0"/>
            </a:endParaRPr>
          </a:p>
        </p:txBody>
      </p:sp>
      <p:sp>
        <p:nvSpPr>
          <p:cNvPr id="72936" name="Rectangle 232">
            <a:extLst>
              <a:ext uri="{FF2B5EF4-FFF2-40B4-BE49-F238E27FC236}">
                <a16:creationId xmlns:a16="http://schemas.microsoft.com/office/drawing/2014/main" id="{DC180477-4A5D-DE4C-A681-1D68BD692AD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>
              <a:defRPr/>
            </a:pPr>
            <a:r>
              <a:rPr lang="ko-KR" altLang="en-US" sz="2400">
                <a:solidFill>
                  <a:srgbClr val="FFEA18"/>
                </a:solidFill>
                <a:latin typeface="Comic Sans MS" charset="0"/>
                <a:ea typeface="굴림" charset="0"/>
              </a:rPr>
              <a:t>예</a:t>
            </a:r>
            <a:endParaRPr lang="en-US" altLang="ko-KR" sz="2400">
              <a:solidFill>
                <a:srgbClr val="FFEA18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72937" name="Rectangle 233">
            <a:extLst>
              <a:ext uri="{FF2B5EF4-FFF2-40B4-BE49-F238E27FC236}">
                <a16:creationId xmlns:a16="http://schemas.microsoft.com/office/drawing/2014/main" id="{2B02B4C9-E4A1-E04D-B7DF-88652C9C8F2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>
              <a:defRPr/>
            </a:pPr>
            <a:r>
              <a:rPr lang="ko-KR" altLang="en-US" sz="2400">
                <a:solidFill>
                  <a:srgbClr val="FFEA18"/>
                </a:solidFill>
                <a:latin typeface="Comic Sans MS" charset="0"/>
                <a:ea typeface="굴림" charset="0"/>
              </a:rPr>
              <a:t>중</a:t>
            </a:r>
            <a:endParaRPr lang="en-US" altLang="ko-KR" sz="2400">
              <a:solidFill>
                <a:srgbClr val="FFEA18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72940" name="Rectangle 236">
            <a:extLst>
              <a:ext uri="{FF2B5EF4-FFF2-40B4-BE49-F238E27FC236}">
                <a16:creationId xmlns:a16="http://schemas.microsoft.com/office/drawing/2014/main" id="{13BE3155-E0A8-624E-97EC-5F9EE5A95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41" name="Text Box 237">
            <a:extLst>
              <a:ext uri="{FF2B5EF4-FFF2-40B4-BE49-F238E27FC236}">
                <a16:creationId xmlns:a16="http://schemas.microsoft.com/office/drawing/2014/main" id="{BDCA93EA-4AD6-F246-BF16-6D344D340B14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817812" y="3870326"/>
            <a:ext cx="1966913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800">
                <a:solidFill>
                  <a:srgbClr val="EEFF4B"/>
                </a:solidFill>
                <a:latin typeface="Times" charset="0"/>
                <a:ea typeface="굴림" charset="0"/>
              </a:rPr>
              <a:t>4 </a:t>
            </a:r>
            <a:r>
              <a:rPr lang="ko-KR" altLang="en-US" sz="2800">
                <a:solidFill>
                  <a:srgbClr val="EEFF4B"/>
                </a:solidFill>
                <a:latin typeface="Times" charset="0"/>
                <a:ea typeface="굴림" charset="0"/>
              </a:rPr>
              <a:t>사람</a:t>
            </a:r>
            <a:endParaRPr lang="en-US" altLang="ko-KR" sz="2800">
              <a:solidFill>
                <a:srgbClr val="EEFF4B"/>
              </a:solidFill>
              <a:latin typeface="Times" charset="0"/>
              <a:ea typeface="굴림" charset="0"/>
            </a:endParaRPr>
          </a:p>
        </p:txBody>
      </p:sp>
      <p:sp>
        <p:nvSpPr>
          <p:cNvPr id="72942" name="Rectangle 238">
            <a:extLst>
              <a:ext uri="{FF2B5EF4-FFF2-40B4-BE49-F238E27FC236}">
                <a16:creationId xmlns:a16="http://schemas.microsoft.com/office/drawing/2014/main" id="{29B0AAE6-0C72-C34C-8851-96EE42763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43" name="Rectangle 239">
            <a:extLst>
              <a:ext uri="{FF2B5EF4-FFF2-40B4-BE49-F238E27FC236}">
                <a16:creationId xmlns:a16="http://schemas.microsoft.com/office/drawing/2014/main" id="{5E920718-BCB6-314D-9BB9-E0EA068F6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44" name="Rectangle 240">
            <a:extLst>
              <a:ext uri="{FF2B5EF4-FFF2-40B4-BE49-F238E27FC236}">
                <a16:creationId xmlns:a16="http://schemas.microsoft.com/office/drawing/2014/main" id="{EEA58F4D-04D8-CA42-AF6A-A85E357CB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45" name="Rectangle 241">
            <a:extLst>
              <a:ext uri="{FF2B5EF4-FFF2-40B4-BE49-F238E27FC236}">
                <a16:creationId xmlns:a16="http://schemas.microsoft.com/office/drawing/2014/main" id="{E384F31E-45F9-F040-A950-3F3DEC7923AD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>
              <a:defRPr/>
            </a:pPr>
            <a:r>
              <a:rPr lang="ko-KR" altLang="en-US" sz="2400">
                <a:solidFill>
                  <a:srgbClr val="FFEA18"/>
                </a:solidFill>
                <a:latin typeface="Comic Sans MS" charset="0"/>
                <a:ea typeface="굴림" charset="0"/>
              </a:rPr>
              <a:t>창</a:t>
            </a:r>
            <a:endParaRPr lang="en-US" altLang="ko-KR" sz="2400">
              <a:solidFill>
                <a:srgbClr val="FFEA18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72947" name="Freeform 243">
            <a:extLst>
              <a:ext uri="{FF2B5EF4-FFF2-40B4-BE49-F238E27FC236}">
                <a16:creationId xmlns:a16="http://schemas.microsoft.com/office/drawing/2014/main" id="{50364C6B-1545-4743-BB52-089AED93258F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49" name="Rectangle 245">
            <a:extLst>
              <a:ext uri="{FF2B5EF4-FFF2-40B4-BE49-F238E27FC236}">
                <a16:creationId xmlns:a16="http://schemas.microsoft.com/office/drawing/2014/main" id="{B8FCB738-31C3-2241-8FF2-42272A8D5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50" name="Rectangle 246">
            <a:extLst>
              <a:ext uri="{FF2B5EF4-FFF2-40B4-BE49-F238E27FC236}">
                <a16:creationId xmlns:a16="http://schemas.microsoft.com/office/drawing/2014/main" id="{85A3E23F-0C1C-3F41-8465-FF7C2E7C0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000">
                <a:solidFill>
                  <a:srgbClr val="FFFF00"/>
                </a:solidFill>
                <a:latin typeface="Times" charset="0"/>
                <a:ea typeface="굴림" charset="0"/>
              </a:rPr>
              <a:t>(1500 B.C.)</a:t>
            </a:r>
          </a:p>
        </p:txBody>
      </p:sp>
      <p:sp>
        <p:nvSpPr>
          <p:cNvPr id="72951" name="Rectangle 247">
            <a:extLst>
              <a:ext uri="{FF2B5EF4-FFF2-40B4-BE49-F238E27FC236}">
                <a16:creationId xmlns:a16="http://schemas.microsoft.com/office/drawing/2014/main" id="{0D3DBF0A-1498-7D48-80ED-7B2307B52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000">
                <a:solidFill>
                  <a:srgbClr val="FFFF00"/>
                </a:solidFill>
                <a:latin typeface="Times" charset="0"/>
                <a:ea typeface="굴림" charset="0"/>
              </a:rPr>
              <a:t>(500 B.C.)</a:t>
            </a:r>
          </a:p>
        </p:txBody>
      </p:sp>
      <p:sp>
        <p:nvSpPr>
          <p:cNvPr id="72952" name="Rectangle 248">
            <a:extLst>
              <a:ext uri="{FF2B5EF4-FFF2-40B4-BE49-F238E27FC236}">
                <a16:creationId xmlns:a16="http://schemas.microsoft.com/office/drawing/2014/main" id="{97739403-747F-6049-945D-96D84102C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000">
                <a:solidFill>
                  <a:srgbClr val="FFFF00"/>
                </a:solidFill>
                <a:latin typeface="Times" charset="0"/>
                <a:ea typeface="굴림" charset="0"/>
              </a:rPr>
              <a:t>(1000 B.C.)</a:t>
            </a:r>
          </a:p>
        </p:txBody>
      </p:sp>
      <p:sp>
        <p:nvSpPr>
          <p:cNvPr id="72953" name="Rectangle 249">
            <a:extLst>
              <a:ext uri="{FF2B5EF4-FFF2-40B4-BE49-F238E27FC236}">
                <a16:creationId xmlns:a16="http://schemas.microsoft.com/office/drawing/2014/main" id="{DE96482C-EB1E-7746-B4B3-E4FD854CA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848100"/>
            <a:ext cx="12128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</a:rPr>
              <a:t> 100</a:t>
            </a: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</a:rPr>
              <a:t>년</a:t>
            </a: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</a:rPr>
              <a:t> /  50,000</a:t>
            </a:r>
          </a:p>
        </p:txBody>
      </p:sp>
      <p:sp>
        <p:nvSpPr>
          <p:cNvPr id="72954" name="Rectangle 250">
            <a:extLst>
              <a:ext uri="{FF2B5EF4-FFF2-40B4-BE49-F238E27FC236}">
                <a16:creationId xmlns:a16="http://schemas.microsoft.com/office/drawing/2014/main" id="{63609098-B717-3441-B4E5-26974A107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53340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55" name="Rectangle 251">
            <a:extLst>
              <a:ext uri="{FF2B5EF4-FFF2-40B4-BE49-F238E27FC236}">
                <a16:creationId xmlns:a16="http://schemas.microsoft.com/office/drawing/2014/main" id="{9E3D2F11-3C9F-C241-96A6-7EF62BC55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56" name="Rectangle 252">
            <a:extLst>
              <a:ext uri="{FF2B5EF4-FFF2-40B4-BE49-F238E27FC236}">
                <a16:creationId xmlns:a16="http://schemas.microsoft.com/office/drawing/2014/main" id="{5446460A-869E-EA4B-A7C1-4C53413B5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515938"/>
            <a:ext cx="1625600" cy="3741737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57" name="Rectangle 253">
            <a:extLst>
              <a:ext uri="{FF2B5EF4-FFF2-40B4-BE49-F238E27FC236}">
                <a16:creationId xmlns:a16="http://schemas.microsoft.com/office/drawing/2014/main" id="{C4454032-AA4A-A541-87A5-0D38F7038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875" y="4341813"/>
            <a:ext cx="1625600" cy="62865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58" name="Rectangle 254">
            <a:extLst>
              <a:ext uri="{FF2B5EF4-FFF2-40B4-BE49-F238E27FC236}">
                <a16:creationId xmlns:a16="http://schemas.microsoft.com/office/drawing/2014/main" id="{B2F6ABFF-A0D1-D546-9643-ACD751492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9700" y="5059363"/>
            <a:ext cx="1625600" cy="13287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59" name="Text Box 255">
            <a:extLst>
              <a:ext uri="{FF2B5EF4-FFF2-40B4-BE49-F238E27FC236}">
                <a16:creationId xmlns:a16="http://schemas.microsoft.com/office/drawing/2014/main" id="{E62BC584-8A33-A74C-9E09-62A8FA6C2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창세기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</a:rPr>
              <a:t>요한계시록</a:t>
            </a:r>
            <a:endParaRPr lang="en-US" altLang="ko-KR" sz="1400">
              <a:solidFill>
                <a:schemeClr val="tx1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72960" name="Oval 256">
            <a:extLst>
              <a:ext uri="{FF2B5EF4-FFF2-40B4-BE49-F238E27FC236}">
                <a16:creationId xmlns:a16="http://schemas.microsoft.com/office/drawing/2014/main" id="{6BA3EA34-6B15-744F-B581-0BFCA0933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6363" y="4603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61" name="Oval 257">
            <a:extLst>
              <a:ext uri="{FF2B5EF4-FFF2-40B4-BE49-F238E27FC236}">
                <a16:creationId xmlns:a16="http://schemas.microsoft.com/office/drawing/2014/main" id="{D103AB64-75B3-324A-9395-DB83B4A7A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98120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62" name="Oval 258">
            <a:extLst>
              <a:ext uri="{FF2B5EF4-FFF2-40B4-BE49-F238E27FC236}">
                <a16:creationId xmlns:a16="http://schemas.microsoft.com/office/drawing/2014/main" id="{A4A68588-009E-BC4A-A58E-381B8CBAD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0" y="33464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63" name="Oval 259">
            <a:extLst>
              <a:ext uri="{FF2B5EF4-FFF2-40B4-BE49-F238E27FC236}">
                <a16:creationId xmlns:a16="http://schemas.microsoft.com/office/drawing/2014/main" id="{C970A97A-4668-1F40-A708-E41F3FA17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513" y="41560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64" name="Oval 260">
            <a:extLst>
              <a:ext uri="{FF2B5EF4-FFF2-40B4-BE49-F238E27FC236}">
                <a16:creationId xmlns:a16="http://schemas.microsoft.com/office/drawing/2014/main" id="{A7DE3F59-B7B1-F442-991D-1A599BA4A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555783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65" name="Oval 261">
            <a:extLst>
              <a:ext uri="{FF2B5EF4-FFF2-40B4-BE49-F238E27FC236}">
                <a16:creationId xmlns:a16="http://schemas.microsoft.com/office/drawing/2014/main" id="{D5009491-2751-2F44-AD1A-3C7526AD3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450" y="48736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66" name="Oval 262">
            <a:extLst>
              <a:ext uri="{FF2B5EF4-FFF2-40B4-BE49-F238E27FC236}">
                <a16:creationId xmlns:a16="http://schemas.microsoft.com/office/drawing/2014/main" id="{E0DF11E8-5762-6142-A24E-5DC16D54F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0" y="11842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67" name="Oval 263">
            <a:extLst>
              <a:ext uri="{FF2B5EF4-FFF2-40B4-BE49-F238E27FC236}">
                <a16:creationId xmlns:a16="http://schemas.microsoft.com/office/drawing/2014/main" id="{069D7D19-2B23-1842-8916-ABA2AFEDE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6975" y="31559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68" name="Oval 264">
            <a:extLst>
              <a:ext uri="{FF2B5EF4-FFF2-40B4-BE49-F238E27FC236}">
                <a16:creationId xmlns:a16="http://schemas.microsoft.com/office/drawing/2014/main" id="{171F565E-00DD-F242-8F80-D10897153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0150" y="430371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69" name="Oval 265">
            <a:extLst>
              <a:ext uri="{FF2B5EF4-FFF2-40B4-BE49-F238E27FC236}">
                <a16:creationId xmlns:a16="http://schemas.microsoft.com/office/drawing/2014/main" id="{B1EBD36E-3AA0-0344-887E-C02BE2CAA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550" y="503396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72970" name="Group 266">
            <a:extLst>
              <a:ext uri="{FF2B5EF4-FFF2-40B4-BE49-F238E27FC236}">
                <a16:creationId xmlns:a16="http://schemas.microsoft.com/office/drawing/2014/main" id="{B1AEBD2A-7E97-A342-8662-ADF6BC237936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72971" name="AutoShape 267">
              <a:extLst>
                <a:ext uri="{FF2B5EF4-FFF2-40B4-BE49-F238E27FC236}">
                  <a16:creationId xmlns:a16="http://schemas.microsoft.com/office/drawing/2014/main" id="{B7B3A5B9-352B-B849-8DD1-7C551877D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972" name="Rectangle 268">
              <a:extLst>
                <a:ext uri="{FF2B5EF4-FFF2-40B4-BE49-F238E27FC236}">
                  <a16:creationId xmlns:a16="http://schemas.microsoft.com/office/drawing/2014/main" id="{4C944DCD-E661-C440-BE2E-319B93AD0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973" name="Line 269">
              <a:extLst>
                <a:ext uri="{FF2B5EF4-FFF2-40B4-BE49-F238E27FC236}">
                  <a16:creationId xmlns:a16="http://schemas.microsoft.com/office/drawing/2014/main" id="{1D6BB9F5-3079-0147-AF41-C5A1620F72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974" name="Line 270">
              <a:extLst>
                <a:ext uri="{FF2B5EF4-FFF2-40B4-BE49-F238E27FC236}">
                  <a16:creationId xmlns:a16="http://schemas.microsoft.com/office/drawing/2014/main" id="{A4BDEFB2-83B1-214C-9F7C-D04D4ADB0C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975" name="Line 271">
              <a:extLst>
                <a:ext uri="{FF2B5EF4-FFF2-40B4-BE49-F238E27FC236}">
                  <a16:creationId xmlns:a16="http://schemas.microsoft.com/office/drawing/2014/main" id="{CAE39D4B-402A-664A-AE16-5CE2391FE0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976" name="Line 272">
              <a:extLst>
                <a:ext uri="{FF2B5EF4-FFF2-40B4-BE49-F238E27FC236}">
                  <a16:creationId xmlns:a16="http://schemas.microsoft.com/office/drawing/2014/main" id="{8CF785EC-538D-1241-A715-38476FB01B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977" name="Line 273">
              <a:extLst>
                <a:ext uri="{FF2B5EF4-FFF2-40B4-BE49-F238E27FC236}">
                  <a16:creationId xmlns:a16="http://schemas.microsoft.com/office/drawing/2014/main" id="{3D7B0EDD-E252-8D41-8408-61211953D8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978" name="Rectangle 274">
              <a:extLst>
                <a:ext uri="{FF2B5EF4-FFF2-40B4-BE49-F238E27FC236}">
                  <a16:creationId xmlns:a16="http://schemas.microsoft.com/office/drawing/2014/main" id="{0088598F-2096-464E-A984-08156270E4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0" y="2547"/>
              <a:ext cx="30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복음서</a:t>
              </a:r>
              <a:endParaRPr lang="en-US" altLang="ko-KR" sz="8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979" name="Rectangle 275">
              <a:extLst>
                <a:ext uri="{FF2B5EF4-FFF2-40B4-BE49-F238E27FC236}">
                  <a16:creationId xmlns:a16="http://schemas.microsoft.com/office/drawing/2014/main" id="{99755610-D865-C045-88D4-0D16870153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0" y="2635"/>
              <a:ext cx="36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사도행전</a:t>
              </a:r>
              <a:endParaRPr lang="en-US" altLang="ko-KR" sz="8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980" name="Rectangle 276">
              <a:extLst>
                <a:ext uri="{FF2B5EF4-FFF2-40B4-BE49-F238E27FC236}">
                  <a16:creationId xmlns:a16="http://schemas.microsoft.com/office/drawing/2014/main" id="{4D62B635-DF57-764C-92E7-44FD9E05C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5" y="2723"/>
              <a:ext cx="30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서신서</a:t>
              </a:r>
              <a:endParaRPr lang="en-US" altLang="ko-KR" sz="8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981" name="Rectangle 277">
              <a:extLst>
                <a:ext uri="{FF2B5EF4-FFF2-40B4-BE49-F238E27FC236}">
                  <a16:creationId xmlns:a16="http://schemas.microsoft.com/office/drawing/2014/main" id="{7856F26D-F9AE-0B4D-8C35-282ACDFC6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" y="2811"/>
              <a:ext cx="30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8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계시록</a:t>
              </a:r>
              <a:endParaRPr lang="en-US" altLang="ko-KR" sz="8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72982" name="Rectangle 278">
              <a:extLst>
                <a:ext uri="{FF2B5EF4-FFF2-40B4-BE49-F238E27FC236}">
                  <a16:creationId xmlns:a16="http://schemas.microsoft.com/office/drawing/2014/main" id="{4616347F-3425-BA4F-A05A-06F6175FE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3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1200">
                  <a:solidFill>
                    <a:srgbClr val="000000"/>
                  </a:solidFill>
                  <a:latin typeface="Chicago" charset="0"/>
                  <a:ea typeface="굴림" charset="0"/>
                </a:rPr>
                <a:t>예수</a:t>
              </a:r>
              <a:endParaRPr lang="en-US" altLang="ko-KR" sz="1200">
                <a:solidFill>
                  <a:srgbClr val="000000"/>
                </a:solidFill>
                <a:latin typeface="Chicago" charset="0"/>
                <a:ea typeface="굴림" charset="0"/>
              </a:endParaRPr>
            </a:p>
          </p:txBody>
        </p:sp>
        <p:sp>
          <p:nvSpPr>
            <p:cNvPr id="72983" name="Rectangle 279">
              <a:extLst>
                <a:ext uri="{FF2B5EF4-FFF2-40B4-BE49-F238E27FC236}">
                  <a16:creationId xmlns:a16="http://schemas.microsoft.com/office/drawing/2014/main" id="{2C15A7B5-E263-9944-8D86-30DC7DFA3A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" y="2363"/>
              <a:ext cx="3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굴림" charset="0"/>
                </a:rPr>
                <a:t>십자가</a:t>
              </a:r>
              <a:endParaRPr lang="en-US" altLang="ko-KR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72984" name="Rectangle 280">
              <a:extLst>
                <a:ext uri="{FF2B5EF4-FFF2-40B4-BE49-F238E27FC236}">
                  <a16:creationId xmlns:a16="http://schemas.microsoft.com/office/drawing/2014/main" id="{395D4685-06AB-5D45-993D-51E43FD71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985" name="Rectangle 281">
              <a:extLst>
                <a:ext uri="{FF2B5EF4-FFF2-40B4-BE49-F238E27FC236}">
                  <a16:creationId xmlns:a16="http://schemas.microsoft.com/office/drawing/2014/main" id="{09960B0A-B848-414D-B196-3051F04D9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2447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굴림" charset="0"/>
                </a:rPr>
                <a:t>교회</a:t>
              </a:r>
              <a:endParaRPr lang="en-US" altLang="ko-KR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endParaRPr>
            </a:p>
          </p:txBody>
        </p:sp>
        <p:sp>
          <p:nvSpPr>
            <p:cNvPr id="72986" name="Line 282">
              <a:extLst>
                <a:ext uri="{FF2B5EF4-FFF2-40B4-BE49-F238E27FC236}">
                  <a16:creationId xmlns:a16="http://schemas.microsoft.com/office/drawing/2014/main" id="{0CF68A3B-7783-FA4A-9894-9BA631942E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987" name="Line 283">
              <a:extLst>
                <a:ext uri="{FF2B5EF4-FFF2-40B4-BE49-F238E27FC236}">
                  <a16:creationId xmlns:a16="http://schemas.microsoft.com/office/drawing/2014/main" id="{9F54AA28-D2CF-BA4D-89B2-D7D828FECF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988" name="Rectangle 284">
              <a:extLst>
                <a:ext uri="{FF2B5EF4-FFF2-40B4-BE49-F238E27FC236}">
                  <a16:creationId xmlns:a16="http://schemas.microsoft.com/office/drawing/2014/main" id="{96790B5A-E412-4D41-8759-F4493B5CD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989" name="Rectangle 285">
              <a:extLst>
                <a:ext uri="{FF2B5EF4-FFF2-40B4-BE49-F238E27FC236}">
                  <a16:creationId xmlns:a16="http://schemas.microsoft.com/office/drawing/2014/main" id="{819CE8DE-1977-5D4B-8094-90FC1E47F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2990" name="Rectangle 286">
              <a:extLst>
                <a:ext uri="{FF2B5EF4-FFF2-40B4-BE49-F238E27FC236}">
                  <a16:creationId xmlns:a16="http://schemas.microsoft.com/office/drawing/2014/main" id="{0C0609E4-04FE-D642-A102-1270F4E5E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" y="2277"/>
              <a:ext cx="27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굴림" charset="0"/>
                </a:rPr>
                <a:t>생애</a:t>
              </a:r>
              <a:endParaRPr lang="en-US" altLang="ko-KR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endParaRPr>
            </a:p>
          </p:txBody>
        </p:sp>
      </p:grpSp>
      <p:sp>
        <p:nvSpPr>
          <p:cNvPr id="72991" name="Text Box 287">
            <a:extLst>
              <a:ext uri="{FF2B5EF4-FFF2-40B4-BE49-F238E27FC236}">
                <a16:creationId xmlns:a16="http://schemas.microsoft.com/office/drawing/2014/main" id="{F865B9B0-CE0D-F744-8013-C25F01C19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72992" name="Text Box 288">
            <a:extLst>
              <a:ext uri="{FF2B5EF4-FFF2-40B4-BE49-F238E27FC236}">
                <a16:creationId xmlns:a16="http://schemas.microsoft.com/office/drawing/2014/main" id="{ACCE3CBF-970B-1F4D-AC53-25D406539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5295900"/>
            <a:ext cx="409575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학습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도움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</a:rPr>
              <a:t> #04 &amp; #31 </a:t>
            </a:r>
          </a:p>
        </p:txBody>
      </p:sp>
      <p:sp>
        <p:nvSpPr>
          <p:cNvPr id="72993" name="Rectangle 289">
            <a:extLst>
              <a:ext uri="{FF2B5EF4-FFF2-40B4-BE49-F238E27FC236}">
                <a16:creationId xmlns:a16="http://schemas.microsoft.com/office/drawing/2014/main" id="{9FE29271-F052-9340-9FE3-F283224EA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300" y="4906963"/>
            <a:ext cx="1914525" cy="16367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94" name="Rectangle 290">
            <a:extLst>
              <a:ext uri="{FF2B5EF4-FFF2-40B4-BE49-F238E27FC236}">
                <a16:creationId xmlns:a16="http://schemas.microsoft.com/office/drawing/2014/main" id="{E0BAACDF-6CD2-664D-AFE0-6DEBF664F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72995" name="Line 291">
            <a:extLst>
              <a:ext uri="{FF2B5EF4-FFF2-40B4-BE49-F238E27FC236}">
                <a16:creationId xmlns:a16="http://schemas.microsoft.com/office/drawing/2014/main" id="{2906A9C4-549E-8B4A-9E28-0764D76AB43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96" name="AutoShape 292">
            <a:extLst>
              <a:ext uri="{FF2B5EF4-FFF2-40B4-BE49-F238E27FC236}">
                <a16:creationId xmlns:a16="http://schemas.microsoft.com/office/drawing/2014/main" id="{4E45C064-0397-B343-95B0-9F865AD07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2700" y="2135188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97" name="AutoShape 293">
            <a:extLst>
              <a:ext uri="{FF2B5EF4-FFF2-40B4-BE49-F238E27FC236}">
                <a16:creationId xmlns:a16="http://schemas.microsoft.com/office/drawing/2014/main" id="{33812F39-1F70-9545-8149-AC3EA11D0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925" y="49942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98" name="AutoShape 294">
            <a:extLst>
              <a:ext uri="{FF2B5EF4-FFF2-40B4-BE49-F238E27FC236}">
                <a16:creationId xmlns:a16="http://schemas.microsoft.com/office/drawing/2014/main" id="{A3F61644-8E5E-AD4F-822C-21EC1DBA8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6650" y="13493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2999" name="AutoShape 295">
            <a:extLst>
              <a:ext uri="{FF2B5EF4-FFF2-40B4-BE49-F238E27FC236}">
                <a16:creationId xmlns:a16="http://schemas.microsoft.com/office/drawing/2014/main" id="{AF9987DF-2F9B-F845-97C8-D03A02E48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2050" y="216852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3000" name="Rectangle 296">
            <a:extLst>
              <a:ext uri="{FF2B5EF4-FFF2-40B4-BE49-F238E27FC236}">
                <a16:creationId xmlns:a16="http://schemas.microsoft.com/office/drawing/2014/main" id="{F701D530-CFDD-B249-9E68-C60996805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grpSp>
        <p:nvGrpSpPr>
          <p:cNvPr id="72813" name="Group 297">
            <a:extLst>
              <a:ext uri="{FF2B5EF4-FFF2-40B4-BE49-F238E27FC236}">
                <a16:creationId xmlns:a16="http://schemas.microsoft.com/office/drawing/2014/main" id="{4D2EB140-9226-014E-A09E-2AF45EF8EAD7}"/>
              </a:ext>
            </a:extLst>
          </p:cNvPr>
          <p:cNvGrpSpPr>
            <a:grpSpLocks/>
          </p:cNvGrpSpPr>
          <p:nvPr/>
        </p:nvGrpSpPr>
        <p:grpSpPr bwMode="auto">
          <a:xfrm>
            <a:off x="5248276" y="5106990"/>
            <a:ext cx="392113" cy="412750"/>
            <a:chOff x="1609" y="1232"/>
            <a:chExt cx="247" cy="260"/>
          </a:xfrm>
        </p:grpSpPr>
        <p:grpSp>
          <p:nvGrpSpPr>
            <p:cNvPr id="72859" name="Group 298">
              <a:extLst>
                <a:ext uri="{FF2B5EF4-FFF2-40B4-BE49-F238E27FC236}">
                  <a16:creationId xmlns:a16="http://schemas.microsoft.com/office/drawing/2014/main" id="{786BD1FD-12BC-A94F-AE50-BC84117F51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20" y="1232"/>
              <a:ext cx="236" cy="260"/>
              <a:chOff x="1557" y="1007"/>
              <a:chExt cx="2105" cy="1949"/>
            </a:xfrm>
          </p:grpSpPr>
          <p:grpSp>
            <p:nvGrpSpPr>
              <p:cNvPr id="72867" name="Group 300">
                <a:extLst>
                  <a:ext uri="{FF2B5EF4-FFF2-40B4-BE49-F238E27FC236}">
                    <a16:creationId xmlns:a16="http://schemas.microsoft.com/office/drawing/2014/main" id="{F29E85CA-048E-1A4D-B2B7-DB9D1750C6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73005" name="Freeform 301" descr="Cork">
                  <a:extLst>
                    <a:ext uri="{FF2B5EF4-FFF2-40B4-BE49-F238E27FC236}">
                      <a16:creationId xmlns:a16="http://schemas.microsoft.com/office/drawing/2014/main" id="{5B243B6B-1FE2-4644-9705-2B1485F4D4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06" name="Freeform 302" descr="Cork">
                  <a:extLst>
                    <a:ext uri="{FF2B5EF4-FFF2-40B4-BE49-F238E27FC236}">
                      <a16:creationId xmlns:a16="http://schemas.microsoft.com/office/drawing/2014/main" id="{20F6C548-39B9-A84C-9AAC-7609630EE4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3008" name="Freeform 304">
                <a:extLst>
                  <a:ext uri="{FF2B5EF4-FFF2-40B4-BE49-F238E27FC236}">
                    <a16:creationId xmlns:a16="http://schemas.microsoft.com/office/drawing/2014/main" id="{EA67302F-312E-C84A-8FEC-19EA6B977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5 w 85"/>
                  <a:gd name="T1" fmla="*/ 133 h 318"/>
                  <a:gd name="T2" fmla="*/ 66 w 85"/>
                  <a:gd name="T3" fmla="*/ 60 h 318"/>
                  <a:gd name="T4" fmla="*/ 49 w 85"/>
                  <a:gd name="T5" fmla="*/ 37 h 318"/>
                  <a:gd name="T6" fmla="*/ 57 w 85"/>
                  <a:gd name="T7" fmla="*/ 60 h 318"/>
                  <a:gd name="T8" fmla="*/ 66 w 85"/>
                  <a:gd name="T9" fmla="*/ 24 h 318"/>
                  <a:gd name="T10" fmla="*/ 39 w 85"/>
                  <a:gd name="T11" fmla="*/ 9 h 318"/>
                  <a:gd name="T12" fmla="*/ 39 w 85"/>
                  <a:gd name="T13" fmla="*/ 37 h 318"/>
                  <a:gd name="T14" fmla="*/ 49 w 85"/>
                  <a:gd name="T15" fmla="*/ 163 h 318"/>
                  <a:gd name="T16" fmla="*/ 31 w 85"/>
                  <a:gd name="T17" fmla="*/ 140 h 318"/>
                  <a:gd name="T18" fmla="*/ 39 w 85"/>
                  <a:gd name="T19" fmla="*/ 111 h 318"/>
                  <a:gd name="T20" fmla="*/ 49 w 85"/>
                  <a:gd name="T21" fmla="*/ 140 h 318"/>
                  <a:gd name="T22" fmla="*/ 39 w 85"/>
                  <a:gd name="T23" fmla="*/ 89 h 318"/>
                  <a:gd name="T24" fmla="*/ 49 w 85"/>
                  <a:gd name="T25" fmla="*/ 133 h 318"/>
                  <a:gd name="T26" fmla="*/ 39 w 85"/>
                  <a:gd name="T27" fmla="*/ 104 h 318"/>
                  <a:gd name="T28" fmla="*/ 49 w 85"/>
                  <a:gd name="T29" fmla="*/ 125 h 318"/>
                  <a:gd name="T30" fmla="*/ 57 w 85"/>
                  <a:gd name="T31" fmla="*/ 148 h 318"/>
                  <a:gd name="T32" fmla="*/ 75 w 85"/>
                  <a:gd name="T33" fmla="*/ 177 h 318"/>
                  <a:gd name="T34" fmla="*/ 83 w 85"/>
                  <a:gd name="T35" fmla="*/ 199 h 318"/>
                  <a:gd name="T36" fmla="*/ 75 w 85"/>
                  <a:gd name="T37" fmla="*/ 243 h 318"/>
                  <a:gd name="T38" fmla="*/ 66 w 85"/>
                  <a:gd name="T39" fmla="*/ 236 h 318"/>
                  <a:gd name="T40" fmla="*/ 57 w 85"/>
                  <a:gd name="T41" fmla="*/ 273 h 318"/>
                  <a:gd name="T42" fmla="*/ 39 w 85"/>
                  <a:gd name="T43" fmla="*/ 251 h 318"/>
                  <a:gd name="T44" fmla="*/ 31 w 85"/>
                  <a:gd name="T45" fmla="*/ 177 h 318"/>
                  <a:gd name="T46" fmla="*/ 23 w 85"/>
                  <a:gd name="T47" fmla="*/ 214 h 318"/>
                  <a:gd name="T48" fmla="*/ 5 w 85"/>
                  <a:gd name="T49" fmla="*/ 185 h 318"/>
                  <a:gd name="T50" fmla="*/ 39 w 85"/>
                  <a:gd name="T51" fmla="*/ 125 h 318"/>
                  <a:gd name="T52" fmla="*/ 66 w 85"/>
                  <a:gd name="T53" fmla="*/ 148 h 318"/>
                  <a:gd name="T54" fmla="*/ 75 w 85"/>
                  <a:gd name="T55" fmla="*/ 192 h 318"/>
                  <a:gd name="T56" fmla="*/ 66 w 85"/>
                  <a:gd name="T57" fmla="*/ 163 h 318"/>
                  <a:gd name="T58" fmla="*/ 66 w 85"/>
                  <a:gd name="T59" fmla="*/ 9 h 318"/>
                  <a:gd name="T60" fmla="*/ 49 w 85"/>
                  <a:gd name="T61" fmla="*/ 30 h 318"/>
                  <a:gd name="T62" fmla="*/ 23 w 85"/>
                  <a:gd name="T63" fmla="*/ 37 h 318"/>
                  <a:gd name="T64" fmla="*/ 39 w 85"/>
                  <a:gd name="T65" fmla="*/ 82 h 318"/>
                  <a:gd name="T66" fmla="*/ 57 w 85"/>
                  <a:gd name="T67" fmla="*/ 118 h 318"/>
                  <a:gd name="T68" fmla="*/ 75 w 85"/>
                  <a:gd name="T69" fmla="*/ 1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09" name="Freeform 305">
                <a:extLst>
                  <a:ext uri="{FF2B5EF4-FFF2-40B4-BE49-F238E27FC236}">
                    <a16:creationId xmlns:a16="http://schemas.microsoft.com/office/drawing/2014/main" id="{ED2CC79D-0CBE-3C40-A5E3-B47C2DCD2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6 w 105"/>
                  <a:gd name="T3" fmla="*/ 4 h 354"/>
                  <a:gd name="T4" fmla="*/ 76 w 105"/>
                  <a:gd name="T5" fmla="*/ 25 h 354"/>
                  <a:gd name="T6" fmla="*/ 87 w 105"/>
                  <a:gd name="T7" fmla="*/ 53 h 354"/>
                  <a:gd name="T8" fmla="*/ 87 w 105"/>
                  <a:gd name="T9" fmla="*/ 127 h 354"/>
                  <a:gd name="T10" fmla="*/ 101 w 105"/>
                  <a:gd name="T11" fmla="*/ 147 h 354"/>
                  <a:gd name="T12" fmla="*/ 101 w 105"/>
                  <a:gd name="T13" fmla="*/ 209 h 354"/>
                  <a:gd name="T14" fmla="*/ 87 w 105"/>
                  <a:gd name="T15" fmla="*/ 293 h 354"/>
                  <a:gd name="T16" fmla="*/ 71 w 105"/>
                  <a:gd name="T17" fmla="*/ 309 h 354"/>
                  <a:gd name="T18" fmla="*/ 15 w 105"/>
                  <a:gd name="T19" fmla="*/ 279 h 354"/>
                  <a:gd name="T20" fmla="*/ 12 w 105"/>
                  <a:gd name="T21" fmla="*/ 246 h 354"/>
                  <a:gd name="T22" fmla="*/ 15 w 105"/>
                  <a:gd name="T23" fmla="*/ 214 h 354"/>
                  <a:gd name="T24" fmla="*/ 9 w 105"/>
                  <a:gd name="T25" fmla="*/ 86 h 354"/>
                  <a:gd name="T26" fmla="*/ 21 w 105"/>
                  <a:gd name="T27" fmla="*/ 39 h 354"/>
                  <a:gd name="T28" fmla="*/ 6 w 105"/>
                  <a:gd name="T29" fmla="*/ 11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10" name="Freeform 306">
                <a:extLst>
                  <a:ext uri="{FF2B5EF4-FFF2-40B4-BE49-F238E27FC236}">
                    <a16:creationId xmlns:a16="http://schemas.microsoft.com/office/drawing/2014/main" id="{96647700-4159-4D4D-9902-35D75F154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7 w 149"/>
                  <a:gd name="T1" fmla="*/ 17 h 376"/>
                  <a:gd name="T2" fmla="*/ 138 w 149"/>
                  <a:gd name="T3" fmla="*/ 90 h 376"/>
                  <a:gd name="T4" fmla="*/ 130 w 149"/>
                  <a:gd name="T5" fmla="*/ 113 h 376"/>
                  <a:gd name="T6" fmla="*/ 127 w 149"/>
                  <a:gd name="T7" fmla="*/ 122 h 376"/>
                  <a:gd name="T8" fmla="*/ 108 w 149"/>
                  <a:gd name="T9" fmla="*/ 213 h 376"/>
                  <a:gd name="T10" fmla="*/ 85 w 149"/>
                  <a:gd name="T11" fmla="*/ 274 h 376"/>
                  <a:gd name="T12" fmla="*/ 69 w 149"/>
                  <a:gd name="T13" fmla="*/ 316 h 376"/>
                  <a:gd name="T14" fmla="*/ 58 w 149"/>
                  <a:gd name="T15" fmla="*/ 318 h 376"/>
                  <a:gd name="T16" fmla="*/ 19 w 149"/>
                  <a:gd name="T17" fmla="*/ 323 h 376"/>
                  <a:gd name="T18" fmla="*/ 2 w 149"/>
                  <a:gd name="T19" fmla="*/ 306 h 376"/>
                  <a:gd name="T20" fmla="*/ 5 w 149"/>
                  <a:gd name="T21" fmla="*/ 276 h 376"/>
                  <a:gd name="T22" fmla="*/ 8 w 149"/>
                  <a:gd name="T23" fmla="*/ 192 h 376"/>
                  <a:gd name="T24" fmla="*/ 22 w 149"/>
                  <a:gd name="T25" fmla="*/ 174 h 376"/>
                  <a:gd name="T26" fmla="*/ 35 w 149"/>
                  <a:gd name="T27" fmla="*/ 92 h 376"/>
                  <a:gd name="T28" fmla="*/ 44 w 149"/>
                  <a:gd name="T29" fmla="*/ 65 h 376"/>
                  <a:gd name="T30" fmla="*/ 83 w 149"/>
                  <a:gd name="T31" fmla="*/ 16 h 376"/>
                  <a:gd name="T32" fmla="*/ 127 w 149"/>
                  <a:gd name="T33" fmla="*/ 16 h 376"/>
                  <a:gd name="T34" fmla="*/ 147 w 149"/>
                  <a:gd name="T35" fmla="*/ 1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11" name="Freeform 307">
                <a:extLst>
                  <a:ext uri="{FF2B5EF4-FFF2-40B4-BE49-F238E27FC236}">
                    <a16:creationId xmlns:a16="http://schemas.microsoft.com/office/drawing/2014/main" id="{A28DC839-F93C-5747-B4CB-6086DEE02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7 w 96"/>
                  <a:gd name="T1" fmla="*/ 424 h 504"/>
                  <a:gd name="T2" fmla="*/ 63 w 96"/>
                  <a:gd name="T3" fmla="*/ 431 h 504"/>
                  <a:gd name="T4" fmla="*/ 74 w 96"/>
                  <a:gd name="T5" fmla="*/ 394 h 504"/>
                  <a:gd name="T6" fmla="*/ 74 w 96"/>
                  <a:gd name="T7" fmla="*/ 282 h 504"/>
                  <a:gd name="T8" fmla="*/ 91 w 96"/>
                  <a:gd name="T9" fmla="*/ 187 h 504"/>
                  <a:gd name="T10" fmla="*/ 99 w 96"/>
                  <a:gd name="T11" fmla="*/ 152 h 504"/>
                  <a:gd name="T12" fmla="*/ 91 w 96"/>
                  <a:gd name="T13" fmla="*/ 45 h 504"/>
                  <a:gd name="T14" fmla="*/ 79 w 96"/>
                  <a:gd name="T15" fmla="*/ 5 h 504"/>
                  <a:gd name="T16" fmla="*/ 30 w 96"/>
                  <a:gd name="T17" fmla="*/ 22 h 504"/>
                  <a:gd name="T18" fmla="*/ 27 w 96"/>
                  <a:gd name="T19" fmla="*/ 106 h 504"/>
                  <a:gd name="T20" fmla="*/ 33 w 96"/>
                  <a:gd name="T21" fmla="*/ 317 h 504"/>
                  <a:gd name="T22" fmla="*/ 41 w 96"/>
                  <a:gd name="T23" fmla="*/ 354 h 504"/>
                  <a:gd name="T24" fmla="*/ 25 w 96"/>
                  <a:gd name="T25" fmla="*/ 413 h 504"/>
                  <a:gd name="T26" fmla="*/ 27 w 96"/>
                  <a:gd name="T27" fmla="*/ 424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12" name="Freeform 308">
                <a:extLst>
                  <a:ext uri="{FF2B5EF4-FFF2-40B4-BE49-F238E27FC236}">
                    <a16:creationId xmlns:a16="http://schemas.microsoft.com/office/drawing/2014/main" id="{38143A95-6142-CD4B-A8DD-8A73BF24A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33 h 410"/>
                  <a:gd name="T2" fmla="*/ 42 w 150"/>
                  <a:gd name="T3" fmla="*/ 358 h 410"/>
                  <a:gd name="T4" fmla="*/ 83 w 150"/>
                  <a:gd name="T5" fmla="*/ 351 h 410"/>
                  <a:gd name="T6" fmla="*/ 97 w 150"/>
                  <a:gd name="T7" fmla="*/ 316 h 410"/>
                  <a:gd name="T8" fmla="*/ 119 w 150"/>
                  <a:gd name="T9" fmla="*/ 244 h 410"/>
                  <a:gd name="T10" fmla="*/ 133 w 150"/>
                  <a:gd name="T11" fmla="*/ 189 h 410"/>
                  <a:gd name="T12" fmla="*/ 141 w 150"/>
                  <a:gd name="T13" fmla="*/ 168 h 410"/>
                  <a:gd name="T14" fmla="*/ 144 w 150"/>
                  <a:gd name="T15" fmla="*/ 102 h 410"/>
                  <a:gd name="T16" fmla="*/ 150 w 150"/>
                  <a:gd name="T17" fmla="*/ 88 h 410"/>
                  <a:gd name="T18" fmla="*/ 152 w 150"/>
                  <a:gd name="T19" fmla="*/ 42 h 410"/>
                  <a:gd name="T20" fmla="*/ 135 w 150"/>
                  <a:gd name="T21" fmla="*/ 0 h 410"/>
                  <a:gd name="T22" fmla="*/ 97 w 150"/>
                  <a:gd name="T23" fmla="*/ 11 h 410"/>
                  <a:gd name="T24" fmla="*/ 80 w 150"/>
                  <a:gd name="T25" fmla="*/ 46 h 410"/>
                  <a:gd name="T26" fmla="*/ 69 w 150"/>
                  <a:gd name="T27" fmla="*/ 120 h 410"/>
                  <a:gd name="T28" fmla="*/ 60 w 150"/>
                  <a:gd name="T29" fmla="*/ 141 h 410"/>
                  <a:gd name="T30" fmla="*/ 44 w 150"/>
                  <a:gd name="T31" fmla="*/ 189 h 410"/>
                  <a:gd name="T32" fmla="*/ 42 w 150"/>
                  <a:gd name="T33" fmla="*/ 197 h 410"/>
                  <a:gd name="T34" fmla="*/ 35 w 150"/>
                  <a:gd name="T35" fmla="*/ 203 h 410"/>
                  <a:gd name="T36" fmla="*/ 33 w 150"/>
                  <a:gd name="T37" fmla="*/ 218 h 410"/>
                  <a:gd name="T38" fmla="*/ 30 w 150"/>
                  <a:gd name="T39" fmla="*/ 225 h 410"/>
                  <a:gd name="T40" fmla="*/ 17 w 150"/>
                  <a:gd name="T41" fmla="*/ 305 h 410"/>
                  <a:gd name="T42" fmla="*/ 10 w 150"/>
                  <a:gd name="T43" fmla="*/ 333 h 410"/>
                  <a:gd name="T44" fmla="*/ 2 w 150"/>
                  <a:gd name="T45" fmla="*/ 337 h 410"/>
                  <a:gd name="T46" fmla="*/ 5 w 150"/>
                  <a:gd name="T47" fmla="*/ 333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013" name="Rectangle 309">
              <a:extLst>
                <a:ext uri="{FF2B5EF4-FFF2-40B4-BE49-F238E27FC236}">
                  <a16:creationId xmlns:a16="http://schemas.microsoft.com/office/drawing/2014/main" id="{208A9935-7A1C-8F48-AC10-94C7094AC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" y="1237"/>
              <a:ext cx="216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46662" dir="2115817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1600" i="1">
                  <a:solidFill>
                    <a:schemeClr val="bg2"/>
                  </a:solidFill>
                  <a:latin typeface="Kosher-Normal" charset="0"/>
                  <a:ea typeface="굴림" charset="0"/>
                </a:rPr>
                <a:t>LC</a:t>
              </a:r>
              <a:endParaRPr lang="en-US" altLang="ko-KR" sz="1600" b="0" i="1">
                <a:solidFill>
                  <a:schemeClr val="bg2"/>
                </a:solidFill>
                <a:latin typeface="Helvetica" charset="0"/>
                <a:ea typeface="굴림" charset="0"/>
              </a:endParaRPr>
            </a:p>
          </p:txBody>
        </p:sp>
      </p:grpSp>
      <p:grpSp>
        <p:nvGrpSpPr>
          <p:cNvPr id="72814" name="Group 310">
            <a:extLst>
              <a:ext uri="{FF2B5EF4-FFF2-40B4-BE49-F238E27FC236}">
                <a16:creationId xmlns:a16="http://schemas.microsoft.com/office/drawing/2014/main" id="{2857F3C3-A96E-3E47-AD78-70D04B293F08}"/>
              </a:ext>
            </a:extLst>
          </p:cNvPr>
          <p:cNvGrpSpPr>
            <a:grpSpLocks/>
          </p:cNvGrpSpPr>
          <p:nvPr/>
        </p:nvGrpSpPr>
        <p:grpSpPr bwMode="auto">
          <a:xfrm>
            <a:off x="5106988" y="2206625"/>
            <a:ext cx="673100" cy="442912"/>
            <a:chOff x="3183" y="842"/>
            <a:chExt cx="424" cy="279"/>
          </a:xfrm>
        </p:grpSpPr>
        <p:grpSp>
          <p:nvGrpSpPr>
            <p:cNvPr id="72845" name="Group 311">
              <a:extLst>
                <a:ext uri="{FF2B5EF4-FFF2-40B4-BE49-F238E27FC236}">
                  <a16:creationId xmlns:a16="http://schemas.microsoft.com/office/drawing/2014/main" id="{561E41BD-7C4B-414D-970D-1AB88E0689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5" y="861"/>
              <a:ext cx="247" cy="260"/>
              <a:chOff x="1609" y="1232"/>
              <a:chExt cx="247" cy="260"/>
            </a:xfrm>
          </p:grpSpPr>
          <p:grpSp>
            <p:nvGrpSpPr>
              <p:cNvPr id="72847" name="Group 312">
                <a:extLst>
                  <a:ext uri="{FF2B5EF4-FFF2-40B4-BE49-F238E27FC236}">
                    <a16:creationId xmlns:a16="http://schemas.microsoft.com/office/drawing/2014/main" id="{2DECFEA1-61CD-574C-A20B-7FA2053F75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72855" name="Group 314">
                  <a:extLst>
                    <a:ext uri="{FF2B5EF4-FFF2-40B4-BE49-F238E27FC236}">
                      <a16:creationId xmlns:a16="http://schemas.microsoft.com/office/drawing/2014/main" id="{095F260F-886E-8F4C-8F94-C282B482FB0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73019" name="Freeform 315" descr="Cork">
                    <a:extLst>
                      <a:ext uri="{FF2B5EF4-FFF2-40B4-BE49-F238E27FC236}">
                        <a16:creationId xmlns:a16="http://schemas.microsoft.com/office/drawing/2014/main" id="{46C458D9-CCE1-8446-B75A-C41BC9AC19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020" name="Freeform 316" descr="Cork">
                    <a:extLst>
                      <a:ext uri="{FF2B5EF4-FFF2-40B4-BE49-F238E27FC236}">
                        <a16:creationId xmlns:a16="http://schemas.microsoft.com/office/drawing/2014/main" id="{B9BDC81E-FD62-1D45-9F81-AACCD66FB9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3022" name="Freeform 318">
                  <a:extLst>
                    <a:ext uri="{FF2B5EF4-FFF2-40B4-BE49-F238E27FC236}">
                      <a16:creationId xmlns:a16="http://schemas.microsoft.com/office/drawing/2014/main" id="{9F82FC17-9D52-2046-88F1-E7590F48EE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23" name="Freeform 319">
                  <a:extLst>
                    <a:ext uri="{FF2B5EF4-FFF2-40B4-BE49-F238E27FC236}">
                      <a16:creationId xmlns:a16="http://schemas.microsoft.com/office/drawing/2014/main" id="{A6F075E3-2589-544D-97D2-81540F54FB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24" name="Freeform 320">
                  <a:extLst>
                    <a:ext uri="{FF2B5EF4-FFF2-40B4-BE49-F238E27FC236}">
                      <a16:creationId xmlns:a16="http://schemas.microsoft.com/office/drawing/2014/main" id="{2F7E8244-8418-C240-96E5-8F94D353F3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25" name="Freeform 321">
                  <a:extLst>
                    <a:ext uri="{FF2B5EF4-FFF2-40B4-BE49-F238E27FC236}">
                      <a16:creationId xmlns:a16="http://schemas.microsoft.com/office/drawing/2014/main" id="{0DF25829-15CB-614D-83B6-EA669BCABF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26" name="Freeform 322">
                  <a:extLst>
                    <a:ext uri="{FF2B5EF4-FFF2-40B4-BE49-F238E27FC236}">
                      <a16:creationId xmlns:a16="http://schemas.microsoft.com/office/drawing/2014/main" id="{31ACC230-1292-A248-9134-61E1B5873D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3027" name="Rectangle 323">
                <a:extLst>
                  <a:ext uri="{FF2B5EF4-FFF2-40B4-BE49-F238E27FC236}">
                    <a16:creationId xmlns:a16="http://schemas.microsoft.com/office/drawing/2014/main" id="{04F7BC95-F03B-9C43-822A-4E4CBE323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altLang="ko-KR" sz="1600" i="1">
                    <a:solidFill>
                      <a:schemeClr val="bg2"/>
                    </a:solidFill>
                    <a:latin typeface="Kosher-Normal" charset="0"/>
                    <a:ea typeface="굴림" charset="0"/>
                  </a:rPr>
                  <a:t>AC</a:t>
                </a:r>
                <a:endParaRPr lang="en-US" altLang="ko-KR" sz="1600" b="0" i="1">
                  <a:solidFill>
                    <a:schemeClr val="bg2"/>
                  </a:solidFill>
                  <a:latin typeface="Helvetica" charset="0"/>
                  <a:ea typeface="굴림" charset="0"/>
                </a:endParaRPr>
              </a:p>
            </p:txBody>
          </p:sp>
        </p:grpSp>
        <p:sp>
          <p:nvSpPr>
            <p:cNvPr id="73028" name="Text Box 324">
              <a:extLst>
                <a:ext uri="{FF2B5EF4-FFF2-40B4-BE49-F238E27FC236}">
                  <a16:creationId xmlns:a16="http://schemas.microsoft.com/office/drawing/2014/main" id="{3763DC52-997F-B044-B997-33B9235E36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3" y="842"/>
              <a:ext cx="424" cy="1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000" i="1"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72815" name="Group 325">
            <a:extLst>
              <a:ext uri="{FF2B5EF4-FFF2-40B4-BE49-F238E27FC236}">
                <a16:creationId xmlns:a16="http://schemas.microsoft.com/office/drawing/2014/main" id="{43DCB46A-5DFC-7E43-953A-8FF0690F4328}"/>
              </a:ext>
            </a:extLst>
          </p:cNvPr>
          <p:cNvGrpSpPr>
            <a:grpSpLocks/>
          </p:cNvGrpSpPr>
          <p:nvPr/>
        </p:nvGrpSpPr>
        <p:grpSpPr bwMode="auto">
          <a:xfrm>
            <a:off x="7486650" y="1481138"/>
            <a:ext cx="673100" cy="433388"/>
            <a:chOff x="3580" y="682"/>
            <a:chExt cx="424" cy="273"/>
          </a:xfrm>
        </p:grpSpPr>
        <p:grpSp>
          <p:nvGrpSpPr>
            <p:cNvPr id="72831" name="Group 326">
              <a:extLst>
                <a:ext uri="{FF2B5EF4-FFF2-40B4-BE49-F238E27FC236}">
                  <a16:creationId xmlns:a16="http://schemas.microsoft.com/office/drawing/2014/main" id="{D9D47A26-DF9B-1545-B0E2-4B052B6F72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0" y="695"/>
              <a:ext cx="247" cy="260"/>
              <a:chOff x="1609" y="1232"/>
              <a:chExt cx="247" cy="260"/>
            </a:xfrm>
          </p:grpSpPr>
          <p:grpSp>
            <p:nvGrpSpPr>
              <p:cNvPr id="72833" name="Group 327">
                <a:extLst>
                  <a:ext uri="{FF2B5EF4-FFF2-40B4-BE49-F238E27FC236}">
                    <a16:creationId xmlns:a16="http://schemas.microsoft.com/office/drawing/2014/main" id="{B0323012-ED88-C146-B8BD-8116FEB539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72841" name="Group 329">
                  <a:extLst>
                    <a:ext uri="{FF2B5EF4-FFF2-40B4-BE49-F238E27FC236}">
                      <a16:creationId xmlns:a16="http://schemas.microsoft.com/office/drawing/2014/main" id="{84BA8060-CAAF-E04E-BE9B-0BCF7B0D05F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73034" name="Freeform 330" descr="Cork">
                    <a:extLst>
                      <a:ext uri="{FF2B5EF4-FFF2-40B4-BE49-F238E27FC236}">
                        <a16:creationId xmlns:a16="http://schemas.microsoft.com/office/drawing/2014/main" id="{ED9E3C89-8745-2940-82EF-AFA223E6CD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035" name="Freeform 331" descr="Cork">
                    <a:extLst>
                      <a:ext uri="{FF2B5EF4-FFF2-40B4-BE49-F238E27FC236}">
                        <a16:creationId xmlns:a16="http://schemas.microsoft.com/office/drawing/2014/main" id="{36E98485-102F-294C-9CC0-406431AC37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3037" name="Freeform 333">
                  <a:extLst>
                    <a:ext uri="{FF2B5EF4-FFF2-40B4-BE49-F238E27FC236}">
                      <a16:creationId xmlns:a16="http://schemas.microsoft.com/office/drawing/2014/main" id="{2CB19953-32C6-EB4B-AFD1-CC32192231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38" name="Freeform 334">
                  <a:extLst>
                    <a:ext uri="{FF2B5EF4-FFF2-40B4-BE49-F238E27FC236}">
                      <a16:creationId xmlns:a16="http://schemas.microsoft.com/office/drawing/2014/main" id="{F777864A-7471-294E-970B-88721EDD76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39" name="Freeform 335">
                  <a:extLst>
                    <a:ext uri="{FF2B5EF4-FFF2-40B4-BE49-F238E27FC236}">
                      <a16:creationId xmlns:a16="http://schemas.microsoft.com/office/drawing/2014/main" id="{30E013FB-9E0F-B247-BEB7-05F6AB6A00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40" name="Freeform 336">
                  <a:extLst>
                    <a:ext uri="{FF2B5EF4-FFF2-40B4-BE49-F238E27FC236}">
                      <a16:creationId xmlns:a16="http://schemas.microsoft.com/office/drawing/2014/main" id="{99EE8244-0DAB-3843-A310-295C7D6916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41" name="Freeform 337">
                  <a:extLst>
                    <a:ext uri="{FF2B5EF4-FFF2-40B4-BE49-F238E27FC236}">
                      <a16:creationId xmlns:a16="http://schemas.microsoft.com/office/drawing/2014/main" id="{9EDFDCB6-FD33-7942-B678-4994D861FC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3042" name="Rectangle 338">
                <a:extLst>
                  <a:ext uri="{FF2B5EF4-FFF2-40B4-BE49-F238E27FC236}">
                    <a16:creationId xmlns:a16="http://schemas.microsoft.com/office/drawing/2014/main" id="{32C78054-C0E4-5448-BA42-79C004F1F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altLang="ko-KR" sz="1600" i="1">
                    <a:solidFill>
                      <a:schemeClr val="bg2"/>
                    </a:solidFill>
                    <a:latin typeface="Kosher-Normal" charset="0"/>
                    <a:ea typeface="굴림" charset="0"/>
                  </a:rPr>
                  <a:t>DC</a:t>
                </a:r>
                <a:endParaRPr lang="en-US" altLang="ko-KR" sz="1600" b="0" i="1">
                  <a:solidFill>
                    <a:schemeClr val="bg2"/>
                  </a:solidFill>
                  <a:latin typeface="Helvetica" charset="0"/>
                  <a:ea typeface="굴림" charset="0"/>
                </a:endParaRPr>
              </a:p>
            </p:txBody>
          </p:sp>
        </p:grpSp>
        <p:sp>
          <p:nvSpPr>
            <p:cNvPr id="73043" name="Text Box 339">
              <a:extLst>
                <a:ext uri="{FF2B5EF4-FFF2-40B4-BE49-F238E27FC236}">
                  <a16:creationId xmlns:a16="http://schemas.microsoft.com/office/drawing/2014/main" id="{BE676045-3994-CF40-8AB6-81512C6DA7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0" y="682"/>
              <a:ext cx="424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i="1"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72816" name="Group 340">
            <a:extLst>
              <a:ext uri="{FF2B5EF4-FFF2-40B4-BE49-F238E27FC236}">
                <a16:creationId xmlns:a16="http://schemas.microsoft.com/office/drawing/2014/main" id="{5E0D567F-6F8C-6744-B9CE-CE9323BE19FC}"/>
              </a:ext>
            </a:extLst>
          </p:cNvPr>
          <p:cNvGrpSpPr>
            <a:grpSpLocks/>
          </p:cNvGrpSpPr>
          <p:nvPr/>
        </p:nvGrpSpPr>
        <p:grpSpPr bwMode="auto">
          <a:xfrm>
            <a:off x="7491413" y="2239963"/>
            <a:ext cx="673100" cy="433388"/>
            <a:chOff x="3580" y="682"/>
            <a:chExt cx="424" cy="273"/>
          </a:xfrm>
        </p:grpSpPr>
        <p:grpSp>
          <p:nvGrpSpPr>
            <p:cNvPr id="72817" name="Group 341">
              <a:extLst>
                <a:ext uri="{FF2B5EF4-FFF2-40B4-BE49-F238E27FC236}">
                  <a16:creationId xmlns:a16="http://schemas.microsoft.com/office/drawing/2014/main" id="{A36D8C1F-B316-2240-BD88-3980CBC184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0" y="695"/>
              <a:ext cx="247" cy="260"/>
              <a:chOff x="1609" y="1232"/>
              <a:chExt cx="247" cy="260"/>
            </a:xfrm>
          </p:grpSpPr>
          <p:grpSp>
            <p:nvGrpSpPr>
              <p:cNvPr id="72819" name="Group 342">
                <a:extLst>
                  <a:ext uri="{FF2B5EF4-FFF2-40B4-BE49-F238E27FC236}">
                    <a16:creationId xmlns:a16="http://schemas.microsoft.com/office/drawing/2014/main" id="{10E998B1-2469-D047-9C39-2FEEB979BD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72827" name="Group 344">
                  <a:extLst>
                    <a:ext uri="{FF2B5EF4-FFF2-40B4-BE49-F238E27FC236}">
                      <a16:creationId xmlns:a16="http://schemas.microsoft.com/office/drawing/2014/main" id="{F0C4FAD1-C7BE-8942-A471-DB9644D8C57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73049" name="Freeform 345" descr="Cork">
                    <a:extLst>
                      <a:ext uri="{FF2B5EF4-FFF2-40B4-BE49-F238E27FC236}">
                        <a16:creationId xmlns:a16="http://schemas.microsoft.com/office/drawing/2014/main" id="{3BBDFC67-F3DC-6941-882A-DC6C7EF2A9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050" name="Freeform 346" descr="Cork">
                    <a:extLst>
                      <a:ext uri="{FF2B5EF4-FFF2-40B4-BE49-F238E27FC236}">
                        <a16:creationId xmlns:a16="http://schemas.microsoft.com/office/drawing/2014/main" id="{3BC55706-D085-174C-8D23-917833A6CD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3052" name="Freeform 348">
                  <a:extLst>
                    <a:ext uri="{FF2B5EF4-FFF2-40B4-BE49-F238E27FC236}">
                      <a16:creationId xmlns:a16="http://schemas.microsoft.com/office/drawing/2014/main" id="{26896ACB-E956-AB4A-A589-4F70161F01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53" name="Freeform 349">
                  <a:extLst>
                    <a:ext uri="{FF2B5EF4-FFF2-40B4-BE49-F238E27FC236}">
                      <a16:creationId xmlns:a16="http://schemas.microsoft.com/office/drawing/2014/main" id="{9A679144-3AFA-A340-BC8E-0F8F1F1B52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54" name="Freeform 350">
                  <a:extLst>
                    <a:ext uri="{FF2B5EF4-FFF2-40B4-BE49-F238E27FC236}">
                      <a16:creationId xmlns:a16="http://schemas.microsoft.com/office/drawing/2014/main" id="{012C5207-D3CA-DD49-8FF8-9FFBDF38B8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55" name="Freeform 351">
                  <a:extLst>
                    <a:ext uri="{FF2B5EF4-FFF2-40B4-BE49-F238E27FC236}">
                      <a16:creationId xmlns:a16="http://schemas.microsoft.com/office/drawing/2014/main" id="{AC2D6D8C-9907-6049-B093-E70BFBB89C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56" name="Freeform 352">
                  <a:extLst>
                    <a:ext uri="{FF2B5EF4-FFF2-40B4-BE49-F238E27FC236}">
                      <a16:creationId xmlns:a16="http://schemas.microsoft.com/office/drawing/2014/main" id="{7E73B48C-55B6-7D41-AECE-A2514FEF78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3057" name="Rectangle 353">
                <a:extLst>
                  <a:ext uri="{FF2B5EF4-FFF2-40B4-BE49-F238E27FC236}">
                    <a16:creationId xmlns:a16="http://schemas.microsoft.com/office/drawing/2014/main" id="{2651176A-3CC3-1B41-9A40-8AF4D981E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altLang="ko-KR" sz="1600" i="1">
                    <a:solidFill>
                      <a:schemeClr val="bg2"/>
                    </a:solidFill>
                    <a:latin typeface="Kosher-Normal" charset="0"/>
                    <a:ea typeface="굴림" charset="0"/>
                  </a:rPr>
                  <a:t>DC</a:t>
                </a:r>
                <a:endParaRPr lang="en-US" altLang="ko-KR" sz="1600" b="0" i="1">
                  <a:solidFill>
                    <a:schemeClr val="bg2"/>
                  </a:solidFill>
                  <a:latin typeface="Helvetica" charset="0"/>
                  <a:ea typeface="굴림" charset="0"/>
                </a:endParaRPr>
              </a:p>
            </p:txBody>
          </p:sp>
        </p:grpSp>
        <p:sp>
          <p:nvSpPr>
            <p:cNvPr id="73058" name="Text Box 354">
              <a:extLst>
                <a:ext uri="{FF2B5EF4-FFF2-40B4-BE49-F238E27FC236}">
                  <a16:creationId xmlns:a16="http://schemas.microsoft.com/office/drawing/2014/main" id="{6AB0C9EC-073B-6040-8F6A-58A93024F6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0" y="682"/>
              <a:ext cx="424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i="1">
                <a:latin typeface="Comic Sans MS" charset="0"/>
                <a:ea typeface="굴림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2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2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2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72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2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2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2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2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2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2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2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2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7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2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2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2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2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4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2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2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2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2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2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2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2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2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2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2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2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2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2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2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2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2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2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2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2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2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1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2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2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2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2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2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2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3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2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2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2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2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4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2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2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54" grpId="0" animBg="1"/>
      <p:bldP spid="72955" grpId="0" animBg="1"/>
      <p:bldP spid="72956" grpId="0" animBg="1"/>
      <p:bldP spid="72957" grpId="0" animBg="1"/>
      <p:bldP spid="72958" grpId="0" animBg="1"/>
      <p:bldP spid="72960" grpId="0" animBg="1"/>
      <p:bldP spid="72961" grpId="0" animBg="1"/>
      <p:bldP spid="72962" grpId="0" animBg="1"/>
      <p:bldP spid="72963" grpId="0" animBg="1"/>
      <p:bldP spid="72964" grpId="0" animBg="1"/>
      <p:bldP spid="72965" grpId="0" animBg="1"/>
      <p:bldP spid="72966" grpId="0" animBg="1"/>
      <p:bldP spid="72967" grpId="0" animBg="1"/>
      <p:bldP spid="72968" grpId="0" animBg="1"/>
      <p:bldP spid="72969" grpId="0" animBg="1"/>
      <p:bldP spid="72992" grpId="0" animBg="1" autoUpdateAnimBg="0"/>
      <p:bldP spid="72993" grpId="0" animBg="1"/>
      <p:bldP spid="72996" grpId="0" animBg="1"/>
      <p:bldP spid="72997" grpId="0" animBg="1"/>
      <p:bldP spid="72998" grpId="0" animBg="1"/>
      <p:bldP spid="7299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89D71098-83A1-E14E-B8C9-C078082B9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1244600"/>
            <a:ext cx="6654800" cy="4435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Rectangle 3">
            <a:extLst>
              <a:ext uri="{FF2B5EF4-FFF2-40B4-BE49-F238E27FC236}">
                <a16:creationId xmlns:a16="http://schemas.microsoft.com/office/drawing/2014/main" id="{65FD80B7-BB6C-5F42-AE3A-1D0BE5A9F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CAA9FEB6-0FC5-E444-AA05-E7129625C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900" y="5700713"/>
            <a:ext cx="7621588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3600">
                <a:solidFill>
                  <a:srgbClr val="0CE3FF"/>
                </a:solidFill>
                <a:latin typeface="Comic Sans MS" charset="0"/>
                <a:ea typeface="굴림" charset="0"/>
              </a:rPr>
              <a:t>     </a:t>
            </a:r>
            <a:r>
              <a:rPr lang="ko-KR" altLang="en-US" sz="3600">
                <a:solidFill>
                  <a:srgbClr val="0CE3FF"/>
                </a:solidFill>
                <a:latin typeface="Comic Sans MS" charset="0"/>
                <a:ea typeface="굴림" charset="0"/>
              </a:rPr>
              <a:t>이</a:t>
            </a:r>
            <a:r>
              <a:rPr lang="en-US" altLang="ko-KR" sz="3600">
                <a:solidFill>
                  <a:srgbClr val="0CE3FF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3600">
                <a:solidFill>
                  <a:srgbClr val="0CE3FF"/>
                </a:solidFill>
                <a:latin typeface="Comic Sans MS" charset="0"/>
                <a:ea typeface="굴림" charset="0"/>
              </a:rPr>
              <a:t>천에</a:t>
            </a:r>
            <a:r>
              <a:rPr lang="en-US" altLang="ko-KR" sz="3600">
                <a:solidFill>
                  <a:srgbClr val="0CE3FF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3600">
                <a:solidFill>
                  <a:srgbClr val="0CE3FF"/>
                </a:solidFill>
                <a:latin typeface="Comic Sans MS" charset="0"/>
                <a:ea typeface="굴림" charset="0"/>
              </a:rPr>
              <a:t>무엇을</a:t>
            </a:r>
            <a:r>
              <a:rPr lang="en-US" altLang="ko-KR" sz="3600">
                <a:solidFill>
                  <a:srgbClr val="0CE3FF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3600">
                <a:solidFill>
                  <a:srgbClr val="0CE3FF"/>
                </a:solidFill>
                <a:latin typeface="Comic Sans MS" charset="0"/>
                <a:ea typeface="굴림" charset="0"/>
              </a:rPr>
              <a:t>담는가</a:t>
            </a:r>
            <a:r>
              <a:rPr lang="en-US" altLang="ko-KR" sz="3600">
                <a:solidFill>
                  <a:srgbClr val="0CE3FF"/>
                </a:solidFill>
                <a:latin typeface="Comic Sans MS" charset="0"/>
                <a:ea typeface="굴림" charset="0"/>
              </a:rPr>
              <a:t>?</a:t>
            </a:r>
            <a:endParaRPr lang="en-US" altLang="ko-KR" sz="3600" b="0">
              <a:solidFill>
                <a:srgbClr val="FFFF00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73733" name="Text Box 5">
            <a:extLst>
              <a:ext uri="{FF2B5EF4-FFF2-40B4-BE49-F238E27FC236}">
                <a16:creationId xmlns:a16="http://schemas.microsoft.com/office/drawing/2014/main" id="{BFED5C85-8396-3B44-9E67-C1F3860D8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463550"/>
            <a:ext cx="6003925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3200">
                <a:solidFill>
                  <a:srgbClr val="0CE3FF"/>
                </a:solidFill>
              </a:rPr>
              <a:t>베틀로</a:t>
            </a:r>
            <a:r>
              <a:rPr lang="en-US" altLang="ko-KR" sz="3200">
                <a:solidFill>
                  <a:srgbClr val="0CE3FF"/>
                </a:solidFill>
              </a:rPr>
              <a:t> </a:t>
            </a:r>
            <a:r>
              <a:rPr lang="ko-KR" altLang="en-US" sz="3200">
                <a:solidFill>
                  <a:srgbClr val="0CE3FF"/>
                </a:solidFill>
              </a:rPr>
              <a:t>짠</a:t>
            </a:r>
            <a:r>
              <a:rPr lang="en-US" altLang="ko-KR" sz="3200">
                <a:solidFill>
                  <a:srgbClr val="0CE3FF"/>
                </a:solidFill>
              </a:rPr>
              <a:t> </a:t>
            </a:r>
            <a:r>
              <a:rPr lang="ko-KR" altLang="en-US" sz="3200">
                <a:solidFill>
                  <a:srgbClr val="0CE3FF"/>
                </a:solidFill>
              </a:rPr>
              <a:t>견고한</a:t>
            </a:r>
            <a:r>
              <a:rPr lang="en-US" altLang="ko-KR" sz="3200">
                <a:solidFill>
                  <a:srgbClr val="0CE3FF"/>
                </a:solidFill>
              </a:rPr>
              <a:t> </a:t>
            </a:r>
            <a:r>
              <a:rPr lang="ko-KR" altLang="en-US" sz="3200">
                <a:solidFill>
                  <a:srgbClr val="0CE3FF"/>
                </a:solidFill>
              </a:rPr>
              <a:t>헝겊</a:t>
            </a:r>
            <a:r>
              <a:rPr lang="en-US" altLang="ko-KR" sz="3200">
                <a:solidFill>
                  <a:srgbClr val="0CE3FF"/>
                </a:solidFill>
              </a:rPr>
              <a:t>…</a:t>
            </a:r>
            <a:endParaRPr lang="en-US" altLang="ko-KR" sz="3200" b="0">
              <a:solidFill>
                <a:srgbClr val="0CE3FF"/>
              </a:solidFill>
            </a:endParaRPr>
          </a:p>
        </p:txBody>
      </p:sp>
      <p:grpSp>
        <p:nvGrpSpPr>
          <p:cNvPr id="73734" name="Group 6">
            <a:extLst>
              <a:ext uri="{FF2B5EF4-FFF2-40B4-BE49-F238E27FC236}">
                <a16:creationId xmlns:a16="http://schemas.microsoft.com/office/drawing/2014/main" id="{08F93A10-06EC-2C4B-B28D-9E0AFAB3EF63}"/>
              </a:ext>
            </a:extLst>
          </p:cNvPr>
          <p:cNvGrpSpPr>
            <a:grpSpLocks/>
          </p:cNvGrpSpPr>
          <p:nvPr/>
        </p:nvGrpSpPr>
        <p:grpSpPr bwMode="auto">
          <a:xfrm>
            <a:off x="1436688" y="1406525"/>
            <a:ext cx="6297612" cy="803275"/>
            <a:chOff x="1040" y="886"/>
            <a:chExt cx="3184" cy="506"/>
          </a:xfrm>
        </p:grpSpPr>
        <p:grpSp>
          <p:nvGrpSpPr>
            <p:cNvPr id="2" name="Group 7">
              <a:extLst>
                <a:ext uri="{FF2B5EF4-FFF2-40B4-BE49-F238E27FC236}">
                  <a16:creationId xmlns:a16="http://schemas.microsoft.com/office/drawing/2014/main" id="{AFE294A9-AF32-2D4C-BFB3-BAAB93CE9C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73736" name="Line 8">
                <a:extLst>
                  <a:ext uri="{FF2B5EF4-FFF2-40B4-BE49-F238E27FC236}">
                    <a16:creationId xmlns:a16="http://schemas.microsoft.com/office/drawing/2014/main" id="{5838A7E4-2822-F048-ADA0-A32D4CDF13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73737" name="Line 9">
                <a:extLst>
                  <a:ext uri="{FF2B5EF4-FFF2-40B4-BE49-F238E27FC236}">
                    <a16:creationId xmlns:a16="http://schemas.microsoft.com/office/drawing/2014/main" id="{273536B0-E451-C140-B0F7-F8A9EA7CE2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1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73738" name="Line 10">
                <a:extLst>
                  <a:ext uri="{FF2B5EF4-FFF2-40B4-BE49-F238E27FC236}">
                    <a16:creationId xmlns:a16="http://schemas.microsoft.com/office/drawing/2014/main" id="{2EFEC90C-E8FF-D141-ADD5-0214AE2F3D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73739" name="Text Box 11">
              <a:extLst>
                <a:ext uri="{FF2B5EF4-FFF2-40B4-BE49-F238E27FC236}">
                  <a16:creationId xmlns:a16="http://schemas.microsoft.com/office/drawing/2014/main" id="{ABCB88BC-1807-1144-BA75-B024420227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3600">
                  <a:solidFill>
                    <a:schemeClr val="tx1"/>
                  </a:solidFill>
                  <a:latin typeface="Comic Sans MS" charset="0"/>
                  <a:ea typeface="굴림" charset="0"/>
                </a:rPr>
                <a:t>날실</a:t>
              </a:r>
              <a:endParaRPr lang="en-US" altLang="ko-KR" sz="2400" b="0">
                <a:solidFill>
                  <a:schemeClr val="tx1"/>
                </a:solidFill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73740" name="Group 12">
            <a:extLst>
              <a:ext uri="{FF2B5EF4-FFF2-40B4-BE49-F238E27FC236}">
                <a16:creationId xmlns:a16="http://schemas.microsoft.com/office/drawing/2014/main" id="{EC2F5E27-5F2A-F841-811D-8F98215DB0ED}"/>
              </a:ext>
            </a:extLst>
          </p:cNvPr>
          <p:cNvGrpSpPr>
            <a:grpSpLocks/>
          </p:cNvGrpSpPr>
          <p:nvPr/>
        </p:nvGrpSpPr>
        <p:grpSpPr bwMode="auto">
          <a:xfrm>
            <a:off x="1974850" y="1393825"/>
            <a:ext cx="638175" cy="4165600"/>
            <a:chOff x="1262" y="768"/>
            <a:chExt cx="402" cy="2192"/>
          </a:xfrm>
        </p:grpSpPr>
        <p:grpSp>
          <p:nvGrpSpPr>
            <p:cNvPr id="73742" name="Group 13">
              <a:extLst>
                <a:ext uri="{FF2B5EF4-FFF2-40B4-BE49-F238E27FC236}">
                  <a16:creationId xmlns:a16="http://schemas.microsoft.com/office/drawing/2014/main" id="{E045EC7D-1461-3E4E-A19E-7787B36E33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3" name="Line 14">
                <a:extLst>
                  <a:ext uri="{FF2B5EF4-FFF2-40B4-BE49-F238E27FC236}">
                    <a16:creationId xmlns:a16="http://schemas.microsoft.com/office/drawing/2014/main" id="{90B24974-38F0-834D-A5EA-5FD97D706E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73743" name="Line 15">
                <a:extLst>
                  <a:ext uri="{FF2B5EF4-FFF2-40B4-BE49-F238E27FC236}">
                    <a16:creationId xmlns:a16="http://schemas.microsoft.com/office/drawing/2014/main" id="{5676644D-18B0-114E-9490-9D675B4053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73744" name="Line 16">
                <a:extLst>
                  <a:ext uri="{FF2B5EF4-FFF2-40B4-BE49-F238E27FC236}">
                    <a16:creationId xmlns:a16="http://schemas.microsoft.com/office/drawing/2014/main" id="{0B715F7A-0B9A-444C-B8C5-2CF6571DB6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73745" name="Text Box 17">
              <a:extLst>
                <a:ext uri="{FF2B5EF4-FFF2-40B4-BE49-F238E27FC236}">
                  <a16:creationId xmlns:a16="http://schemas.microsoft.com/office/drawing/2014/main" id="{18766F27-E42B-B44F-897B-DB2A6D76FC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561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3200">
                  <a:solidFill>
                    <a:schemeClr val="tx1"/>
                  </a:solidFill>
                  <a:latin typeface="Comic Sans MS" charset="0"/>
                  <a:ea typeface="굴림" charset="0"/>
                </a:rPr>
                <a:t>씨실</a:t>
              </a:r>
              <a:endParaRPr lang="en-US" altLang="ko-KR" sz="3200">
                <a:solidFill>
                  <a:schemeClr val="tx1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73746" name="Rectangle 18">
            <a:extLst>
              <a:ext uri="{FF2B5EF4-FFF2-40B4-BE49-F238E27FC236}">
                <a16:creationId xmlns:a16="http://schemas.microsoft.com/office/drawing/2014/main" id="{A80BAEEE-92CC-3745-8D9D-47338B729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9850" y="938213"/>
            <a:ext cx="184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b="0">
              <a:latin typeface="Comic Sans MS" charset="0"/>
              <a:ea typeface="굴림" charset="0"/>
            </a:endParaRPr>
          </a:p>
        </p:txBody>
      </p:sp>
      <p:sp>
        <p:nvSpPr>
          <p:cNvPr id="73747" name="Text Box 19">
            <a:extLst>
              <a:ext uri="{FF2B5EF4-FFF2-40B4-BE49-F238E27FC236}">
                <a16:creationId xmlns:a16="http://schemas.microsoft.com/office/drawing/2014/main" id="{FE7C3793-4FA0-DC4B-AC75-477AA1BF8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73748" name="Text Box 20">
            <a:extLst>
              <a:ext uri="{FF2B5EF4-FFF2-40B4-BE49-F238E27FC236}">
                <a16:creationId xmlns:a16="http://schemas.microsoft.com/office/drawing/2014/main" id="{5734194F-8143-4D44-B4A0-B526BF58D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263" y="5259388"/>
            <a:ext cx="358140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학습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</a:rPr>
              <a:t>도움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</a:rPr>
              <a:t> #08</a:t>
            </a:r>
          </a:p>
        </p:txBody>
      </p:sp>
      <p:sp>
        <p:nvSpPr>
          <p:cNvPr id="73749" name="Text Box 21">
            <a:extLst>
              <a:ext uri="{FF2B5EF4-FFF2-40B4-BE49-F238E27FC236}">
                <a16:creationId xmlns:a16="http://schemas.microsoft.com/office/drawing/2014/main" id="{BDF01FC5-6816-924B-AF6A-0B2642332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008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3</a:t>
            </a:r>
          </a:p>
        </p:txBody>
      </p:sp>
      <p:sp>
        <p:nvSpPr>
          <p:cNvPr id="73750" name="Rectangle 22">
            <a:extLst>
              <a:ext uri="{FF2B5EF4-FFF2-40B4-BE49-F238E27FC236}">
                <a16:creationId xmlns:a16="http://schemas.microsoft.com/office/drawing/2014/main" id="{60ED0333-6BA3-F948-B29D-0F0294CD7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73751" name="Line 23">
            <a:extLst>
              <a:ext uri="{FF2B5EF4-FFF2-40B4-BE49-F238E27FC236}">
                <a16:creationId xmlns:a16="http://schemas.microsoft.com/office/drawing/2014/main" id="{00F1AB4F-F47B-A04B-A1D6-E2213611BCA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3752" name="Rectangle 24">
            <a:extLst>
              <a:ext uri="{FF2B5EF4-FFF2-40B4-BE49-F238E27FC236}">
                <a16:creationId xmlns:a16="http://schemas.microsoft.com/office/drawing/2014/main" id="{5EF036C9-5CFB-4B44-A3B6-7D93CBEB5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 autoUpdateAnimBg="0"/>
      <p:bldP spid="73733" grpId="0" autoUpdateAnimBg="0"/>
      <p:bldP spid="73748" grpId="0" animBg="1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77A85625-A2AC-AC47-83B2-171BA2F0E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5725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EEFF4B"/>
              </a:solidFill>
              <a:latin typeface="" charset="0"/>
              <a:ea typeface="굴림" charset="0"/>
            </a:endParaRPr>
          </a:p>
        </p:txBody>
      </p:sp>
      <p:sp>
        <p:nvSpPr>
          <p:cNvPr id="74755" name="Text Box 3">
            <a:extLst>
              <a:ext uri="{FF2B5EF4-FFF2-40B4-BE49-F238E27FC236}">
                <a16:creationId xmlns:a16="http://schemas.microsoft.com/office/drawing/2014/main" id="{3C459117-732B-7046-9524-0405D8DFC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26100"/>
            <a:ext cx="84074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               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성경의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연대별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조직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endParaRPr lang="en-US" altLang="ko-KR" sz="2400">
              <a:solidFill>
                <a:srgbClr val="EEFF4B"/>
              </a:solidFill>
              <a:latin typeface="" charset="0"/>
              <a:ea typeface="굴림" charset="0"/>
            </a:endParaRPr>
          </a:p>
        </p:txBody>
      </p:sp>
      <p:sp>
        <p:nvSpPr>
          <p:cNvPr id="74756" name="Text Box 4">
            <a:extLst>
              <a:ext uri="{FF2B5EF4-FFF2-40B4-BE49-F238E27FC236}">
                <a16:creationId xmlns:a16="http://schemas.microsoft.com/office/drawing/2014/main" id="{DBBD50BB-0E81-8A48-8A1C-1D21A3753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4300"/>
            <a:ext cx="77597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베틀로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옷감을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짜고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있다고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상상해보라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...</a:t>
            </a:r>
            <a:endParaRPr lang="en-US" altLang="ko-KR" sz="2400">
              <a:solidFill>
                <a:srgbClr val="EEFF4B"/>
              </a:solidFill>
              <a:latin typeface="" charset="0"/>
              <a:ea typeface="굴림" charset="0"/>
            </a:endParaRPr>
          </a:p>
        </p:txBody>
      </p:sp>
      <p:sp>
        <p:nvSpPr>
          <p:cNvPr id="74757" name="Text Box 5">
            <a:extLst>
              <a:ext uri="{FF2B5EF4-FFF2-40B4-BE49-F238E27FC236}">
                <a16:creationId xmlns:a16="http://schemas.microsoft.com/office/drawing/2014/main" id="{0E695AF4-32B4-1E49-8B8A-C96FAD683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4325" y="4837113"/>
            <a:ext cx="777875" cy="517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>
                <a:solidFill>
                  <a:srgbClr val="EEFF4B"/>
                </a:solidFill>
                <a:latin typeface="Comic Sans MS" charset="0"/>
                <a:ea typeface="굴림" charset="0"/>
              </a:rPr>
              <a:t>(15)</a:t>
            </a:r>
          </a:p>
        </p:txBody>
      </p:sp>
      <p:grpSp>
        <p:nvGrpSpPr>
          <p:cNvPr id="74758" name="Group 6">
            <a:extLst>
              <a:ext uri="{FF2B5EF4-FFF2-40B4-BE49-F238E27FC236}">
                <a16:creationId xmlns:a16="http://schemas.microsoft.com/office/drawing/2014/main" id="{43194BEF-BFCB-B140-A1CD-44F78211B3EF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1552575"/>
            <a:ext cx="6527800" cy="3794125"/>
            <a:chOff x="703" y="978"/>
            <a:chExt cx="4112" cy="2390"/>
          </a:xfrm>
        </p:grpSpPr>
        <p:sp>
          <p:nvSpPr>
            <p:cNvPr id="74759" name="Rectangle 7">
              <a:extLst>
                <a:ext uri="{FF2B5EF4-FFF2-40B4-BE49-F238E27FC236}">
                  <a16:creationId xmlns:a16="http://schemas.microsoft.com/office/drawing/2014/main" id="{47E4D810-59E7-9E48-8597-7DDEC68F3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984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4760" name="Rectangle 8" descr="Light vertical">
              <a:extLst>
                <a:ext uri="{FF2B5EF4-FFF2-40B4-BE49-F238E27FC236}">
                  <a16:creationId xmlns:a16="http://schemas.microsoft.com/office/drawing/2014/main" id="{5239997C-049A-A64E-A633-9B2F36747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>
                  <a:alpha val="74997"/>
                </a:schemeClr>
              </a:outerShdw>
            </a:effectLst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74761" name="Rectangle 9" descr="Light vertical">
              <a:extLst>
                <a:ext uri="{FF2B5EF4-FFF2-40B4-BE49-F238E27FC236}">
                  <a16:creationId xmlns:a16="http://schemas.microsoft.com/office/drawing/2014/main" id="{6ED447C0-D7FE-8F44-B17D-CA2B0D1C5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7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>
                  <a:alpha val="74997"/>
                </a:schemeClr>
              </a:outerShdw>
            </a:effectLst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74762" name="Rectangle 10">
              <a:extLst>
                <a:ext uri="{FF2B5EF4-FFF2-40B4-BE49-F238E27FC236}">
                  <a16:creationId xmlns:a16="http://schemas.microsoft.com/office/drawing/2014/main" id="{35D09125-2DE6-FE4A-9DEA-33EDEE889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4763" name="Rectangle 11" descr="Light vertical">
              <a:extLst>
                <a:ext uri="{FF2B5EF4-FFF2-40B4-BE49-F238E27FC236}">
                  <a16:creationId xmlns:a16="http://schemas.microsoft.com/office/drawing/2014/main" id="{C549A7AE-5308-3E4A-BF7B-FD8382F14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1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>
                  <a:alpha val="74997"/>
                </a:schemeClr>
              </a:outerShdw>
            </a:effectLst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74764" name="Rectangle 12" descr="Light vertical">
              <a:extLst>
                <a:ext uri="{FF2B5EF4-FFF2-40B4-BE49-F238E27FC236}">
                  <a16:creationId xmlns:a16="http://schemas.microsoft.com/office/drawing/2014/main" id="{6E4C9E49-985A-CC44-8C72-BE28E7769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7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>
                  <a:alpha val="74997"/>
                </a:schemeClr>
              </a:outerShdw>
            </a:effectLst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74765" name="Rectangle 13">
              <a:extLst>
                <a:ext uri="{FF2B5EF4-FFF2-40B4-BE49-F238E27FC236}">
                  <a16:creationId xmlns:a16="http://schemas.microsoft.com/office/drawing/2014/main" id="{0FF20200-1C7D-CF4E-A1C7-B9CCD8B56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4766" name="Rectangle 14" descr="Light vertical">
              <a:extLst>
                <a:ext uri="{FF2B5EF4-FFF2-40B4-BE49-F238E27FC236}">
                  <a16:creationId xmlns:a16="http://schemas.microsoft.com/office/drawing/2014/main" id="{11E13B34-16B8-B74E-83A0-A2189CF56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5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>
                  <a:alpha val="74997"/>
                </a:schemeClr>
              </a:outerShdw>
            </a:effectLst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74767" name="Rectangle 15">
              <a:extLst>
                <a:ext uri="{FF2B5EF4-FFF2-40B4-BE49-F238E27FC236}">
                  <a16:creationId xmlns:a16="http://schemas.microsoft.com/office/drawing/2014/main" id="{6CB6FC1B-E8EF-EA4A-8ACF-68F53B0F81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4768" name="Rectangle 16">
              <a:extLst>
                <a:ext uri="{FF2B5EF4-FFF2-40B4-BE49-F238E27FC236}">
                  <a16:creationId xmlns:a16="http://schemas.microsoft.com/office/drawing/2014/main" id="{221C26B8-046B-1E45-BAD4-421D90595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5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4769" name="Rectangle 17" descr="Light vertical">
              <a:extLst>
                <a:ext uri="{FF2B5EF4-FFF2-40B4-BE49-F238E27FC236}">
                  <a16:creationId xmlns:a16="http://schemas.microsoft.com/office/drawing/2014/main" id="{59032D1E-BA8D-DE4D-9FE2-5A912E772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1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>
                  <a:alpha val="74997"/>
                </a:schemeClr>
              </a:outerShdw>
            </a:effectLst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74770" name="Rectangle 18">
              <a:extLst>
                <a:ext uri="{FF2B5EF4-FFF2-40B4-BE49-F238E27FC236}">
                  <a16:creationId xmlns:a16="http://schemas.microsoft.com/office/drawing/2014/main" id="{31EADB83-29E8-FB49-8DD3-478DA26C5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7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4771" name="Rectangle 19" descr="Light vertical">
              <a:extLst>
                <a:ext uri="{FF2B5EF4-FFF2-40B4-BE49-F238E27FC236}">
                  <a16:creationId xmlns:a16="http://schemas.microsoft.com/office/drawing/2014/main" id="{46733656-C3E1-9240-9A34-60489A619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3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>
                  <a:alpha val="74997"/>
                </a:schemeClr>
              </a:outerShdw>
            </a:effectLst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74772" name="Rectangle 20" descr="Light vertical">
              <a:extLst>
                <a:ext uri="{FF2B5EF4-FFF2-40B4-BE49-F238E27FC236}">
                  <a16:creationId xmlns:a16="http://schemas.microsoft.com/office/drawing/2014/main" id="{AB73E7F2-A189-5A45-9DFA-853260514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9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>
                  <a:alpha val="74997"/>
                </a:schemeClr>
              </a:outerShdw>
            </a:effectLst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74773" name="Rectangle 21" descr="Light vertical">
              <a:extLst>
                <a:ext uri="{FF2B5EF4-FFF2-40B4-BE49-F238E27FC236}">
                  <a16:creationId xmlns:a16="http://schemas.microsoft.com/office/drawing/2014/main" id="{168C1341-1BAD-DE48-8F65-A0A3A5724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5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>
                  <a:alpha val="74997"/>
                </a:schemeClr>
              </a:outerShdw>
            </a:effectLst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</p:grpSp>
      <p:sp>
        <p:nvSpPr>
          <p:cNvPr id="74774" name="Text Box 22">
            <a:extLst>
              <a:ext uri="{FF2B5EF4-FFF2-40B4-BE49-F238E27FC236}">
                <a16:creationId xmlns:a16="http://schemas.microsoft.com/office/drawing/2014/main" id="{A70BE44A-7B94-3E4C-A702-F8098AAB0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74775" name="Rectangle 23">
            <a:extLst>
              <a:ext uri="{FF2B5EF4-FFF2-40B4-BE49-F238E27FC236}">
                <a16:creationId xmlns:a16="http://schemas.microsoft.com/office/drawing/2014/main" id="{8AED1B2B-5CD6-4D4B-8775-576D7B767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74776" name="Text Box 24">
            <a:extLst>
              <a:ext uri="{FF2B5EF4-FFF2-40B4-BE49-F238E27FC236}">
                <a16:creationId xmlns:a16="http://schemas.microsoft.com/office/drawing/2014/main" id="{78C45CF4-7667-6D4C-BFC5-6BD52313A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74777" name="Rectangle 25">
            <a:extLst>
              <a:ext uri="{FF2B5EF4-FFF2-40B4-BE49-F238E27FC236}">
                <a16:creationId xmlns:a16="http://schemas.microsoft.com/office/drawing/2014/main" id="{CFACDEBE-02AD-A64F-A883-D1B2B2BBA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7.2.03f.</a:t>
            </a:r>
          </a:p>
        </p:txBody>
      </p:sp>
      <p:sp>
        <p:nvSpPr>
          <p:cNvPr id="74778" name="Text Box 26">
            <a:extLst>
              <a:ext uri="{FF2B5EF4-FFF2-40B4-BE49-F238E27FC236}">
                <a16:creationId xmlns:a16="http://schemas.microsoft.com/office/drawing/2014/main" id="{FD10FD21-D47D-2141-916D-728202D34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autoUpdateAnimBg="0"/>
      <p:bldP spid="74756" grpId="0" autoUpdateAnimBg="0"/>
      <p:bldP spid="74757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99042A62-FC50-684B-A810-38FF232F7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EEFF4B"/>
              </a:solidFill>
              <a:latin typeface="" charset="0"/>
              <a:ea typeface="굴림" charset="0"/>
            </a:endParaRPr>
          </a:p>
        </p:txBody>
      </p:sp>
      <p:sp>
        <p:nvSpPr>
          <p:cNvPr id="75779" name="Text Box 3">
            <a:extLst>
              <a:ext uri="{FF2B5EF4-FFF2-40B4-BE49-F238E27FC236}">
                <a16:creationId xmlns:a16="http://schemas.microsoft.com/office/drawing/2014/main" id="{D7AE5978-4AD0-9B47-B392-D3E72FADA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26100"/>
            <a:ext cx="84074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               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성경의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연대별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조직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endParaRPr lang="en-US" altLang="ko-KR" sz="2400">
              <a:solidFill>
                <a:srgbClr val="EEFF4B"/>
              </a:solidFill>
              <a:latin typeface="" charset="0"/>
              <a:ea typeface="굴림" charset="0"/>
            </a:endParaRPr>
          </a:p>
        </p:txBody>
      </p:sp>
      <p:sp>
        <p:nvSpPr>
          <p:cNvPr id="75780" name="Text Box 4">
            <a:extLst>
              <a:ext uri="{FF2B5EF4-FFF2-40B4-BE49-F238E27FC236}">
                <a16:creationId xmlns:a16="http://schemas.microsoft.com/office/drawing/2014/main" id="{924D0867-AD30-2F44-A176-5C0AA45A0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4325" y="4837113"/>
            <a:ext cx="777875" cy="517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>
                <a:solidFill>
                  <a:srgbClr val="EEFF4B"/>
                </a:solidFill>
                <a:latin typeface="Comic Sans MS" charset="0"/>
                <a:ea typeface="굴림" charset="0"/>
              </a:rPr>
              <a:t>(15)</a:t>
            </a:r>
          </a:p>
        </p:txBody>
      </p:sp>
      <p:sp>
        <p:nvSpPr>
          <p:cNvPr id="75781" name="Rectangle 5">
            <a:extLst>
              <a:ext uri="{FF2B5EF4-FFF2-40B4-BE49-F238E27FC236}">
                <a16:creationId xmlns:a16="http://schemas.microsoft.com/office/drawing/2014/main" id="{5200964E-4F67-8848-9E67-CB2AC857B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5782" name="Rectangle 6" descr="Light vertical">
            <a:extLst>
              <a:ext uri="{FF2B5EF4-FFF2-40B4-BE49-F238E27FC236}">
                <a16:creationId xmlns:a16="http://schemas.microsoft.com/office/drawing/2014/main" id="{E5197473-C4C1-D84C-AC9E-049A55CAC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5783" name="Rectangle 7" descr="Light vertical">
            <a:extLst>
              <a:ext uri="{FF2B5EF4-FFF2-40B4-BE49-F238E27FC236}">
                <a16:creationId xmlns:a16="http://schemas.microsoft.com/office/drawing/2014/main" id="{DF1B1F29-878F-714A-A324-E7A3850F6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5784" name="Rectangle 8">
            <a:extLst>
              <a:ext uri="{FF2B5EF4-FFF2-40B4-BE49-F238E27FC236}">
                <a16:creationId xmlns:a16="http://schemas.microsoft.com/office/drawing/2014/main" id="{6DF35999-BECB-A74B-9E56-7D7B17F16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5785" name="Rectangle 9" descr="Light vertical">
            <a:extLst>
              <a:ext uri="{FF2B5EF4-FFF2-40B4-BE49-F238E27FC236}">
                <a16:creationId xmlns:a16="http://schemas.microsoft.com/office/drawing/2014/main" id="{92AD5DFD-2C73-0A49-88E5-56495BD51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5786" name="Rectangle 10" descr="Light vertical">
            <a:extLst>
              <a:ext uri="{FF2B5EF4-FFF2-40B4-BE49-F238E27FC236}">
                <a16:creationId xmlns:a16="http://schemas.microsoft.com/office/drawing/2014/main" id="{88084002-0CDA-D545-AFD6-724DB0E4C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5787" name="Rectangle 11">
            <a:extLst>
              <a:ext uri="{FF2B5EF4-FFF2-40B4-BE49-F238E27FC236}">
                <a16:creationId xmlns:a16="http://schemas.microsoft.com/office/drawing/2014/main" id="{83491945-FD94-3649-91CE-957420726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5788" name="Rectangle 12">
            <a:extLst>
              <a:ext uri="{FF2B5EF4-FFF2-40B4-BE49-F238E27FC236}">
                <a16:creationId xmlns:a16="http://schemas.microsoft.com/office/drawing/2014/main" id="{CAD46A5B-F2CC-7242-9BA1-90DB37B3D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5789" name="Rectangle 13">
            <a:extLst>
              <a:ext uri="{FF2B5EF4-FFF2-40B4-BE49-F238E27FC236}">
                <a16:creationId xmlns:a16="http://schemas.microsoft.com/office/drawing/2014/main" id="{02010A33-FC92-DE46-97E9-B4EB70A1B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5790" name="Rectangle 14">
            <a:extLst>
              <a:ext uri="{FF2B5EF4-FFF2-40B4-BE49-F238E27FC236}">
                <a16:creationId xmlns:a16="http://schemas.microsoft.com/office/drawing/2014/main" id="{6C18FBA9-1F14-774F-8984-48E750DFA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5791" name="Rectangle 15" descr="Light vertical">
            <a:extLst>
              <a:ext uri="{FF2B5EF4-FFF2-40B4-BE49-F238E27FC236}">
                <a16:creationId xmlns:a16="http://schemas.microsoft.com/office/drawing/2014/main" id="{7B56A80A-3F3F-994C-95C5-C2DFFC992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5792" name="Rectangle 16">
            <a:extLst>
              <a:ext uri="{FF2B5EF4-FFF2-40B4-BE49-F238E27FC236}">
                <a16:creationId xmlns:a16="http://schemas.microsoft.com/office/drawing/2014/main" id="{B9892688-0AFA-6040-84B2-18EB3D3E6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5793" name="Rectangle 17" descr="Light vertical">
            <a:extLst>
              <a:ext uri="{FF2B5EF4-FFF2-40B4-BE49-F238E27FC236}">
                <a16:creationId xmlns:a16="http://schemas.microsoft.com/office/drawing/2014/main" id="{22604826-ED19-D444-A3F2-5EAB4C1EB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5794" name="Rectangle 18" descr="Light vertical">
            <a:extLst>
              <a:ext uri="{FF2B5EF4-FFF2-40B4-BE49-F238E27FC236}">
                <a16:creationId xmlns:a16="http://schemas.microsoft.com/office/drawing/2014/main" id="{B3F0BD85-910F-9F4B-A5E8-B86186C80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5795" name="Rectangle 19" descr="Light vertical">
            <a:extLst>
              <a:ext uri="{FF2B5EF4-FFF2-40B4-BE49-F238E27FC236}">
                <a16:creationId xmlns:a16="http://schemas.microsoft.com/office/drawing/2014/main" id="{3DA1D484-6953-1F44-8322-EBCAD1153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5796" name="Line 20">
            <a:extLst>
              <a:ext uri="{FF2B5EF4-FFF2-40B4-BE49-F238E27FC236}">
                <a16:creationId xmlns:a16="http://schemas.microsoft.com/office/drawing/2014/main" id="{35E1702F-9557-5741-BFE2-EB6565987D5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3381375"/>
            <a:ext cx="4216400" cy="0"/>
          </a:xfrm>
          <a:prstGeom prst="line">
            <a:avLst/>
          </a:prstGeom>
          <a:noFill/>
          <a:ln w="57150">
            <a:solidFill>
              <a:srgbClr val="EEFF4B"/>
            </a:solidFill>
            <a:round/>
            <a:headEnd type="arrow" w="med" len="med"/>
            <a:tailEnd type="arrow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5797" name="Text Box 21">
            <a:extLst>
              <a:ext uri="{FF2B5EF4-FFF2-40B4-BE49-F238E27FC236}">
                <a16:creationId xmlns:a16="http://schemas.microsoft.com/office/drawing/2014/main" id="{8130A713-82C2-DA4D-901D-F586C2472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75798" name="Rectangle 22">
            <a:extLst>
              <a:ext uri="{FF2B5EF4-FFF2-40B4-BE49-F238E27FC236}">
                <a16:creationId xmlns:a16="http://schemas.microsoft.com/office/drawing/2014/main" id="{5FF19015-372F-1E4A-A022-1BCB141F8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75799" name="Text Box 23">
            <a:extLst>
              <a:ext uri="{FF2B5EF4-FFF2-40B4-BE49-F238E27FC236}">
                <a16:creationId xmlns:a16="http://schemas.microsoft.com/office/drawing/2014/main" id="{E218AB9C-8CF5-0444-B569-6D505B1F3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75800" name="Rectangle 24">
            <a:extLst>
              <a:ext uri="{FF2B5EF4-FFF2-40B4-BE49-F238E27FC236}">
                <a16:creationId xmlns:a16="http://schemas.microsoft.com/office/drawing/2014/main" id="{E462C498-14EA-4342-9478-4EAA2FC5C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7.2.03f.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7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FC5536DC-DB09-1549-83AF-C9AA91C80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EEFF4B"/>
              </a:solidFill>
              <a:latin typeface="" charset="0"/>
              <a:ea typeface="굴림" charset="0"/>
            </a:endParaRP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7D750BEB-A2D7-9845-8352-37DFD264E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6804" name="Rectangle 4" descr="Light vertical">
            <a:extLst>
              <a:ext uri="{FF2B5EF4-FFF2-40B4-BE49-F238E27FC236}">
                <a16:creationId xmlns:a16="http://schemas.microsoft.com/office/drawing/2014/main" id="{931DF258-AC1D-8C47-B638-C58C8F4E6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6805" name="Rectangle 5" descr="Light vertical">
            <a:extLst>
              <a:ext uri="{FF2B5EF4-FFF2-40B4-BE49-F238E27FC236}">
                <a16:creationId xmlns:a16="http://schemas.microsoft.com/office/drawing/2014/main" id="{8BC286D9-C8B1-734B-A3E7-585EC8514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6806" name="Rectangle 6">
            <a:extLst>
              <a:ext uri="{FF2B5EF4-FFF2-40B4-BE49-F238E27FC236}">
                <a16:creationId xmlns:a16="http://schemas.microsoft.com/office/drawing/2014/main" id="{3658DE60-5A71-AC40-BA65-E67E90F7F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6807" name="Rectangle 7" descr="Light vertical">
            <a:extLst>
              <a:ext uri="{FF2B5EF4-FFF2-40B4-BE49-F238E27FC236}">
                <a16:creationId xmlns:a16="http://schemas.microsoft.com/office/drawing/2014/main" id="{C6C92835-4EC9-4A40-AC12-119487FF5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6808" name="Rectangle 8" descr="Light vertical">
            <a:extLst>
              <a:ext uri="{FF2B5EF4-FFF2-40B4-BE49-F238E27FC236}">
                <a16:creationId xmlns:a16="http://schemas.microsoft.com/office/drawing/2014/main" id="{700F7162-B115-3B41-99B7-F5F7CFE4B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6809" name="Rectangle 9">
            <a:extLst>
              <a:ext uri="{FF2B5EF4-FFF2-40B4-BE49-F238E27FC236}">
                <a16:creationId xmlns:a16="http://schemas.microsoft.com/office/drawing/2014/main" id="{48E7F052-E8FF-C84D-AB33-45046D7E1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6810" name="Rectangle 10">
            <a:extLst>
              <a:ext uri="{FF2B5EF4-FFF2-40B4-BE49-F238E27FC236}">
                <a16:creationId xmlns:a16="http://schemas.microsoft.com/office/drawing/2014/main" id="{BE728601-40A8-3746-B353-B1D699AB2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6811" name="Text Box 11">
            <a:extLst>
              <a:ext uri="{FF2B5EF4-FFF2-40B4-BE49-F238E27FC236}">
                <a16:creationId xmlns:a16="http://schemas.microsoft.com/office/drawing/2014/main" id="{C12179CC-D927-D94C-87C4-4BE996CE2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812800"/>
            <a:ext cx="685800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 b="0">
                <a:solidFill>
                  <a:srgbClr val="D83104"/>
                </a:solidFill>
                <a:latin typeface="" charset="0"/>
                <a:ea typeface="굴림" charset="0"/>
              </a:rPr>
              <a:t>예</a:t>
            </a:r>
            <a:endParaRPr lang="en-US" altLang="ko-KR" sz="3200" b="0">
              <a:solidFill>
                <a:srgbClr val="D83104"/>
              </a:solidFill>
              <a:latin typeface="" charset="0"/>
              <a:ea typeface="굴림" charset="0"/>
            </a:endParaRPr>
          </a:p>
        </p:txBody>
      </p:sp>
      <p:sp>
        <p:nvSpPr>
          <p:cNvPr id="76812" name="Text Box 12">
            <a:extLst>
              <a:ext uri="{FF2B5EF4-FFF2-40B4-BE49-F238E27FC236}">
                <a16:creationId xmlns:a16="http://schemas.microsoft.com/office/drawing/2014/main" id="{7CAF2397-FC1E-3C4A-9A58-04CB03F94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26100"/>
            <a:ext cx="84074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               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성경의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연대별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조직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endParaRPr lang="en-US" altLang="ko-KR" sz="2400">
              <a:solidFill>
                <a:srgbClr val="EEFF4B"/>
              </a:solidFill>
              <a:latin typeface="" charset="0"/>
              <a:ea typeface="굴림" charset="0"/>
            </a:endParaRPr>
          </a:p>
        </p:txBody>
      </p:sp>
      <p:sp>
        <p:nvSpPr>
          <p:cNvPr id="76813" name="Rectangle 13">
            <a:extLst>
              <a:ext uri="{FF2B5EF4-FFF2-40B4-BE49-F238E27FC236}">
                <a16:creationId xmlns:a16="http://schemas.microsoft.com/office/drawing/2014/main" id="{2CC8949E-CF81-B74B-B78C-B196C79A8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6814" name="Rectangle 14">
            <a:extLst>
              <a:ext uri="{FF2B5EF4-FFF2-40B4-BE49-F238E27FC236}">
                <a16:creationId xmlns:a16="http://schemas.microsoft.com/office/drawing/2014/main" id="{E6689BBC-60DB-644E-A7CE-FE8F71BF6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6815" name="Rectangle 15" descr="Light vertical">
            <a:extLst>
              <a:ext uri="{FF2B5EF4-FFF2-40B4-BE49-F238E27FC236}">
                <a16:creationId xmlns:a16="http://schemas.microsoft.com/office/drawing/2014/main" id="{97D5CDC5-91D5-F941-9955-5BFEDDD81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6816" name="Rectangle 16">
            <a:extLst>
              <a:ext uri="{FF2B5EF4-FFF2-40B4-BE49-F238E27FC236}">
                <a16:creationId xmlns:a16="http://schemas.microsoft.com/office/drawing/2014/main" id="{5D0CAD7B-F735-074B-BDE3-C8E0C291C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6817" name="Rectangle 17" descr="Light vertical">
            <a:extLst>
              <a:ext uri="{FF2B5EF4-FFF2-40B4-BE49-F238E27FC236}">
                <a16:creationId xmlns:a16="http://schemas.microsoft.com/office/drawing/2014/main" id="{DE1C6FB8-31B3-2045-807F-CE712FC5B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6818" name="Rectangle 18" descr="Light vertical">
            <a:extLst>
              <a:ext uri="{FF2B5EF4-FFF2-40B4-BE49-F238E27FC236}">
                <a16:creationId xmlns:a16="http://schemas.microsoft.com/office/drawing/2014/main" id="{39B875B6-8A05-D544-91B0-123E8A52B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6819" name="Rectangle 19" descr="Light vertical">
            <a:extLst>
              <a:ext uri="{FF2B5EF4-FFF2-40B4-BE49-F238E27FC236}">
                <a16:creationId xmlns:a16="http://schemas.microsoft.com/office/drawing/2014/main" id="{65BFD351-6CC2-E440-B6FE-89155B8C2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grpSp>
        <p:nvGrpSpPr>
          <p:cNvPr id="76820" name="Group 20">
            <a:extLst>
              <a:ext uri="{FF2B5EF4-FFF2-40B4-BE49-F238E27FC236}">
                <a16:creationId xmlns:a16="http://schemas.microsoft.com/office/drawing/2014/main" id="{18C73549-9B39-5A46-8C95-958CB71F6E50}"/>
              </a:ext>
            </a:extLst>
          </p:cNvPr>
          <p:cNvGrpSpPr>
            <a:grpSpLocks/>
          </p:cNvGrpSpPr>
          <p:nvPr/>
        </p:nvGrpSpPr>
        <p:grpSpPr bwMode="auto">
          <a:xfrm>
            <a:off x="6100763" y="1239838"/>
            <a:ext cx="182562" cy="938212"/>
            <a:chOff x="3491" y="713"/>
            <a:chExt cx="115" cy="591"/>
          </a:xfrm>
        </p:grpSpPr>
        <p:sp>
          <p:nvSpPr>
            <p:cNvPr id="76821" name="Rectangle 21">
              <a:extLst>
                <a:ext uri="{FF2B5EF4-FFF2-40B4-BE49-F238E27FC236}">
                  <a16:creationId xmlns:a16="http://schemas.microsoft.com/office/drawing/2014/main" id="{2CC9AB79-D13C-384D-AB1B-70F24E8CD8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454" y="750"/>
              <a:ext cx="188" cy="1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200">
                  <a:solidFill>
                    <a:srgbClr val="35FFD0"/>
                  </a:solidFill>
                  <a:latin typeface="Comic Sans MS" charset="0"/>
                  <a:ea typeface="굴림" charset="0"/>
                </a:rPr>
                <a:t>재림</a:t>
              </a:r>
              <a:endParaRPr lang="en-US" altLang="ko-KR" sz="3600" b="0">
                <a:solidFill>
                  <a:srgbClr val="35FFD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76822" name="Rectangle 22">
              <a:extLst>
                <a:ext uri="{FF2B5EF4-FFF2-40B4-BE49-F238E27FC236}">
                  <a16:creationId xmlns:a16="http://schemas.microsoft.com/office/drawing/2014/main" id="{511EFCF7-CCBC-DC4A-B999-737BDFA91E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395" y="1104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35FFD0"/>
                </a:solidFill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76823" name="Group 23">
            <a:extLst>
              <a:ext uri="{FF2B5EF4-FFF2-40B4-BE49-F238E27FC236}">
                <a16:creationId xmlns:a16="http://schemas.microsoft.com/office/drawing/2014/main" id="{D4822F61-0ABE-D346-884D-171AEC33D681}"/>
              </a:ext>
            </a:extLst>
          </p:cNvPr>
          <p:cNvGrpSpPr>
            <a:grpSpLocks/>
          </p:cNvGrpSpPr>
          <p:nvPr/>
        </p:nvGrpSpPr>
        <p:grpSpPr bwMode="auto">
          <a:xfrm>
            <a:off x="5518150" y="214313"/>
            <a:ext cx="190500" cy="2038350"/>
            <a:chOff x="4324" y="52"/>
            <a:chExt cx="120" cy="1284"/>
          </a:xfrm>
        </p:grpSpPr>
        <p:sp>
          <p:nvSpPr>
            <p:cNvPr id="76824" name="Rectangle 24">
              <a:extLst>
                <a:ext uri="{FF2B5EF4-FFF2-40B4-BE49-F238E27FC236}">
                  <a16:creationId xmlns:a16="http://schemas.microsoft.com/office/drawing/2014/main" id="{561E4080-163C-9545-9098-5BA283B417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943" y="433"/>
              <a:ext cx="878" cy="1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어린양의</a:t>
              </a:r>
              <a:r>
                <a:rPr lang="en-US" altLang="ko-KR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혼인</a:t>
              </a:r>
              <a:r>
                <a:rPr lang="en-US" altLang="ko-KR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잔치</a:t>
              </a:r>
              <a:endParaRPr lang="en-US" altLang="ko-KR" sz="1200">
                <a:solidFill>
                  <a:srgbClr val="EEFF4B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76825" name="Rectangle 25">
              <a:extLst>
                <a:ext uri="{FF2B5EF4-FFF2-40B4-BE49-F238E27FC236}">
                  <a16:creationId xmlns:a16="http://schemas.microsoft.com/office/drawing/2014/main" id="{C7741B59-6E46-F644-A2A0-5D88390212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243" y="1135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chemeClr val="tx1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76826" name="Rectangle 26">
            <a:extLst>
              <a:ext uri="{FF2B5EF4-FFF2-40B4-BE49-F238E27FC236}">
                <a16:creationId xmlns:a16="http://schemas.microsoft.com/office/drawing/2014/main" id="{4BC16A70-F1E4-8B47-A357-00253ABAEA4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239001" y="1165225"/>
            <a:ext cx="647700" cy="3651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en-US" altLang="ko-KR" sz="1200">
                <a:solidFill>
                  <a:srgbClr val="EEFF4B"/>
                </a:solidFill>
              </a:rPr>
              <a:t>  </a:t>
            </a:r>
            <a:r>
              <a:rPr lang="ko-KR" altLang="en-US" sz="1200">
                <a:solidFill>
                  <a:srgbClr val="EEFF4B"/>
                </a:solidFill>
              </a:rPr>
              <a:t>새하늘</a:t>
            </a:r>
            <a:r>
              <a:rPr lang="en-US" altLang="ko-KR" sz="1200">
                <a:solidFill>
                  <a:srgbClr val="EEFF4B"/>
                </a:solidFill>
              </a:rPr>
              <a:t> </a:t>
            </a:r>
          </a:p>
          <a:p>
            <a:r>
              <a:rPr lang="en-US" altLang="ko-KR" sz="1200">
                <a:solidFill>
                  <a:srgbClr val="EEFF4B"/>
                </a:solidFill>
              </a:rPr>
              <a:t>  </a:t>
            </a:r>
            <a:r>
              <a:rPr lang="ko-KR" altLang="en-US" sz="1200">
                <a:solidFill>
                  <a:srgbClr val="EEFF4B"/>
                </a:solidFill>
              </a:rPr>
              <a:t>새땅</a:t>
            </a:r>
            <a:endParaRPr lang="en-US" altLang="ko-KR" sz="3600" b="0">
              <a:solidFill>
                <a:srgbClr val="EEFF4B"/>
              </a:solidFill>
            </a:endParaRPr>
          </a:p>
        </p:txBody>
      </p:sp>
      <p:grpSp>
        <p:nvGrpSpPr>
          <p:cNvPr id="76827" name="Group 27">
            <a:extLst>
              <a:ext uri="{FF2B5EF4-FFF2-40B4-BE49-F238E27FC236}">
                <a16:creationId xmlns:a16="http://schemas.microsoft.com/office/drawing/2014/main" id="{C64FC61A-50ED-2840-90C3-1F45DE5F755F}"/>
              </a:ext>
            </a:extLst>
          </p:cNvPr>
          <p:cNvGrpSpPr>
            <a:grpSpLocks/>
          </p:cNvGrpSpPr>
          <p:nvPr/>
        </p:nvGrpSpPr>
        <p:grpSpPr bwMode="auto">
          <a:xfrm>
            <a:off x="6461125" y="74613"/>
            <a:ext cx="182563" cy="2185987"/>
            <a:chOff x="4321" y="-4247"/>
            <a:chExt cx="158" cy="7301"/>
          </a:xfrm>
        </p:grpSpPr>
        <p:sp>
          <p:nvSpPr>
            <p:cNvPr id="76828" name="Rectangle 28">
              <a:extLst>
                <a:ext uri="{FF2B5EF4-FFF2-40B4-BE49-F238E27FC236}">
                  <a16:creationId xmlns:a16="http://schemas.microsoft.com/office/drawing/2014/main" id="{91F95AE4-5FB0-754A-9486-238C4539F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823" y="-1749"/>
              <a:ext cx="5154" cy="1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그리스도의</a:t>
              </a:r>
              <a:r>
                <a:rPr lang="en-US" altLang="ko-KR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지상</a:t>
              </a:r>
              <a:r>
                <a:rPr lang="en-US" altLang="ko-KR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통치</a:t>
              </a:r>
              <a:endParaRPr lang="en-US" altLang="ko-KR" sz="1200">
                <a:solidFill>
                  <a:srgbClr val="FFFFFF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76829" name="Rectangle 29">
              <a:extLst>
                <a:ext uri="{FF2B5EF4-FFF2-40B4-BE49-F238E27FC236}">
                  <a16:creationId xmlns:a16="http://schemas.microsoft.com/office/drawing/2014/main" id="{545B42B5-4F26-0C4D-B4C0-909F606733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377" y="1991"/>
              <a:ext cx="2126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FFFF"/>
                </a:solidFill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76830" name="Group 30">
            <a:extLst>
              <a:ext uri="{FF2B5EF4-FFF2-40B4-BE49-F238E27FC236}">
                <a16:creationId xmlns:a16="http://schemas.microsoft.com/office/drawing/2014/main" id="{E84AD227-2608-4C4A-8691-4E4F0B0AAFB2}"/>
              </a:ext>
            </a:extLst>
          </p:cNvPr>
          <p:cNvGrpSpPr>
            <a:grpSpLocks/>
          </p:cNvGrpSpPr>
          <p:nvPr/>
        </p:nvGrpSpPr>
        <p:grpSpPr bwMode="auto">
          <a:xfrm>
            <a:off x="6902450" y="714375"/>
            <a:ext cx="182563" cy="1458913"/>
            <a:chOff x="4319" y="-1820"/>
            <a:chExt cx="158" cy="4874"/>
          </a:xfrm>
        </p:grpSpPr>
        <p:sp>
          <p:nvSpPr>
            <p:cNvPr id="76831" name="Rectangle 31">
              <a:extLst>
                <a:ext uri="{FF2B5EF4-FFF2-40B4-BE49-F238E27FC236}">
                  <a16:creationId xmlns:a16="http://schemas.microsoft.com/office/drawing/2014/main" id="{4389B48C-F26E-D541-997D-E6608DAA50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40" y="-541"/>
              <a:ext cx="2715" cy="1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200">
                  <a:solidFill>
                    <a:srgbClr val="FA4E19"/>
                  </a:solidFill>
                  <a:latin typeface="Comic Sans MS" charset="0"/>
                  <a:ea typeface="굴림" charset="0"/>
                </a:rPr>
                <a:t>백보좌</a:t>
              </a:r>
              <a:r>
                <a:rPr lang="en-US" altLang="ko-KR" sz="1200">
                  <a:solidFill>
                    <a:srgbClr val="FA4E19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A4E19"/>
                  </a:solidFill>
                  <a:latin typeface="Comic Sans MS" charset="0"/>
                  <a:ea typeface="굴림" charset="0"/>
                </a:rPr>
                <a:t>심판</a:t>
              </a:r>
              <a:endParaRPr lang="en-US" altLang="ko-KR" sz="1200">
                <a:solidFill>
                  <a:srgbClr val="FA4E19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76832" name="Rectangle 32">
              <a:extLst>
                <a:ext uri="{FF2B5EF4-FFF2-40B4-BE49-F238E27FC236}">
                  <a16:creationId xmlns:a16="http://schemas.microsoft.com/office/drawing/2014/main" id="{1B283D0C-228A-F14A-84CC-0C979BD8BA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377" y="1991"/>
              <a:ext cx="2127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A4E19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76833" name="Line 33">
            <a:extLst>
              <a:ext uri="{FF2B5EF4-FFF2-40B4-BE49-F238E27FC236}">
                <a16:creationId xmlns:a16="http://schemas.microsoft.com/office/drawing/2014/main" id="{A0A45AC1-2282-BA47-9BDE-58EE717873A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4200" y="2489200"/>
            <a:ext cx="1981200" cy="0"/>
          </a:xfrm>
          <a:prstGeom prst="line">
            <a:avLst/>
          </a:prstGeom>
          <a:noFill/>
          <a:ln w="57150">
            <a:solidFill>
              <a:srgbClr val="D83104"/>
            </a:solidFill>
            <a:round/>
            <a:headEnd type="arrow" w="med" len="med"/>
            <a:tailEnd type="arrow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76834" name="Group 34">
            <a:extLst>
              <a:ext uri="{FF2B5EF4-FFF2-40B4-BE49-F238E27FC236}">
                <a16:creationId xmlns:a16="http://schemas.microsoft.com/office/drawing/2014/main" id="{DB7AB5B4-2159-2F4E-BE2E-2BF3FD502FC4}"/>
              </a:ext>
            </a:extLst>
          </p:cNvPr>
          <p:cNvGrpSpPr>
            <a:grpSpLocks/>
          </p:cNvGrpSpPr>
          <p:nvPr/>
        </p:nvGrpSpPr>
        <p:grpSpPr bwMode="auto">
          <a:xfrm>
            <a:off x="5680075" y="3098800"/>
            <a:ext cx="1981200" cy="1658938"/>
            <a:chOff x="3578" y="1952"/>
            <a:chExt cx="1248" cy="1045"/>
          </a:xfrm>
        </p:grpSpPr>
        <p:sp>
          <p:nvSpPr>
            <p:cNvPr id="76835" name="AutoShape 35">
              <a:extLst>
                <a:ext uri="{FF2B5EF4-FFF2-40B4-BE49-F238E27FC236}">
                  <a16:creationId xmlns:a16="http://schemas.microsoft.com/office/drawing/2014/main" id="{A59C950A-5BF1-324A-9E53-6AB8F813C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8" y="1952"/>
              <a:ext cx="1248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rgbClr val="E6E658"/>
              </a:solidFill>
              <a:round/>
              <a:headEnd/>
              <a:tailEnd/>
            </a:ln>
            <a:effectLst>
              <a:outerShdw blurRad="63500" dist="117088" dir="296392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6836" name="Text Box 36">
              <a:extLst>
                <a:ext uri="{FF2B5EF4-FFF2-40B4-BE49-F238E27FC236}">
                  <a16:creationId xmlns:a16="http://schemas.microsoft.com/office/drawing/2014/main" id="{EF93CBB7-485E-3F44-A607-228D397FA2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0" y="2052"/>
              <a:ext cx="119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91581" dir="3378596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ko-KR" altLang="en-US">
                  <a:solidFill>
                    <a:schemeClr val="tx1"/>
                  </a:solidFill>
                </a:rPr>
                <a:t>“</a:t>
              </a:r>
              <a:r>
                <a:rPr lang="en-US" altLang="ko-KR">
                  <a:solidFill>
                    <a:schemeClr val="tx1"/>
                  </a:solidFill>
                </a:rPr>
                <a:t> </a:t>
              </a:r>
              <a:r>
                <a:rPr lang="ko-KR" altLang="en-US">
                  <a:solidFill>
                    <a:schemeClr val="tx1"/>
                  </a:solidFill>
                </a:rPr>
                <a:t>종말</a:t>
              </a:r>
              <a:r>
                <a:rPr lang="en-US" altLang="ko-KR">
                  <a:solidFill>
                    <a:schemeClr val="tx1"/>
                  </a:solidFill>
                </a:rPr>
                <a:t> </a:t>
              </a:r>
              <a:r>
                <a:rPr lang="ko-KR" altLang="en-US">
                  <a:solidFill>
                    <a:schemeClr val="tx1"/>
                  </a:solidFill>
                </a:rPr>
                <a:t>“</a:t>
              </a:r>
              <a:endParaRPr lang="en-US" altLang="ko-KR" sz="280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37">
            <a:extLst>
              <a:ext uri="{FF2B5EF4-FFF2-40B4-BE49-F238E27FC236}">
                <a16:creationId xmlns:a16="http://schemas.microsoft.com/office/drawing/2014/main" id="{CE168175-2880-5B44-A492-68123B9FE2EA}"/>
              </a:ext>
            </a:extLst>
          </p:cNvPr>
          <p:cNvGrpSpPr>
            <a:grpSpLocks/>
          </p:cNvGrpSpPr>
          <p:nvPr/>
        </p:nvGrpSpPr>
        <p:grpSpPr bwMode="auto">
          <a:xfrm>
            <a:off x="993775" y="1684338"/>
            <a:ext cx="4060825" cy="3579812"/>
            <a:chOff x="626" y="1061"/>
            <a:chExt cx="2558" cy="2255"/>
          </a:xfrm>
        </p:grpSpPr>
        <p:sp>
          <p:nvSpPr>
            <p:cNvPr id="76838" name="AutoShape 38">
              <a:extLst>
                <a:ext uri="{FF2B5EF4-FFF2-40B4-BE49-F238E27FC236}">
                  <a16:creationId xmlns:a16="http://schemas.microsoft.com/office/drawing/2014/main" id="{50B3E900-87AF-F04F-A14F-49B4F99E2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" y="1061"/>
              <a:ext cx="2558" cy="225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E6E658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chemeClr val="bg2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76839" name="Text Box 39" descr="Dark upward diagonal">
              <a:extLst>
                <a:ext uri="{FF2B5EF4-FFF2-40B4-BE49-F238E27FC236}">
                  <a16:creationId xmlns:a16="http://schemas.microsoft.com/office/drawing/2014/main" id="{D4B8C9CF-8544-2F46-AA5A-A7534E74D9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" y="1136"/>
              <a:ext cx="2105" cy="1788"/>
            </a:xfrm>
            <a:prstGeom prst="rect">
              <a:avLst/>
            </a:prstGeom>
            <a:noFill/>
            <a:ln>
              <a:noFill/>
            </a:ln>
            <a:effectLst>
              <a:outerShdw dist="40161" dir="1106097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23925" latinLnBrk="1"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1pPr>
              <a:lvl2pPr defTabSz="923925" latinLnBrk="1"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2pPr>
              <a:lvl3pPr defTabSz="923925" latinLnBrk="1"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3pPr>
              <a:lvl4pPr defTabSz="923925" latinLnBrk="1"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4pPr>
              <a:lvl5pPr defTabSz="923925" latinLnBrk="1"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5pPr>
              <a:lvl6pPr defTabSz="923925" fontAlgn="base" latinLnBrk="1">
                <a:spcBef>
                  <a:spcPct val="0"/>
                </a:spcBef>
                <a:spcAft>
                  <a:spcPct val="0"/>
                </a:spcAft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6pPr>
              <a:lvl7pPr defTabSz="923925" fontAlgn="base" latinLnBrk="1">
                <a:spcBef>
                  <a:spcPct val="0"/>
                </a:spcBef>
                <a:spcAft>
                  <a:spcPct val="0"/>
                </a:spcAft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7pPr>
              <a:lvl8pPr defTabSz="923925" fontAlgn="base" latinLnBrk="1">
                <a:spcBef>
                  <a:spcPct val="0"/>
                </a:spcBef>
                <a:spcAft>
                  <a:spcPct val="0"/>
                </a:spcAft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8pPr>
              <a:lvl9pPr defTabSz="923925" fontAlgn="base" latinLnBrk="1">
                <a:spcBef>
                  <a:spcPct val="0"/>
                </a:spcBef>
                <a:spcAft>
                  <a:spcPct val="0"/>
                </a:spcAft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kumimoji="1">
                  <a:solidFill>
                    <a:schemeClr val="tx1"/>
                  </a:solidFill>
                  <a:latin typeface="굴림" charset="0"/>
                  <a:ea typeface="굴림" charset="0"/>
                  <a:cs typeface="굴림" charset="0"/>
                </a:defRPr>
              </a:lvl9pPr>
            </a:lstStyle>
            <a:p>
              <a:pPr latinLnBrk="0">
                <a:spcBef>
                  <a:spcPct val="50000"/>
                </a:spcBef>
                <a:defRPr/>
              </a:pPr>
              <a:r>
                <a:rPr kumimoji="0" lang="ko-KR" altLang="en-US">
                  <a:solidFill>
                    <a:srgbClr val="FF9218"/>
                  </a:solidFill>
                  <a:latin typeface="Comic Sans MS" charset="0"/>
                </a:rPr>
                <a:t>창조</a:t>
              </a:r>
              <a:r>
                <a:rPr kumimoji="0" lang="en-US" altLang="ko-KR">
                  <a:latin typeface="Comic Sans MS" charset="0"/>
                </a:rPr>
                <a:t>                                      </a:t>
              </a:r>
              <a:r>
                <a:rPr kumimoji="0" lang="en-US" altLang="ko-KR">
                  <a:solidFill>
                    <a:srgbClr val="EE0B1B"/>
                  </a:solidFill>
                  <a:latin typeface="Comic Sans MS" charset="0"/>
                </a:rPr>
                <a:t>	</a:t>
              </a:r>
              <a:r>
                <a:rPr kumimoji="0" lang="ko-KR" altLang="en-US">
                  <a:solidFill>
                    <a:srgbClr val="EE0B1B"/>
                  </a:solidFill>
                  <a:latin typeface="Comic Sans MS" charset="0"/>
                </a:rPr>
                <a:t>아브라함</a:t>
              </a:r>
              <a:r>
                <a:rPr kumimoji="0" lang="en-US" altLang="ko-KR">
                  <a:solidFill>
                    <a:srgbClr val="EE0B1B"/>
                  </a:solidFill>
                  <a:latin typeface="Comic Sans MS" charset="0"/>
                </a:rPr>
                <a:t>                   			</a:t>
              </a:r>
              <a:r>
                <a:rPr kumimoji="0" lang="ko-KR" altLang="en-US">
                  <a:solidFill>
                    <a:srgbClr val="EE0B1B"/>
                  </a:solidFill>
                  <a:latin typeface="Comic Sans MS" charset="0"/>
                </a:rPr>
                <a:t>요셉</a:t>
              </a:r>
              <a:r>
                <a:rPr kumimoji="0" lang="en-US" altLang="ko-KR">
                  <a:solidFill>
                    <a:srgbClr val="EE0B1B"/>
                  </a:solidFill>
                  <a:latin typeface="Comic Sans MS" charset="0"/>
                </a:rPr>
                <a:t>                    				</a:t>
              </a:r>
              <a:r>
                <a:rPr kumimoji="0" lang="ko-KR" altLang="en-US">
                  <a:solidFill>
                    <a:srgbClr val="EE0B1B"/>
                  </a:solidFill>
                  <a:latin typeface="Comic Sans MS" charset="0"/>
                </a:rPr>
                <a:t>모세</a:t>
              </a:r>
              <a:r>
                <a:rPr kumimoji="0" lang="en-US" altLang="ko-KR">
                  <a:solidFill>
                    <a:srgbClr val="EE0B1B"/>
                  </a:solidFill>
                  <a:latin typeface="Comic Sans MS" charset="0"/>
                </a:rPr>
                <a:t>                    				  </a:t>
              </a:r>
              <a:r>
                <a:rPr kumimoji="0" lang="ko-KR" altLang="en-US">
                  <a:solidFill>
                    <a:srgbClr val="EE0B1B"/>
                  </a:solidFill>
                  <a:latin typeface="Comic Sans MS" charset="0"/>
                </a:rPr>
                <a:t>여호수아</a:t>
              </a:r>
              <a:r>
                <a:rPr kumimoji="0" lang="en-US" altLang="ko-KR">
                  <a:latin typeface="Comic Sans MS" charset="0"/>
                </a:rPr>
                <a:t>               					</a:t>
              </a:r>
              <a:r>
                <a:rPr kumimoji="0" lang="ko-KR" altLang="en-US">
                  <a:solidFill>
                    <a:srgbClr val="3BEE23"/>
                  </a:solidFill>
                  <a:latin typeface="Comic Sans MS" charset="0"/>
                </a:rPr>
                <a:t>사사시대</a:t>
              </a:r>
              <a:r>
                <a:rPr kumimoji="0" lang="en-US" altLang="ko-KR">
                  <a:solidFill>
                    <a:srgbClr val="3BEE23"/>
                  </a:solidFill>
                  <a:latin typeface="Comic Sans MS" charset="0"/>
                </a:rPr>
                <a:t>                   						</a:t>
              </a:r>
              <a:r>
                <a:rPr kumimoji="0" lang="ko-KR" altLang="en-US">
                  <a:solidFill>
                    <a:srgbClr val="3BEE23"/>
                  </a:solidFill>
                  <a:latin typeface="Comic Sans MS" charset="0"/>
                </a:rPr>
                <a:t>왕정시대</a:t>
              </a:r>
              <a:r>
                <a:rPr kumimoji="0" lang="en-US" altLang="ko-KR">
                  <a:solidFill>
                    <a:srgbClr val="3BEE23"/>
                  </a:solidFill>
                  <a:latin typeface="Comic Sans MS" charset="0"/>
                </a:rPr>
                <a:t>               							</a:t>
              </a:r>
              <a:r>
                <a:rPr kumimoji="0" lang="ko-KR" altLang="en-US">
                  <a:solidFill>
                    <a:srgbClr val="3BEE23"/>
                  </a:solidFill>
                  <a:latin typeface="Comic Sans MS" charset="0"/>
                </a:rPr>
                <a:t>포로시대</a:t>
              </a:r>
              <a:r>
                <a:rPr kumimoji="0" lang="en-US" altLang="ko-KR">
                  <a:latin typeface="Comic Sans MS" charset="0"/>
                </a:rPr>
                <a:t>                						</a:t>
              </a:r>
              <a:r>
                <a:rPr kumimoji="0" lang="en-US" altLang="ko-KR">
                  <a:solidFill>
                    <a:schemeClr val="accent1"/>
                  </a:solidFill>
                  <a:latin typeface="Comic Sans MS" charset="0"/>
                </a:rPr>
                <a:t>		</a:t>
              </a:r>
              <a:r>
                <a:rPr kumimoji="0" lang="ko-KR" altLang="en-US">
                  <a:solidFill>
                    <a:schemeClr val="accent1"/>
                  </a:solidFill>
                  <a:latin typeface="Comic Sans MS" charset="0"/>
                </a:rPr>
                <a:t>중간기</a:t>
              </a:r>
              <a:r>
                <a:rPr kumimoji="0" lang="en-US" altLang="ko-KR">
                  <a:latin typeface="Comic Sans MS" charset="0"/>
                </a:rPr>
                <a:t>                    									</a:t>
              </a:r>
              <a:r>
                <a:rPr kumimoji="0" lang="ko-KR" altLang="en-US">
                  <a:latin typeface="Comic Sans MS" charset="0"/>
                </a:rPr>
                <a:t>예수</a:t>
              </a:r>
              <a:endParaRPr kumimoji="0" lang="en-US" altLang="ko-KR" sz="2000">
                <a:latin typeface="Comic Sans MS" charset="0"/>
              </a:endParaRPr>
            </a:p>
          </p:txBody>
        </p:sp>
      </p:grpSp>
      <p:grpSp>
        <p:nvGrpSpPr>
          <p:cNvPr id="76840" name="Group 40">
            <a:extLst>
              <a:ext uri="{FF2B5EF4-FFF2-40B4-BE49-F238E27FC236}">
                <a16:creationId xmlns:a16="http://schemas.microsoft.com/office/drawing/2014/main" id="{92CAF7A2-168B-4C47-BABE-2E7B0A914458}"/>
              </a:ext>
            </a:extLst>
          </p:cNvPr>
          <p:cNvGrpSpPr>
            <a:grpSpLocks/>
          </p:cNvGrpSpPr>
          <p:nvPr/>
        </p:nvGrpSpPr>
        <p:grpSpPr bwMode="auto">
          <a:xfrm>
            <a:off x="1077913" y="0"/>
            <a:ext cx="4127500" cy="1606550"/>
            <a:chOff x="679" y="0"/>
            <a:chExt cx="2600" cy="1012"/>
          </a:xfrm>
        </p:grpSpPr>
        <p:grpSp>
          <p:nvGrpSpPr>
            <p:cNvPr id="3" name="Group 41">
              <a:extLst>
                <a:ext uri="{FF2B5EF4-FFF2-40B4-BE49-F238E27FC236}">
                  <a16:creationId xmlns:a16="http://schemas.microsoft.com/office/drawing/2014/main" id="{D39A5614-DD31-394A-A7B9-910B003668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9" y="410"/>
              <a:ext cx="2600" cy="602"/>
              <a:chOff x="679" y="410"/>
              <a:chExt cx="2600" cy="602"/>
            </a:xfrm>
          </p:grpSpPr>
          <p:sp>
            <p:nvSpPr>
              <p:cNvPr id="76842" name="Rectangle 42">
                <a:extLst>
                  <a:ext uri="{FF2B5EF4-FFF2-40B4-BE49-F238E27FC236}">
                    <a16:creationId xmlns:a16="http://schemas.microsoft.com/office/drawing/2014/main" id="{D9E56254-4248-F54D-9C7A-AC4BB27020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3" y="418"/>
                <a:ext cx="483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4</a:t>
                </a:r>
                <a:r>
                  <a:rPr lang="ko-KR" altLang="en-US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인물</a:t>
                </a:r>
                <a:endParaRPr lang="en-US" altLang="ko-KR" sz="3600" b="0">
                  <a:solidFill>
                    <a:srgbClr val="EEFF4B"/>
                  </a:solidFill>
                  <a:latin typeface="Times" charset="0"/>
                  <a:ea typeface="굴림" charset="0"/>
                </a:endParaRPr>
              </a:p>
            </p:txBody>
          </p:sp>
          <p:sp>
            <p:nvSpPr>
              <p:cNvPr id="76843" name="Rectangle 43">
                <a:extLst>
                  <a:ext uri="{FF2B5EF4-FFF2-40B4-BE49-F238E27FC236}">
                    <a16:creationId xmlns:a16="http://schemas.microsoft.com/office/drawing/2014/main" id="{4166D79F-840D-6040-8431-834BC7EE6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1" y="410"/>
                <a:ext cx="614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  3</a:t>
                </a:r>
                <a:r>
                  <a:rPr lang="ko-KR" altLang="en-US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시대</a:t>
                </a:r>
                <a:endParaRPr lang="en-US" altLang="ko-KR" sz="3600" b="0">
                  <a:solidFill>
                    <a:srgbClr val="EEFF4B"/>
                  </a:solidFill>
                  <a:latin typeface="Times" charset="0"/>
                  <a:ea typeface="굴림" charset="0"/>
                </a:endParaRPr>
              </a:p>
            </p:txBody>
          </p:sp>
          <p:grpSp>
            <p:nvGrpSpPr>
              <p:cNvPr id="76841" name="Group 44">
                <a:extLst>
                  <a:ext uri="{FF2B5EF4-FFF2-40B4-BE49-F238E27FC236}">
                    <a16:creationId xmlns:a16="http://schemas.microsoft.com/office/drawing/2014/main" id="{53E661AB-0121-B147-A85B-874493FB88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9" y="666"/>
                <a:ext cx="2600" cy="346"/>
                <a:chOff x="671" y="778"/>
                <a:chExt cx="2600" cy="346"/>
              </a:xfrm>
            </p:grpSpPr>
            <p:sp>
              <p:nvSpPr>
                <p:cNvPr id="76845" name="Rectangle 45">
                  <a:extLst>
                    <a:ext uri="{FF2B5EF4-FFF2-40B4-BE49-F238E27FC236}">
                      <a16:creationId xmlns:a16="http://schemas.microsoft.com/office/drawing/2014/main" id="{234D9CC6-4786-1C45-B6AF-12DE636943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1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창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6846" name="Rectangle 46">
                  <a:extLst>
                    <a:ext uri="{FF2B5EF4-FFF2-40B4-BE49-F238E27FC236}">
                      <a16:creationId xmlns:a16="http://schemas.microsoft.com/office/drawing/2014/main" id="{0309209A-86DE-264D-B0ED-132FE28CF8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9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아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6847" name="Rectangle 47">
                  <a:extLst>
                    <a:ext uri="{FF2B5EF4-FFF2-40B4-BE49-F238E27FC236}">
                      <a16:creationId xmlns:a16="http://schemas.microsoft.com/office/drawing/2014/main" id="{4B176CE5-57DE-734E-8A61-106DE695E1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7" y="778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요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6848" name="Rectangle 48">
                  <a:extLst>
                    <a:ext uri="{FF2B5EF4-FFF2-40B4-BE49-F238E27FC236}">
                      <a16:creationId xmlns:a16="http://schemas.microsoft.com/office/drawing/2014/main" id="{86D28D84-7E9D-FA47-AE9D-E603B991B6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3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모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6849" name="Rectangle 49">
                  <a:extLst>
                    <a:ext uri="{FF2B5EF4-FFF2-40B4-BE49-F238E27FC236}">
                      <a16:creationId xmlns:a16="http://schemas.microsoft.com/office/drawing/2014/main" id="{ACB5DBBA-3BCA-0445-950C-F9B1892A8E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9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여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6850" name="Rectangle 50">
                  <a:extLst>
                    <a:ext uri="{FF2B5EF4-FFF2-40B4-BE49-F238E27FC236}">
                      <a16:creationId xmlns:a16="http://schemas.microsoft.com/office/drawing/2014/main" id="{77ED8FD9-2020-C24F-8557-9479862E1E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5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사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6851" name="Rectangle 51">
                  <a:extLst>
                    <a:ext uri="{FF2B5EF4-FFF2-40B4-BE49-F238E27FC236}">
                      <a16:creationId xmlns:a16="http://schemas.microsoft.com/office/drawing/2014/main" id="{AD4B27FD-BC1E-5C4D-BF9B-78640D3E06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9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왕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6852" name="Rectangle 52">
                  <a:extLst>
                    <a:ext uri="{FF2B5EF4-FFF2-40B4-BE49-F238E27FC236}">
                      <a16:creationId xmlns:a16="http://schemas.microsoft.com/office/drawing/2014/main" id="{480B4256-9B7B-C447-A62B-71D3628895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7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포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6853" name="Rectangle 53">
                  <a:extLst>
                    <a:ext uri="{FF2B5EF4-FFF2-40B4-BE49-F238E27FC236}">
                      <a16:creationId xmlns:a16="http://schemas.microsoft.com/office/drawing/2014/main" id="{5608AF10-CFE0-AA4C-B2C9-C4F26D3649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778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중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6854" name="Rectangle 54">
                  <a:extLst>
                    <a:ext uri="{FF2B5EF4-FFF2-40B4-BE49-F238E27FC236}">
                      <a16:creationId xmlns:a16="http://schemas.microsoft.com/office/drawing/2014/main" id="{1511542F-3137-3D40-A6AA-B565DFCBBF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1" y="778"/>
                  <a:ext cx="0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endParaRPr lang="en-US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</p:grpSp>
          <p:sp>
            <p:nvSpPr>
              <p:cNvPr id="76855" name="Rectangle 55">
                <a:extLst>
                  <a:ext uri="{FF2B5EF4-FFF2-40B4-BE49-F238E27FC236}">
                    <a16:creationId xmlns:a16="http://schemas.microsoft.com/office/drawing/2014/main" id="{4C476A14-F64C-2146-8B75-8FBE4D014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" y="656"/>
                <a:ext cx="1072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76856" name="Rectangle 56">
                <a:extLst>
                  <a:ext uri="{FF2B5EF4-FFF2-40B4-BE49-F238E27FC236}">
                    <a16:creationId xmlns:a16="http://schemas.microsoft.com/office/drawing/2014/main" id="{D1E0D1D6-33BE-2349-8217-2CC567876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7" y="658"/>
                <a:ext cx="776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grpSp>
          <p:nvGrpSpPr>
            <p:cNvPr id="4" name="Group 57">
              <a:extLst>
                <a:ext uri="{FF2B5EF4-FFF2-40B4-BE49-F238E27FC236}">
                  <a16:creationId xmlns:a16="http://schemas.microsoft.com/office/drawing/2014/main" id="{C07B792C-374C-6545-96A1-F79E700CC9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4" y="0"/>
              <a:ext cx="455" cy="458"/>
              <a:chOff x="1814" y="109"/>
              <a:chExt cx="455" cy="458"/>
            </a:xfrm>
          </p:grpSpPr>
          <p:sp>
            <p:nvSpPr>
              <p:cNvPr id="76858" name="Text Box 58">
                <a:extLst>
                  <a:ext uri="{FF2B5EF4-FFF2-40B4-BE49-F238E27FC236}">
                    <a16:creationId xmlns:a16="http://schemas.microsoft.com/office/drawing/2014/main" id="{FF3EA1EB-ADC4-3F46-9670-3866BD285F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45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ko-KR" sz="40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7</a:t>
                </a:r>
              </a:p>
            </p:txBody>
          </p:sp>
          <p:sp>
            <p:nvSpPr>
              <p:cNvPr id="76859" name="Line 59">
                <a:extLst>
                  <a:ext uri="{FF2B5EF4-FFF2-40B4-BE49-F238E27FC236}">
                    <a16:creationId xmlns:a16="http://schemas.microsoft.com/office/drawing/2014/main" id="{60546818-8AEC-7942-BB31-05C542D410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76860" name="Line 60">
              <a:extLst>
                <a:ext uri="{FF2B5EF4-FFF2-40B4-BE49-F238E27FC236}">
                  <a16:creationId xmlns:a16="http://schemas.microsoft.com/office/drawing/2014/main" id="{EA84A2A6-67EE-E447-AD61-190A2AED21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91" y="327"/>
              <a:ext cx="308" cy="223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6861" name="Line 61">
              <a:extLst>
                <a:ext uri="{FF2B5EF4-FFF2-40B4-BE49-F238E27FC236}">
                  <a16:creationId xmlns:a16="http://schemas.microsoft.com/office/drawing/2014/main" id="{5A3E4F64-9E61-354E-AB98-44E9329E6B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2" y="336"/>
              <a:ext cx="233" cy="190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76862" name="Text Box 62">
            <a:extLst>
              <a:ext uri="{FF2B5EF4-FFF2-40B4-BE49-F238E27FC236}">
                <a16:creationId xmlns:a16="http://schemas.microsoft.com/office/drawing/2014/main" id="{668CF7B1-2195-124C-BAC7-002A2448E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76863" name="Text Box 63">
            <a:extLst>
              <a:ext uri="{FF2B5EF4-FFF2-40B4-BE49-F238E27FC236}">
                <a16:creationId xmlns:a16="http://schemas.microsoft.com/office/drawing/2014/main" id="{8F497419-DA7E-5247-9C79-2EBA66E27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9488" y="64230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b="0">
                <a:solidFill>
                  <a:srgbClr val="FFFFFF"/>
                </a:solidFill>
                <a:latin typeface="Comic Sans MS" charset="0"/>
                <a:ea typeface="굴림" charset="0"/>
              </a:rPr>
              <a:t>8</a:t>
            </a:r>
          </a:p>
        </p:txBody>
      </p:sp>
      <p:sp>
        <p:nvSpPr>
          <p:cNvPr id="76864" name="Rectangle 64">
            <a:extLst>
              <a:ext uri="{FF2B5EF4-FFF2-40B4-BE49-F238E27FC236}">
                <a16:creationId xmlns:a16="http://schemas.microsoft.com/office/drawing/2014/main" id="{8378AD2F-4C92-274F-A49D-8BE8BADD1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76865" name="Text Box 65">
            <a:extLst>
              <a:ext uri="{FF2B5EF4-FFF2-40B4-BE49-F238E27FC236}">
                <a16:creationId xmlns:a16="http://schemas.microsoft.com/office/drawing/2014/main" id="{58F49568-73CB-1B4D-9900-EBC878B34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76866" name="Rectangle 66">
            <a:extLst>
              <a:ext uri="{FF2B5EF4-FFF2-40B4-BE49-F238E27FC236}">
                <a16:creationId xmlns:a16="http://schemas.microsoft.com/office/drawing/2014/main" id="{96931155-F966-C648-977C-1193776DE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7.2.03f.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6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6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6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6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26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8581E70F-ABE8-F84F-9E8F-18ABD2303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EEFF4B"/>
              </a:solidFill>
              <a:latin typeface="" charset="0"/>
              <a:ea typeface="굴림" charset="0"/>
            </a:endParaRP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7C24926A-D77C-7D4A-89F2-7C6A27043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7828" name="Rectangle 4" descr="Light vertical">
            <a:extLst>
              <a:ext uri="{FF2B5EF4-FFF2-40B4-BE49-F238E27FC236}">
                <a16:creationId xmlns:a16="http://schemas.microsoft.com/office/drawing/2014/main" id="{83A25F0E-B028-B340-8944-852B2519A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7829" name="Rectangle 5" descr="Light vertical">
            <a:extLst>
              <a:ext uri="{FF2B5EF4-FFF2-40B4-BE49-F238E27FC236}">
                <a16:creationId xmlns:a16="http://schemas.microsoft.com/office/drawing/2014/main" id="{F199B7C6-47F8-8A4C-BA9A-D1E1014B6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7830" name="Rectangle 6">
            <a:extLst>
              <a:ext uri="{FF2B5EF4-FFF2-40B4-BE49-F238E27FC236}">
                <a16:creationId xmlns:a16="http://schemas.microsoft.com/office/drawing/2014/main" id="{5120C69D-8981-A647-90DD-46E64AE04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7831" name="Rectangle 7">
            <a:extLst>
              <a:ext uri="{FF2B5EF4-FFF2-40B4-BE49-F238E27FC236}">
                <a16:creationId xmlns:a16="http://schemas.microsoft.com/office/drawing/2014/main" id="{39C1E0D5-8894-B140-B39C-0C4C69BBF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solidFill>
            <a:srgbClr val="FA4E19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7832" name="Rectangle 8" descr="Light vertical">
            <a:extLst>
              <a:ext uri="{FF2B5EF4-FFF2-40B4-BE49-F238E27FC236}">
                <a16:creationId xmlns:a16="http://schemas.microsoft.com/office/drawing/2014/main" id="{0F3434AC-1211-3147-B314-E1A5BAF59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7833" name="Rectangle 9">
            <a:extLst>
              <a:ext uri="{FF2B5EF4-FFF2-40B4-BE49-F238E27FC236}">
                <a16:creationId xmlns:a16="http://schemas.microsoft.com/office/drawing/2014/main" id="{79FD9599-5823-6545-B3E7-34E55C844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7834" name="Rectangle 10">
            <a:extLst>
              <a:ext uri="{FF2B5EF4-FFF2-40B4-BE49-F238E27FC236}">
                <a16:creationId xmlns:a16="http://schemas.microsoft.com/office/drawing/2014/main" id="{24AC142F-C90D-734C-9647-944E0675C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77835" name="Group 11">
            <a:extLst>
              <a:ext uri="{FF2B5EF4-FFF2-40B4-BE49-F238E27FC236}">
                <a16:creationId xmlns:a16="http://schemas.microsoft.com/office/drawing/2014/main" id="{18DD81ED-EDDA-9948-BCD1-8B31F1626B4E}"/>
              </a:ext>
            </a:extLst>
          </p:cNvPr>
          <p:cNvGrpSpPr>
            <a:grpSpLocks/>
          </p:cNvGrpSpPr>
          <p:nvPr/>
        </p:nvGrpSpPr>
        <p:grpSpPr bwMode="auto">
          <a:xfrm>
            <a:off x="1458913" y="2009775"/>
            <a:ext cx="6731000" cy="469900"/>
            <a:chOff x="919" y="1266"/>
            <a:chExt cx="4240" cy="296"/>
          </a:xfrm>
        </p:grpSpPr>
        <p:sp>
          <p:nvSpPr>
            <p:cNvPr id="77836" name="Rectangle 12">
              <a:extLst>
                <a:ext uri="{FF2B5EF4-FFF2-40B4-BE49-F238E27FC236}">
                  <a16:creationId xmlns:a16="http://schemas.microsoft.com/office/drawing/2014/main" id="{FA585A44-F53B-9C4F-9E8C-6152ACEE8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" y="1266"/>
              <a:ext cx="4240" cy="2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7837" name="Rectangle 13">
              <a:extLst>
                <a:ext uri="{FF2B5EF4-FFF2-40B4-BE49-F238E27FC236}">
                  <a16:creationId xmlns:a16="http://schemas.microsoft.com/office/drawing/2014/main" id="{2C5D962A-3FE6-C444-82D6-4365EF999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9" y="1306"/>
              <a:ext cx="1610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2400">
                  <a:solidFill>
                    <a:srgbClr val="EEFF4B"/>
                  </a:solidFill>
                  <a:latin typeface="" charset="0"/>
                  <a:ea typeface="굴림" charset="0"/>
                </a:rPr>
                <a:t> </a:t>
              </a:r>
              <a:r>
                <a:rPr lang="ko-KR" altLang="en-US" sz="2400">
                  <a:solidFill>
                    <a:srgbClr val="EEFF4B"/>
                  </a:solidFill>
                  <a:latin typeface="" charset="0"/>
                  <a:ea typeface="굴림" charset="0"/>
                </a:rPr>
                <a:t>아브라함과의</a:t>
              </a:r>
              <a:r>
                <a:rPr lang="en-US" altLang="ko-KR" sz="2400">
                  <a:solidFill>
                    <a:srgbClr val="EEFF4B"/>
                  </a:solidFill>
                  <a:latin typeface="" charset="0"/>
                  <a:ea typeface="굴림" charset="0"/>
                </a:rPr>
                <a:t> </a:t>
              </a:r>
              <a:r>
                <a:rPr lang="ko-KR" altLang="en-US" sz="2400">
                  <a:solidFill>
                    <a:srgbClr val="EEFF4B"/>
                  </a:solidFill>
                  <a:latin typeface="" charset="0"/>
                  <a:ea typeface="굴림" charset="0"/>
                </a:rPr>
                <a:t>언약</a:t>
              </a:r>
              <a:endParaRPr lang="en-US" altLang="ko-KR" sz="3600" b="0">
                <a:solidFill>
                  <a:srgbClr val="EEFF4B"/>
                </a:solidFill>
                <a:latin typeface="Times" charset="0"/>
                <a:ea typeface="굴림" charset="0"/>
              </a:endParaRPr>
            </a:p>
          </p:txBody>
        </p:sp>
      </p:grpSp>
      <p:sp>
        <p:nvSpPr>
          <p:cNvPr id="77838" name="Text Box 14">
            <a:extLst>
              <a:ext uri="{FF2B5EF4-FFF2-40B4-BE49-F238E27FC236}">
                <a16:creationId xmlns:a16="http://schemas.microsoft.com/office/drawing/2014/main" id="{FC5B567E-5C2E-6743-AAB5-D441F5199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812800"/>
            <a:ext cx="685800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600" b="0">
                <a:solidFill>
                  <a:srgbClr val="D83104"/>
                </a:solidFill>
                <a:latin typeface="" charset="0"/>
                <a:ea typeface="굴림" charset="0"/>
              </a:rPr>
              <a:t>예</a:t>
            </a:r>
            <a:endParaRPr lang="en-US" altLang="ko-KR" sz="3600" b="0">
              <a:solidFill>
                <a:srgbClr val="D83104"/>
              </a:solidFill>
              <a:latin typeface="" charset="0"/>
              <a:ea typeface="굴림" charset="0"/>
            </a:endParaRPr>
          </a:p>
        </p:txBody>
      </p:sp>
      <p:sp>
        <p:nvSpPr>
          <p:cNvPr id="77839" name="Text Box 15">
            <a:extLst>
              <a:ext uri="{FF2B5EF4-FFF2-40B4-BE49-F238E27FC236}">
                <a16:creationId xmlns:a16="http://schemas.microsoft.com/office/drawing/2014/main" id="{1E17FC5C-0955-8B44-B497-51891C012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26100"/>
            <a:ext cx="84074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               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성경의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연대별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조직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endParaRPr lang="en-US" altLang="ko-KR" sz="2400">
              <a:solidFill>
                <a:srgbClr val="EEFF4B"/>
              </a:solidFill>
              <a:latin typeface="" charset="0"/>
              <a:ea typeface="굴림" charset="0"/>
            </a:endParaRPr>
          </a:p>
        </p:txBody>
      </p:sp>
      <p:sp>
        <p:nvSpPr>
          <p:cNvPr id="77840" name="Rectangle 16">
            <a:extLst>
              <a:ext uri="{FF2B5EF4-FFF2-40B4-BE49-F238E27FC236}">
                <a16:creationId xmlns:a16="http://schemas.microsoft.com/office/drawing/2014/main" id="{59BC6350-0541-D848-92B9-20A7C80E7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7841" name="Rectangle 17">
            <a:extLst>
              <a:ext uri="{FF2B5EF4-FFF2-40B4-BE49-F238E27FC236}">
                <a16:creationId xmlns:a16="http://schemas.microsoft.com/office/drawing/2014/main" id="{C77879A3-7153-CD42-8BB6-EEE851025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7842" name="Rectangle 18" descr="Light vertical">
            <a:extLst>
              <a:ext uri="{FF2B5EF4-FFF2-40B4-BE49-F238E27FC236}">
                <a16:creationId xmlns:a16="http://schemas.microsoft.com/office/drawing/2014/main" id="{F075E634-1B21-D44A-A931-151BBB75C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7843" name="Rectangle 19">
            <a:extLst>
              <a:ext uri="{FF2B5EF4-FFF2-40B4-BE49-F238E27FC236}">
                <a16:creationId xmlns:a16="http://schemas.microsoft.com/office/drawing/2014/main" id="{B5674919-5114-0C40-8F23-1A45820C0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7844" name="Rectangle 20" descr="Light vertical">
            <a:extLst>
              <a:ext uri="{FF2B5EF4-FFF2-40B4-BE49-F238E27FC236}">
                <a16:creationId xmlns:a16="http://schemas.microsoft.com/office/drawing/2014/main" id="{2A6FCF97-CA66-9C49-A7AB-8770C17C5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7845" name="Rectangle 21" descr="Light vertical">
            <a:extLst>
              <a:ext uri="{FF2B5EF4-FFF2-40B4-BE49-F238E27FC236}">
                <a16:creationId xmlns:a16="http://schemas.microsoft.com/office/drawing/2014/main" id="{D39E0C1B-42DF-A248-922F-6B31641E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7846" name="Rectangle 22" descr="Light vertical">
            <a:extLst>
              <a:ext uri="{FF2B5EF4-FFF2-40B4-BE49-F238E27FC236}">
                <a16:creationId xmlns:a16="http://schemas.microsoft.com/office/drawing/2014/main" id="{C3100684-C0E9-6A40-A675-3E03E3F1D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grpSp>
        <p:nvGrpSpPr>
          <p:cNvPr id="2" name="Group 23">
            <a:extLst>
              <a:ext uri="{FF2B5EF4-FFF2-40B4-BE49-F238E27FC236}">
                <a16:creationId xmlns:a16="http://schemas.microsoft.com/office/drawing/2014/main" id="{7B77EDDF-08F2-3846-9472-A9BDB56217A3}"/>
              </a:ext>
            </a:extLst>
          </p:cNvPr>
          <p:cNvGrpSpPr>
            <a:grpSpLocks/>
          </p:cNvGrpSpPr>
          <p:nvPr/>
        </p:nvGrpSpPr>
        <p:grpSpPr bwMode="auto">
          <a:xfrm>
            <a:off x="6100763" y="1239838"/>
            <a:ext cx="182562" cy="938212"/>
            <a:chOff x="3491" y="713"/>
            <a:chExt cx="115" cy="591"/>
          </a:xfrm>
        </p:grpSpPr>
        <p:sp>
          <p:nvSpPr>
            <p:cNvPr id="77848" name="Rectangle 24">
              <a:extLst>
                <a:ext uri="{FF2B5EF4-FFF2-40B4-BE49-F238E27FC236}">
                  <a16:creationId xmlns:a16="http://schemas.microsoft.com/office/drawing/2014/main" id="{FD384188-DA7A-F844-AB1E-F03EEC8DD7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454" y="750"/>
              <a:ext cx="188" cy="1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200">
                  <a:solidFill>
                    <a:srgbClr val="35FFD0"/>
                  </a:solidFill>
                  <a:latin typeface="Comic Sans MS" charset="0"/>
                  <a:ea typeface="굴림" charset="0"/>
                </a:rPr>
                <a:t>재림</a:t>
              </a:r>
              <a:endParaRPr lang="en-US" altLang="ko-KR" sz="3600" b="0">
                <a:solidFill>
                  <a:srgbClr val="35FFD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3" name="Rectangle 25">
              <a:extLst>
                <a:ext uri="{FF2B5EF4-FFF2-40B4-BE49-F238E27FC236}">
                  <a16:creationId xmlns:a16="http://schemas.microsoft.com/office/drawing/2014/main" id="{9DCD4BB7-2748-954F-AC93-8B83B897C2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395" y="1104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35FFD0"/>
                </a:solidFill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4" name="Group 26">
            <a:extLst>
              <a:ext uri="{FF2B5EF4-FFF2-40B4-BE49-F238E27FC236}">
                <a16:creationId xmlns:a16="http://schemas.microsoft.com/office/drawing/2014/main" id="{EC6D4929-C331-0243-B782-B6E025A65985}"/>
              </a:ext>
            </a:extLst>
          </p:cNvPr>
          <p:cNvGrpSpPr>
            <a:grpSpLocks/>
          </p:cNvGrpSpPr>
          <p:nvPr/>
        </p:nvGrpSpPr>
        <p:grpSpPr bwMode="auto">
          <a:xfrm>
            <a:off x="5518150" y="214313"/>
            <a:ext cx="190500" cy="2038350"/>
            <a:chOff x="4324" y="52"/>
            <a:chExt cx="120" cy="1284"/>
          </a:xfrm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B2BB4F48-74D1-A44B-9EE7-CFD1322A0C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943" y="433"/>
              <a:ext cx="878" cy="1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어린양의</a:t>
              </a:r>
              <a:r>
                <a:rPr lang="en-US" altLang="ko-KR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혼인</a:t>
              </a:r>
              <a:r>
                <a:rPr lang="en-US" altLang="ko-KR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잔치</a:t>
              </a:r>
              <a:endParaRPr lang="en-US" altLang="ko-KR" sz="1200">
                <a:solidFill>
                  <a:srgbClr val="EEFF4B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77852" name="Rectangle 28">
              <a:extLst>
                <a:ext uri="{FF2B5EF4-FFF2-40B4-BE49-F238E27FC236}">
                  <a16:creationId xmlns:a16="http://schemas.microsoft.com/office/drawing/2014/main" id="{41395418-D9FB-774D-B08C-057F44D3CF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243" y="1135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chemeClr val="tx1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77853" name="Rectangle 29">
            <a:extLst>
              <a:ext uri="{FF2B5EF4-FFF2-40B4-BE49-F238E27FC236}">
                <a16:creationId xmlns:a16="http://schemas.microsoft.com/office/drawing/2014/main" id="{8E307B3F-D2C4-A94C-8985-5D28A5B1529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172326" y="1098550"/>
            <a:ext cx="781050" cy="3651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EEFF4B"/>
                </a:solidFill>
                <a:latin typeface="Comic Sans MS" charset="0"/>
                <a:ea typeface="굴림" charset="0"/>
              </a:rPr>
              <a:t>  </a:t>
            </a:r>
            <a:r>
              <a:rPr lang="ko-KR" altLang="en-US" sz="1200">
                <a:solidFill>
                  <a:srgbClr val="EEFF4B"/>
                </a:solidFill>
                <a:latin typeface="Comic Sans MS" charset="0"/>
                <a:ea typeface="굴림" charset="0"/>
              </a:rPr>
              <a:t>새</a:t>
            </a:r>
            <a:r>
              <a:rPr lang="en-US" altLang="ko-KR" sz="12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1200">
                <a:solidFill>
                  <a:srgbClr val="EEFF4B"/>
                </a:solidFill>
                <a:latin typeface="Comic Sans MS" charset="0"/>
                <a:ea typeface="굴림" charset="0"/>
              </a:rPr>
              <a:t>하늘</a:t>
            </a:r>
            <a:r>
              <a:rPr lang="en-US" altLang="ko-KR" sz="1200">
                <a:solidFill>
                  <a:srgbClr val="EEFF4B"/>
                </a:solidFill>
                <a:latin typeface="Comic Sans MS" charset="0"/>
                <a:ea typeface="굴림" charset="0"/>
              </a:rPr>
              <a:t>  </a:t>
            </a:r>
          </a:p>
          <a:p>
            <a:pPr>
              <a:defRPr/>
            </a:pPr>
            <a:r>
              <a:rPr lang="en-US" altLang="ko-KR" sz="1200">
                <a:solidFill>
                  <a:srgbClr val="EEFF4B"/>
                </a:solidFill>
                <a:latin typeface="Comic Sans MS" charset="0"/>
                <a:ea typeface="굴림" charset="0"/>
              </a:rPr>
              <a:t>  </a:t>
            </a:r>
            <a:r>
              <a:rPr lang="ko-KR" altLang="en-US" sz="1200">
                <a:solidFill>
                  <a:srgbClr val="EEFF4B"/>
                </a:solidFill>
                <a:latin typeface="Comic Sans MS" charset="0"/>
                <a:ea typeface="굴림" charset="0"/>
              </a:rPr>
              <a:t>새</a:t>
            </a:r>
            <a:r>
              <a:rPr lang="en-US" altLang="ko-KR" sz="12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1200">
                <a:solidFill>
                  <a:srgbClr val="EEFF4B"/>
                </a:solidFill>
                <a:latin typeface="Comic Sans MS" charset="0"/>
                <a:ea typeface="굴림" charset="0"/>
              </a:rPr>
              <a:t>땅</a:t>
            </a:r>
            <a:endParaRPr lang="en-US" altLang="ko-KR" sz="3600" b="0">
              <a:solidFill>
                <a:srgbClr val="EEFF4B"/>
              </a:solidFill>
              <a:latin typeface="Comic Sans MS" charset="0"/>
              <a:ea typeface="굴림" charset="0"/>
            </a:endParaRPr>
          </a:p>
        </p:txBody>
      </p:sp>
      <p:grpSp>
        <p:nvGrpSpPr>
          <p:cNvPr id="77847" name="Group 30">
            <a:extLst>
              <a:ext uri="{FF2B5EF4-FFF2-40B4-BE49-F238E27FC236}">
                <a16:creationId xmlns:a16="http://schemas.microsoft.com/office/drawing/2014/main" id="{8908B27F-1C18-294A-B9F4-99D7B54895F4}"/>
              </a:ext>
            </a:extLst>
          </p:cNvPr>
          <p:cNvGrpSpPr>
            <a:grpSpLocks/>
          </p:cNvGrpSpPr>
          <p:nvPr/>
        </p:nvGrpSpPr>
        <p:grpSpPr bwMode="auto">
          <a:xfrm>
            <a:off x="6902450" y="714375"/>
            <a:ext cx="182563" cy="1458913"/>
            <a:chOff x="4319" y="-1820"/>
            <a:chExt cx="158" cy="4874"/>
          </a:xfrm>
        </p:grpSpPr>
        <p:sp>
          <p:nvSpPr>
            <p:cNvPr id="77855" name="Rectangle 31">
              <a:extLst>
                <a:ext uri="{FF2B5EF4-FFF2-40B4-BE49-F238E27FC236}">
                  <a16:creationId xmlns:a16="http://schemas.microsoft.com/office/drawing/2014/main" id="{79B5BCE7-3245-B14A-ADCA-E053251A55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40" y="-541"/>
              <a:ext cx="2715" cy="1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200">
                  <a:solidFill>
                    <a:srgbClr val="FA4E19"/>
                  </a:solidFill>
                  <a:latin typeface="Comic Sans MS" charset="0"/>
                  <a:ea typeface="굴림" charset="0"/>
                </a:rPr>
                <a:t>백보좌</a:t>
              </a:r>
              <a:r>
                <a:rPr lang="en-US" altLang="ko-KR" sz="1200">
                  <a:solidFill>
                    <a:srgbClr val="FA4E19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A4E19"/>
                  </a:solidFill>
                  <a:latin typeface="Comic Sans MS" charset="0"/>
                  <a:ea typeface="굴림" charset="0"/>
                </a:rPr>
                <a:t>심판</a:t>
              </a:r>
              <a:endParaRPr lang="en-US" altLang="ko-KR" sz="1200">
                <a:solidFill>
                  <a:srgbClr val="FA4E19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77856" name="Rectangle 32">
              <a:extLst>
                <a:ext uri="{FF2B5EF4-FFF2-40B4-BE49-F238E27FC236}">
                  <a16:creationId xmlns:a16="http://schemas.microsoft.com/office/drawing/2014/main" id="{D7E03E40-EC6E-AA46-A42B-779A20EEBA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377" y="1991"/>
              <a:ext cx="2127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A4E19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77857" name="Oval 33">
            <a:extLst>
              <a:ext uri="{FF2B5EF4-FFF2-40B4-BE49-F238E27FC236}">
                <a16:creationId xmlns:a16="http://schemas.microsoft.com/office/drawing/2014/main" id="{1408D818-6D29-C04E-881C-DF82B8AF7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0" y="1271588"/>
            <a:ext cx="736600" cy="2027237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77849" name="Group 34">
            <a:extLst>
              <a:ext uri="{FF2B5EF4-FFF2-40B4-BE49-F238E27FC236}">
                <a16:creationId xmlns:a16="http://schemas.microsoft.com/office/drawing/2014/main" id="{D8076A5C-6046-604B-B38D-8147B1AD4C32}"/>
              </a:ext>
            </a:extLst>
          </p:cNvPr>
          <p:cNvGrpSpPr>
            <a:grpSpLocks/>
          </p:cNvGrpSpPr>
          <p:nvPr/>
        </p:nvGrpSpPr>
        <p:grpSpPr bwMode="auto">
          <a:xfrm>
            <a:off x="1077913" y="0"/>
            <a:ext cx="4127500" cy="1606550"/>
            <a:chOff x="679" y="0"/>
            <a:chExt cx="2600" cy="1012"/>
          </a:xfrm>
        </p:grpSpPr>
        <p:grpSp>
          <p:nvGrpSpPr>
            <p:cNvPr id="6" name="Group 35">
              <a:extLst>
                <a:ext uri="{FF2B5EF4-FFF2-40B4-BE49-F238E27FC236}">
                  <a16:creationId xmlns:a16="http://schemas.microsoft.com/office/drawing/2014/main" id="{38746534-AB4A-F445-84B8-6B1F0C026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9" y="410"/>
              <a:ext cx="2600" cy="602"/>
              <a:chOff x="679" y="410"/>
              <a:chExt cx="2600" cy="602"/>
            </a:xfrm>
          </p:grpSpPr>
          <p:sp>
            <p:nvSpPr>
              <p:cNvPr id="77860" name="Rectangle 36">
                <a:extLst>
                  <a:ext uri="{FF2B5EF4-FFF2-40B4-BE49-F238E27FC236}">
                    <a16:creationId xmlns:a16="http://schemas.microsoft.com/office/drawing/2014/main" id="{047E06E7-50B0-DA48-9534-CE3A7C102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3" y="418"/>
                <a:ext cx="483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4</a:t>
                </a:r>
                <a:r>
                  <a:rPr lang="ko-KR" altLang="en-US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인물</a:t>
                </a:r>
                <a:endParaRPr lang="en-US" altLang="ko-KR" sz="3600" b="0">
                  <a:solidFill>
                    <a:srgbClr val="EEFF4B"/>
                  </a:solidFill>
                  <a:latin typeface="Times" charset="0"/>
                  <a:ea typeface="굴림" charset="0"/>
                </a:endParaRPr>
              </a:p>
            </p:txBody>
          </p:sp>
          <p:sp>
            <p:nvSpPr>
              <p:cNvPr id="77861" name="Rectangle 37">
                <a:extLst>
                  <a:ext uri="{FF2B5EF4-FFF2-40B4-BE49-F238E27FC236}">
                    <a16:creationId xmlns:a16="http://schemas.microsoft.com/office/drawing/2014/main" id="{31E39718-3B5C-A84E-80EB-B73108F59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1" y="410"/>
                <a:ext cx="614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  3</a:t>
                </a:r>
                <a:r>
                  <a:rPr lang="ko-KR" altLang="en-US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시대</a:t>
                </a:r>
                <a:endParaRPr lang="en-US" altLang="ko-KR" sz="3600" b="0">
                  <a:solidFill>
                    <a:srgbClr val="EEFF4B"/>
                  </a:solidFill>
                  <a:latin typeface="Times" charset="0"/>
                  <a:ea typeface="굴림" charset="0"/>
                </a:endParaRPr>
              </a:p>
            </p:txBody>
          </p:sp>
          <p:grpSp>
            <p:nvGrpSpPr>
              <p:cNvPr id="77865" name="Group 38">
                <a:extLst>
                  <a:ext uri="{FF2B5EF4-FFF2-40B4-BE49-F238E27FC236}">
                    <a16:creationId xmlns:a16="http://schemas.microsoft.com/office/drawing/2014/main" id="{0B4DF7FE-E643-3F48-A101-329B461D44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9" y="666"/>
                <a:ext cx="2600" cy="346"/>
                <a:chOff x="671" y="778"/>
                <a:chExt cx="2600" cy="346"/>
              </a:xfrm>
            </p:grpSpPr>
            <p:sp>
              <p:nvSpPr>
                <p:cNvPr id="77863" name="Rectangle 39">
                  <a:extLst>
                    <a:ext uri="{FF2B5EF4-FFF2-40B4-BE49-F238E27FC236}">
                      <a16:creationId xmlns:a16="http://schemas.microsoft.com/office/drawing/2014/main" id="{6BEAF3AF-2A1A-7D45-AA74-F92251BD3D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1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창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7864" name="Rectangle 40">
                  <a:extLst>
                    <a:ext uri="{FF2B5EF4-FFF2-40B4-BE49-F238E27FC236}">
                      <a16:creationId xmlns:a16="http://schemas.microsoft.com/office/drawing/2014/main" id="{96390245-CE11-D845-8EAC-600FD55497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9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아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" name="Rectangle 41">
                  <a:extLst>
                    <a:ext uri="{FF2B5EF4-FFF2-40B4-BE49-F238E27FC236}">
                      <a16:creationId xmlns:a16="http://schemas.microsoft.com/office/drawing/2014/main" id="{13521141-B708-874A-AF8E-CD7AD2565C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7" y="778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요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7866" name="Rectangle 42">
                  <a:extLst>
                    <a:ext uri="{FF2B5EF4-FFF2-40B4-BE49-F238E27FC236}">
                      <a16:creationId xmlns:a16="http://schemas.microsoft.com/office/drawing/2014/main" id="{B511201C-B558-004C-8A0D-9515C2A05E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3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모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7867" name="Rectangle 43">
                  <a:extLst>
                    <a:ext uri="{FF2B5EF4-FFF2-40B4-BE49-F238E27FC236}">
                      <a16:creationId xmlns:a16="http://schemas.microsoft.com/office/drawing/2014/main" id="{6996DBBC-5788-FB4E-AA21-4C4EB33D83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9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여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7868" name="Rectangle 44">
                  <a:extLst>
                    <a:ext uri="{FF2B5EF4-FFF2-40B4-BE49-F238E27FC236}">
                      <a16:creationId xmlns:a16="http://schemas.microsoft.com/office/drawing/2014/main" id="{EA81EC2B-70F3-3D43-81FE-FB3063F84D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5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사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7869" name="Rectangle 45">
                  <a:extLst>
                    <a:ext uri="{FF2B5EF4-FFF2-40B4-BE49-F238E27FC236}">
                      <a16:creationId xmlns:a16="http://schemas.microsoft.com/office/drawing/2014/main" id="{32006C28-6625-7D46-BA01-97DD08B914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9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왕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7870" name="Rectangle 46">
                  <a:extLst>
                    <a:ext uri="{FF2B5EF4-FFF2-40B4-BE49-F238E27FC236}">
                      <a16:creationId xmlns:a16="http://schemas.microsoft.com/office/drawing/2014/main" id="{597E3BD3-A69C-D745-B0A5-63530A027F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7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포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7871" name="Rectangle 47">
                  <a:extLst>
                    <a:ext uri="{FF2B5EF4-FFF2-40B4-BE49-F238E27FC236}">
                      <a16:creationId xmlns:a16="http://schemas.microsoft.com/office/drawing/2014/main" id="{51C0460B-B37C-7048-949F-C40D74898C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778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중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7872" name="Rectangle 48">
                  <a:extLst>
                    <a:ext uri="{FF2B5EF4-FFF2-40B4-BE49-F238E27FC236}">
                      <a16:creationId xmlns:a16="http://schemas.microsoft.com/office/drawing/2014/main" id="{2D188E39-9F0C-D145-97B2-A6DE117255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1" y="778"/>
                  <a:ext cx="0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endParaRPr lang="en-US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</p:grpSp>
          <p:sp>
            <p:nvSpPr>
              <p:cNvPr id="77873" name="Rectangle 49">
                <a:extLst>
                  <a:ext uri="{FF2B5EF4-FFF2-40B4-BE49-F238E27FC236}">
                    <a16:creationId xmlns:a16="http://schemas.microsoft.com/office/drawing/2014/main" id="{C09EFEF1-9B57-4742-AFB3-0FD50B6308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" y="656"/>
                <a:ext cx="1072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77874" name="Rectangle 50">
                <a:extLst>
                  <a:ext uri="{FF2B5EF4-FFF2-40B4-BE49-F238E27FC236}">
                    <a16:creationId xmlns:a16="http://schemas.microsoft.com/office/drawing/2014/main" id="{34680E79-522E-2C4D-820A-561CE3F4E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7" y="658"/>
                <a:ext cx="776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grpSp>
          <p:nvGrpSpPr>
            <p:cNvPr id="77858" name="Group 51">
              <a:extLst>
                <a:ext uri="{FF2B5EF4-FFF2-40B4-BE49-F238E27FC236}">
                  <a16:creationId xmlns:a16="http://schemas.microsoft.com/office/drawing/2014/main" id="{D9989F8C-EE5E-7F4E-B8A7-AB3498A177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4" y="0"/>
              <a:ext cx="455" cy="458"/>
              <a:chOff x="1814" y="109"/>
              <a:chExt cx="455" cy="458"/>
            </a:xfrm>
          </p:grpSpPr>
          <p:sp>
            <p:nvSpPr>
              <p:cNvPr id="77876" name="Text Box 52">
                <a:extLst>
                  <a:ext uri="{FF2B5EF4-FFF2-40B4-BE49-F238E27FC236}">
                    <a16:creationId xmlns:a16="http://schemas.microsoft.com/office/drawing/2014/main" id="{8F9A1B00-7612-454E-B2A3-E058D04ACB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45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ko-KR" sz="40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7</a:t>
                </a:r>
              </a:p>
            </p:txBody>
          </p:sp>
          <p:sp>
            <p:nvSpPr>
              <p:cNvPr id="77877" name="Line 53">
                <a:extLst>
                  <a:ext uri="{FF2B5EF4-FFF2-40B4-BE49-F238E27FC236}">
                    <a16:creationId xmlns:a16="http://schemas.microsoft.com/office/drawing/2014/main" id="{A4B28672-FBC0-134B-87E9-FCFFA39EFA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77878" name="Line 54">
              <a:extLst>
                <a:ext uri="{FF2B5EF4-FFF2-40B4-BE49-F238E27FC236}">
                  <a16:creationId xmlns:a16="http://schemas.microsoft.com/office/drawing/2014/main" id="{33204874-BBD2-0244-9E7E-9B9A5EA0FA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91" y="327"/>
              <a:ext cx="308" cy="223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7879" name="Line 55">
              <a:extLst>
                <a:ext uri="{FF2B5EF4-FFF2-40B4-BE49-F238E27FC236}">
                  <a16:creationId xmlns:a16="http://schemas.microsoft.com/office/drawing/2014/main" id="{BABB1085-E209-6948-A8EC-44674F538E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2" y="336"/>
              <a:ext cx="233" cy="190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77880" name="Text Box 56">
            <a:extLst>
              <a:ext uri="{FF2B5EF4-FFF2-40B4-BE49-F238E27FC236}">
                <a16:creationId xmlns:a16="http://schemas.microsoft.com/office/drawing/2014/main" id="{C0D7847A-B10B-9946-9AA3-156AD4937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grpSp>
        <p:nvGrpSpPr>
          <p:cNvPr id="77851" name="Group 57">
            <a:extLst>
              <a:ext uri="{FF2B5EF4-FFF2-40B4-BE49-F238E27FC236}">
                <a16:creationId xmlns:a16="http://schemas.microsoft.com/office/drawing/2014/main" id="{ABE1E084-FABE-5B40-A93C-86057D527D04}"/>
              </a:ext>
            </a:extLst>
          </p:cNvPr>
          <p:cNvGrpSpPr>
            <a:grpSpLocks/>
          </p:cNvGrpSpPr>
          <p:nvPr/>
        </p:nvGrpSpPr>
        <p:grpSpPr bwMode="auto">
          <a:xfrm>
            <a:off x="6461125" y="74613"/>
            <a:ext cx="182563" cy="2185987"/>
            <a:chOff x="4321" y="-4248"/>
            <a:chExt cx="158" cy="7302"/>
          </a:xfrm>
        </p:grpSpPr>
        <p:sp>
          <p:nvSpPr>
            <p:cNvPr id="77882" name="Rectangle 58">
              <a:extLst>
                <a:ext uri="{FF2B5EF4-FFF2-40B4-BE49-F238E27FC236}">
                  <a16:creationId xmlns:a16="http://schemas.microsoft.com/office/drawing/2014/main" id="{6F4A7C03-246B-6B49-8A42-807FBAB495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823" y="-1750"/>
              <a:ext cx="5154" cy="1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그리스도의</a:t>
              </a:r>
              <a:r>
                <a:rPr lang="en-US" altLang="ko-KR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지상</a:t>
              </a:r>
              <a:r>
                <a:rPr lang="en-US" altLang="ko-KR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통치</a:t>
              </a:r>
              <a:endParaRPr lang="en-US" altLang="ko-KR" sz="1200">
                <a:solidFill>
                  <a:srgbClr val="FFFFFF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77883" name="Rectangle 59">
              <a:extLst>
                <a:ext uri="{FF2B5EF4-FFF2-40B4-BE49-F238E27FC236}">
                  <a16:creationId xmlns:a16="http://schemas.microsoft.com/office/drawing/2014/main" id="{12ED35FB-DD53-8047-99BA-89AAFEF27A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377" y="1991"/>
              <a:ext cx="2126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FFFF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77884" name="Rectangle 60">
            <a:extLst>
              <a:ext uri="{FF2B5EF4-FFF2-40B4-BE49-F238E27FC236}">
                <a16:creationId xmlns:a16="http://schemas.microsoft.com/office/drawing/2014/main" id="{D3C3C967-29FF-984F-B17F-9D2C2FCDD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  <p:sp>
        <p:nvSpPr>
          <p:cNvPr id="77885" name="Text Box 61">
            <a:extLst>
              <a:ext uri="{FF2B5EF4-FFF2-40B4-BE49-F238E27FC236}">
                <a16:creationId xmlns:a16="http://schemas.microsoft.com/office/drawing/2014/main" id="{FDA7ED1E-3A58-C744-8678-F23CD90B7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77886" name="Rectangle 62">
            <a:extLst>
              <a:ext uri="{FF2B5EF4-FFF2-40B4-BE49-F238E27FC236}">
                <a16:creationId xmlns:a16="http://schemas.microsoft.com/office/drawing/2014/main" id="{AE9DA145-8A08-A642-8044-31201FA3C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7.2.03f.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5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3DAD3937-D0C1-D241-AA84-2DD368737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80538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EEFF4B"/>
              </a:solidFill>
              <a:latin typeface="" charset="0"/>
              <a:ea typeface="굴림" charset="0"/>
            </a:endParaRP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D2033FBB-8025-784D-A125-4798F07E6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DA85F6F0-C721-2144-A9BC-83B301597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8853" name="Rectangle 5" descr="Light vertical">
            <a:extLst>
              <a:ext uri="{FF2B5EF4-FFF2-40B4-BE49-F238E27FC236}">
                <a16:creationId xmlns:a16="http://schemas.microsoft.com/office/drawing/2014/main" id="{6375F084-A5ED-304E-BFA5-95761E3FF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8854" name="Rectangle 6" descr="Light vertical">
            <a:extLst>
              <a:ext uri="{FF2B5EF4-FFF2-40B4-BE49-F238E27FC236}">
                <a16:creationId xmlns:a16="http://schemas.microsoft.com/office/drawing/2014/main" id="{EFF1398C-1F36-2445-AD6B-3652999B4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8855" name="Rectangle 7">
            <a:extLst>
              <a:ext uri="{FF2B5EF4-FFF2-40B4-BE49-F238E27FC236}">
                <a16:creationId xmlns:a16="http://schemas.microsoft.com/office/drawing/2014/main" id="{8446858A-7680-AB42-BE53-E50023B78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8856" name="Rectangle 8">
            <a:extLst>
              <a:ext uri="{FF2B5EF4-FFF2-40B4-BE49-F238E27FC236}">
                <a16:creationId xmlns:a16="http://schemas.microsoft.com/office/drawing/2014/main" id="{61511301-D163-2343-A373-77532B629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solidFill>
            <a:srgbClr val="EE0B1B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8857" name="Rectangle 9">
            <a:extLst>
              <a:ext uri="{FF2B5EF4-FFF2-40B4-BE49-F238E27FC236}">
                <a16:creationId xmlns:a16="http://schemas.microsoft.com/office/drawing/2014/main" id="{B2DD763F-DF06-CB4D-A866-1AA94971A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8858" name="Rectangle 10">
            <a:extLst>
              <a:ext uri="{FF2B5EF4-FFF2-40B4-BE49-F238E27FC236}">
                <a16:creationId xmlns:a16="http://schemas.microsoft.com/office/drawing/2014/main" id="{28939B37-E359-1141-AE83-C866B629D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8859" name="Rectangle 11">
            <a:extLst>
              <a:ext uri="{FF2B5EF4-FFF2-40B4-BE49-F238E27FC236}">
                <a16:creationId xmlns:a16="http://schemas.microsoft.com/office/drawing/2014/main" id="{22C9FE82-0D1D-1543-89F0-34856E578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13" y="2009775"/>
            <a:ext cx="6731000" cy="4699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8860" name="Rectangle 12">
            <a:extLst>
              <a:ext uri="{FF2B5EF4-FFF2-40B4-BE49-F238E27FC236}">
                <a16:creationId xmlns:a16="http://schemas.microsoft.com/office/drawing/2014/main" id="{F8035EA1-D364-0A42-B428-541EFB78B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2073275"/>
            <a:ext cx="2471737" cy="3651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ko-KR" altLang="en-US" sz="2400">
                <a:solidFill>
                  <a:srgbClr val="EEFF4B"/>
                </a:solidFill>
                <a:latin typeface="" charset="0"/>
                <a:ea typeface="굴림" charset="0"/>
              </a:rPr>
              <a:t>아브라함과의</a:t>
            </a:r>
            <a:r>
              <a:rPr lang="en-US" altLang="ko-KR" sz="2400">
                <a:solidFill>
                  <a:srgbClr val="EEFF4B"/>
                </a:solidFill>
                <a:latin typeface="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EEFF4B"/>
                </a:solidFill>
                <a:latin typeface="" charset="0"/>
                <a:ea typeface="굴림" charset="0"/>
              </a:rPr>
              <a:t>언약</a:t>
            </a:r>
            <a:endParaRPr lang="en-US" altLang="ko-KR" sz="3600" b="0">
              <a:solidFill>
                <a:srgbClr val="EEFF4B"/>
              </a:solidFill>
              <a:latin typeface="Times" charset="0"/>
              <a:ea typeface="굴림" charset="0"/>
            </a:endParaRPr>
          </a:p>
        </p:txBody>
      </p:sp>
      <p:grpSp>
        <p:nvGrpSpPr>
          <p:cNvPr id="78861" name="Group 13">
            <a:extLst>
              <a:ext uri="{FF2B5EF4-FFF2-40B4-BE49-F238E27FC236}">
                <a16:creationId xmlns:a16="http://schemas.microsoft.com/office/drawing/2014/main" id="{BE7A1907-F8CF-1147-A111-F9BC856FB966}"/>
              </a:ext>
            </a:extLst>
          </p:cNvPr>
          <p:cNvGrpSpPr>
            <a:grpSpLocks/>
          </p:cNvGrpSpPr>
          <p:nvPr/>
        </p:nvGrpSpPr>
        <p:grpSpPr bwMode="auto">
          <a:xfrm>
            <a:off x="2373313" y="2924175"/>
            <a:ext cx="5689600" cy="469900"/>
            <a:chOff x="1495" y="1842"/>
            <a:chExt cx="3584" cy="296"/>
          </a:xfrm>
        </p:grpSpPr>
        <p:sp>
          <p:nvSpPr>
            <p:cNvPr id="78862" name="Rectangle 14">
              <a:extLst>
                <a:ext uri="{FF2B5EF4-FFF2-40B4-BE49-F238E27FC236}">
                  <a16:creationId xmlns:a16="http://schemas.microsoft.com/office/drawing/2014/main" id="{0D04C360-38E2-6E48-8DED-B274114093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5" y="1842"/>
              <a:ext cx="3584" cy="2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8863" name="Rectangle 15">
              <a:extLst>
                <a:ext uri="{FF2B5EF4-FFF2-40B4-BE49-F238E27FC236}">
                  <a16:creationId xmlns:a16="http://schemas.microsoft.com/office/drawing/2014/main" id="{4D89C684-842A-BA4A-BFB0-BA8CF380D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3" y="1874"/>
              <a:ext cx="1234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EEFF4B"/>
                  </a:solidFill>
                  <a:latin typeface="" charset="0"/>
                  <a:ea typeface="굴림" charset="0"/>
                </a:rPr>
                <a:t>땅에</a:t>
              </a:r>
              <a:r>
                <a:rPr lang="en-US" altLang="ko-KR" sz="2400">
                  <a:solidFill>
                    <a:srgbClr val="EEFF4B"/>
                  </a:solidFill>
                  <a:latin typeface="" charset="0"/>
                  <a:ea typeface="굴림" charset="0"/>
                </a:rPr>
                <a:t> </a:t>
              </a:r>
              <a:r>
                <a:rPr lang="ko-KR" altLang="en-US" sz="2400">
                  <a:solidFill>
                    <a:srgbClr val="EEFF4B"/>
                  </a:solidFill>
                  <a:latin typeface="" charset="0"/>
                  <a:ea typeface="굴림" charset="0"/>
                </a:rPr>
                <a:t>대한</a:t>
              </a:r>
              <a:r>
                <a:rPr lang="en-US" altLang="ko-KR" sz="2400">
                  <a:solidFill>
                    <a:srgbClr val="EEFF4B"/>
                  </a:solidFill>
                  <a:latin typeface="" charset="0"/>
                  <a:ea typeface="굴림" charset="0"/>
                </a:rPr>
                <a:t> </a:t>
              </a:r>
              <a:r>
                <a:rPr lang="ko-KR" altLang="en-US" sz="2400">
                  <a:solidFill>
                    <a:srgbClr val="EEFF4B"/>
                  </a:solidFill>
                  <a:latin typeface="" charset="0"/>
                  <a:ea typeface="굴림" charset="0"/>
                </a:rPr>
                <a:t>언약</a:t>
              </a:r>
              <a:endParaRPr lang="en-US" altLang="ko-KR" sz="3600" b="0">
                <a:solidFill>
                  <a:srgbClr val="EEFF4B"/>
                </a:solidFill>
                <a:latin typeface="Times" charset="0"/>
                <a:ea typeface="굴림" charset="0"/>
              </a:endParaRPr>
            </a:p>
          </p:txBody>
        </p:sp>
      </p:grpSp>
      <p:sp>
        <p:nvSpPr>
          <p:cNvPr id="78864" name="Text Box 16">
            <a:extLst>
              <a:ext uri="{FF2B5EF4-FFF2-40B4-BE49-F238E27FC236}">
                <a16:creationId xmlns:a16="http://schemas.microsoft.com/office/drawing/2014/main" id="{D4FA95E2-1516-5144-9B5E-75A44EB9A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812800"/>
            <a:ext cx="685800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600" b="0">
                <a:solidFill>
                  <a:srgbClr val="D83104"/>
                </a:solidFill>
                <a:latin typeface="" charset="0"/>
                <a:ea typeface="굴림" charset="0"/>
              </a:rPr>
              <a:t>예</a:t>
            </a:r>
            <a:endParaRPr lang="en-US" altLang="ko-KR" sz="3600" b="0">
              <a:solidFill>
                <a:srgbClr val="D83104"/>
              </a:solidFill>
              <a:latin typeface="" charset="0"/>
              <a:ea typeface="굴림" charset="0"/>
            </a:endParaRPr>
          </a:p>
        </p:txBody>
      </p:sp>
      <p:sp>
        <p:nvSpPr>
          <p:cNvPr id="78865" name="Text Box 17">
            <a:extLst>
              <a:ext uri="{FF2B5EF4-FFF2-40B4-BE49-F238E27FC236}">
                <a16:creationId xmlns:a16="http://schemas.microsoft.com/office/drawing/2014/main" id="{0FF3B0E5-6E59-4B44-81CC-FA455E1B6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26100"/>
            <a:ext cx="84074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               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성경의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연대별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조직</a:t>
            </a:r>
            <a:endParaRPr lang="en-US" altLang="ko-KR" sz="2400">
              <a:solidFill>
                <a:srgbClr val="EEFF4B"/>
              </a:solidFill>
              <a:latin typeface="" charset="0"/>
              <a:ea typeface="굴림" charset="0"/>
            </a:endParaRPr>
          </a:p>
        </p:txBody>
      </p:sp>
      <p:sp>
        <p:nvSpPr>
          <p:cNvPr id="78866" name="Rectangle 18">
            <a:extLst>
              <a:ext uri="{FF2B5EF4-FFF2-40B4-BE49-F238E27FC236}">
                <a16:creationId xmlns:a16="http://schemas.microsoft.com/office/drawing/2014/main" id="{BD71AC2D-2C06-7E4C-B287-2D8D0C304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8867" name="Rectangle 19">
            <a:extLst>
              <a:ext uri="{FF2B5EF4-FFF2-40B4-BE49-F238E27FC236}">
                <a16:creationId xmlns:a16="http://schemas.microsoft.com/office/drawing/2014/main" id="{8257C7C7-6F6E-6646-A446-C5478E206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8868" name="Rectangle 20" descr="Light vertical">
            <a:extLst>
              <a:ext uri="{FF2B5EF4-FFF2-40B4-BE49-F238E27FC236}">
                <a16:creationId xmlns:a16="http://schemas.microsoft.com/office/drawing/2014/main" id="{E52AFFB8-20F8-A347-9EF5-00E029F0D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8869" name="Rectangle 21">
            <a:extLst>
              <a:ext uri="{FF2B5EF4-FFF2-40B4-BE49-F238E27FC236}">
                <a16:creationId xmlns:a16="http://schemas.microsoft.com/office/drawing/2014/main" id="{C08366A1-E880-C64E-A2C1-08DB33E03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8870" name="Oval 22">
            <a:extLst>
              <a:ext uri="{FF2B5EF4-FFF2-40B4-BE49-F238E27FC236}">
                <a16:creationId xmlns:a16="http://schemas.microsoft.com/office/drawing/2014/main" id="{5FF0BFAE-6758-3842-89A2-32C446F4C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9638" y="2219325"/>
            <a:ext cx="736600" cy="2027238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8871" name="Rectangle 23" descr="Light vertical">
            <a:extLst>
              <a:ext uri="{FF2B5EF4-FFF2-40B4-BE49-F238E27FC236}">
                <a16:creationId xmlns:a16="http://schemas.microsoft.com/office/drawing/2014/main" id="{9B12753F-2C8F-2849-A1D2-192602100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8872" name="Rectangle 24" descr="Light vertical">
            <a:extLst>
              <a:ext uri="{FF2B5EF4-FFF2-40B4-BE49-F238E27FC236}">
                <a16:creationId xmlns:a16="http://schemas.microsoft.com/office/drawing/2014/main" id="{2EB261DB-00F3-974A-973A-266E05BF6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8873" name="Rectangle 25" descr="Light vertical">
            <a:extLst>
              <a:ext uri="{FF2B5EF4-FFF2-40B4-BE49-F238E27FC236}">
                <a16:creationId xmlns:a16="http://schemas.microsoft.com/office/drawing/2014/main" id="{DD354A7F-1B84-1548-93FB-88D9F4C70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grpSp>
        <p:nvGrpSpPr>
          <p:cNvPr id="2" name="Group 26">
            <a:extLst>
              <a:ext uri="{FF2B5EF4-FFF2-40B4-BE49-F238E27FC236}">
                <a16:creationId xmlns:a16="http://schemas.microsoft.com/office/drawing/2014/main" id="{90E7C2A0-5533-AC49-AD33-124755AD22F2}"/>
              </a:ext>
            </a:extLst>
          </p:cNvPr>
          <p:cNvGrpSpPr>
            <a:grpSpLocks/>
          </p:cNvGrpSpPr>
          <p:nvPr/>
        </p:nvGrpSpPr>
        <p:grpSpPr bwMode="auto">
          <a:xfrm>
            <a:off x="6100763" y="1239838"/>
            <a:ext cx="182562" cy="938212"/>
            <a:chOff x="3491" y="713"/>
            <a:chExt cx="115" cy="591"/>
          </a:xfrm>
        </p:grpSpPr>
        <p:sp>
          <p:nvSpPr>
            <p:cNvPr id="3" name="Rectangle 27">
              <a:extLst>
                <a:ext uri="{FF2B5EF4-FFF2-40B4-BE49-F238E27FC236}">
                  <a16:creationId xmlns:a16="http://schemas.microsoft.com/office/drawing/2014/main" id="{1DDF38BD-21E9-2B48-AB12-F2A7C909F8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454" y="750"/>
              <a:ext cx="188" cy="1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200">
                  <a:solidFill>
                    <a:srgbClr val="35FFD0"/>
                  </a:solidFill>
                  <a:latin typeface="Comic Sans MS" charset="0"/>
                  <a:ea typeface="굴림" charset="0"/>
                </a:rPr>
                <a:t>재림</a:t>
              </a:r>
              <a:endParaRPr lang="en-US" altLang="ko-KR" sz="3600" b="0">
                <a:solidFill>
                  <a:srgbClr val="35FFD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78876" name="Rectangle 28">
              <a:extLst>
                <a:ext uri="{FF2B5EF4-FFF2-40B4-BE49-F238E27FC236}">
                  <a16:creationId xmlns:a16="http://schemas.microsoft.com/office/drawing/2014/main" id="{4DB83E1F-8B15-A44A-9DAD-2F869841C5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395" y="1104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35FFD0"/>
                </a:solidFill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4" name="Group 29">
            <a:extLst>
              <a:ext uri="{FF2B5EF4-FFF2-40B4-BE49-F238E27FC236}">
                <a16:creationId xmlns:a16="http://schemas.microsoft.com/office/drawing/2014/main" id="{4AEF478B-1035-7047-AD60-63529CB9F491}"/>
              </a:ext>
            </a:extLst>
          </p:cNvPr>
          <p:cNvGrpSpPr>
            <a:grpSpLocks/>
          </p:cNvGrpSpPr>
          <p:nvPr/>
        </p:nvGrpSpPr>
        <p:grpSpPr bwMode="auto">
          <a:xfrm>
            <a:off x="5518150" y="214313"/>
            <a:ext cx="190500" cy="2038350"/>
            <a:chOff x="4324" y="52"/>
            <a:chExt cx="120" cy="1284"/>
          </a:xfrm>
        </p:grpSpPr>
        <p:sp>
          <p:nvSpPr>
            <p:cNvPr id="78878" name="Rectangle 30">
              <a:extLst>
                <a:ext uri="{FF2B5EF4-FFF2-40B4-BE49-F238E27FC236}">
                  <a16:creationId xmlns:a16="http://schemas.microsoft.com/office/drawing/2014/main" id="{A5B88587-C2AE-AF45-88C8-87496E20EF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943" y="433"/>
              <a:ext cx="878" cy="1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어린양의</a:t>
              </a:r>
              <a:r>
                <a:rPr lang="en-US" altLang="ko-KR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혼인</a:t>
              </a:r>
              <a:r>
                <a:rPr lang="en-US" altLang="ko-KR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잔치</a:t>
              </a:r>
              <a:endParaRPr lang="en-US" altLang="ko-KR" sz="1200">
                <a:solidFill>
                  <a:srgbClr val="EEFF4B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78879" name="Rectangle 31">
              <a:extLst>
                <a:ext uri="{FF2B5EF4-FFF2-40B4-BE49-F238E27FC236}">
                  <a16:creationId xmlns:a16="http://schemas.microsoft.com/office/drawing/2014/main" id="{E7471174-E4F5-9241-B468-C3A3D1A6EF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243" y="1135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chemeClr val="tx1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78880" name="Rectangle 32">
            <a:extLst>
              <a:ext uri="{FF2B5EF4-FFF2-40B4-BE49-F238E27FC236}">
                <a16:creationId xmlns:a16="http://schemas.microsoft.com/office/drawing/2014/main" id="{77A4A5D6-E3E5-5543-9AA3-B4EA12B87B3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205663" y="1131888"/>
            <a:ext cx="714375" cy="3651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en-US" altLang="ko-KR" sz="1200">
                <a:solidFill>
                  <a:srgbClr val="EEFF4B"/>
                </a:solidFill>
              </a:rPr>
              <a:t>  </a:t>
            </a:r>
            <a:r>
              <a:rPr lang="ko-KR" altLang="en-US" sz="1200">
                <a:solidFill>
                  <a:srgbClr val="EEFF4B"/>
                </a:solidFill>
              </a:rPr>
              <a:t>새</a:t>
            </a:r>
            <a:r>
              <a:rPr lang="en-US" altLang="ko-KR" sz="1200">
                <a:solidFill>
                  <a:srgbClr val="EEFF4B"/>
                </a:solidFill>
              </a:rPr>
              <a:t> </a:t>
            </a:r>
            <a:r>
              <a:rPr lang="ko-KR" altLang="en-US" sz="1200">
                <a:solidFill>
                  <a:srgbClr val="EEFF4B"/>
                </a:solidFill>
              </a:rPr>
              <a:t>하늘</a:t>
            </a:r>
            <a:r>
              <a:rPr lang="en-US" altLang="ko-KR" sz="1200">
                <a:solidFill>
                  <a:srgbClr val="EEFF4B"/>
                </a:solidFill>
              </a:rPr>
              <a:t>,</a:t>
            </a:r>
          </a:p>
          <a:p>
            <a:r>
              <a:rPr lang="en-US" altLang="ko-KR" sz="1200">
                <a:solidFill>
                  <a:srgbClr val="EEFF4B"/>
                </a:solidFill>
              </a:rPr>
              <a:t>  </a:t>
            </a:r>
            <a:r>
              <a:rPr lang="ko-KR" altLang="en-US" sz="1200">
                <a:solidFill>
                  <a:srgbClr val="EEFF4B"/>
                </a:solidFill>
              </a:rPr>
              <a:t>새</a:t>
            </a:r>
            <a:r>
              <a:rPr lang="en-US" altLang="ko-KR" sz="1200">
                <a:solidFill>
                  <a:srgbClr val="EEFF4B"/>
                </a:solidFill>
              </a:rPr>
              <a:t> </a:t>
            </a:r>
            <a:r>
              <a:rPr lang="ko-KR" altLang="en-US" sz="1200">
                <a:solidFill>
                  <a:srgbClr val="EEFF4B"/>
                </a:solidFill>
              </a:rPr>
              <a:t>땅</a:t>
            </a:r>
            <a:endParaRPr lang="en-US" altLang="ko-KR" sz="3600" b="0">
              <a:solidFill>
                <a:srgbClr val="EEFF4B"/>
              </a:solidFill>
            </a:endParaRPr>
          </a:p>
        </p:txBody>
      </p:sp>
      <p:grpSp>
        <p:nvGrpSpPr>
          <p:cNvPr id="78874" name="Group 33">
            <a:extLst>
              <a:ext uri="{FF2B5EF4-FFF2-40B4-BE49-F238E27FC236}">
                <a16:creationId xmlns:a16="http://schemas.microsoft.com/office/drawing/2014/main" id="{589884CE-4F2D-8844-82C1-B32CF4B7F5F0}"/>
              </a:ext>
            </a:extLst>
          </p:cNvPr>
          <p:cNvGrpSpPr>
            <a:grpSpLocks/>
          </p:cNvGrpSpPr>
          <p:nvPr/>
        </p:nvGrpSpPr>
        <p:grpSpPr bwMode="auto">
          <a:xfrm>
            <a:off x="6902450" y="714375"/>
            <a:ext cx="182563" cy="1458913"/>
            <a:chOff x="4319" y="-1820"/>
            <a:chExt cx="158" cy="4874"/>
          </a:xfrm>
        </p:grpSpPr>
        <p:sp>
          <p:nvSpPr>
            <p:cNvPr id="78882" name="Rectangle 34">
              <a:extLst>
                <a:ext uri="{FF2B5EF4-FFF2-40B4-BE49-F238E27FC236}">
                  <a16:creationId xmlns:a16="http://schemas.microsoft.com/office/drawing/2014/main" id="{669326BF-5DE4-AB46-9A67-38CDA357EF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40" y="-541"/>
              <a:ext cx="2715" cy="1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200">
                  <a:solidFill>
                    <a:srgbClr val="FA4E19"/>
                  </a:solidFill>
                  <a:latin typeface="Comic Sans MS" charset="0"/>
                  <a:ea typeface="굴림" charset="0"/>
                </a:rPr>
                <a:t>백보좌</a:t>
              </a:r>
              <a:r>
                <a:rPr lang="en-US" altLang="ko-KR" sz="1200">
                  <a:solidFill>
                    <a:srgbClr val="FA4E19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A4E19"/>
                  </a:solidFill>
                  <a:latin typeface="Comic Sans MS" charset="0"/>
                  <a:ea typeface="굴림" charset="0"/>
                </a:rPr>
                <a:t>심판</a:t>
              </a:r>
              <a:endParaRPr lang="en-US" altLang="ko-KR" sz="1200">
                <a:solidFill>
                  <a:srgbClr val="FA4E19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5" name="Rectangle 35">
              <a:extLst>
                <a:ext uri="{FF2B5EF4-FFF2-40B4-BE49-F238E27FC236}">
                  <a16:creationId xmlns:a16="http://schemas.microsoft.com/office/drawing/2014/main" id="{BDD51C0D-A832-9241-8AC8-943B423271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377" y="1991"/>
              <a:ext cx="2127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A4E19"/>
                </a:solidFill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78875" name="Group 36">
            <a:extLst>
              <a:ext uri="{FF2B5EF4-FFF2-40B4-BE49-F238E27FC236}">
                <a16:creationId xmlns:a16="http://schemas.microsoft.com/office/drawing/2014/main" id="{8074E77C-007E-F44A-9352-09897FFFA39C}"/>
              </a:ext>
            </a:extLst>
          </p:cNvPr>
          <p:cNvGrpSpPr>
            <a:grpSpLocks/>
          </p:cNvGrpSpPr>
          <p:nvPr/>
        </p:nvGrpSpPr>
        <p:grpSpPr bwMode="auto">
          <a:xfrm>
            <a:off x="1077913" y="0"/>
            <a:ext cx="4127500" cy="1606550"/>
            <a:chOff x="679" y="0"/>
            <a:chExt cx="2600" cy="1012"/>
          </a:xfrm>
        </p:grpSpPr>
        <p:grpSp>
          <p:nvGrpSpPr>
            <p:cNvPr id="78883" name="Group 37">
              <a:extLst>
                <a:ext uri="{FF2B5EF4-FFF2-40B4-BE49-F238E27FC236}">
                  <a16:creationId xmlns:a16="http://schemas.microsoft.com/office/drawing/2014/main" id="{47405D71-0488-644A-9DB9-E054D83D16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9" y="410"/>
              <a:ext cx="2600" cy="602"/>
              <a:chOff x="679" y="410"/>
              <a:chExt cx="2600" cy="602"/>
            </a:xfrm>
          </p:grpSpPr>
          <p:sp>
            <p:nvSpPr>
              <p:cNvPr id="78886" name="Rectangle 38">
                <a:extLst>
                  <a:ext uri="{FF2B5EF4-FFF2-40B4-BE49-F238E27FC236}">
                    <a16:creationId xmlns:a16="http://schemas.microsoft.com/office/drawing/2014/main" id="{06F3CF24-6D36-4A48-B108-5F4A29D34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3" y="418"/>
                <a:ext cx="483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4</a:t>
                </a:r>
                <a:r>
                  <a:rPr lang="ko-KR" altLang="en-US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인물</a:t>
                </a:r>
                <a:endParaRPr lang="en-US" altLang="ko-KR" sz="3600" b="0">
                  <a:solidFill>
                    <a:srgbClr val="EEFF4B"/>
                  </a:solidFill>
                  <a:latin typeface="Times" charset="0"/>
                  <a:ea typeface="굴림" charset="0"/>
                </a:endParaRPr>
              </a:p>
            </p:txBody>
          </p:sp>
          <p:sp>
            <p:nvSpPr>
              <p:cNvPr id="78887" name="Rectangle 39">
                <a:extLst>
                  <a:ext uri="{FF2B5EF4-FFF2-40B4-BE49-F238E27FC236}">
                    <a16:creationId xmlns:a16="http://schemas.microsoft.com/office/drawing/2014/main" id="{981690D2-4F7C-9E43-8D2E-186872F4C3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1" y="410"/>
                <a:ext cx="614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  3</a:t>
                </a:r>
                <a:r>
                  <a:rPr lang="ko-KR" altLang="en-US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시대</a:t>
                </a:r>
                <a:endParaRPr lang="en-US" altLang="ko-KR" sz="3600" b="0">
                  <a:solidFill>
                    <a:srgbClr val="EEFF4B"/>
                  </a:solidFill>
                  <a:latin typeface="Times" charset="0"/>
                  <a:ea typeface="굴림" charset="0"/>
                </a:endParaRPr>
              </a:p>
            </p:txBody>
          </p:sp>
          <p:grpSp>
            <p:nvGrpSpPr>
              <p:cNvPr id="78891" name="Group 40">
                <a:extLst>
                  <a:ext uri="{FF2B5EF4-FFF2-40B4-BE49-F238E27FC236}">
                    <a16:creationId xmlns:a16="http://schemas.microsoft.com/office/drawing/2014/main" id="{31A066B9-2154-BC4B-9A8E-426B8A817B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9" y="666"/>
                <a:ext cx="2600" cy="346"/>
                <a:chOff x="671" y="778"/>
                <a:chExt cx="2600" cy="346"/>
              </a:xfrm>
            </p:grpSpPr>
            <p:sp>
              <p:nvSpPr>
                <p:cNvPr id="78889" name="Rectangle 41">
                  <a:extLst>
                    <a:ext uri="{FF2B5EF4-FFF2-40B4-BE49-F238E27FC236}">
                      <a16:creationId xmlns:a16="http://schemas.microsoft.com/office/drawing/2014/main" id="{270D0355-B633-FB4C-A0FA-7B4BBA633C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1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창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8890" name="Rectangle 42">
                  <a:extLst>
                    <a:ext uri="{FF2B5EF4-FFF2-40B4-BE49-F238E27FC236}">
                      <a16:creationId xmlns:a16="http://schemas.microsoft.com/office/drawing/2014/main" id="{37D72F63-5874-0246-AE16-E52AFD5FC4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9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아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6" name="Rectangle 43">
                  <a:extLst>
                    <a:ext uri="{FF2B5EF4-FFF2-40B4-BE49-F238E27FC236}">
                      <a16:creationId xmlns:a16="http://schemas.microsoft.com/office/drawing/2014/main" id="{ABF58678-4809-714F-8343-7E6EB14123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7" y="778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요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8892" name="Rectangle 44">
                  <a:extLst>
                    <a:ext uri="{FF2B5EF4-FFF2-40B4-BE49-F238E27FC236}">
                      <a16:creationId xmlns:a16="http://schemas.microsoft.com/office/drawing/2014/main" id="{D72544EB-C796-E146-8304-9B3148EB43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3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모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8893" name="Rectangle 45">
                  <a:extLst>
                    <a:ext uri="{FF2B5EF4-FFF2-40B4-BE49-F238E27FC236}">
                      <a16:creationId xmlns:a16="http://schemas.microsoft.com/office/drawing/2014/main" id="{BBF5400E-79CE-B849-9FDB-79687005FD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9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여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8894" name="Rectangle 46">
                  <a:extLst>
                    <a:ext uri="{FF2B5EF4-FFF2-40B4-BE49-F238E27FC236}">
                      <a16:creationId xmlns:a16="http://schemas.microsoft.com/office/drawing/2014/main" id="{DC680435-FB98-B84E-80EF-191D1D3113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5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사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8895" name="Rectangle 47">
                  <a:extLst>
                    <a:ext uri="{FF2B5EF4-FFF2-40B4-BE49-F238E27FC236}">
                      <a16:creationId xmlns:a16="http://schemas.microsoft.com/office/drawing/2014/main" id="{D7E4C89F-B978-654F-AEE6-65FF47134D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9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왕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8896" name="Rectangle 48">
                  <a:extLst>
                    <a:ext uri="{FF2B5EF4-FFF2-40B4-BE49-F238E27FC236}">
                      <a16:creationId xmlns:a16="http://schemas.microsoft.com/office/drawing/2014/main" id="{3D205459-52EC-0E45-87AE-26B0F1C5CB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7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포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8897" name="Rectangle 49">
                  <a:extLst>
                    <a:ext uri="{FF2B5EF4-FFF2-40B4-BE49-F238E27FC236}">
                      <a16:creationId xmlns:a16="http://schemas.microsoft.com/office/drawing/2014/main" id="{7BC0652A-028B-3F40-AF5C-FAF4678955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778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중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8898" name="Rectangle 50">
                  <a:extLst>
                    <a:ext uri="{FF2B5EF4-FFF2-40B4-BE49-F238E27FC236}">
                      <a16:creationId xmlns:a16="http://schemas.microsoft.com/office/drawing/2014/main" id="{2F643D8D-2EB6-8941-8C2F-0E9C507336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1" y="778"/>
                  <a:ext cx="0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endParaRPr lang="en-US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</p:grpSp>
          <p:sp>
            <p:nvSpPr>
              <p:cNvPr id="78899" name="Rectangle 51">
                <a:extLst>
                  <a:ext uri="{FF2B5EF4-FFF2-40B4-BE49-F238E27FC236}">
                    <a16:creationId xmlns:a16="http://schemas.microsoft.com/office/drawing/2014/main" id="{0665B711-E92C-8B40-BBA7-A16E40186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" y="656"/>
                <a:ext cx="1072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78900" name="Rectangle 52">
                <a:extLst>
                  <a:ext uri="{FF2B5EF4-FFF2-40B4-BE49-F238E27FC236}">
                    <a16:creationId xmlns:a16="http://schemas.microsoft.com/office/drawing/2014/main" id="{7EA56EA6-0B5D-9A4C-A2D0-82173C123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7" y="658"/>
                <a:ext cx="776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grpSp>
          <p:nvGrpSpPr>
            <p:cNvPr id="78884" name="Group 53">
              <a:extLst>
                <a:ext uri="{FF2B5EF4-FFF2-40B4-BE49-F238E27FC236}">
                  <a16:creationId xmlns:a16="http://schemas.microsoft.com/office/drawing/2014/main" id="{CB269BE7-9964-224D-A0E7-1408F379FE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4" y="0"/>
              <a:ext cx="455" cy="458"/>
              <a:chOff x="1814" y="109"/>
              <a:chExt cx="455" cy="458"/>
            </a:xfrm>
          </p:grpSpPr>
          <p:sp>
            <p:nvSpPr>
              <p:cNvPr id="78902" name="Text Box 54">
                <a:extLst>
                  <a:ext uri="{FF2B5EF4-FFF2-40B4-BE49-F238E27FC236}">
                    <a16:creationId xmlns:a16="http://schemas.microsoft.com/office/drawing/2014/main" id="{FED62EC1-55B5-414F-A8D3-8D8D486074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45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ko-KR" sz="40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7</a:t>
                </a:r>
              </a:p>
            </p:txBody>
          </p:sp>
          <p:sp>
            <p:nvSpPr>
              <p:cNvPr id="78903" name="Line 55">
                <a:extLst>
                  <a:ext uri="{FF2B5EF4-FFF2-40B4-BE49-F238E27FC236}">
                    <a16:creationId xmlns:a16="http://schemas.microsoft.com/office/drawing/2014/main" id="{8D414411-B5B5-FB47-9976-3E6E2FD58E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78904" name="Line 56">
              <a:extLst>
                <a:ext uri="{FF2B5EF4-FFF2-40B4-BE49-F238E27FC236}">
                  <a16:creationId xmlns:a16="http://schemas.microsoft.com/office/drawing/2014/main" id="{9381BB57-C110-0649-9A59-720B2C1BE5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91" y="327"/>
              <a:ext cx="308" cy="223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8905" name="Line 57">
              <a:extLst>
                <a:ext uri="{FF2B5EF4-FFF2-40B4-BE49-F238E27FC236}">
                  <a16:creationId xmlns:a16="http://schemas.microsoft.com/office/drawing/2014/main" id="{AC70FCC3-E636-6841-B3EB-DFAC1EA3CD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2" y="336"/>
              <a:ext cx="233" cy="190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78906" name="Text Box 58">
            <a:extLst>
              <a:ext uri="{FF2B5EF4-FFF2-40B4-BE49-F238E27FC236}">
                <a16:creationId xmlns:a16="http://schemas.microsoft.com/office/drawing/2014/main" id="{DE4DE39C-388D-844F-8C9E-4B12EC794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grpSp>
        <p:nvGrpSpPr>
          <p:cNvPr id="78877" name="Group 59">
            <a:extLst>
              <a:ext uri="{FF2B5EF4-FFF2-40B4-BE49-F238E27FC236}">
                <a16:creationId xmlns:a16="http://schemas.microsoft.com/office/drawing/2014/main" id="{0C936A3E-421F-064F-A07A-1649E353D399}"/>
              </a:ext>
            </a:extLst>
          </p:cNvPr>
          <p:cNvGrpSpPr>
            <a:grpSpLocks/>
          </p:cNvGrpSpPr>
          <p:nvPr/>
        </p:nvGrpSpPr>
        <p:grpSpPr bwMode="auto">
          <a:xfrm>
            <a:off x="6461125" y="74613"/>
            <a:ext cx="182563" cy="2185987"/>
            <a:chOff x="4321" y="-4248"/>
            <a:chExt cx="158" cy="7302"/>
          </a:xfrm>
        </p:grpSpPr>
        <p:sp>
          <p:nvSpPr>
            <p:cNvPr id="78908" name="Rectangle 60">
              <a:extLst>
                <a:ext uri="{FF2B5EF4-FFF2-40B4-BE49-F238E27FC236}">
                  <a16:creationId xmlns:a16="http://schemas.microsoft.com/office/drawing/2014/main" id="{366DB32A-D60D-8E45-99E3-AACB0EC88A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823" y="-1750"/>
              <a:ext cx="5154" cy="1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그리스도의</a:t>
              </a:r>
              <a:r>
                <a:rPr lang="en-US" altLang="ko-KR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지상</a:t>
              </a:r>
              <a:r>
                <a:rPr lang="en-US" altLang="ko-KR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통치</a:t>
              </a:r>
              <a:endParaRPr lang="en-US" altLang="ko-KR" sz="1200">
                <a:solidFill>
                  <a:srgbClr val="FFFFFF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78909" name="Rectangle 61">
              <a:extLst>
                <a:ext uri="{FF2B5EF4-FFF2-40B4-BE49-F238E27FC236}">
                  <a16:creationId xmlns:a16="http://schemas.microsoft.com/office/drawing/2014/main" id="{EB68F614-3EC9-6B48-A012-130C134429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377" y="1991"/>
              <a:ext cx="2126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FFFF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78910" name="Rectangle 62">
            <a:extLst>
              <a:ext uri="{FF2B5EF4-FFF2-40B4-BE49-F238E27FC236}">
                <a16:creationId xmlns:a16="http://schemas.microsoft.com/office/drawing/2014/main" id="{7B9385B8-4088-E541-B4A5-712920611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  <p:sp>
        <p:nvSpPr>
          <p:cNvPr id="78911" name="Text Box 63">
            <a:extLst>
              <a:ext uri="{FF2B5EF4-FFF2-40B4-BE49-F238E27FC236}">
                <a16:creationId xmlns:a16="http://schemas.microsoft.com/office/drawing/2014/main" id="{3792E140-5B7F-AD4C-AB21-5A6B889C3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78912" name="Rectangle 64">
            <a:extLst>
              <a:ext uri="{FF2B5EF4-FFF2-40B4-BE49-F238E27FC236}">
                <a16:creationId xmlns:a16="http://schemas.microsoft.com/office/drawing/2014/main" id="{0C029763-4D55-E14A-AFAD-FABEE95A6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7.2.03f.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7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594A89F4-E10B-754B-A0B2-569D8AD40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EEFF4B"/>
              </a:solidFill>
              <a:latin typeface="" charset="0"/>
              <a:ea typeface="굴림" charset="0"/>
            </a:endParaRPr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3B9D6849-6F73-9148-85A9-A8F96ED48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9876" name="Rectangle 4" descr="Light vertical">
            <a:extLst>
              <a:ext uri="{FF2B5EF4-FFF2-40B4-BE49-F238E27FC236}">
                <a16:creationId xmlns:a16="http://schemas.microsoft.com/office/drawing/2014/main" id="{D421BB4D-A018-0942-A034-2115139C4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9877" name="Rectangle 5" descr="Light vertical">
            <a:extLst>
              <a:ext uri="{FF2B5EF4-FFF2-40B4-BE49-F238E27FC236}">
                <a16:creationId xmlns:a16="http://schemas.microsoft.com/office/drawing/2014/main" id="{6B4C1B32-3682-8949-8C1C-64F5D3AE3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9878" name="Rectangle 6">
            <a:extLst>
              <a:ext uri="{FF2B5EF4-FFF2-40B4-BE49-F238E27FC236}">
                <a16:creationId xmlns:a16="http://schemas.microsoft.com/office/drawing/2014/main" id="{A9B83111-3058-6945-8D5B-F1BF9B76F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9879" name="Rectangle 7">
            <a:extLst>
              <a:ext uri="{FF2B5EF4-FFF2-40B4-BE49-F238E27FC236}">
                <a16:creationId xmlns:a16="http://schemas.microsoft.com/office/drawing/2014/main" id="{8966689E-ECFC-D342-94B3-E1BC0B2AD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solidFill>
            <a:srgbClr val="EE0B1B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9880" name="Rectangle 8">
            <a:extLst>
              <a:ext uri="{FF2B5EF4-FFF2-40B4-BE49-F238E27FC236}">
                <a16:creationId xmlns:a16="http://schemas.microsoft.com/office/drawing/2014/main" id="{FD3B5BA8-FB34-A04E-8568-16783518D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solidFill>
            <a:srgbClr val="EE0B1B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9881" name="Rectangle 9">
            <a:extLst>
              <a:ext uri="{FF2B5EF4-FFF2-40B4-BE49-F238E27FC236}">
                <a16:creationId xmlns:a16="http://schemas.microsoft.com/office/drawing/2014/main" id="{440777C8-2380-D245-9E3D-4F50EDB9C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9882" name="Rectangle 10">
            <a:extLst>
              <a:ext uri="{FF2B5EF4-FFF2-40B4-BE49-F238E27FC236}">
                <a16:creationId xmlns:a16="http://schemas.microsoft.com/office/drawing/2014/main" id="{5A30114F-8509-DF4A-9F28-B9D430DCA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9883" name="Rectangle 11">
            <a:extLst>
              <a:ext uri="{FF2B5EF4-FFF2-40B4-BE49-F238E27FC236}">
                <a16:creationId xmlns:a16="http://schemas.microsoft.com/office/drawing/2014/main" id="{D29BB43C-14F2-9A49-83B5-25CFA6DEA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13" y="2009775"/>
            <a:ext cx="6731000" cy="4699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9884" name="Rectangle 12">
            <a:extLst>
              <a:ext uri="{FF2B5EF4-FFF2-40B4-BE49-F238E27FC236}">
                <a16:creationId xmlns:a16="http://schemas.microsoft.com/office/drawing/2014/main" id="{C684F096-BFC5-6D4B-99D1-3CBF02556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2073275"/>
            <a:ext cx="2471737" cy="3651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ko-KR" altLang="en-US" sz="2400">
                <a:solidFill>
                  <a:srgbClr val="EEFF4B"/>
                </a:solidFill>
                <a:latin typeface="" charset="0"/>
                <a:ea typeface="굴림" charset="0"/>
              </a:rPr>
              <a:t>아브라함과의</a:t>
            </a:r>
            <a:r>
              <a:rPr lang="en-US" altLang="ko-KR" sz="2400">
                <a:solidFill>
                  <a:srgbClr val="EEFF4B"/>
                </a:solidFill>
                <a:latin typeface="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EEFF4B"/>
                </a:solidFill>
                <a:latin typeface="" charset="0"/>
                <a:ea typeface="굴림" charset="0"/>
              </a:rPr>
              <a:t>언약</a:t>
            </a:r>
            <a:endParaRPr lang="en-US" altLang="ko-KR" sz="3600" b="0">
              <a:solidFill>
                <a:srgbClr val="EEFF4B"/>
              </a:solidFill>
              <a:latin typeface="Times" charset="0"/>
              <a:ea typeface="굴림" charset="0"/>
            </a:endParaRPr>
          </a:p>
        </p:txBody>
      </p:sp>
      <p:grpSp>
        <p:nvGrpSpPr>
          <p:cNvPr id="79885" name="Group 13">
            <a:extLst>
              <a:ext uri="{FF2B5EF4-FFF2-40B4-BE49-F238E27FC236}">
                <a16:creationId xmlns:a16="http://schemas.microsoft.com/office/drawing/2014/main" id="{580F9DCF-3CDB-0143-8714-5ED978EFEB53}"/>
              </a:ext>
            </a:extLst>
          </p:cNvPr>
          <p:cNvGrpSpPr>
            <a:grpSpLocks/>
          </p:cNvGrpSpPr>
          <p:nvPr/>
        </p:nvGrpSpPr>
        <p:grpSpPr bwMode="auto">
          <a:xfrm>
            <a:off x="3744913" y="3838575"/>
            <a:ext cx="4330700" cy="469900"/>
            <a:chOff x="2359" y="2418"/>
            <a:chExt cx="2728" cy="296"/>
          </a:xfrm>
        </p:grpSpPr>
        <p:sp>
          <p:nvSpPr>
            <p:cNvPr id="79886" name="Rectangle 14">
              <a:extLst>
                <a:ext uri="{FF2B5EF4-FFF2-40B4-BE49-F238E27FC236}">
                  <a16:creationId xmlns:a16="http://schemas.microsoft.com/office/drawing/2014/main" id="{9C8C2A21-848B-8B4C-9221-BAA375ED2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" y="2418"/>
              <a:ext cx="2728" cy="2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9887" name="Rectangle 15">
              <a:extLst>
                <a:ext uri="{FF2B5EF4-FFF2-40B4-BE49-F238E27FC236}">
                  <a16:creationId xmlns:a16="http://schemas.microsoft.com/office/drawing/2014/main" id="{738111A6-E4F1-F241-BBC8-1A3B174B3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3" y="2442"/>
              <a:ext cx="1181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EEFF4B"/>
                  </a:solidFill>
                  <a:latin typeface="" charset="0"/>
                  <a:ea typeface="굴림" charset="0"/>
                </a:rPr>
                <a:t>다윗과의</a:t>
              </a:r>
              <a:r>
                <a:rPr lang="en-US" altLang="ko-KR" sz="2400">
                  <a:solidFill>
                    <a:srgbClr val="EEFF4B"/>
                  </a:solidFill>
                  <a:latin typeface="" charset="0"/>
                  <a:ea typeface="굴림" charset="0"/>
                </a:rPr>
                <a:t> </a:t>
              </a:r>
              <a:r>
                <a:rPr lang="ko-KR" altLang="en-US" sz="2400">
                  <a:solidFill>
                    <a:srgbClr val="EEFF4B"/>
                  </a:solidFill>
                  <a:latin typeface="" charset="0"/>
                  <a:ea typeface="굴림" charset="0"/>
                </a:rPr>
                <a:t>언약</a:t>
              </a:r>
              <a:endParaRPr lang="en-US" altLang="ko-KR" sz="3600" b="0">
                <a:solidFill>
                  <a:srgbClr val="EEFF4B"/>
                </a:solidFill>
                <a:latin typeface="Times" charset="0"/>
                <a:ea typeface="굴림" charset="0"/>
              </a:endParaRPr>
            </a:p>
          </p:txBody>
        </p:sp>
      </p:grpSp>
      <p:sp>
        <p:nvSpPr>
          <p:cNvPr id="79888" name="Text Box 16">
            <a:extLst>
              <a:ext uri="{FF2B5EF4-FFF2-40B4-BE49-F238E27FC236}">
                <a16:creationId xmlns:a16="http://schemas.microsoft.com/office/drawing/2014/main" id="{807A0447-46E3-BA46-B9C2-ABA5DF286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812800"/>
            <a:ext cx="685800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600" b="0">
                <a:solidFill>
                  <a:srgbClr val="D83104"/>
                </a:solidFill>
                <a:latin typeface="" charset="0"/>
                <a:ea typeface="굴림" charset="0"/>
              </a:rPr>
              <a:t>예</a:t>
            </a:r>
            <a:endParaRPr lang="en-US" altLang="ko-KR" sz="3600" b="0">
              <a:solidFill>
                <a:srgbClr val="D83104"/>
              </a:solidFill>
              <a:latin typeface="" charset="0"/>
              <a:ea typeface="굴림" charset="0"/>
            </a:endParaRPr>
          </a:p>
        </p:txBody>
      </p:sp>
      <p:sp>
        <p:nvSpPr>
          <p:cNvPr id="79889" name="Text Box 17">
            <a:extLst>
              <a:ext uri="{FF2B5EF4-FFF2-40B4-BE49-F238E27FC236}">
                <a16:creationId xmlns:a16="http://schemas.microsoft.com/office/drawing/2014/main" id="{DB688428-3441-3443-9ACC-059E6ACE2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26100"/>
            <a:ext cx="84074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               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성경의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연대별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조직</a:t>
            </a:r>
            <a:endParaRPr lang="en-US" altLang="ko-KR" sz="2400">
              <a:solidFill>
                <a:srgbClr val="EEFF4B"/>
              </a:solidFill>
              <a:latin typeface="" charset="0"/>
              <a:ea typeface="굴림" charset="0"/>
            </a:endParaRPr>
          </a:p>
        </p:txBody>
      </p:sp>
      <p:sp>
        <p:nvSpPr>
          <p:cNvPr id="79890" name="Rectangle 18">
            <a:extLst>
              <a:ext uri="{FF2B5EF4-FFF2-40B4-BE49-F238E27FC236}">
                <a16:creationId xmlns:a16="http://schemas.microsoft.com/office/drawing/2014/main" id="{F6824FFE-0785-CE43-A800-06885258F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2" name="Group 19">
            <a:extLst>
              <a:ext uri="{FF2B5EF4-FFF2-40B4-BE49-F238E27FC236}">
                <a16:creationId xmlns:a16="http://schemas.microsoft.com/office/drawing/2014/main" id="{F7456D30-F641-5848-8655-9F0C7D648712}"/>
              </a:ext>
            </a:extLst>
          </p:cNvPr>
          <p:cNvGrpSpPr>
            <a:grpSpLocks/>
          </p:cNvGrpSpPr>
          <p:nvPr/>
        </p:nvGrpSpPr>
        <p:grpSpPr bwMode="auto">
          <a:xfrm>
            <a:off x="6100763" y="1239838"/>
            <a:ext cx="182562" cy="938212"/>
            <a:chOff x="3491" y="713"/>
            <a:chExt cx="115" cy="591"/>
          </a:xfrm>
        </p:grpSpPr>
        <p:sp>
          <p:nvSpPr>
            <p:cNvPr id="3" name="Rectangle 20">
              <a:extLst>
                <a:ext uri="{FF2B5EF4-FFF2-40B4-BE49-F238E27FC236}">
                  <a16:creationId xmlns:a16="http://schemas.microsoft.com/office/drawing/2014/main" id="{42BB3F1D-F7E3-8045-BB22-794EC502D1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454" y="750"/>
              <a:ext cx="188" cy="1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200">
                  <a:solidFill>
                    <a:srgbClr val="35FFD0"/>
                  </a:solidFill>
                  <a:latin typeface="Comic Sans MS" charset="0"/>
                  <a:ea typeface="굴림" charset="0"/>
                </a:rPr>
                <a:t>재림</a:t>
              </a:r>
              <a:endParaRPr lang="en-US" altLang="ko-KR" sz="3600" b="0">
                <a:solidFill>
                  <a:srgbClr val="35FFD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79893" name="Rectangle 21">
              <a:extLst>
                <a:ext uri="{FF2B5EF4-FFF2-40B4-BE49-F238E27FC236}">
                  <a16:creationId xmlns:a16="http://schemas.microsoft.com/office/drawing/2014/main" id="{57C1889E-6A16-B141-A695-6EC85600BA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395" y="1104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35FFD0"/>
                </a:solidFill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4" name="Group 22">
            <a:extLst>
              <a:ext uri="{FF2B5EF4-FFF2-40B4-BE49-F238E27FC236}">
                <a16:creationId xmlns:a16="http://schemas.microsoft.com/office/drawing/2014/main" id="{B4976BB4-8579-2648-BDF8-679A88423900}"/>
              </a:ext>
            </a:extLst>
          </p:cNvPr>
          <p:cNvGrpSpPr>
            <a:grpSpLocks/>
          </p:cNvGrpSpPr>
          <p:nvPr/>
        </p:nvGrpSpPr>
        <p:grpSpPr bwMode="auto">
          <a:xfrm>
            <a:off x="5518150" y="214313"/>
            <a:ext cx="190500" cy="2038350"/>
            <a:chOff x="4324" y="52"/>
            <a:chExt cx="120" cy="1284"/>
          </a:xfrm>
        </p:grpSpPr>
        <p:sp>
          <p:nvSpPr>
            <p:cNvPr id="79895" name="Rectangle 23">
              <a:extLst>
                <a:ext uri="{FF2B5EF4-FFF2-40B4-BE49-F238E27FC236}">
                  <a16:creationId xmlns:a16="http://schemas.microsoft.com/office/drawing/2014/main" id="{6FA05F81-0016-1244-B678-3D5E86AB20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943" y="433"/>
              <a:ext cx="878" cy="1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어린양의</a:t>
              </a:r>
              <a:r>
                <a:rPr lang="en-US" altLang="ko-KR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혼인</a:t>
              </a:r>
              <a:r>
                <a:rPr lang="en-US" altLang="ko-KR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잔치</a:t>
              </a:r>
              <a:endParaRPr lang="en-US" altLang="ko-KR" sz="1200">
                <a:solidFill>
                  <a:srgbClr val="EEFF4B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79896" name="Rectangle 24">
              <a:extLst>
                <a:ext uri="{FF2B5EF4-FFF2-40B4-BE49-F238E27FC236}">
                  <a16:creationId xmlns:a16="http://schemas.microsoft.com/office/drawing/2014/main" id="{11A4DC1A-CDA5-AC40-AA6D-3A2478818E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243" y="1135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chemeClr val="tx1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79897" name="Rectangle 25">
            <a:extLst>
              <a:ext uri="{FF2B5EF4-FFF2-40B4-BE49-F238E27FC236}">
                <a16:creationId xmlns:a16="http://schemas.microsoft.com/office/drawing/2014/main" id="{DD6ABB04-2635-194F-B5C6-7189A044CC7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239001" y="1165225"/>
            <a:ext cx="647700" cy="3651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en-US" altLang="ko-KR" sz="1200">
                <a:solidFill>
                  <a:srgbClr val="EEFF4B"/>
                </a:solidFill>
              </a:rPr>
              <a:t> </a:t>
            </a:r>
            <a:r>
              <a:rPr lang="ko-KR" altLang="en-US" sz="1200">
                <a:solidFill>
                  <a:srgbClr val="EEFF4B"/>
                </a:solidFill>
              </a:rPr>
              <a:t>새</a:t>
            </a:r>
            <a:r>
              <a:rPr lang="en-US" altLang="ko-KR" sz="1200">
                <a:solidFill>
                  <a:srgbClr val="EEFF4B"/>
                </a:solidFill>
              </a:rPr>
              <a:t> </a:t>
            </a:r>
            <a:r>
              <a:rPr lang="ko-KR" altLang="en-US" sz="1200">
                <a:solidFill>
                  <a:srgbClr val="EEFF4B"/>
                </a:solidFill>
              </a:rPr>
              <a:t>하늘</a:t>
            </a:r>
            <a:r>
              <a:rPr lang="en-US" altLang="ko-KR" sz="1200">
                <a:solidFill>
                  <a:srgbClr val="EEFF4B"/>
                </a:solidFill>
              </a:rPr>
              <a:t>,</a:t>
            </a:r>
          </a:p>
          <a:p>
            <a:r>
              <a:rPr lang="en-US" altLang="ko-KR" sz="1200">
                <a:solidFill>
                  <a:srgbClr val="EEFF4B"/>
                </a:solidFill>
              </a:rPr>
              <a:t> </a:t>
            </a:r>
            <a:r>
              <a:rPr lang="ko-KR" altLang="en-US" sz="1200">
                <a:solidFill>
                  <a:srgbClr val="EEFF4B"/>
                </a:solidFill>
              </a:rPr>
              <a:t>새</a:t>
            </a:r>
            <a:r>
              <a:rPr lang="en-US" altLang="ko-KR" sz="1200">
                <a:solidFill>
                  <a:srgbClr val="EEFF4B"/>
                </a:solidFill>
              </a:rPr>
              <a:t> </a:t>
            </a:r>
            <a:r>
              <a:rPr lang="ko-KR" altLang="en-US" sz="1200">
                <a:solidFill>
                  <a:srgbClr val="EEFF4B"/>
                </a:solidFill>
              </a:rPr>
              <a:t>땅</a:t>
            </a:r>
            <a:endParaRPr lang="en-US" altLang="ko-KR" sz="3600" b="0">
              <a:solidFill>
                <a:srgbClr val="EEFF4B"/>
              </a:solidFill>
            </a:endParaRPr>
          </a:p>
        </p:txBody>
      </p:sp>
      <p:grpSp>
        <p:nvGrpSpPr>
          <p:cNvPr id="79891" name="Group 26">
            <a:extLst>
              <a:ext uri="{FF2B5EF4-FFF2-40B4-BE49-F238E27FC236}">
                <a16:creationId xmlns:a16="http://schemas.microsoft.com/office/drawing/2014/main" id="{049EFE09-1E26-C845-924D-129790BEC082}"/>
              </a:ext>
            </a:extLst>
          </p:cNvPr>
          <p:cNvGrpSpPr>
            <a:grpSpLocks/>
          </p:cNvGrpSpPr>
          <p:nvPr/>
        </p:nvGrpSpPr>
        <p:grpSpPr bwMode="auto">
          <a:xfrm>
            <a:off x="6902450" y="714375"/>
            <a:ext cx="182563" cy="1458913"/>
            <a:chOff x="4319" y="-1820"/>
            <a:chExt cx="158" cy="4874"/>
          </a:xfrm>
        </p:grpSpPr>
        <p:sp>
          <p:nvSpPr>
            <p:cNvPr id="79899" name="Rectangle 27">
              <a:extLst>
                <a:ext uri="{FF2B5EF4-FFF2-40B4-BE49-F238E27FC236}">
                  <a16:creationId xmlns:a16="http://schemas.microsoft.com/office/drawing/2014/main" id="{0B1E7C74-9CE9-5645-98E9-0ED0461763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40" y="-541"/>
              <a:ext cx="2715" cy="1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200">
                  <a:solidFill>
                    <a:srgbClr val="FA4E19"/>
                  </a:solidFill>
                  <a:latin typeface="Comic Sans MS" charset="0"/>
                  <a:ea typeface="굴림" charset="0"/>
                </a:rPr>
                <a:t>백보좌</a:t>
              </a:r>
              <a:r>
                <a:rPr lang="en-US" altLang="ko-KR" sz="1200">
                  <a:solidFill>
                    <a:srgbClr val="FA4E19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A4E19"/>
                  </a:solidFill>
                  <a:latin typeface="Comic Sans MS" charset="0"/>
                  <a:ea typeface="굴림" charset="0"/>
                </a:rPr>
                <a:t>심판</a:t>
              </a:r>
              <a:endParaRPr lang="en-US" altLang="ko-KR" sz="1200">
                <a:solidFill>
                  <a:srgbClr val="FA4E19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79900" name="Rectangle 28">
              <a:extLst>
                <a:ext uri="{FF2B5EF4-FFF2-40B4-BE49-F238E27FC236}">
                  <a16:creationId xmlns:a16="http://schemas.microsoft.com/office/drawing/2014/main" id="{843AF8B1-B011-3542-B049-9C5B190072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377" y="1991"/>
              <a:ext cx="2127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A4E19"/>
                </a:solidFill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79892" name="Group 29">
            <a:extLst>
              <a:ext uri="{FF2B5EF4-FFF2-40B4-BE49-F238E27FC236}">
                <a16:creationId xmlns:a16="http://schemas.microsoft.com/office/drawing/2014/main" id="{2FFFA0DF-FE9E-784C-AF94-0EAAD7C89E3B}"/>
              </a:ext>
            </a:extLst>
          </p:cNvPr>
          <p:cNvGrpSpPr>
            <a:grpSpLocks/>
          </p:cNvGrpSpPr>
          <p:nvPr/>
        </p:nvGrpSpPr>
        <p:grpSpPr bwMode="auto">
          <a:xfrm>
            <a:off x="1077913" y="0"/>
            <a:ext cx="4127500" cy="1606550"/>
            <a:chOff x="679" y="0"/>
            <a:chExt cx="2600" cy="1012"/>
          </a:xfrm>
        </p:grpSpPr>
        <p:grpSp>
          <p:nvGrpSpPr>
            <p:cNvPr id="79910" name="Group 30">
              <a:extLst>
                <a:ext uri="{FF2B5EF4-FFF2-40B4-BE49-F238E27FC236}">
                  <a16:creationId xmlns:a16="http://schemas.microsoft.com/office/drawing/2014/main" id="{E7AFD904-FAFC-E242-BF47-4C5BED158D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9" y="410"/>
              <a:ext cx="2600" cy="602"/>
              <a:chOff x="679" y="410"/>
              <a:chExt cx="2600" cy="602"/>
            </a:xfrm>
          </p:grpSpPr>
          <p:sp>
            <p:nvSpPr>
              <p:cNvPr id="79903" name="Rectangle 31">
                <a:extLst>
                  <a:ext uri="{FF2B5EF4-FFF2-40B4-BE49-F238E27FC236}">
                    <a16:creationId xmlns:a16="http://schemas.microsoft.com/office/drawing/2014/main" id="{9278FD20-2334-AD4F-B3BF-A8A865811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3" y="418"/>
                <a:ext cx="483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4</a:t>
                </a:r>
                <a:r>
                  <a:rPr lang="ko-KR" altLang="en-US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인물</a:t>
                </a:r>
                <a:endParaRPr lang="en-US" altLang="ko-KR" sz="3600" b="0">
                  <a:solidFill>
                    <a:srgbClr val="EEFF4B"/>
                  </a:solidFill>
                  <a:latin typeface="Times" charset="0"/>
                  <a:ea typeface="굴림" charset="0"/>
                </a:endParaRPr>
              </a:p>
            </p:txBody>
          </p:sp>
          <p:sp>
            <p:nvSpPr>
              <p:cNvPr id="79904" name="Rectangle 32">
                <a:extLst>
                  <a:ext uri="{FF2B5EF4-FFF2-40B4-BE49-F238E27FC236}">
                    <a16:creationId xmlns:a16="http://schemas.microsoft.com/office/drawing/2014/main" id="{0BE9A5A5-6AFD-AF46-981F-50EB11498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1" y="410"/>
                <a:ext cx="614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  3</a:t>
                </a:r>
                <a:r>
                  <a:rPr lang="ko-KR" altLang="en-US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시대</a:t>
                </a:r>
                <a:endParaRPr lang="en-US" altLang="ko-KR" sz="3600" b="0">
                  <a:solidFill>
                    <a:srgbClr val="EEFF4B"/>
                  </a:solidFill>
                  <a:latin typeface="Times" charset="0"/>
                  <a:ea typeface="굴림" charset="0"/>
                </a:endParaRPr>
              </a:p>
            </p:txBody>
          </p:sp>
          <p:grpSp>
            <p:nvGrpSpPr>
              <p:cNvPr id="79918" name="Group 33">
                <a:extLst>
                  <a:ext uri="{FF2B5EF4-FFF2-40B4-BE49-F238E27FC236}">
                    <a16:creationId xmlns:a16="http://schemas.microsoft.com/office/drawing/2014/main" id="{21FB63B5-97D2-C242-8668-76BF89FF92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9" y="666"/>
                <a:ext cx="2600" cy="346"/>
                <a:chOff x="671" y="778"/>
                <a:chExt cx="2600" cy="346"/>
              </a:xfrm>
            </p:grpSpPr>
            <p:sp>
              <p:nvSpPr>
                <p:cNvPr id="79906" name="Rectangle 34">
                  <a:extLst>
                    <a:ext uri="{FF2B5EF4-FFF2-40B4-BE49-F238E27FC236}">
                      <a16:creationId xmlns:a16="http://schemas.microsoft.com/office/drawing/2014/main" id="{548314CC-5ADF-C746-8570-78C95AAD62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1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창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9907" name="Rectangle 35">
                  <a:extLst>
                    <a:ext uri="{FF2B5EF4-FFF2-40B4-BE49-F238E27FC236}">
                      <a16:creationId xmlns:a16="http://schemas.microsoft.com/office/drawing/2014/main" id="{AA19B208-2A06-9A41-A427-2587DA8767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9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아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9908" name="Rectangle 36">
                  <a:extLst>
                    <a:ext uri="{FF2B5EF4-FFF2-40B4-BE49-F238E27FC236}">
                      <a16:creationId xmlns:a16="http://schemas.microsoft.com/office/drawing/2014/main" id="{A83B77C0-DD4C-C048-ABD4-06F1A8E2F6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7" y="778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요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9909" name="Rectangle 37">
                  <a:extLst>
                    <a:ext uri="{FF2B5EF4-FFF2-40B4-BE49-F238E27FC236}">
                      <a16:creationId xmlns:a16="http://schemas.microsoft.com/office/drawing/2014/main" id="{649EDF63-2D40-9449-B459-F614A90450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3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모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5" name="Rectangle 38">
                  <a:extLst>
                    <a:ext uri="{FF2B5EF4-FFF2-40B4-BE49-F238E27FC236}">
                      <a16:creationId xmlns:a16="http://schemas.microsoft.com/office/drawing/2014/main" id="{7ADDDAC9-7597-A543-8CA5-BA67F4C08A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9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여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6" name="Rectangle 39">
                  <a:extLst>
                    <a:ext uri="{FF2B5EF4-FFF2-40B4-BE49-F238E27FC236}">
                      <a16:creationId xmlns:a16="http://schemas.microsoft.com/office/drawing/2014/main" id="{0F233944-122D-5E4D-B92C-4095BF3776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5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사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9912" name="Rectangle 40">
                  <a:extLst>
                    <a:ext uri="{FF2B5EF4-FFF2-40B4-BE49-F238E27FC236}">
                      <a16:creationId xmlns:a16="http://schemas.microsoft.com/office/drawing/2014/main" id="{A21A8283-77C3-4643-8AB9-BBDDF16D15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9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왕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9913" name="Rectangle 41">
                  <a:extLst>
                    <a:ext uri="{FF2B5EF4-FFF2-40B4-BE49-F238E27FC236}">
                      <a16:creationId xmlns:a16="http://schemas.microsoft.com/office/drawing/2014/main" id="{82D0B2A9-8511-9942-8AB9-EE702D244E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7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포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9914" name="Rectangle 42">
                  <a:extLst>
                    <a:ext uri="{FF2B5EF4-FFF2-40B4-BE49-F238E27FC236}">
                      <a16:creationId xmlns:a16="http://schemas.microsoft.com/office/drawing/2014/main" id="{59DC527A-1A6D-7141-8F64-0F5192E797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778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중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79915" name="Rectangle 43">
                  <a:extLst>
                    <a:ext uri="{FF2B5EF4-FFF2-40B4-BE49-F238E27FC236}">
                      <a16:creationId xmlns:a16="http://schemas.microsoft.com/office/drawing/2014/main" id="{D93F11C2-832C-544A-A286-1EB35BF267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1" y="778"/>
                  <a:ext cx="0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endParaRPr lang="en-US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</p:grpSp>
          <p:sp>
            <p:nvSpPr>
              <p:cNvPr id="79916" name="Rectangle 44">
                <a:extLst>
                  <a:ext uri="{FF2B5EF4-FFF2-40B4-BE49-F238E27FC236}">
                    <a16:creationId xmlns:a16="http://schemas.microsoft.com/office/drawing/2014/main" id="{596E1A10-F337-FA4B-942D-5246B0E6EC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" y="656"/>
                <a:ext cx="1072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79917" name="Rectangle 45">
                <a:extLst>
                  <a:ext uri="{FF2B5EF4-FFF2-40B4-BE49-F238E27FC236}">
                    <a16:creationId xmlns:a16="http://schemas.microsoft.com/office/drawing/2014/main" id="{1D74FF01-2DD4-6941-934B-DF1CF969A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7" y="658"/>
                <a:ext cx="776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grpSp>
          <p:nvGrpSpPr>
            <p:cNvPr id="79911" name="Group 46">
              <a:extLst>
                <a:ext uri="{FF2B5EF4-FFF2-40B4-BE49-F238E27FC236}">
                  <a16:creationId xmlns:a16="http://schemas.microsoft.com/office/drawing/2014/main" id="{0E6022B0-1068-4047-8941-A173927592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4" y="0"/>
              <a:ext cx="455" cy="458"/>
              <a:chOff x="1814" y="109"/>
              <a:chExt cx="455" cy="458"/>
            </a:xfrm>
          </p:grpSpPr>
          <p:sp>
            <p:nvSpPr>
              <p:cNvPr id="79919" name="Text Box 47">
                <a:extLst>
                  <a:ext uri="{FF2B5EF4-FFF2-40B4-BE49-F238E27FC236}">
                    <a16:creationId xmlns:a16="http://schemas.microsoft.com/office/drawing/2014/main" id="{9BB3D003-596D-2745-8CB2-A7CAE8A2FA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45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ko-KR" sz="40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7</a:t>
                </a:r>
              </a:p>
            </p:txBody>
          </p:sp>
          <p:sp>
            <p:nvSpPr>
              <p:cNvPr id="79920" name="Line 48">
                <a:extLst>
                  <a:ext uri="{FF2B5EF4-FFF2-40B4-BE49-F238E27FC236}">
                    <a16:creationId xmlns:a16="http://schemas.microsoft.com/office/drawing/2014/main" id="{5334C5FB-ACA6-744E-AFF4-8CBE97F31F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79921" name="Line 49">
              <a:extLst>
                <a:ext uri="{FF2B5EF4-FFF2-40B4-BE49-F238E27FC236}">
                  <a16:creationId xmlns:a16="http://schemas.microsoft.com/office/drawing/2014/main" id="{4CC16D1B-A111-4744-BC09-2A46768A5F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91" y="327"/>
              <a:ext cx="308" cy="223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9922" name="Line 50">
              <a:extLst>
                <a:ext uri="{FF2B5EF4-FFF2-40B4-BE49-F238E27FC236}">
                  <a16:creationId xmlns:a16="http://schemas.microsoft.com/office/drawing/2014/main" id="{929D0863-96BA-5D4F-B191-52A8FC36B2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2" y="336"/>
              <a:ext cx="233" cy="190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79923" name="Text Box 51">
            <a:extLst>
              <a:ext uri="{FF2B5EF4-FFF2-40B4-BE49-F238E27FC236}">
                <a16:creationId xmlns:a16="http://schemas.microsoft.com/office/drawing/2014/main" id="{B2B1320C-03EF-0240-9A98-1D1AD05A5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grpSp>
        <p:nvGrpSpPr>
          <p:cNvPr id="79894" name="Group 52">
            <a:extLst>
              <a:ext uri="{FF2B5EF4-FFF2-40B4-BE49-F238E27FC236}">
                <a16:creationId xmlns:a16="http://schemas.microsoft.com/office/drawing/2014/main" id="{F9DE6FC2-02F2-F94A-87F5-3914713DCC08}"/>
              </a:ext>
            </a:extLst>
          </p:cNvPr>
          <p:cNvGrpSpPr>
            <a:grpSpLocks/>
          </p:cNvGrpSpPr>
          <p:nvPr/>
        </p:nvGrpSpPr>
        <p:grpSpPr bwMode="auto">
          <a:xfrm>
            <a:off x="6461125" y="141288"/>
            <a:ext cx="182563" cy="2119312"/>
            <a:chOff x="4321" y="-4025"/>
            <a:chExt cx="158" cy="7079"/>
          </a:xfrm>
        </p:grpSpPr>
        <p:sp>
          <p:nvSpPr>
            <p:cNvPr id="79925" name="Rectangle 53">
              <a:extLst>
                <a:ext uri="{FF2B5EF4-FFF2-40B4-BE49-F238E27FC236}">
                  <a16:creationId xmlns:a16="http://schemas.microsoft.com/office/drawing/2014/main" id="{52B34ED2-3B30-7047-8DF2-3DACF054E0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934" y="-1638"/>
              <a:ext cx="4931" cy="1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그리스도이</a:t>
              </a:r>
              <a:r>
                <a:rPr lang="en-US" altLang="ko-KR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지상통치</a:t>
              </a:r>
              <a:endParaRPr lang="en-US" altLang="ko-KR" sz="1200">
                <a:solidFill>
                  <a:srgbClr val="FFFFFF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79926" name="Rectangle 54">
              <a:extLst>
                <a:ext uri="{FF2B5EF4-FFF2-40B4-BE49-F238E27FC236}">
                  <a16:creationId xmlns:a16="http://schemas.microsoft.com/office/drawing/2014/main" id="{D4F8E706-85AF-9347-827B-354478B259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377" y="1991"/>
              <a:ext cx="2126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FFFF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79927" name="Rectangle 55">
            <a:extLst>
              <a:ext uri="{FF2B5EF4-FFF2-40B4-BE49-F238E27FC236}">
                <a16:creationId xmlns:a16="http://schemas.microsoft.com/office/drawing/2014/main" id="{3F9E97C5-895B-024C-8E09-BC3F1D378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79928" name="Text Box 56">
            <a:extLst>
              <a:ext uri="{FF2B5EF4-FFF2-40B4-BE49-F238E27FC236}">
                <a16:creationId xmlns:a16="http://schemas.microsoft.com/office/drawing/2014/main" id="{B12FDBBF-9878-B441-92BA-A0C1BD65C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79929" name="Rectangle 57">
            <a:extLst>
              <a:ext uri="{FF2B5EF4-FFF2-40B4-BE49-F238E27FC236}">
                <a16:creationId xmlns:a16="http://schemas.microsoft.com/office/drawing/2014/main" id="{7DC82CB5-5794-674A-8CAE-0201CD822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7.2.03f.</a:t>
            </a:r>
          </a:p>
        </p:txBody>
      </p:sp>
      <p:grpSp>
        <p:nvGrpSpPr>
          <p:cNvPr id="79898" name="Group 58">
            <a:extLst>
              <a:ext uri="{FF2B5EF4-FFF2-40B4-BE49-F238E27FC236}">
                <a16:creationId xmlns:a16="http://schemas.microsoft.com/office/drawing/2014/main" id="{D8E1C863-44BA-B24B-9B03-0D088CE636C3}"/>
              </a:ext>
            </a:extLst>
          </p:cNvPr>
          <p:cNvGrpSpPr>
            <a:grpSpLocks/>
          </p:cNvGrpSpPr>
          <p:nvPr/>
        </p:nvGrpSpPr>
        <p:grpSpPr bwMode="auto">
          <a:xfrm>
            <a:off x="2373313" y="2924175"/>
            <a:ext cx="5689600" cy="469900"/>
            <a:chOff x="1495" y="1842"/>
            <a:chExt cx="3584" cy="296"/>
          </a:xfrm>
        </p:grpSpPr>
        <p:sp>
          <p:nvSpPr>
            <p:cNvPr id="79931" name="Rectangle 59">
              <a:extLst>
                <a:ext uri="{FF2B5EF4-FFF2-40B4-BE49-F238E27FC236}">
                  <a16:creationId xmlns:a16="http://schemas.microsoft.com/office/drawing/2014/main" id="{DA503E6A-BDF7-6741-B7DB-2D5291F64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5" y="1842"/>
              <a:ext cx="3584" cy="2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9932" name="Rectangle 60">
              <a:extLst>
                <a:ext uri="{FF2B5EF4-FFF2-40B4-BE49-F238E27FC236}">
                  <a16:creationId xmlns:a16="http://schemas.microsoft.com/office/drawing/2014/main" id="{5556BC16-9623-9C4C-85B2-D11BC0A4B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3" y="1874"/>
              <a:ext cx="617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EEFF4B"/>
                  </a:solidFill>
                  <a:latin typeface="" charset="0"/>
                  <a:ea typeface="굴림" charset="0"/>
                </a:rPr>
                <a:t>땅</a:t>
              </a:r>
              <a:r>
                <a:rPr lang="en-US" altLang="ko-KR" sz="2400">
                  <a:solidFill>
                    <a:srgbClr val="EEFF4B"/>
                  </a:solidFill>
                  <a:latin typeface="" charset="0"/>
                  <a:ea typeface="굴림" charset="0"/>
                </a:rPr>
                <a:t> </a:t>
              </a:r>
              <a:r>
                <a:rPr lang="ko-KR" altLang="en-US" sz="2400">
                  <a:solidFill>
                    <a:srgbClr val="EEFF4B"/>
                  </a:solidFill>
                  <a:latin typeface="" charset="0"/>
                  <a:ea typeface="굴림" charset="0"/>
                </a:rPr>
                <a:t>언약</a:t>
              </a:r>
              <a:endParaRPr lang="en-US" altLang="ko-KR" sz="3600" b="0">
                <a:solidFill>
                  <a:srgbClr val="EEFF4B"/>
                </a:solidFill>
                <a:latin typeface="Times" charset="0"/>
                <a:ea typeface="굴림" charset="0"/>
              </a:endParaRPr>
            </a:p>
          </p:txBody>
        </p:sp>
      </p:grpSp>
      <p:sp>
        <p:nvSpPr>
          <p:cNvPr id="79933" name="Rectangle 61">
            <a:extLst>
              <a:ext uri="{FF2B5EF4-FFF2-40B4-BE49-F238E27FC236}">
                <a16:creationId xmlns:a16="http://schemas.microsoft.com/office/drawing/2014/main" id="{FE25D91B-CC18-F949-AB98-684B7CDA0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9934" name="Rectangle 62">
            <a:extLst>
              <a:ext uri="{FF2B5EF4-FFF2-40B4-BE49-F238E27FC236}">
                <a16:creationId xmlns:a16="http://schemas.microsoft.com/office/drawing/2014/main" id="{B9AE5150-385E-BC4F-9BFC-FBFB5A706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solidFill>
            <a:srgbClr val="F00028"/>
          </a:solid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9935" name="Rectangle 63">
            <a:extLst>
              <a:ext uri="{FF2B5EF4-FFF2-40B4-BE49-F238E27FC236}">
                <a16:creationId xmlns:a16="http://schemas.microsoft.com/office/drawing/2014/main" id="{F961D8B4-86E5-4C41-9CCA-17397FB72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9936" name="Rectangle 64" descr="Light vertical">
            <a:extLst>
              <a:ext uri="{FF2B5EF4-FFF2-40B4-BE49-F238E27FC236}">
                <a16:creationId xmlns:a16="http://schemas.microsoft.com/office/drawing/2014/main" id="{9B98D6CB-D345-2249-A1F1-15AD8BFC9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9937" name="Rectangle 65" descr="Light vertical">
            <a:extLst>
              <a:ext uri="{FF2B5EF4-FFF2-40B4-BE49-F238E27FC236}">
                <a16:creationId xmlns:a16="http://schemas.microsoft.com/office/drawing/2014/main" id="{2EDB409D-5001-424B-94AB-C11720DBD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9938" name="Rectangle 66" descr="Light vertical">
            <a:extLst>
              <a:ext uri="{FF2B5EF4-FFF2-40B4-BE49-F238E27FC236}">
                <a16:creationId xmlns:a16="http://schemas.microsoft.com/office/drawing/2014/main" id="{691E87E4-6C6D-D348-866C-109F39336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79939" name="Oval 67">
            <a:extLst>
              <a:ext uri="{FF2B5EF4-FFF2-40B4-BE49-F238E27FC236}">
                <a16:creationId xmlns:a16="http://schemas.microsoft.com/office/drawing/2014/main" id="{35890445-63B2-2846-B683-096FA8825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700" y="3051175"/>
            <a:ext cx="736600" cy="2027238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3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EF53832E-AE6B-4442-AF70-11DF8BF2C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EEFF4B"/>
              </a:solidFill>
              <a:latin typeface="" charset="0"/>
              <a:ea typeface="굴림" charset="0"/>
            </a:endParaRP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499371B5-539C-1541-8716-486F1981C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0900" name="Rectangle 4" descr="Light vertical">
            <a:extLst>
              <a:ext uri="{FF2B5EF4-FFF2-40B4-BE49-F238E27FC236}">
                <a16:creationId xmlns:a16="http://schemas.microsoft.com/office/drawing/2014/main" id="{C8DF485C-2A50-BA45-BBD8-39274EB71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80901" name="Rectangle 5" descr="Light vertical">
            <a:extLst>
              <a:ext uri="{FF2B5EF4-FFF2-40B4-BE49-F238E27FC236}">
                <a16:creationId xmlns:a16="http://schemas.microsoft.com/office/drawing/2014/main" id="{E43F241D-395C-364B-9263-2DE71B8DC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80902" name="Rectangle 6">
            <a:extLst>
              <a:ext uri="{FF2B5EF4-FFF2-40B4-BE49-F238E27FC236}">
                <a16:creationId xmlns:a16="http://schemas.microsoft.com/office/drawing/2014/main" id="{3B0B38CE-0825-9B48-B676-F06892401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0903" name="Rectangle 7">
            <a:extLst>
              <a:ext uri="{FF2B5EF4-FFF2-40B4-BE49-F238E27FC236}">
                <a16:creationId xmlns:a16="http://schemas.microsoft.com/office/drawing/2014/main" id="{659CA91D-ADEB-2A46-A445-AEF9F2765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solidFill>
            <a:srgbClr val="EE0B1B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0904" name="Rectangle 8">
            <a:extLst>
              <a:ext uri="{FF2B5EF4-FFF2-40B4-BE49-F238E27FC236}">
                <a16:creationId xmlns:a16="http://schemas.microsoft.com/office/drawing/2014/main" id="{1F3FEFC2-6C18-B643-A445-C936811FE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solidFill>
            <a:srgbClr val="EE0B1B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0905" name="Rectangle 9">
            <a:extLst>
              <a:ext uri="{FF2B5EF4-FFF2-40B4-BE49-F238E27FC236}">
                <a16:creationId xmlns:a16="http://schemas.microsoft.com/office/drawing/2014/main" id="{61493A8B-FC1D-774C-A645-DA615A6D9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0906" name="Rectangle 10">
            <a:extLst>
              <a:ext uri="{FF2B5EF4-FFF2-40B4-BE49-F238E27FC236}">
                <a16:creationId xmlns:a16="http://schemas.microsoft.com/office/drawing/2014/main" id="{7B5C39BE-507F-C642-B266-A173458D3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0907" name="Rectangle 11">
            <a:extLst>
              <a:ext uri="{FF2B5EF4-FFF2-40B4-BE49-F238E27FC236}">
                <a16:creationId xmlns:a16="http://schemas.microsoft.com/office/drawing/2014/main" id="{887593E0-8113-EB41-B166-468A73ABD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13" y="2009775"/>
            <a:ext cx="6731000" cy="4699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0908" name="Rectangle 12">
            <a:extLst>
              <a:ext uri="{FF2B5EF4-FFF2-40B4-BE49-F238E27FC236}">
                <a16:creationId xmlns:a16="http://schemas.microsoft.com/office/drawing/2014/main" id="{480C275C-732D-124A-BE81-74AEF06D6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913" y="3838575"/>
            <a:ext cx="4330700" cy="4699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0909" name="Rectangle 13">
            <a:extLst>
              <a:ext uri="{FF2B5EF4-FFF2-40B4-BE49-F238E27FC236}">
                <a16:creationId xmlns:a16="http://schemas.microsoft.com/office/drawing/2014/main" id="{0A6ED37A-35EF-FF4B-909D-FBCF7A9B7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2073275"/>
            <a:ext cx="2471737" cy="3651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ko-KR" altLang="en-US" sz="2400">
                <a:solidFill>
                  <a:srgbClr val="EEFF4B"/>
                </a:solidFill>
                <a:latin typeface="" charset="0"/>
                <a:ea typeface="굴림" charset="0"/>
              </a:rPr>
              <a:t>아브라함과의</a:t>
            </a:r>
            <a:r>
              <a:rPr lang="en-US" altLang="ko-KR" sz="2400">
                <a:solidFill>
                  <a:srgbClr val="EEFF4B"/>
                </a:solidFill>
                <a:latin typeface="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EEFF4B"/>
                </a:solidFill>
                <a:latin typeface="" charset="0"/>
                <a:ea typeface="굴림" charset="0"/>
              </a:rPr>
              <a:t>언약</a:t>
            </a:r>
            <a:endParaRPr lang="en-US" altLang="ko-KR" sz="3600" b="0">
              <a:solidFill>
                <a:srgbClr val="EEFF4B"/>
              </a:solidFill>
              <a:latin typeface="Times" charset="0"/>
              <a:ea typeface="굴림" charset="0"/>
            </a:endParaRPr>
          </a:p>
        </p:txBody>
      </p:sp>
      <p:sp>
        <p:nvSpPr>
          <p:cNvPr id="80910" name="Rectangle 14">
            <a:extLst>
              <a:ext uri="{FF2B5EF4-FFF2-40B4-BE49-F238E27FC236}">
                <a16:creationId xmlns:a16="http://schemas.microsoft.com/office/drawing/2014/main" id="{02F07EBF-0477-2944-A4D3-DA77A78FE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513" y="3876675"/>
            <a:ext cx="1874837" cy="3651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ko-KR" altLang="en-US" sz="2400">
                <a:solidFill>
                  <a:srgbClr val="EEFF4B"/>
                </a:solidFill>
                <a:latin typeface="" charset="0"/>
                <a:ea typeface="굴림" charset="0"/>
              </a:rPr>
              <a:t>다윗과의</a:t>
            </a:r>
            <a:r>
              <a:rPr lang="en-US" altLang="ko-KR" sz="2400">
                <a:solidFill>
                  <a:srgbClr val="EEFF4B"/>
                </a:solidFill>
                <a:latin typeface="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EEFF4B"/>
                </a:solidFill>
                <a:latin typeface="" charset="0"/>
                <a:ea typeface="굴림" charset="0"/>
              </a:rPr>
              <a:t>언약</a:t>
            </a:r>
            <a:endParaRPr lang="en-US" altLang="ko-KR" sz="3600" b="0">
              <a:solidFill>
                <a:srgbClr val="EEFF4B"/>
              </a:solidFill>
              <a:latin typeface="Times" charset="0"/>
              <a:ea typeface="굴림" charset="0"/>
            </a:endParaRPr>
          </a:p>
        </p:txBody>
      </p:sp>
      <p:grpSp>
        <p:nvGrpSpPr>
          <p:cNvPr id="80911" name="Group 15">
            <a:extLst>
              <a:ext uri="{FF2B5EF4-FFF2-40B4-BE49-F238E27FC236}">
                <a16:creationId xmlns:a16="http://schemas.microsoft.com/office/drawing/2014/main" id="{83C296D9-E319-8C44-81A3-0CE56D26833F}"/>
              </a:ext>
            </a:extLst>
          </p:cNvPr>
          <p:cNvGrpSpPr>
            <a:grpSpLocks/>
          </p:cNvGrpSpPr>
          <p:nvPr/>
        </p:nvGrpSpPr>
        <p:grpSpPr bwMode="auto">
          <a:xfrm>
            <a:off x="3770313" y="4752975"/>
            <a:ext cx="4406900" cy="469900"/>
            <a:chOff x="2375" y="2994"/>
            <a:chExt cx="2776" cy="296"/>
          </a:xfrm>
        </p:grpSpPr>
        <p:sp>
          <p:nvSpPr>
            <p:cNvPr id="80912" name="Rectangle 16">
              <a:extLst>
                <a:ext uri="{FF2B5EF4-FFF2-40B4-BE49-F238E27FC236}">
                  <a16:creationId xmlns:a16="http://schemas.microsoft.com/office/drawing/2014/main" id="{F32B0B9A-697F-8746-9A30-0448FA457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5" y="2994"/>
              <a:ext cx="2776" cy="2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0913" name="Rectangle 17">
              <a:extLst>
                <a:ext uri="{FF2B5EF4-FFF2-40B4-BE49-F238E27FC236}">
                  <a16:creationId xmlns:a16="http://schemas.microsoft.com/office/drawing/2014/main" id="{F0C29F72-2769-0C43-85F8-0170FB515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1" y="3018"/>
              <a:ext cx="617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EEFF4B"/>
                  </a:solidFill>
                  <a:latin typeface="" charset="0"/>
                  <a:ea typeface="굴림" charset="0"/>
                </a:rPr>
                <a:t>새</a:t>
              </a:r>
              <a:r>
                <a:rPr lang="en-US" altLang="ko-KR" sz="2400">
                  <a:solidFill>
                    <a:srgbClr val="EEFF4B"/>
                  </a:solidFill>
                  <a:latin typeface="" charset="0"/>
                  <a:ea typeface="굴림" charset="0"/>
                </a:rPr>
                <a:t> </a:t>
              </a:r>
              <a:r>
                <a:rPr lang="ko-KR" altLang="en-US" sz="2400">
                  <a:solidFill>
                    <a:srgbClr val="EEFF4B"/>
                  </a:solidFill>
                  <a:latin typeface="" charset="0"/>
                  <a:ea typeface="굴림" charset="0"/>
                </a:rPr>
                <a:t>언약</a:t>
              </a:r>
              <a:endParaRPr lang="en-US" altLang="ko-KR" sz="3600" b="0">
                <a:solidFill>
                  <a:srgbClr val="EEFF4B"/>
                </a:solidFill>
                <a:latin typeface="Times" charset="0"/>
                <a:ea typeface="굴림" charset="0"/>
              </a:endParaRPr>
            </a:p>
          </p:txBody>
        </p:sp>
      </p:grpSp>
      <p:sp>
        <p:nvSpPr>
          <p:cNvPr id="80914" name="Text Box 18">
            <a:extLst>
              <a:ext uri="{FF2B5EF4-FFF2-40B4-BE49-F238E27FC236}">
                <a16:creationId xmlns:a16="http://schemas.microsoft.com/office/drawing/2014/main" id="{846BE410-B135-4A43-8AC6-C323913C9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812800"/>
            <a:ext cx="685800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600" b="0">
                <a:solidFill>
                  <a:srgbClr val="D83104"/>
                </a:solidFill>
                <a:latin typeface="" charset="0"/>
                <a:ea typeface="굴림" charset="0"/>
              </a:rPr>
              <a:t>예</a:t>
            </a:r>
            <a:endParaRPr lang="en-US" altLang="ko-KR" sz="3600" b="0">
              <a:solidFill>
                <a:srgbClr val="D83104"/>
              </a:solidFill>
              <a:latin typeface="" charset="0"/>
              <a:ea typeface="굴림" charset="0"/>
            </a:endParaRPr>
          </a:p>
        </p:txBody>
      </p:sp>
      <p:sp>
        <p:nvSpPr>
          <p:cNvPr id="80915" name="Text Box 19">
            <a:extLst>
              <a:ext uri="{FF2B5EF4-FFF2-40B4-BE49-F238E27FC236}">
                <a16:creationId xmlns:a16="http://schemas.microsoft.com/office/drawing/2014/main" id="{293CA174-1CB3-7B4C-9DB9-AF131E4AF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26100"/>
            <a:ext cx="84074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               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성경의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연대별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조직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endParaRPr lang="en-US" altLang="ko-KR" sz="2400">
              <a:solidFill>
                <a:srgbClr val="EEFF4B"/>
              </a:solidFill>
              <a:latin typeface="" charset="0"/>
              <a:ea typeface="굴림" charset="0"/>
            </a:endParaRPr>
          </a:p>
        </p:txBody>
      </p:sp>
      <p:sp>
        <p:nvSpPr>
          <p:cNvPr id="80916" name="Rectangle 20">
            <a:extLst>
              <a:ext uri="{FF2B5EF4-FFF2-40B4-BE49-F238E27FC236}">
                <a16:creationId xmlns:a16="http://schemas.microsoft.com/office/drawing/2014/main" id="{78548B06-4BD0-8B4F-988D-2004586B6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2" name="Group 21">
            <a:extLst>
              <a:ext uri="{FF2B5EF4-FFF2-40B4-BE49-F238E27FC236}">
                <a16:creationId xmlns:a16="http://schemas.microsoft.com/office/drawing/2014/main" id="{428D7C9B-F00A-D64A-B774-FA5651897E46}"/>
              </a:ext>
            </a:extLst>
          </p:cNvPr>
          <p:cNvGrpSpPr>
            <a:grpSpLocks/>
          </p:cNvGrpSpPr>
          <p:nvPr/>
        </p:nvGrpSpPr>
        <p:grpSpPr bwMode="auto">
          <a:xfrm>
            <a:off x="6100763" y="1239838"/>
            <a:ext cx="182562" cy="938212"/>
            <a:chOff x="3491" y="713"/>
            <a:chExt cx="115" cy="591"/>
          </a:xfrm>
        </p:grpSpPr>
        <p:sp>
          <p:nvSpPr>
            <p:cNvPr id="3" name="Rectangle 22">
              <a:extLst>
                <a:ext uri="{FF2B5EF4-FFF2-40B4-BE49-F238E27FC236}">
                  <a16:creationId xmlns:a16="http://schemas.microsoft.com/office/drawing/2014/main" id="{100FE567-D68A-EC4D-ADB0-516F6C0D3F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454" y="750"/>
              <a:ext cx="188" cy="1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200">
                  <a:solidFill>
                    <a:srgbClr val="35FFD0"/>
                  </a:solidFill>
                  <a:latin typeface="Comic Sans MS" charset="0"/>
                  <a:ea typeface="굴림" charset="0"/>
                </a:rPr>
                <a:t>재림</a:t>
              </a:r>
              <a:endParaRPr lang="en-US" altLang="ko-KR" sz="3600" b="0">
                <a:solidFill>
                  <a:srgbClr val="35FFD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80919" name="Rectangle 23">
              <a:extLst>
                <a:ext uri="{FF2B5EF4-FFF2-40B4-BE49-F238E27FC236}">
                  <a16:creationId xmlns:a16="http://schemas.microsoft.com/office/drawing/2014/main" id="{8A376065-B674-064E-BBFD-041A48823A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395" y="1104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35FFD0"/>
                </a:solidFill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4" name="Group 24">
            <a:extLst>
              <a:ext uri="{FF2B5EF4-FFF2-40B4-BE49-F238E27FC236}">
                <a16:creationId xmlns:a16="http://schemas.microsoft.com/office/drawing/2014/main" id="{7240CCDE-F539-CD4E-AFD7-C2862D862A6F}"/>
              </a:ext>
            </a:extLst>
          </p:cNvPr>
          <p:cNvGrpSpPr>
            <a:grpSpLocks/>
          </p:cNvGrpSpPr>
          <p:nvPr/>
        </p:nvGrpSpPr>
        <p:grpSpPr bwMode="auto">
          <a:xfrm>
            <a:off x="5518150" y="214313"/>
            <a:ext cx="190500" cy="2038350"/>
            <a:chOff x="4324" y="52"/>
            <a:chExt cx="120" cy="1284"/>
          </a:xfrm>
        </p:grpSpPr>
        <p:sp>
          <p:nvSpPr>
            <p:cNvPr id="80921" name="Rectangle 25">
              <a:extLst>
                <a:ext uri="{FF2B5EF4-FFF2-40B4-BE49-F238E27FC236}">
                  <a16:creationId xmlns:a16="http://schemas.microsoft.com/office/drawing/2014/main" id="{04FAAD6D-71B3-924B-81EC-E0F4C299C6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943" y="433"/>
              <a:ext cx="878" cy="1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어린양의</a:t>
              </a:r>
              <a:r>
                <a:rPr lang="en-US" altLang="ko-KR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혼인</a:t>
              </a:r>
              <a:r>
                <a:rPr lang="en-US" altLang="ko-KR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잔치</a:t>
              </a:r>
              <a:endParaRPr lang="en-US" altLang="ko-KR" sz="1200">
                <a:solidFill>
                  <a:srgbClr val="EEFF4B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80922" name="Rectangle 26">
              <a:extLst>
                <a:ext uri="{FF2B5EF4-FFF2-40B4-BE49-F238E27FC236}">
                  <a16:creationId xmlns:a16="http://schemas.microsoft.com/office/drawing/2014/main" id="{6EE5CDC3-07BE-3A4B-85E3-538C5719BF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243" y="1135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chemeClr val="tx1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80923" name="Rectangle 27">
            <a:extLst>
              <a:ext uri="{FF2B5EF4-FFF2-40B4-BE49-F238E27FC236}">
                <a16:creationId xmlns:a16="http://schemas.microsoft.com/office/drawing/2014/main" id="{7350D107-1B71-1E41-8685-20CD72F262C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205663" y="1131888"/>
            <a:ext cx="714375" cy="3651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en-US" altLang="ko-KR" sz="1200">
                <a:solidFill>
                  <a:srgbClr val="EEFF4B"/>
                </a:solidFill>
              </a:rPr>
              <a:t>  </a:t>
            </a:r>
            <a:r>
              <a:rPr lang="ko-KR" altLang="en-US" sz="1200">
                <a:solidFill>
                  <a:srgbClr val="EEFF4B"/>
                </a:solidFill>
              </a:rPr>
              <a:t>새</a:t>
            </a:r>
            <a:r>
              <a:rPr lang="en-US" altLang="ko-KR" sz="1200">
                <a:solidFill>
                  <a:srgbClr val="EEFF4B"/>
                </a:solidFill>
              </a:rPr>
              <a:t> </a:t>
            </a:r>
            <a:r>
              <a:rPr lang="ko-KR" altLang="en-US" sz="1200">
                <a:solidFill>
                  <a:srgbClr val="EEFF4B"/>
                </a:solidFill>
              </a:rPr>
              <a:t>하늘</a:t>
            </a:r>
            <a:r>
              <a:rPr lang="en-US" altLang="ko-KR" sz="1200">
                <a:solidFill>
                  <a:srgbClr val="EEFF4B"/>
                </a:solidFill>
              </a:rPr>
              <a:t>,</a:t>
            </a:r>
          </a:p>
          <a:p>
            <a:r>
              <a:rPr lang="en-US" altLang="ko-KR" sz="1200">
                <a:solidFill>
                  <a:srgbClr val="EEFF4B"/>
                </a:solidFill>
              </a:rPr>
              <a:t>  </a:t>
            </a:r>
            <a:r>
              <a:rPr lang="ko-KR" altLang="en-US" sz="1200">
                <a:solidFill>
                  <a:srgbClr val="EEFF4B"/>
                </a:solidFill>
              </a:rPr>
              <a:t>새</a:t>
            </a:r>
            <a:r>
              <a:rPr lang="en-US" altLang="ko-KR" sz="1200">
                <a:solidFill>
                  <a:srgbClr val="EEFF4B"/>
                </a:solidFill>
              </a:rPr>
              <a:t> </a:t>
            </a:r>
            <a:r>
              <a:rPr lang="ko-KR" altLang="en-US" sz="1200">
                <a:solidFill>
                  <a:srgbClr val="EEFF4B"/>
                </a:solidFill>
              </a:rPr>
              <a:t>땅</a:t>
            </a:r>
            <a:endParaRPr lang="en-US" altLang="ko-KR" sz="3600" b="0">
              <a:solidFill>
                <a:srgbClr val="EEFF4B"/>
              </a:solidFill>
            </a:endParaRPr>
          </a:p>
        </p:txBody>
      </p:sp>
      <p:grpSp>
        <p:nvGrpSpPr>
          <p:cNvPr id="80917" name="Group 28">
            <a:extLst>
              <a:ext uri="{FF2B5EF4-FFF2-40B4-BE49-F238E27FC236}">
                <a16:creationId xmlns:a16="http://schemas.microsoft.com/office/drawing/2014/main" id="{0382903B-9AB5-8D47-82CA-489EA933E9D6}"/>
              </a:ext>
            </a:extLst>
          </p:cNvPr>
          <p:cNvGrpSpPr>
            <a:grpSpLocks/>
          </p:cNvGrpSpPr>
          <p:nvPr/>
        </p:nvGrpSpPr>
        <p:grpSpPr bwMode="auto">
          <a:xfrm>
            <a:off x="6902450" y="714375"/>
            <a:ext cx="182563" cy="1458913"/>
            <a:chOff x="4319" y="-1820"/>
            <a:chExt cx="158" cy="4874"/>
          </a:xfrm>
        </p:grpSpPr>
        <p:sp>
          <p:nvSpPr>
            <p:cNvPr id="80925" name="Rectangle 29">
              <a:extLst>
                <a:ext uri="{FF2B5EF4-FFF2-40B4-BE49-F238E27FC236}">
                  <a16:creationId xmlns:a16="http://schemas.microsoft.com/office/drawing/2014/main" id="{608FC229-A96E-6146-9910-DC762506B5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40" y="-541"/>
              <a:ext cx="2715" cy="1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200">
                  <a:solidFill>
                    <a:srgbClr val="FA4E19"/>
                  </a:solidFill>
                  <a:latin typeface="Comic Sans MS" charset="0"/>
                  <a:ea typeface="굴림" charset="0"/>
                </a:rPr>
                <a:t>백보좌</a:t>
              </a:r>
              <a:r>
                <a:rPr lang="en-US" altLang="ko-KR" sz="1200">
                  <a:solidFill>
                    <a:srgbClr val="FA4E19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A4E19"/>
                  </a:solidFill>
                  <a:latin typeface="Comic Sans MS" charset="0"/>
                  <a:ea typeface="굴림" charset="0"/>
                </a:rPr>
                <a:t>심판</a:t>
              </a:r>
              <a:endParaRPr lang="en-US" altLang="ko-KR" sz="1200">
                <a:solidFill>
                  <a:srgbClr val="FA4E19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80926" name="Rectangle 30">
              <a:extLst>
                <a:ext uri="{FF2B5EF4-FFF2-40B4-BE49-F238E27FC236}">
                  <a16:creationId xmlns:a16="http://schemas.microsoft.com/office/drawing/2014/main" id="{9E4D9307-E76A-4D47-B94F-86C15A18AA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377" y="1991"/>
              <a:ext cx="2127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A4E19"/>
                </a:solidFill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80918" name="Group 31">
            <a:extLst>
              <a:ext uri="{FF2B5EF4-FFF2-40B4-BE49-F238E27FC236}">
                <a16:creationId xmlns:a16="http://schemas.microsoft.com/office/drawing/2014/main" id="{A65903B0-2B8A-C44A-B2DE-BE7FADAE5FFF}"/>
              </a:ext>
            </a:extLst>
          </p:cNvPr>
          <p:cNvGrpSpPr>
            <a:grpSpLocks/>
          </p:cNvGrpSpPr>
          <p:nvPr/>
        </p:nvGrpSpPr>
        <p:grpSpPr bwMode="auto">
          <a:xfrm>
            <a:off x="1077913" y="0"/>
            <a:ext cx="4127500" cy="1606550"/>
            <a:chOff x="679" y="0"/>
            <a:chExt cx="2600" cy="1012"/>
          </a:xfrm>
        </p:grpSpPr>
        <p:grpSp>
          <p:nvGrpSpPr>
            <p:cNvPr id="80936" name="Group 32">
              <a:extLst>
                <a:ext uri="{FF2B5EF4-FFF2-40B4-BE49-F238E27FC236}">
                  <a16:creationId xmlns:a16="http://schemas.microsoft.com/office/drawing/2014/main" id="{AAC90847-439E-DD4F-9C64-9294048513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9" y="410"/>
              <a:ext cx="2600" cy="602"/>
              <a:chOff x="679" y="410"/>
              <a:chExt cx="2600" cy="602"/>
            </a:xfrm>
          </p:grpSpPr>
          <p:sp>
            <p:nvSpPr>
              <p:cNvPr id="80929" name="Rectangle 33">
                <a:extLst>
                  <a:ext uri="{FF2B5EF4-FFF2-40B4-BE49-F238E27FC236}">
                    <a16:creationId xmlns:a16="http://schemas.microsoft.com/office/drawing/2014/main" id="{6F4A8D53-1ED3-B84D-BF1B-FAE5F3488D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3" y="418"/>
                <a:ext cx="483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4</a:t>
                </a:r>
                <a:r>
                  <a:rPr lang="ko-KR" altLang="en-US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인물</a:t>
                </a:r>
                <a:endParaRPr lang="en-US" altLang="ko-KR" sz="3600" b="0">
                  <a:solidFill>
                    <a:srgbClr val="EEFF4B"/>
                  </a:solidFill>
                  <a:latin typeface="Times" charset="0"/>
                  <a:ea typeface="굴림" charset="0"/>
                </a:endParaRPr>
              </a:p>
            </p:txBody>
          </p:sp>
          <p:sp>
            <p:nvSpPr>
              <p:cNvPr id="80930" name="Rectangle 34">
                <a:extLst>
                  <a:ext uri="{FF2B5EF4-FFF2-40B4-BE49-F238E27FC236}">
                    <a16:creationId xmlns:a16="http://schemas.microsoft.com/office/drawing/2014/main" id="{02A33080-338A-2043-AF46-FFE1324539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1" y="410"/>
                <a:ext cx="614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  3</a:t>
                </a:r>
                <a:r>
                  <a:rPr lang="ko-KR" altLang="en-US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시대</a:t>
                </a:r>
                <a:endParaRPr lang="en-US" altLang="ko-KR" sz="3600" b="0">
                  <a:solidFill>
                    <a:srgbClr val="EEFF4B"/>
                  </a:solidFill>
                  <a:latin typeface="Times" charset="0"/>
                  <a:ea typeface="굴림" charset="0"/>
                </a:endParaRPr>
              </a:p>
            </p:txBody>
          </p:sp>
          <p:grpSp>
            <p:nvGrpSpPr>
              <p:cNvPr id="80944" name="Group 35">
                <a:extLst>
                  <a:ext uri="{FF2B5EF4-FFF2-40B4-BE49-F238E27FC236}">
                    <a16:creationId xmlns:a16="http://schemas.microsoft.com/office/drawing/2014/main" id="{0130DF9E-3CC0-F840-B84C-328FB93616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9" y="666"/>
                <a:ext cx="2600" cy="346"/>
                <a:chOff x="671" y="778"/>
                <a:chExt cx="2600" cy="346"/>
              </a:xfrm>
            </p:grpSpPr>
            <p:sp>
              <p:nvSpPr>
                <p:cNvPr id="80932" name="Rectangle 36">
                  <a:extLst>
                    <a:ext uri="{FF2B5EF4-FFF2-40B4-BE49-F238E27FC236}">
                      <a16:creationId xmlns:a16="http://schemas.microsoft.com/office/drawing/2014/main" id="{3B15DC89-72F1-8A40-9ED3-DBC9067DC6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1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창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80933" name="Rectangle 37">
                  <a:extLst>
                    <a:ext uri="{FF2B5EF4-FFF2-40B4-BE49-F238E27FC236}">
                      <a16:creationId xmlns:a16="http://schemas.microsoft.com/office/drawing/2014/main" id="{91E55B77-A5F9-7443-A01C-5AAEE744C1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9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아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80934" name="Rectangle 38">
                  <a:extLst>
                    <a:ext uri="{FF2B5EF4-FFF2-40B4-BE49-F238E27FC236}">
                      <a16:creationId xmlns:a16="http://schemas.microsoft.com/office/drawing/2014/main" id="{F2396DFB-5DA4-934E-97AB-64258B4712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7" y="778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요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80935" name="Rectangle 39">
                  <a:extLst>
                    <a:ext uri="{FF2B5EF4-FFF2-40B4-BE49-F238E27FC236}">
                      <a16:creationId xmlns:a16="http://schemas.microsoft.com/office/drawing/2014/main" id="{7479D8A0-3D75-6243-85EE-7339C6217C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3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모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5" name="Rectangle 40">
                  <a:extLst>
                    <a:ext uri="{FF2B5EF4-FFF2-40B4-BE49-F238E27FC236}">
                      <a16:creationId xmlns:a16="http://schemas.microsoft.com/office/drawing/2014/main" id="{6B5C4BA9-F8B1-4A4C-B988-560ACBB8BD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9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여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6" name="Rectangle 41">
                  <a:extLst>
                    <a:ext uri="{FF2B5EF4-FFF2-40B4-BE49-F238E27FC236}">
                      <a16:creationId xmlns:a16="http://schemas.microsoft.com/office/drawing/2014/main" id="{0709CEA7-EF70-4D46-A7D9-107E8B558C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5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사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80938" name="Rectangle 42">
                  <a:extLst>
                    <a:ext uri="{FF2B5EF4-FFF2-40B4-BE49-F238E27FC236}">
                      <a16:creationId xmlns:a16="http://schemas.microsoft.com/office/drawing/2014/main" id="{5228BA89-4E14-3743-B31B-D24A5AC6D4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9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왕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80939" name="Rectangle 43">
                  <a:extLst>
                    <a:ext uri="{FF2B5EF4-FFF2-40B4-BE49-F238E27FC236}">
                      <a16:creationId xmlns:a16="http://schemas.microsoft.com/office/drawing/2014/main" id="{18605C2C-6798-4642-9DD9-658514569F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7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포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80940" name="Rectangle 44">
                  <a:extLst>
                    <a:ext uri="{FF2B5EF4-FFF2-40B4-BE49-F238E27FC236}">
                      <a16:creationId xmlns:a16="http://schemas.microsoft.com/office/drawing/2014/main" id="{D03F396C-0311-AF4D-B6F0-FF85BA7873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778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중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80941" name="Rectangle 45">
                  <a:extLst>
                    <a:ext uri="{FF2B5EF4-FFF2-40B4-BE49-F238E27FC236}">
                      <a16:creationId xmlns:a16="http://schemas.microsoft.com/office/drawing/2014/main" id="{3267DBBC-9CED-7948-8694-1C9989B76E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1" y="778"/>
                  <a:ext cx="0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endParaRPr lang="en-US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</p:grpSp>
          <p:sp>
            <p:nvSpPr>
              <p:cNvPr id="80942" name="Rectangle 46">
                <a:extLst>
                  <a:ext uri="{FF2B5EF4-FFF2-40B4-BE49-F238E27FC236}">
                    <a16:creationId xmlns:a16="http://schemas.microsoft.com/office/drawing/2014/main" id="{B521885F-C88F-A84A-B6A7-A2E890D57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" y="656"/>
                <a:ext cx="1072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80943" name="Rectangle 47">
                <a:extLst>
                  <a:ext uri="{FF2B5EF4-FFF2-40B4-BE49-F238E27FC236}">
                    <a16:creationId xmlns:a16="http://schemas.microsoft.com/office/drawing/2014/main" id="{D4E404C7-1FF0-FD47-A02C-F3575DBC3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7" y="658"/>
                <a:ext cx="776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grpSp>
          <p:nvGrpSpPr>
            <p:cNvPr id="80937" name="Group 48">
              <a:extLst>
                <a:ext uri="{FF2B5EF4-FFF2-40B4-BE49-F238E27FC236}">
                  <a16:creationId xmlns:a16="http://schemas.microsoft.com/office/drawing/2014/main" id="{52D564E0-8A57-6946-8E95-BAC57EACC3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4" y="0"/>
              <a:ext cx="455" cy="458"/>
              <a:chOff x="1814" y="109"/>
              <a:chExt cx="455" cy="458"/>
            </a:xfrm>
          </p:grpSpPr>
          <p:sp>
            <p:nvSpPr>
              <p:cNvPr id="80945" name="Text Box 49">
                <a:extLst>
                  <a:ext uri="{FF2B5EF4-FFF2-40B4-BE49-F238E27FC236}">
                    <a16:creationId xmlns:a16="http://schemas.microsoft.com/office/drawing/2014/main" id="{04025C78-06C7-C04C-97D6-AA9F21399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45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ko-KR" sz="40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7</a:t>
                </a:r>
              </a:p>
            </p:txBody>
          </p:sp>
          <p:sp>
            <p:nvSpPr>
              <p:cNvPr id="80946" name="Line 50">
                <a:extLst>
                  <a:ext uri="{FF2B5EF4-FFF2-40B4-BE49-F238E27FC236}">
                    <a16:creationId xmlns:a16="http://schemas.microsoft.com/office/drawing/2014/main" id="{36EEDEFD-A88C-C34A-AD34-D285D90ABA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80947" name="Line 51">
              <a:extLst>
                <a:ext uri="{FF2B5EF4-FFF2-40B4-BE49-F238E27FC236}">
                  <a16:creationId xmlns:a16="http://schemas.microsoft.com/office/drawing/2014/main" id="{7D074FA5-067A-8A42-96B0-9472D63FD2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91" y="327"/>
              <a:ext cx="308" cy="223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0948" name="Line 52">
              <a:extLst>
                <a:ext uri="{FF2B5EF4-FFF2-40B4-BE49-F238E27FC236}">
                  <a16:creationId xmlns:a16="http://schemas.microsoft.com/office/drawing/2014/main" id="{44CF091A-122E-BF49-8C46-577497D411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2" y="336"/>
              <a:ext cx="233" cy="190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80949" name="Text Box 53">
            <a:extLst>
              <a:ext uri="{FF2B5EF4-FFF2-40B4-BE49-F238E27FC236}">
                <a16:creationId xmlns:a16="http://schemas.microsoft.com/office/drawing/2014/main" id="{5F94951C-783D-2742-A209-6A884EB26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grpSp>
        <p:nvGrpSpPr>
          <p:cNvPr id="80920" name="Group 54">
            <a:extLst>
              <a:ext uri="{FF2B5EF4-FFF2-40B4-BE49-F238E27FC236}">
                <a16:creationId xmlns:a16="http://schemas.microsoft.com/office/drawing/2014/main" id="{854C2BC7-6FE8-9F4B-850E-0F17AF8BF3AF}"/>
              </a:ext>
            </a:extLst>
          </p:cNvPr>
          <p:cNvGrpSpPr>
            <a:grpSpLocks/>
          </p:cNvGrpSpPr>
          <p:nvPr/>
        </p:nvGrpSpPr>
        <p:grpSpPr bwMode="auto">
          <a:xfrm>
            <a:off x="6461125" y="74613"/>
            <a:ext cx="182563" cy="2185987"/>
            <a:chOff x="4321" y="-4248"/>
            <a:chExt cx="158" cy="7302"/>
          </a:xfrm>
        </p:grpSpPr>
        <p:sp>
          <p:nvSpPr>
            <p:cNvPr id="80951" name="Rectangle 55">
              <a:extLst>
                <a:ext uri="{FF2B5EF4-FFF2-40B4-BE49-F238E27FC236}">
                  <a16:creationId xmlns:a16="http://schemas.microsoft.com/office/drawing/2014/main" id="{C030CBDC-B87E-234E-9DC8-4E1553E3D8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823" y="-1750"/>
              <a:ext cx="5154" cy="1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그리스도의</a:t>
              </a:r>
              <a:r>
                <a:rPr lang="en-US" altLang="ko-KR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지상</a:t>
              </a:r>
              <a:r>
                <a:rPr lang="en-US" altLang="ko-KR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통치</a:t>
              </a:r>
              <a:endParaRPr lang="en-US" altLang="ko-KR" sz="1200">
                <a:solidFill>
                  <a:srgbClr val="FFFFFF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80952" name="Rectangle 56">
              <a:extLst>
                <a:ext uri="{FF2B5EF4-FFF2-40B4-BE49-F238E27FC236}">
                  <a16:creationId xmlns:a16="http://schemas.microsoft.com/office/drawing/2014/main" id="{89D803A2-76EB-5B49-915E-4D9C513F32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377" y="1991"/>
              <a:ext cx="2126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FFFF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80953" name="Rectangle 57">
            <a:extLst>
              <a:ext uri="{FF2B5EF4-FFF2-40B4-BE49-F238E27FC236}">
                <a16:creationId xmlns:a16="http://schemas.microsoft.com/office/drawing/2014/main" id="{B01AC5E9-4087-3049-BB0E-50B3BF01B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80954" name="Text Box 58">
            <a:extLst>
              <a:ext uri="{FF2B5EF4-FFF2-40B4-BE49-F238E27FC236}">
                <a16:creationId xmlns:a16="http://schemas.microsoft.com/office/drawing/2014/main" id="{057052D5-0D00-B24D-BB2F-EA0577B68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80955" name="Rectangle 59">
            <a:extLst>
              <a:ext uri="{FF2B5EF4-FFF2-40B4-BE49-F238E27FC236}">
                <a16:creationId xmlns:a16="http://schemas.microsoft.com/office/drawing/2014/main" id="{00E4D1C0-4660-EA45-9941-CDD348131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7.2.03f.</a:t>
            </a:r>
          </a:p>
        </p:txBody>
      </p:sp>
      <p:grpSp>
        <p:nvGrpSpPr>
          <p:cNvPr id="80924" name="Group 60">
            <a:extLst>
              <a:ext uri="{FF2B5EF4-FFF2-40B4-BE49-F238E27FC236}">
                <a16:creationId xmlns:a16="http://schemas.microsoft.com/office/drawing/2014/main" id="{194D32B1-67B9-2C4D-BC57-191185074991}"/>
              </a:ext>
            </a:extLst>
          </p:cNvPr>
          <p:cNvGrpSpPr>
            <a:grpSpLocks/>
          </p:cNvGrpSpPr>
          <p:nvPr/>
        </p:nvGrpSpPr>
        <p:grpSpPr bwMode="auto">
          <a:xfrm>
            <a:off x="2373313" y="2924175"/>
            <a:ext cx="5689600" cy="469900"/>
            <a:chOff x="1495" y="1842"/>
            <a:chExt cx="3584" cy="296"/>
          </a:xfrm>
        </p:grpSpPr>
        <p:sp>
          <p:nvSpPr>
            <p:cNvPr id="80957" name="Rectangle 61">
              <a:extLst>
                <a:ext uri="{FF2B5EF4-FFF2-40B4-BE49-F238E27FC236}">
                  <a16:creationId xmlns:a16="http://schemas.microsoft.com/office/drawing/2014/main" id="{9FA6A60E-6A63-D442-9648-0FF46738C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5" y="1842"/>
              <a:ext cx="3584" cy="2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0958" name="Rectangle 62">
              <a:extLst>
                <a:ext uri="{FF2B5EF4-FFF2-40B4-BE49-F238E27FC236}">
                  <a16:creationId xmlns:a16="http://schemas.microsoft.com/office/drawing/2014/main" id="{BD2866E6-BE00-D546-8D61-7765F0C75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3" y="1874"/>
              <a:ext cx="617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EEFF4B"/>
                  </a:solidFill>
                  <a:latin typeface="" charset="0"/>
                  <a:ea typeface="굴림" charset="0"/>
                </a:rPr>
                <a:t>땅</a:t>
              </a:r>
              <a:r>
                <a:rPr lang="en-US" altLang="ko-KR" sz="2400">
                  <a:solidFill>
                    <a:srgbClr val="EEFF4B"/>
                  </a:solidFill>
                  <a:latin typeface="" charset="0"/>
                  <a:ea typeface="굴림" charset="0"/>
                </a:rPr>
                <a:t> </a:t>
              </a:r>
              <a:r>
                <a:rPr lang="ko-KR" altLang="en-US" sz="2400">
                  <a:solidFill>
                    <a:srgbClr val="EEFF4B"/>
                  </a:solidFill>
                  <a:latin typeface="" charset="0"/>
                  <a:ea typeface="굴림" charset="0"/>
                </a:rPr>
                <a:t>언약</a:t>
              </a:r>
              <a:endParaRPr lang="en-US" altLang="ko-KR" sz="3600" b="0">
                <a:solidFill>
                  <a:srgbClr val="EEFF4B"/>
                </a:solidFill>
                <a:latin typeface="Times" charset="0"/>
                <a:ea typeface="굴림" charset="0"/>
              </a:endParaRPr>
            </a:p>
          </p:txBody>
        </p:sp>
      </p:grpSp>
      <p:sp>
        <p:nvSpPr>
          <p:cNvPr id="80959" name="Rectangle 63">
            <a:extLst>
              <a:ext uri="{FF2B5EF4-FFF2-40B4-BE49-F238E27FC236}">
                <a16:creationId xmlns:a16="http://schemas.microsoft.com/office/drawing/2014/main" id="{2932D802-A9BE-E443-B238-E85A5E060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0960" name="Rectangle 64">
            <a:extLst>
              <a:ext uri="{FF2B5EF4-FFF2-40B4-BE49-F238E27FC236}">
                <a16:creationId xmlns:a16="http://schemas.microsoft.com/office/drawing/2014/main" id="{F52B4A2D-A027-DE4F-8617-7EA7062E6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solidFill>
            <a:srgbClr val="F00028"/>
          </a:solid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0961" name="Rectangle 65">
            <a:extLst>
              <a:ext uri="{FF2B5EF4-FFF2-40B4-BE49-F238E27FC236}">
                <a16:creationId xmlns:a16="http://schemas.microsoft.com/office/drawing/2014/main" id="{5C185109-26C7-8445-BEFF-72987E68D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0962" name="Rectangle 66" descr="Light vertical">
            <a:extLst>
              <a:ext uri="{FF2B5EF4-FFF2-40B4-BE49-F238E27FC236}">
                <a16:creationId xmlns:a16="http://schemas.microsoft.com/office/drawing/2014/main" id="{36498E17-D6E9-2B4F-A9FA-1A35A67DC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80963" name="Rectangle 67" descr="Light vertical">
            <a:extLst>
              <a:ext uri="{FF2B5EF4-FFF2-40B4-BE49-F238E27FC236}">
                <a16:creationId xmlns:a16="http://schemas.microsoft.com/office/drawing/2014/main" id="{192845EC-05B3-2440-BBD3-9D71B3168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80964" name="Rectangle 68" descr="Light vertical">
            <a:extLst>
              <a:ext uri="{FF2B5EF4-FFF2-40B4-BE49-F238E27FC236}">
                <a16:creationId xmlns:a16="http://schemas.microsoft.com/office/drawing/2014/main" id="{72E06821-5A4C-154F-AD7B-E978E713E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80965" name="Oval 69">
            <a:extLst>
              <a:ext uri="{FF2B5EF4-FFF2-40B4-BE49-F238E27FC236}">
                <a16:creationId xmlns:a16="http://schemas.microsoft.com/office/drawing/2014/main" id="{9B0F72E8-450C-7244-AB3F-A49AFE979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3775" y="3994150"/>
            <a:ext cx="736600" cy="2027238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6BF8B56-2F95-C546-ADFE-7119BC50B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8195" name="Line 3">
            <a:extLst>
              <a:ext uri="{FF2B5EF4-FFF2-40B4-BE49-F238E27FC236}">
                <a16:creationId xmlns:a16="http://schemas.microsoft.com/office/drawing/2014/main" id="{B5B7604F-516B-1844-BD31-6451464419B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1A26FD7D-A797-D44D-A041-4243F2413D40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685800"/>
            <a:ext cx="3810000" cy="5302250"/>
            <a:chOff x="1968" y="496"/>
            <a:chExt cx="2400" cy="3340"/>
          </a:xfrm>
        </p:grpSpPr>
        <p:pic>
          <p:nvPicPr>
            <p:cNvPr id="8197" name="Picture 5">
              <a:extLst>
                <a:ext uri="{FF2B5EF4-FFF2-40B4-BE49-F238E27FC236}">
                  <a16:creationId xmlns:a16="http://schemas.microsoft.com/office/drawing/2014/main" id="{0CD56A05-41A3-C544-9488-3DCA6EDFBA2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8" name="Rectangle 6">
              <a:extLst>
                <a:ext uri="{FF2B5EF4-FFF2-40B4-BE49-F238E27FC236}">
                  <a16:creationId xmlns:a16="http://schemas.microsoft.com/office/drawing/2014/main" id="{D09A6638-0EA0-A742-BDDA-EC7346D53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8199" name="Rectangle 7">
            <a:extLst>
              <a:ext uri="{FF2B5EF4-FFF2-40B4-BE49-F238E27FC236}">
                <a16:creationId xmlns:a16="http://schemas.microsoft.com/office/drawing/2014/main" id="{E372E505-E5A4-1848-8DEB-C8E9090BD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724525"/>
            <a:ext cx="84089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ko-KR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엉겅퀴</a:t>
            </a:r>
            <a:r>
              <a:rPr lang="en-US" altLang="ko-KR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모양을</a:t>
            </a:r>
            <a:r>
              <a:rPr lang="en-US" altLang="ko-KR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생각해보라</a:t>
            </a:r>
            <a:r>
              <a:rPr lang="en-US" altLang="ko-KR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  <p:sp>
        <p:nvSpPr>
          <p:cNvPr id="8200" name="AutoShape 8">
            <a:extLst>
              <a:ext uri="{FF2B5EF4-FFF2-40B4-BE49-F238E27FC236}">
                <a16:creationId xmlns:a16="http://schemas.microsoft.com/office/drawing/2014/main" id="{9AFB4340-FF42-F847-862E-727CF024D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201" name="Rectangle 9">
            <a:extLst>
              <a:ext uri="{FF2B5EF4-FFF2-40B4-BE49-F238E27FC236}">
                <a16:creationId xmlns:a16="http://schemas.microsoft.com/office/drawing/2014/main" id="{9A09D738-0FCC-DC45-875A-9FD78D75E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202" name="Line 10">
            <a:extLst>
              <a:ext uri="{FF2B5EF4-FFF2-40B4-BE49-F238E27FC236}">
                <a16:creationId xmlns:a16="http://schemas.microsoft.com/office/drawing/2014/main" id="{B639B585-0047-E543-9C1E-C9BD4BEFEC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203" name="Line 11">
            <a:extLst>
              <a:ext uri="{FF2B5EF4-FFF2-40B4-BE49-F238E27FC236}">
                <a16:creationId xmlns:a16="http://schemas.microsoft.com/office/drawing/2014/main" id="{71C918E1-F7D3-FF45-ABAF-C669CCAF160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204" name="Line 12">
            <a:extLst>
              <a:ext uri="{FF2B5EF4-FFF2-40B4-BE49-F238E27FC236}">
                <a16:creationId xmlns:a16="http://schemas.microsoft.com/office/drawing/2014/main" id="{D8CD8319-AEFA-FC4A-9080-69DC795C3F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205" name="Line 13">
            <a:extLst>
              <a:ext uri="{FF2B5EF4-FFF2-40B4-BE49-F238E27FC236}">
                <a16:creationId xmlns:a16="http://schemas.microsoft.com/office/drawing/2014/main" id="{D852A3EC-0AAE-4E4A-9FA2-C95775C2D4E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206" name="Line 14">
            <a:extLst>
              <a:ext uri="{FF2B5EF4-FFF2-40B4-BE49-F238E27FC236}">
                <a16:creationId xmlns:a16="http://schemas.microsoft.com/office/drawing/2014/main" id="{44A49B39-8F5E-0344-B878-BE6874F10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207" name="Rectangle 15">
            <a:extLst>
              <a:ext uri="{FF2B5EF4-FFF2-40B4-BE49-F238E27FC236}">
                <a16:creationId xmlns:a16="http://schemas.microsoft.com/office/drawing/2014/main" id="{C8A148D8-0920-214E-AD8C-611A4A195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8208" name="Rectangle 16">
            <a:extLst>
              <a:ext uri="{FF2B5EF4-FFF2-40B4-BE49-F238E27FC236}">
                <a16:creationId xmlns:a16="http://schemas.microsoft.com/office/drawing/2014/main" id="{4F0F3DA6-813F-2542-B77F-0947F76E0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209" name="Line 17">
            <a:extLst>
              <a:ext uri="{FF2B5EF4-FFF2-40B4-BE49-F238E27FC236}">
                <a16:creationId xmlns:a16="http://schemas.microsoft.com/office/drawing/2014/main" id="{EC8859A5-5A39-3248-9834-AC4AEC42C1D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210" name="Line 18">
            <a:extLst>
              <a:ext uri="{FF2B5EF4-FFF2-40B4-BE49-F238E27FC236}">
                <a16:creationId xmlns:a16="http://schemas.microsoft.com/office/drawing/2014/main" id="{AD60E2F2-DAD1-3A45-8CD9-0E3DB121354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211" name="Rectangle 19">
            <a:extLst>
              <a:ext uri="{FF2B5EF4-FFF2-40B4-BE49-F238E27FC236}">
                <a16:creationId xmlns:a16="http://schemas.microsoft.com/office/drawing/2014/main" id="{1D5EF84A-DD23-AE4F-92EB-AA444057A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212" name="Rectangle 20">
            <a:extLst>
              <a:ext uri="{FF2B5EF4-FFF2-40B4-BE49-F238E27FC236}">
                <a16:creationId xmlns:a16="http://schemas.microsoft.com/office/drawing/2014/main" id="{0D30F90E-B6B1-D547-A826-3DA7C1B95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213" name="Rectangle 21">
            <a:extLst>
              <a:ext uri="{FF2B5EF4-FFF2-40B4-BE49-F238E27FC236}">
                <a16:creationId xmlns:a16="http://schemas.microsoft.com/office/drawing/2014/main" id="{E65CC545-59B3-F24E-8CA8-69F31FF8B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8214" name="Text Box 22">
            <a:extLst>
              <a:ext uri="{FF2B5EF4-FFF2-40B4-BE49-F238E27FC236}">
                <a16:creationId xmlns:a16="http://schemas.microsoft.com/office/drawing/2014/main" id="{173E9B3E-CDC5-BF42-B8D6-021357533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8215" name="Rectangle 23">
            <a:extLst>
              <a:ext uri="{FF2B5EF4-FFF2-40B4-BE49-F238E27FC236}">
                <a16:creationId xmlns:a16="http://schemas.microsoft.com/office/drawing/2014/main" id="{A3E56867-123B-EB40-A250-70D89DCB7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8216" name="Text Box 24">
            <a:extLst>
              <a:ext uri="{FF2B5EF4-FFF2-40B4-BE49-F238E27FC236}">
                <a16:creationId xmlns:a16="http://schemas.microsoft.com/office/drawing/2014/main" id="{7564053B-831B-C941-950E-554DA90BC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  <p:sp>
        <p:nvSpPr>
          <p:cNvPr id="8217" name="Oval 25">
            <a:extLst>
              <a:ext uri="{FF2B5EF4-FFF2-40B4-BE49-F238E27FC236}">
                <a16:creationId xmlns:a16="http://schemas.microsoft.com/office/drawing/2014/main" id="{B1A3A0F9-B6E6-A540-A353-BC7BD8A757F4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191000" y="1905000"/>
            <a:ext cx="1206500" cy="2446338"/>
          </a:xfrm>
          <a:prstGeom prst="ellipse">
            <a:avLst/>
          </a:prstGeom>
          <a:noFill/>
          <a:ln w="5080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8218" name="Group 26">
            <a:extLst>
              <a:ext uri="{FF2B5EF4-FFF2-40B4-BE49-F238E27FC236}">
                <a16:creationId xmlns:a16="http://schemas.microsoft.com/office/drawing/2014/main" id="{F044A6A2-BD2D-2F4F-9B3F-D4FD8605095D}"/>
              </a:ext>
            </a:extLst>
          </p:cNvPr>
          <p:cNvGrpSpPr>
            <a:grpSpLocks/>
          </p:cNvGrpSpPr>
          <p:nvPr/>
        </p:nvGrpSpPr>
        <p:grpSpPr bwMode="auto">
          <a:xfrm>
            <a:off x="4318000" y="1123950"/>
            <a:ext cx="1633538" cy="1169988"/>
            <a:chOff x="2720" y="708"/>
            <a:chExt cx="1029" cy="737"/>
          </a:xfrm>
        </p:grpSpPr>
        <p:sp>
          <p:nvSpPr>
            <p:cNvPr id="8219" name="Line 27">
              <a:extLst>
                <a:ext uri="{FF2B5EF4-FFF2-40B4-BE49-F238E27FC236}">
                  <a16:creationId xmlns:a16="http://schemas.microsoft.com/office/drawing/2014/main" id="{FBC48A99-670C-AA49-A99F-0F1F47EC23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61" y="1243"/>
              <a:ext cx="288" cy="20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220" name="Line 28">
              <a:extLst>
                <a:ext uri="{FF2B5EF4-FFF2-40B4-BE49-F238E27FC236}">
                  <a16:creationId xmlns:a16="http://schemas.microsoft.com/office/drawing/2014/main" id="{A74B85D8-A59C-B14E-9143-0011B7136B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8" y="708"/>
              <a:ext cx="4" cy="4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221" name="Line 29">
              <a:extLst>
                <a:ext uri="{FF2B5EF4-FFF2-40B4-BE49-F238E27FC236}">
                  <a16:creationId xmlns:a16="http://schemas.microsoft.com/office/drawing/2014/main" id="{3F77CF42-30F2-F24A-8EC0-B59F5B2595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2" y="868"/>
              <a:ext cx="232" cy="3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222" name="Line 30">
              <a:extLst>
                <a:ext uri="{FF2B5EF4-FFF2-40B4-BE49-F238E27FC236}">
                  <a16:creationId xmlns:a16="http://schemas.microsoft.com/office/drawing/2014/main" id="{EE359391-1CBC-974C-96AE-E910A11F35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84" y="936"/>
              <a:ext cx="132" cy="33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223" name="Line 31">
              <a:extLst>
                <a:ext uri="{FF2B5EF4-FFF2-40B4-BE49-F238E27FC236}">
                  <a16:creationId xmlns:a16="http://schemas.microsoft.com/office/drawing/2014/main" id="{74E05D10-2825-DD49-AB43-8531FDBED5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20" y="1196"/>
              <a:ext cx="212" cy="19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8224" name="Text Box 32">
            <a:extLst>
              <a:ext uri="{FF2B5EF4-FFF2-40B4-BE49-F238E27FC236}">
                <a16:creationId xmlns:a16="http://schemas.microsoft.com/office/drawing/2014/main" id="{74026E4F-5A08-EB4D-854F-FD61AD712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366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EA5E51E9-5D83-734E-8BF1-DCAA0A923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EEFF4B"/>
              </a:solidFill>
              <a:latin typeface="" charset="0"/>
              <a:ea typeface="굴림" charset="0"/>
            </a:endParaRP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8883734C-2EB0-D240-A97D-72F31EEE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1924" name="Rectangle 4" descr="Light vertical">
            <a:extLst>
              <a:ext uri="{FF2B5EF4-FFF2-40B4-BE49-F238E27FC236}">
                <a16:creationId xmlns:a16="http://schemas.microsoft.com/office/drawing/2014/main" id="{501222DE-14FC-574A-8B7D-801D1E2A6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81925" name="Rectangle 5" descr="Light vertical">
            <a:extLst>
              <a:ext uri="{FF2B5EF4-FFF2-40B4-BE49-F238E27FC236}">
                <a16:creationId xmlns:a16="http://schemas.microsoft.com/office/drawing/2014/main" id="{B7106386-70E7-7149-BA06-B0B6E64AE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C2318C6A-929B-1147-BC1A-E04FEB28A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F41255AA-579F-A14A-AB8E-657FB4F5B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1928" name="Rectangle 8">
            <a:extLst>
              <a:ext uri="{FF2B5EF4-FFF2-40B4-BE49-F238E27FC236}">
                <a16:creationId xmlns:a16="http://schemas.microsoft.com/office/drawing/2014/main" id="{DE59F578-BA7F-474D-A3ED-26D6C1599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1929" name="Rectangle 9">
            <a:extLst>
              <a:ext uri="{FF2B5EF4-FFF2-40B4-BE49-F238E27FC236}">
                <a16:creationId xmlns:a16="http://schemas.microsoft.com/office/drawing/2014/main" id="{E597B3FD-B7BF-2E44-B1A1-228ABB070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1930" name="Rectangle 10">
            <a:extLst>
              <a:ext uri="{FF2B5EF4-FFF2-40B4-BE49-F238E27FC236}">
                <a16:creationId xmlns:a16="http://schemas.microsoft.com/office/drawing/2014/main" id="{BBE0ACE3-5419-0F49-87A3-83075A04E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1931" name="Rectangle 11">
            <a:extLst>
              <a:ext uri="{FF2B5EF4-FFF2-40B4-BE49-F238E27FC236}">
                <a16:creationId xmlns:a16="http://schemas.microsoft.com/office/drawing/2014/main" id="{0572F9AD-D77F-0642-BFEA-4B304D88F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13" y="2009775"/>
            <a:ext cx="6731000" cy="4699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1932" name="Rectangle 12">
            <a:extLst>
              <a:ext uri="{FF2B5EF4-FFF2-40B4-BE49-F238E27FC236}">
                <a16:creationId xmlns:a16="http://schemas.microsoft.com/office/drawing/2014/main" id="{4A16251C-694D-2745-BA2C-C63D7F48A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913" y="3838575"/>
            <a:ext cx="4330700" cy="4699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1933" name="Rectangle 13">
            <a:extLst>
              <a:ext uri="{FF2B5EF4-FFF2-40B4-BE49-F238E27FC236}">
                <a16:creationId xmlns:a16="http://schemas.microsoft.com/office/drawing/2014/main" id="{200B9CF6-2C8E-9F43-8955-D1D266C72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2073275"/>
            <a:ext cx="2471737" cy="3651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ko-KR" altLang="en-US" sz="2400">
                <a:solidFill>
                  <a:srgbClr val="EEFF4B"/>
                </a:solidFill>
                <a:latin typeface="" charset="0"/>
                <a:ea typeface="굴림" charset="0"/>
              </a:rPr>
              <a:t>아브라함과의</a:t>
            </a:r>
            <a:r>
              <a:rPr lang="en-US" altLang="ko-KR" sz="2400">
                <a:solidFill>
                  <a:srgbClr val="EEFF4B"/>
                </a:solidFill>
                <a:latin typeface="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EEFF4B"/>
                </a:solidFill>
                <a:latin typeface="" charset="0"/>
                <a:ea typeface="굴림" charset="0"/>
              </a:rPr>
              <a:t>언약</a:t>
            </a:r>
            <a:endParaRPr lang="en-US" altLang="ko-KR" sz="3600" b="0">
              <a:solidFill>
                <a:srgbClr val="EEFF4B"/>
              </a:solidFill>
              <a:latin typeface="Times" charset="0"/>
              <a:ea typeface="굴림" charset="0"/>
            </a:endParaRPr>
          </a:p>
        </p:txBody>
      </p:sp>
      <p:sp>
        <p:nvSpPr>
          <p:cNvPr id="81934" name="Rectangle 14">
            <a:extLst>
              <a:ext uri="{FF2B5EF4-FFF2-40B4-BE49-F238E27FC236}">
                <a16:creationId xmlns:a16="http://schemas.microsoft.com/office/drawing/2014/main" id="{BE8573EA-5B38-B144-B15C-9836F59CF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513" y="3876675"/>
            <a:ext cx="1874837" cy="3651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ko-KR" altLang="en-US" sz="2400">
                <a:solidFill>
                  <a:srgbClr val="EEFF4B"/>
                </a:solidFill>
                <a:latin typeface="" charset="0"/>
                <a:ea typeface="굴림" charset="0"/>
              </a:rPr>
              <a:t>다윗과의</a:t>
            </a:r>
            <a:r>
              <a:rPr lang="en-US" altLang="ko-KR" sz="2400">
                <a:solidFill>
                  <a:srgbClr val="EEFF4B"/>
                </a:solidFill>
                <a:latin typeface="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EEFF4B"/>
                </a:solidFill>
                <a:latin typeface="" charset="0"/>
                <a:ea typeface="굴림" charset="0"/>
              </a:rPr>
              <a:t>언약</a:t>
            </a:r>
            <a:endParaRPr lang="en-US" altLang="ko-KR" sz="3600" b="0">
              <a:solidFill>
                <a:srgbClr val="EEFF4B"/>
              </a:solidFill>
              <a:latin typeface="Times" charset="0"/>
              <a:ea typeface="굴림" charset="0"/>
            </a:endParaRP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14B9B688-C725-9140-B311-31B9E9FA722D}"/>
              </a:ext>
            </a:extLst>
          </p:cNvPr>
          <p:cNvGrpSpPr>
            <a:grpSpLocks/>
          </p:cNvGrpSpPr>
          <p:nvPr/>
        </p:nvGrpSpPr>
        <p:grpSpPr bwMode="auto">
          <a:xfrm>
            <a:off x="3770313" y="4752975"/>
            <a:ext cx="4406900" cy="469900"/>
            <a:chOff x="2375" y="2994"/>
            <a:chExt cx="2776" cy="296"/>
          </a:xfrm>
        </p:grpSpPr>
        <p:sp>
          <p:nvSpPr>
            <p:cNvPr id="81936" name="Rectangle 16">
              <a:extLst>
                <a:ext uri="{FF2B5EF4-FFF2-40B4-BE49-F238E27FC236}">
                  <a16:creationId xmlns:a16="http://schemas.microsoft.com/office/drawing/2014/main" id="{CD1E6A46-696F-864C-856F-7DD9AB4E6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5" y="2994"/>
              <a:ext cx="2776" cy="2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1937" name="Rectangle 17">
              <a:extLst>
                <a:ext uri="{FF2B5EF4-FFF2-40B4-BE49-F238E27FC236}">
                  <a16:creationId xmlns:a16="http://schemas.microsoft.com/office/drawing/2014/main" id="{07CF4EB2-D3FE-8440-9F42-E4B6CE944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1" y="3018"/>
              <a:ext cx="617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EEFF4B"/>
                  </a:solidFill>
                  <a:latin typeface="" charset="0"/>
                  <a:ea typeface="굴림" charset="0"/>
                </a:rPr>
                <a:t>새</a:t>
              </a:r>
              <a:r>
                <a:rPr lang="en-US" altLang="ko-KR" sz="2400">
                  <a:solidFill>
                    <a:srgbClr val="EEFF4B"/>
                  </a:solidFill>
                  <a:latin typeface="" charset="0"/>
                  <a:ea typeface="굴림" charset="0"/>
                </a:rPr>
                <a:t> </a:t>
              </a:r>
              <a:r>
                <a:rPr lang="ko-KR" altLang="en-US" sz="2400">
                  <a:solidFill>
                    <a:srgbClr val="EEFF4B"/>
                  </a:solidFill>
                  <a:latin typeface="" charset="0"/>
                  <a:ea typeface="굴림" charset="0"/>
                </a:rPr>
                <a:t>언약</a:t>
              </a:r>
              <a:endParaRPr lang="en-US" altLang="ko-KR" sz="3600" b="0">
                <a:solidFill>
                  <a:srgbClr val="EEFF4B"/>
                </a:solidFill>
                <a:latin typeface="Times" charset="0"/>
                <a:ea typeface="굴림" charset="0"/>
              </a:endParaRPr>
            </a:p>
          </p:txBody>
        </p:sp>
      </p:grpSp>
      <p:sp>
        <p:nvSpPr>
          <p:cNvPr id="81938" name="Text Box 18">
            <a:extLst>
              <a:ext uri="{FF2B5EF4-FFF2-40B4-BE49-F238E27FC236}">
                <a16:creationId xmlns:a16="http://schemas.microsoft.com/office/drawing/2014/main" id="{B6D51BCF-3A1A-C741-B31B-55FFEF014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812800"/>
            <a:ext cx="685800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600" b="0">
                <a:solidFill>
                  <a:srgbClr val="D83104"/>
                </a:solidFill>
                <a:latin typeface="" charset="0"/>
                <a:ea typeface="굴림" charset="0"/>
              </a:rPr>
              <a:t>예</a:t>
            </a:r>
            <a:endParaRPr lang="en-US" altLang="ko-KR" sz="3600" b="0">
              <a:solidFill>
                <a:srgbClr val="D83104"/>
              </a:solidFill>
              <a:latin typeface="" charset="0"/>
              <a:ea typeface="굴림" charset="0"/>
            </a:endParaRPr>
          </a:p>
        </p:txBody>
      </p:sp>
      <p:sp>
        <p:nvSpPr>
          <p:cNvPr id="81939" name="Text Box 19">
            <a:extLst>
              <a:ext uri="{FF2B5EF4-FFF2-40B4-BE49-F238E27FC236}">
                <a16:creationId xmlns:a16="http://schemas.microsoft.com/office/drawing/2014/main" id="{B76FB965-4741-8A4E-B9AE-9DB28B992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26100"/>
            <a:ext cx="84074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               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성경의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연대별</a:t>
            </a:r>
            <a:r>
              <a:rPr lang="en-US" altLang="ko-KR" sz="2800">
                <a:solidFill>
                  <a:srgbClr val="EEFF4B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EEFF4B"/>
                </a:solidFill>
                <a:latin typeface="Comic Sans MS" charset="0"/>
                <a:ea typeface="굴림" charset="0"/>
              </a:rPr>
              <a:t>조직</a:t>
            </a:r>
            <a:endParaRPr lang="en-US" altLang="ko-KR" sz="2400">
              <a:solidFill>
                <a:srgbClr val="EEFF4B"/>
              </a:solidFill>
              <a:latin typeface="" charset="0"/>
              <a:ea typeface="굴림" charset="0"/>
            </a:endParaRPr>
          </a:p>
        </p:txBody>
      </p:sp>
      <p:sp>
        <p:nvSpPr>
          <p:cNvPr id="81940" name="Rectangle 20">
            <a:extLst>
              <a:ext uri="{FF2B5EF4-FFF2-40B4-BE49-F238E27FC236}">
                <a16:creationId xmlns:a16="http://schemas.microsoft.com/office/drawing/2014/main" id="{B1CB2DD3-48F9-0042-B113-42E38030B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3" name="Group 21">
            <a:extLst>
              <a:ext uri="{FF2B5EF4-FFF2-40B4-BE49-F238E27FC236}">
                <a16:creationId xmlns:a16="http://schemas.microsoft.com/office/drawing/2014/main" id="{DBE45B76-1366-874A-ADD9-B5D5C4F97575}"/>
              </a:ext>
            </a:extLst>
          </p:cNvPr>
          <p:cNvGrpSpPr>
            <a:grpSpLocks/>
          </p:cNvGrpSpPr>
          <p:nvPr/>
        </p:nvGrpSpPr>
        <p:grpSpPr bwMode="auto">
          <a:xfrm>
            <a:off x="6100763" y="1239838"/>
            <a:ext cx="182562" cy="938212"/>
            <a:chOff x="3491" y="713"/>
            <a:chExt cx="115" cy="591"/>
          </a:xfrm>
        </p:grpSpPr>
        <p:sp>
          <p:nvSpPr>
            <p:cNvPr id="81942" name="Rectangle 22">
              <a:extLst>
                <a:ext uri="{FF2B5EF4-FFF2-40B4-BE49-F238E27FC236}">
                  <a16:creationId xmlns:a16="http://schemas.microsoft.com/office/drawing/2014/main" id="{A480B086-D072-2D45-BCAC-943C00A190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454" y="750"/>
              <a:ext cx="188" cy="1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200">
                  <a:solidFill>
                    <a:srgbClr val="35FFD0"/>
                  </a:solidFill>
                  <a:latin typeface="Comic Sans MS" charset="0"/>
                  <a:ea typeface="굴림" charset="0"/>
                </a:rPr>
                <a:t>재림</a:t>
              </a:r>
              <a:endParaRPr lang="en-US" altLang="ko-KR" sz="3600" b="0">
                <a:solidFill>
                  <a:srgbClr val="35FFD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4" name="Rectangle 23">
              <a:extLst>
                <a:ext uri="{FF2B5EF4-FFF2-40B4-BE49-F238E27FC236}">
                  <a16:creationId xmlns:a16="http://schemas.microsoft.com/office/drawing/2014/main" id="{7220A5C6-4947-934E-ABA5-13AB400EE0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395" y="1104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35FFD0"/>
                </a:solidFill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5" name="Group 24">
            <a:extLst>
              <a:ext uri="{FF2B5EF4-FFF2-40B4-BE49-F238E27FC236}">
                <a16:creationId xmlns:a16="http://schemas.microsoft.com/office/drawing/2014/main" id="{994EAE18-8390-2D45-910A-B03A56DBE1B0}"/>
              </a:ext>
            </a:extLst>
          </p:cNvPr>
          <p:cNvGrpSpPr>
            <a:grpSpLocks/>
          </p:cNvGrpSpPr>
          <p:nvPr/>
        </p:nvGrpSpPr>
        <p:grpSpPr bwMode="auto">
          <a:xfrm>
            <a:off x="5518150" y="214313"/>
            <a:ext cx="190500" cy="2038350"/>
            <a:chOff x="4324" y="52"/>
            <a:chExt cx="120" cy="1284"/>
          </a:xfrm>
        </p:grpSpPr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5AED0742-67E0-7549-A0FB-6B96931978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943" y="433"/>
              <a:ext cx="878" cy="1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어린양의</a:t>
              </a:r>
              <a:r>
                <a:rPr lang="en-US" altLang="ko-KR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혼인</a:t>
              </a:r>
              <a:r>
                <a:rPr lang="en-US" altLang="ko-KR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잔치</a:t>
              </a:r>
              <a:endParaRPr lang="en-US" altLang="ko-KR" sz="1200">
                <a:solidFill>
                  <a:srgbClr val="EEFF4B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81946" name="Rectangle 26">
              <a:extLst>
                <a:ext uri="{FF2B5EF4-FFF2-40B4-BE49-F238E27FC236}">
                  <a16:creationId xmlns:a16="http://schemas.microsoft.com/office/drawing/2014/main" id="{62AEC014-F48C-304E-87C5-38160A688D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243" y="1135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chemeClr val="tx1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81947" name="Rectangle 27">
            <a:extLst>
              <a:ext uri="{FF2B5EF4-FFF2-40B4-BE49-F238E27FC236}">
                <a16:creationId xmlns:a16="http://schemas.microsoft.com/office/drawing/2014/main" id="{E9011282-229B-3C4F-BDD5-77B8C06028E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205663" y="1131888"/>
            <a:ext cx="714375" cy="3651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en-US" altLang="ko-KR" sz="1200">
                <a:solidFill>
                  <a:srgbClr val="EEFF4B"/>
                </a:solidFill>
              </a:rPr>
              <a:t>  </a:t>
            </a:r>
            <a:r>
              <a:rPr lang="ko-KR" altLang="en-US" sz="1200">
                <a:solidFill>
                  <a:srgbClr val="EEFF4B"/>
                </a:solidFill>
              </a:rPr>
              <a:t>새</a:t>
            </a:r>
            <a:r>
              <a:rPr lang="en-US" altLang="ko-KR" sz="1200">
                <a:solidFill>
                  <a:srgbClr val="EEFF4B"/>
                </a:solidFill>
              </a:rPr>
              <a:t> </a:t>
            </a:r>
            <a:r>
              <a:rPr lang="ko-KR" altLang="en-US" sz="1200">
                <a:solidFill>
                  <a:srgbClr val="EEFF4B"/>
                </a:solidFill>
              </a:rPr>
              <a:t>하늘</a:t>
            </a:r>
            <a:r>
              <a:rPr lang="en-US" altLang="ko-KR" sz="1200">
                <a:solidFill>
                  <a:srgbClr val="EEFF4B"/>
                </a:solidFill>
              </a:rPr>
              <a:t>,</a:t>
            </a:r>
          </a:p>
          <a:p>
            <a:r>
              <a:rPr lang="en-US" altLang="ko-KR" sz="1200">
                <a:solidFill>
                  <a:srgbClr val="EEFF4B"/>
                </a:solidFill>
              </a:rPr>
              <a:t>  </a:t>
            </a:r>
            <a:r>
              <a:rPr lang="ko-KR" altLang="en-US" sz="1200">
                <a:solidFill>
                  <a:srgbClr val="EEFF4B"/>
                </a:solidFill>
              </a:rPr>
              <a:t>새</a:t>
            </a:r>
            <a:r>
              <a:rPr lang="en-US" altLang="ko-KR" sz="1200">
                <a:solidFill>
                  <a:srgbClr val="EEFF4B"/>
                </a:solidFill>
              </a:rPr>
              <a:t> </a:t>
            </a:r>
            <a:r>
              <a:rPr lang="ko-KR" altLang="en-US" sz="1200">
                <a:solidFill>
                  <a:srgbClr val="EEFF4B"/>
                </a:solidFill>
              </a:rPr>
              <a:t>땅</a:t>
            </a:r>
            <a:endParaRPr lang="en-US" altLang="ko-KR" sz="3600" b="0">
              <a:solidFill>
                <a:srgbClr val="EEFF4B"/>
              </a:solidFill>
            </a:endParaRPr>
          </a:p>
        </p:txBody>
      </p:sp>
      <p:grpSp>
        <p:nvGrpSpPr>
          <p:cNvPr id="81941" name="Group 28">
            <a:extLst>
              <a:ext uri="{FF2B5EF4-FFF2-40B4-BE49-F238E27FC236}">
                <a16:creationId xmlns:a16="http://schemas.microsoft.com/office/drawing/2014/main" id="{8BCEAA20-69DE-A745-B74F-767F97F11934}"/>
              </a:ext>
            </a:extLst>
          </p:cNvPr>
          <p:cNvGrpSpPr>
            <a:grpSpLocks/>
          </p:cNvGrpSpPr>
          <p:nvPr/>
        </p:nvGrpSpPr>
        <p:grpSpPr bwMode="auto">
          <a:xfrm>
            <a:off x="6902450" y="714375"/>
            <a:ext cx="182563" cy="1458913"/>
            <a:chOff x="4319" y="-1820"/>
            <a:chExt cx="158" cy="4874"/>
          </a:xfrm>
        </p:grpSpPr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BF44C890-5AA4-7249-A460-7C3CC1F264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40" y="-541"/>
              <a:ext cx="2715" cy="1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200">
                  <a:solidFill>
                    <a:srgbClr val="FA4E19"/>
                  </a:solidFill>
                  <a:latin typeface="Comic Sans MS" charset="0"/>
                  <a:ea typeface="굴림" charset="0"/>
                </a:rPr>
                <a:t>백보좌</a:t>
              </a:r>
              <a:r>
                <a:rPr lang="en-US" altLang="ko-KR" sz="1200">
                  <a:solidFill>
                    <a:srgbClr val="FA4E19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A4E19"/>
                  </a:solidFill>
                  <a:latin typeface="Comic Sans MS" charset="0"/>
                  <a:ea typeface="굴림" charset="0"/>
                </a:rPr>
                <a:t>심판</a:t>
              </a:r>
              <a:endParaRPr lang="en-US" altLang="ko-KR" sz="1200">
                <a:solidFill>
                  <a:srgbClr val="FA4E19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81950" name="Rectangle 30">
              <a:extLst>
                <a:ext uri="{FF2B5EF4-FFF2-40B4-BE49-F238E27FC236}">
                  <a16:creationId xmlns:a16="http://schemas.microsoft.com/office/drawing/2014/main" id="{9641B3B2-7CE8-434A-961C-460C2B97D0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377" y="1991"/>
              <a:ext cx="2127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A4E19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81951" name="Line 31">
            <a:extLst>
              <a:ext uri="{FF2B5EF4-FFF2-40B4-BE49-F238E27FC236}">
                <a16:creationId xmlns:a16="http://schemas.microsoft.com/office/drawing/2014/main" id="{773E19D6-3796-524C-B3D9-0C084E4559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31850" y="1835150"/>
            <a:ext cx="0" cy="3603625"/>
          </a:xfrm>
          <a:prstGeom prst="line">
            <a:avLst/>
          </a:prstGeom>
          <a:noFill/>
          <a:ln w="76200">
            <a:solidFill>
              <a:srgbClr val="FFFF05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81943" name="Group 32">
            <a:extLst>
              <a:ext uri="{FF2B5EF4-FFF2-40B4-BE49-F238E27FC236}">
                <a16:creationId xmlns:a16="http://schemas.microsoft.com/office/drawing/2014/main" id="{3B74532F-B60A-9F43-8443-F9B3C2AA386D}"/>
              </a:ext>
            </a:extLst>
          </p:cNvPr>
          <p:cNvGrpSpPr>
            <a:grpSpLocks/>
          </p:cNvGrpSpPr>
          <p:nvPr/>
        </p:nvGrpSpPr>
        <p:grpSpPr bwMode="auto">
          <a:xfrm>
            <a:off x="1077913" y="0"/>
            <a:ext cx="4127500" cy="1606550"/>
            <a:chOff x="679" y="0"/>
            <a:chExt cx="2600" cy="1012"/>
          </a:xfrm>
        </p:grpSpPr>
        <p:grpSp>
          <p:nvGrpSpPr>
            <p:cNvPr id="81966" name="Group 33">
              <a:extLst>
                <a:ext uri="{FF2B5EF4-FFF2-40B4-BE49-F238E27FC236}">
                  <a16:creationId xmlns:a16="http://schemas.microsoft.com/office/drawing/2014/main" id="{5BF45E4F-C71E-AD4D-9564-B95559634A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9" y="410"/>
              <a:ext cx="2600" cy="602"/>
              <a:chOff x="679" y="410"/>
              <a:chExt cx="2600" cy="602"/>
            </a:xfrm>
          </p:grpSpPr>
          <p:sp>
            <p:nvSpPr>
              <p:cNvPr id="81954" name="Rectangle 34">
                <a:extLst>
                  <a:ext uri="{FF2B5EF4-FFF2-40B4-BE49-F238E27FC236}">
                    <a16:creationId xmlns:a16="http://schemas.microsoft.com/office/drawing/2014/main" id="{F3E91D3E-521E-2E4E-B0C2-B56C8FF69E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3" y="418"/>
                <a:ext cx="483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4</a:t>
                </a:r>
                <a:r>
                  <a:rPr lang="ko-KR" altLang="en-US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인물</a:t>
                </a:r>
                <a:endParaRPr lang="en-US" altLang="ko-KR" sz="3600" b="0">
                  <a:solidFill>
                    <a:srgbClr val="EEFF4B"/>
                  </a:solidFill>
                  <a:latin typeface="Times" charset="0"/>
                  <a:ea typeface="굴림" charset="0"/>
                </a:endParaRPr>
              </a:p>
            </p:txBody>
          </p:sp>
          <p:sp>
            <p:nvSpPr>
              <p:cNvPr id="81955" name="Rectangle 35">
                <a:extLst>
                  <a:ext uri="{FF2B5EF4-FFF2-40B4-BE49-F238E27FC236}">
                    <a16:creationId xmlns:a16="http://schemas.microsoft.com/office/drawing/2014/main" id="{A6DECC83-6DA7-D143-BA3E-CD4FC72A2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1" y="410"/>
                <a:ext cx="614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  3</a:t>
                </a:r>
                <a:r>
                  <a:rPr lang="ko-KR" altLang="en-US" sz="24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시대</a:t>
                </a:r>
                <a:endParaRPr lang="en-US" altLang="ko-KR" sz="3600" b="0">
                  <a:solidFill>
                    <a:srgbClr val="EEFF4B"/>
                  </a:solidFill>
                  <a:latin typeface="Times" charset="0"/>
                  <a:ea typeface="굴림" charset="0"/>
                </a:endParaRPr>
              </a:p>
            </p:txBody>
          </p:sp>
          <p:grpSp>
            <p:nvGrpSpPr>
              <p:cNvPr id="8" name="Group 36">
                <a:extLst>
                  <a:ext uri="{FF2B5EF4-FFF2-40B4-BE49-F238E27FC236}">
                    <a16:creationId xmlns:a16="http://schemas.microsoft.com/office/drawing/2014/main" id="{3A0D1A12-DA84-3A43-B146-461558077F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9" y="666"/>
                <a:ext cx="2600" cy="346"/>
                <a:chOff x="671" y="778"/>
                <a:chExt cx="2600" cy="346"/>
              </a:xfrm>
            </p:grpSpPr>
            <p:sp>
              <p:nvSpPr>
                <p:cNvPr id="81957" name="Rectangle 37">
                  <a:extLst>
                    <a:ext uri="{FF2B5EF4-FFF2-40B4-BE49-F238E27FC236}">
                      <a16:creationId xmlns:a16="http://schemas.microsoft.com/office/drawing/2014/main" id="{D02A5903-B801-454C-819D-0C06100AB8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1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창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81958" name="Rectangle 38">
                  <a:extLst>
                    <a:ext uri="{FF2B5EF4-FFF2-40B4-BE49-F238E27FC236}">
                      <a16:creationId xmlns:a16="http://schemas.microsoft.com/office/drawing/2014/main" id="{7AC8F403-0DC9-B549-853F-4D7D72D3EF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9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아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81959" name="Rectangle 39">
                  <a:extLst>
                    <a:ext uri="{FF2B5EF4-FFF2-40B4-BE49-F238E27FC236}">
                      <a16:creationId xmlns:a16="http://schemas.microsoft.com/office/drawing/2014/main" id="{3990DE7C-A0B8-4049-9883-4225E3F3D1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7" y="778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요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81960" name="Rectangle 40">
                  <a:extLst>
                    <a:ext uri="{FF2B5EF4-FFF2-40B4-BE49-F238E27FC236}">
                      <a16:creationId xmlns:a16="http://schemas.microsoft.com/office/drawing/2014/main" id="{952AB64E-EC28-F647-A75B-77A37C173B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3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모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81961" name="Rectangle 41">
                  <a:extLst>
                    <a:ext uri="{FF2B5EF4-FFF2-40B4-BE49-F238E27FC236}">
                      <a16:creationId xmlns:a16="http://schemas.microsoft.com/office/drawing/2014/main" id="{9913DBF5-D355-224D-98EA-425A751B3F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9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여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81962" name="Rectangle 42">
                  <a:extLst>
                    <a:ext uri="{FF2B5EF4-FFF2-40B4-BE49-F238E27FC236}">
                      <a16:creationId xmlns:a16="http://schemas.microsoft.com/office/drawing/2014/main" id="{BC09EA49-99CF-9744-826C-4C36922C8F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5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사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81963" name="Rectangle 43">
                  <a:extLst>
                    <a:ext uri="{FF2B5EF4-FFF2-40B4-BE49-F238E27FC236}">
                      <a16:creationId xmlns:a16="http://schemas.microsoft.com/office/drawing/2014/main" id="{2A6E607F-273B-E342-80FC-BA7F9C6385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9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왕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81964" name="Rectangle 44">
                  <a:extLst>
                    <a:ext uri="{FF2B5EF4-FFF2-40B4-BE49-F238E27FC236}">
                      <a16:creationId xmlns:a16="http://schemas.microsoft.com/office/drawing/2014/main" id="{A3662E67-566E-0F49-9A45-B9F79043FF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7" y="78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포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81965" name="Rectangle 45">
                  <a:extLst>
                    <a:ext uri="{FF2B5EF4-FFF2-40B4-BE49-F238E27FC236}">
                      <a16:creationId xmlns:a16="http://schemas.microsoft.com/office/drawing/2014/main" id="{74201E35-6286-0247-9886-811664DCC8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778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2400" b="0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중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9" name="Rectangle 46">
                  <a:extLst>
                    <a:ext uri="{FF2B5EF4-FFF2-40B4-BE49-F238E27FC236}">
                      <a16:creationId xmlns:a16="http://schemas.microsoft.com/office/drawing/2014/main" id="{3615FE86-CF58-744D-BC5B-6422E08509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1" y="778"/>
                  <a:ext cx="0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endParaRPr lang="en-US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</p:grpSp>
          <p:sp>
            <p:nvSpPr>
              <p:cNvPr id="10" name="Rectangle 47">
                <a:extLst>
                  <a:ext uri="{FF2B5EF4-FFF2-40B4-BE49-F238E27FC236}">
                    <a16:creationId xmlns:a16="http://schemas.microsoft.com/office/drawing/2014/main" id="{4C484C10-1083-8042-99BC-F8B33D15D4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" y="656"/>
                <a:ext cx="1072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81968" name="Rectangle 48">
                <a:extLst>
                  <a:ext uri="{FF2B5EF4-FFF2-40B4-BE49-F238E27FC236}">
                    <a16:creationId xmlns:a16="http://schemas.microsoft.com/office/drawing/2014/main" id="{BDB49DF5-5D13-4D49-BB37-65069F23B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7" y="658"/>
                <a:ext cx="776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grpSp>
          <p:nvGrpSpPr>
            <p:cNvPr id="81967" name="Group 49">
              <a:extLst>
                <a:ext uri="{FF2B5EF4-FFF2-40B4-BE49-F238E27FC236}">
                  <a16:creationId xmlns:a16="http://schemas.microsoft.com/office/drawing/2014/main" id="{47766AB3-39AC-8045-A76C-21970918A2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4" y="0"/>
              <a:ext cx="455" cy="458"/>
              <a:chOff x="1814" y="109"/>
              <a:chExt cx="455" cy="458"/>
            </a:xfrm>
          </p:grpSpPr>
          <p:sp>
            <p:nvSpPr>
              <p:cNvPr id="81970" name="Text Box 50">
                <a:extLst>
                  <a:ext uri="{FF2B5EF4-FFF2-40B4-BE49-F238E27FC236}">
                    <a16:creationId xmlns:a16="http://schemas.microsoft.com/office/drawing/2014/main" id="{1A2F49F2-092B-5142-BB81-5FFBDBA782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45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ko-KR" sz="4000" i="1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7</a:t>
                </a:r>
              </a:p>
            </p:txBody>
          </p:sp>
          <p:sp>
            <p:nvSpPr>
              <p:cNvPr id="81971" name="Line 51">
                <a:extLst>
                  <a:ext uri="{FF2B5EF4-FFF2-40B4-BE49-F238E27FC236}">
                    <a16:creationId xmlns:a16="http://schemas.microsoft.com/office/drawing/2014/main" id="{8855C61F-17F7-294E-B453-4C54796DF9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81972" name="Line 52">
              <a:extLst>
                <a:ext uri="{FF2B5EF4-FFF2-40B4-BE49-F238E27FC236}">
                  <a16:creationId xmlns:a16="http://schemas.microsoft.com/office/drawing/2014/main" id="{709CA0E7-9EF7-8E45-86F4-108AE79C22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91" y="327"/>
              <a:ext cx="308" cy="223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1973" name="Line 53">
              <a:extLst>
                <a:ext uri="{FF2B5EF4-FFF2-40B4-BE49-F238E27FC236}">
                  <a16:creationId xmlns:a16="http://schemas.microsoft.com/office/drawing/2014/main" id="{664EA417-C7AD-3D4F-A42E-2687F7B5AF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2" y="336"/>
              <a:ext cx="233" cy="190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81974" name="Text Box 54">
            <a:extLst>
              <a:ext uri="{FF2B5EF4-FFF2-40B4-BE49-F238E27FC236}">
                <a16:creationId xmlns:a16="http://schemas.microsoft.com/office/drawing/2014/main" id="{2F03DB2F-9EF8-DD42-B0D6-7504BBFEF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grpSp>
        <p:nvGrpSpPr>
          <p:cNvPr id="81945" name="Group 55">
            <a:extLst>
              <a:ext uri="{FF2B5EF4-FFF2-40B4-BE49-F238E27FC236}">
                <a16:creationId xmlns:a16="http://schemas.microsoft.com/office/drawing/2014/main" id="{D3278E5A-B371-E144-867F-3D4FABA6855D}"/>
              </a:ext>
            </a:extLst>
          </p:cNvPr>
          <p:cNvGrpSpPr>
            <a:grpSpLocks/>
          </p:cNvGrpSpPr>
          <p:nvPr/>
        </p:nvGrpSpPr>
        <p:grpSpPr bwMode="auto">
          <a:xfrm>
            <a:off x="6461125" y="74613"/>
            <a:ext cx="182563" cy="2185987"/>
            <a:chOff x="4321" y="-4248"/>
            <a:chExt cx="158" cy="7302"/>
          </a:xfrm>
        </p:grpSpPr>
        <p:sp>
          <p:nvSpPr>
            <p:cNvPr id="81976" name="Rectangle 56">
              <a:extLst>
                <a:ext uri="{FF2B5EF4-FFF2-40B4-BE49-F238E27FC236}">
                  <a16:creationId xmlns:a16="http://schemas.microsoft.com/office/drawing/2014/main" id="{5F6B5E32-DBC2-6D45-8108-70A95F2143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823" y="-1750"/>
              <a:ext cx="5154" cy="1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그리스도의</a:t>
              </a:r>
              <a:r>
                <a:rPr lang="en-US" altLang="ko-KR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지상</a:t>
              </a:r>
              <a:r>
                <a:rPr lang="en-US" altLang="ko-KR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1200">
                  <a:solidFill>
                    <a:srgbClr val="FFFFFF"/>
                  </a:solidFill>
                  <a:latin typeface="Comic Sans MS" charset="0"/>
                  <a:ea typeface="굴림" charset="0"/>
                </a:rPr>
                <a:t>통치</a:t>
              </a:r>
              <a:endParaRPr lang="en-US" altLang="ko-KR" sz="1200">
                <a:solidFill>
                  <a:srgbClr val="FFFFFF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81977" name="Rectangle 57">
              <a:extLst>
                <a:ext uri="{FF2B5EF4-FFF2-40B4-BE49-F238E27FC236}">
                  <a16:creationId xmlns:a16="http://schemas.microsoft.com/office/drawing/2014/main" id="{2F0DF86A-7D7D-3046-9103-7D77D08EB9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377" y="1991"/>
              <a:ext cx="2126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FFFF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81978" name="Rectangle 58">
            <a:extLst>
              <a:ext uri="{FF2B5EF4-FFF2-40B4-BE49-F238E27FC236}">
                <a16:creationId xmlns:a16="http://schemas.microsoft.com/office/drawing/2014/main" id="{DC38F886-FBAE-DC44-AB1E-B77A0862C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81979" name="Text Box 59">
            <a:extLst>
              <a:ext uri="{FF2B5EF4-FFF2-40B4-BE49-F238E27FC236}">
                <a16:creationId xmlns:a16="http://schemas.microsoft.com/office/drawing/2014/main" id="{77A3DD50-EEEB-0948-945C-7957F2BD5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81980" name="Rectangle 60">
            <a:extLst>
              <a:ext uri="{FF2B5EF4-FFF2-40B4-BE49-F238E27FC236}">
                <a16:creationId xmlns:a16="http://schemas.microsoft.com/office/drawing/2014/main" id="{8D76DA0E-AC53-1340-A262-0F46A5914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7.2.03f.</a:t>
            </a:r>
          </a:p>
        </p:txBody>
      </p:sp>
      <p:grpSp>
        <p:nvGrpSpPr>
          <p:cNvPr id="81949" name="Group 61">
            <a:extLst>
              <a:ext uri="{FF2B5EF4-FFF2-40B4-BE49-F238E27FC236}">
                <a16:creationId xmlns:a16="http://schemas.microsoft.com/office/drawing/2014/main" id="{56413851-DF37-BA49-B2D1-3B5970F3CF32}"/>
              </a:ext>
            </a:extLst>
          </p:cNvPr>
          <p:cNvGrpSpPr>
            <a:grpSpLocks/>
          </p:cNvGrpSpPr>
          <p:nvPr/>
        </p:nvGrpSpPr>
        <p:grpSpPr bwMode="auto">
          <a:xfrm>
            <a:off x="2373313" y="2924175"/>
            <a:ext cx="5689600" cy="469900"/>
            <a:chOff x="1495" y="1842"/>
            <a:chExt cx="3584" cy="296"/>
          </a:xfrm>
        </p:grpSpPr>
        <p:sp>
          <p:nvSpPr>
            <p:cNvPr id="81982" name="Rectangle 62">
              <a:extLst>
                <a:ext uri="{FF2B5EF4-FFF2-40B4-BE49-F238E27FC236}">
                  <a16:creationId xmlns:a16="http://schemas.microsoft.com/office/drawing/2014/main" id="{280C0990-7AE2-B04E-B9EA-76B50F60D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5" y="1842"/>
              <a:ext cx="3584" cy="2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1983" name="Rectangle 63">
              <a:extLst>
                <a:ext uri="{FF2B5EF4-FFF2-40B4-BE49-F238E27FC236}">
                  <a16:creationId xmlns:a16="http://schemas.microsoft.com/office/drawing/2014/main" id="{831B030F-7161-824F-832C-F2BDBB58D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3" y="1874"/>
              <a:ext cx="617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EEFF4B"/>
                  </a:solidFill>
                  <a:latin typeface="" charset="0"/>
                  <a:ea typeface="굴림" charset="0"/>
                </a:rPr>
                <a:t>땅</a:t>
              </a:r>
              <a:r>
                <a:rPr lang="en-US" altLang="ko-KR" sz="2400">
                  <a:solidFill>
                    <a:srgbClr val="EEFF4B"/>
                  </a:solidFill>
                  <a:latin typeface="" charset="0"/>
                  <a:ea typeface="굴림" charset="0"/>
                </a:rPr>
                <a:t> </a:t>
              </a:r>
              <a:r>
                <a:rPr lang="ko-KR" altLang="en-US" sz="2400">
                  <a:solidFill>
                    <a:srgbClr val="EEFF4B"/>
                  </a:solidFill>
                  <a:latin typeface="" charset="0"/>
                  <a:ea typeface="굴림" charset="0"/>
                </a:rPr>
                <a:t>언약</a:t>
              </a:r>
              <a:endParaRPr lang="en-US" altLang="ko-KR" sz="3600" b="0">
                <a:solidFill>
                  <a:srgbClr val="EEFF4B"/>
                </a:solidFill>
                <a:latin typeface="Times" charset="0"/>
                <a:ea typeface="굴림" charset="0"/>
              </a:endParaRPr>
            </a:p>
          </p:txBody>
        </p:sp>
      </p:grpSp>
      <p:sp>
        <p:nvSpPr>
          <p:cNvPr id="81984" name="Rectangle 64">
            <a:extLst>
              <a:ext uri="{FF2B5EF4-FFF2-40B4-BE49-F238E27FC236}">
                <a16:creationId xmlns:a16="http://schemas.microsoft.com/office/drawing/2014/main" id="{00612AEA-AA96-744C-92EE-6026BECAC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1985" name="Rectangle 65">
            <a:extLst>
              <a:ext uri="{FF2B5EF4-FFF2-40B4-BE49-F238E27FC236}">
                <a16:creationId xmlns:a16="http://schemas.microsoft.com/office/drawing/2014/main" id="{7272F578-26C9-0948-A7A8-FAC2E6855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1986" name="Rectangle 66">
            <a:extLst>
              <a:ext uri="{FF2B5EF4-FFF2-40B4-BE49-F238E27FC236}">
                <a16:creationId xmlns:a16="http://schemas.microsoft.com/office/drawing/2014/main" id="{86333B63-403C-2E41-9C52-35DAC7E55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1987" name="Rectangle 67" descr="Light vertical">
            <a:extLst>
              <a:ext uri="{FF2B5EF4-FFF2-40B4-BE49-F238E27FC236}">
                <a16:creationId xmlns:a16="http://schemas.microsoft.com/office/drawing/2014/main" id="{B7AB794D-72D4-FF4D-B8DE-F9892C61D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81988" name="Rectangle 68" descr="Light vertical">
            <a:extLst>
              <a:ext uri="{FF2B5EF4-FFF2-40B4-BE49-F238E27FC236}">
                <a16:creationId xmlns:a16="http://schemas.microsoft.com/office/drawing/2014/main" id="{2E4A36BF-842E-E747-A555-1E95743F7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81989" name="Line 69">
            <a:extLst>
              <a:ext uri="{FF2B5EF4-FFF2-40B4-BE49-F238E27FC236}">
                <a16:creationId xmlns:a16="http://schemas.microsoft.com/office/drawing/2014/main" id="{12D6A48A-4EFA-6640-B306-0BF964B313F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3825" y="1866900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1990" name="Line 70">
            <a:extLst>
              <a:ext uri="{FF2B5EF4-FFF2-40B4-BE49-F238E27FC236}">
                <a16:creationId xmlns:a16="http://schemas.microsoft.com/office/drawing/2014/main" id="{848AB4AC-C226-5D46-80BA-56C91F7B347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0825" y="1866900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1991" name="Line 71">
            <a:extLst>
              <a:ext uri="{FF2B5EF4-FFF2-40B4-BE49-F238E27FC236}">
                <a16:creationId xmlns:a16="http://schemas.microsoft.com/office/drawing/2014/main" id="{12EFEAFD-BE02-8C42-986F-74FB384C07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7825" y="1866900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1992" name="Rectangle 72" descr="Light vertical">
            <a:extLst>
              <a:ext uri="{FF2B5EF4-FFF2-40B4-BE49-F238E27FC236}">
                <a16:creationId xmlns:a16="http://schemas.microsoft.com/office/drawing/2014/main" id="{D0292FE3-A1D3-E84C-9955-5DE553D0E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 sz="1800"/>
          </a:p>
        </p:txBody>
      </p:sp>
      <p:sp>
        <p:nvSpPr>
          <p:cNvPr id="81993" name="Line 73">
            <a:extLst>
              <a:ext uri="{FF2B5EF4-FFF2-40B4-BE49-F238E27FC236}">
                <a16:creationId xmlns:a16="http://schemas.microsoft.com/office/drawing/2014/main" id="{AC449552-03A3-6F4A-A5DD-A9514E5C1D3C}"/>
              </a:ext>
            </a:extLst>
          </p:cNvPr>
          <p:cNvSpPr>
            <a:spLocks noChangeShapeType="1"/>
          </p:cNvSpPr>
          <p:nvPr/>
        </p:nvSpPr>
        <p:spPr bwMode="auto">
          <a:xfrm>
            <a:off x="963613" y="1757363"/>
            <a:ext cx="7223125" cy="0"/>
          </a:xfrm>
          <a:prstGeom prst="line">
            <a:avLst/>
          </a:prstGeom>
          <a:noFill/>
          <a:ln w="76200">
            <a:solidFill>
              <a:srgbClr val="FFFF05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1994" name="AutoShape 74">
            <a:extLst>
              <a:ext uri="{FF2B5EF4-FFF2-40B4-BE49-F238E27FC236}">
                <a16:creationId xmlns:a16="http://schemas.microsoft.com/office/drawing/2014/main" id="{F052EAD4-603F-2143-8735-5B59071F8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8" y="5057775"/>
            <a:ext cx="7769225" cy="750888"/>
          </a:xfrm>
          <a:custGeom>
            <a:avLst/>
            <a:gdLst>
              <a:gd name="T0" fmla="*/ 6427955 w 21600"/>
              <a:gd name="T1" fmla="*/ 0 h 21600"/>
              <a:gd name="T2" fmla="*/ 0 w 21600"/>
              <a:gd name="T3" fmla="*/ 375444 h 21600"/>
              <a:gd name="T4" fmla="*/ 6427955 w 21600"/>
              <a:gd name="T5" fmla="*/ 750888 h 21600"/>
              <a:gd name="T6" fmla="*/ 7769225 w 21600"/>
              <a:gd name="T7" fmla="*/ 37544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7718 h 21600"/>
              <a:gd name="T14" fmla="*/ 20536 w 21600"/>
              <a:gd name="T15" fmla="*/ 138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871" y="0"/>
                </a:moveTo>
                <a:lnTo>
                  <a:pt x="17871" y="7718"/>
                </a:lnTo>
                <a:lnTo>
                  <a:pt x="3375" y="7718"/>
                </a:lnTo>
                <a:lnTo>
                  <a:pt x="3375" y="13882"/>
                </a:lnTo>
                <a:lnTo>
                  <a:pt x="17871" y="13882"/>
                </a:lnTo>
                <a:lnTo>
                  <a:pt x="17871" y="21600"/>
                </a:lnTo>
                <a:lnTo>
                  <a:pt x="21600" y="10800"/>
                </a:lnTo>
                <a:lnTo>
                  <a:pt x="17871" y="0"/>
                </a:lnTo>
                <a:close/>
              </a:path>
              <a:path w="21600" h="21600">
                <a:moveTo>
                  <a:pt x="1350" y="7718"/>
                </a:moveTo>
                <a:lnTo>
                  <a:pt x="1350" y="13882"/>
                </a:lnTo>
                <a:lnTo>
                  <a:pt x="2700" y="13882"/>
                </a:lnTo>
                <a:lnTo>
                  <a:pt x="2700" y="7718"/>
                </a:lnTo>
                <a:lnTo>
                  <a:pt x="1350" y="7718"/>
                </a:lnTo>
                <a:close/>
              </a:path>
              <a:path w="21600" h="21600">
                <a:moveTo>
                  <a:pt x="0" y="7718"/>
                </a:moveTo>
                <a:lnTo>
                  <a:pt x="0" y="13882"/>
                </a:lnTo>
                <a:lnTo>
                  <a:pt x="675" y="13882"/>
                </a:lnTo>
                <a:lnTo>
                  <a:pt x="675" y="7718"/>
                </a:lnTo>
                <a:lnTo>
                  <a:pt x="0" y="7718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50000">
                <a:srgbClr val="FFFF05"/>
              </a:gs>
              <a:gs pos="100000">
                <a:srgbClr val="000000"/>
              </a:gs>
            </a:gsLst>
            <a:lin ang="0" scaled="1"/>
          </a:gradFill>
          <a:ln w="9525">
            <a:round/>
            <a:headEnd/>
            <a:tailEnd/>
          </a:ln>
          <a:effectLst/>
          <a:scene3d>
            <a:camera prst="legacyObliqueLeft">
              <a:rot lat="19799998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5"/>
            </a:extrusionClr>
            <a:contourClr>
              <a:srgbClr val="00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1995" name="Text Box 75">
            <a:extLst>
              <a:ext uri="{FF2B5EF4-FFF2-40B4-BE49-F238E27FC236}">
                <a16:creationId xmlns:a16="http://schemas.microsoft.com/office/drawing/2014/main" id="{B5CD89D0-A7B8-9348-B037-92482EE97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1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8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8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3FDA1ECE-5A2A-3D4A-82DA-FE8AF411A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EEFF4B"/>
              </a:solidFill>
              <a:latin typeface="" charset="0"/>
              <a:ea typeface="굴림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1482D070-B6F2-8242-AF40-AA5DBAAB4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Rectangle 4">
            <a:extLst>
              <a:ext uri="{FF2B5EF4-FFF2-40B4-BE49-F238E27FC236}">
                <a16:creationId xmlns:a16="http://schemas.microsoft.com/office/drawing/2014/main" id="{0A157C0D-F99C-CB45-97DD-A8CE723F4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82949" name="Text Box 5">
            <a:extLst>
              <a:ext uri="{FF2B5EF4-FFF2-40B4-BE49-F238E27FC236}">
                <a16:creationId xmlns:a16="http://schemas.microsoft.com/office/drawing/2014/main" id="{09554D72-125A-FC46-AE3B-9AFAC3BF7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82950" name="Rectangle 6">
            <a:extLst>
              <a:ext uri="{FF2B5EF4-FFF2-40B4-BE49-F238E27FC236}">
                <a16:creationId xmlns:a16="http://schemas.microsoft.com/office/drawing/2014/main" id="{3F064A94-76B1-1449-BC52-94A24275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7.2.03f.</a:t>
            </a:r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BB962F59-53CB-F64F-9B66-C1C86068FC99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0"/>
            <a:ext cx="8526463" cy="6248400"/>
            <a:chOff x="285" y="0"/>
            <a:chExt cx="5371" cy="3936"/>
          </a:xfrm>
        </p:grpSpPr>
        <p:sp>
          <p:nvSpPr>
            <p:cNvPr id="82952" name="Rectangle 8">
              <a:extLst>
                <a:ext uri="{FF2B5EF4-FFF2-40B4-BE49-F238E27FC236}">
                  <a16:creationId xmlns:a16="http://schemas.microsoft.com/office/drawing/2014/main" id="{FB157406-456F-9A40-849C-70FFACACE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3564"/>
              <a:ext cx="5239" cy="37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2953" name="Text Box 9">
              <a:extLst>
                <a:ext uri="{FF2B5EF4-FFF2-40B4-BE49-F238E27FC236}">
                  <a16:creationId xmlns:a16="http://schemas.microsoft.com/office/drawing/2014/main" id="{F5400D15-302D-2C4D-A518-724381745A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" y="3579"/>
              <a:ext cx="5296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FF05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2400">
                <a:solidFill>
                  <a:schemeClr val="tx1"/>
                </a:solidFill>
                <a:latin typeface="" charset="0"/>
                <a:ea typeface="굴림" charset="0"/>
              </a:endParaRPr>
            </a:p>
          </p:txBody>
        </p:sp>
        <p:sp>
          <p:nvSpPr>
            <p:cNvPr id="82954" name="Rectangle 10">
              <a:extLst>
                <a:ext uri="{FF2B5EF4-FFF2-40B4-BE49-F238E27FC236}">
                  <a16:creationId xmlns:a16="http://schemas.microsoft.com/office/drawing/2014/main" id="{98A66AEA-A17B-7143-B22C-A7861B679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984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2955" name="Rectangle 11" descr="Light vertical">
              <a:extLst>
                <a:ext uri="{FF2B5EF4-FFF2-40B4-BE49-F238E27FC236}">
                  <a16:creationId xmlns:a16="http://schemas.microsoft.com/office/drawing/2014/main" id="{3FFC49EE-1007-9449-AFF4-CCD4D5361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" y="978"/>
              <a:ext cx="80" cy="2384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>
                  <a:alpha val="74997"/>
                </a:schemeClr>
              </a:outerShdw>
            </a:effectLst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82956" name="Rectangle 12" descr="Light vertical">
              <a:extLst>
                <a:ext uri="{FF2B5EF4-FFF2-40B4-BE49-F238E27FC236}">
                  <a16:creationId xmlns:a16="http://schemas.microsoft.com/office/drawing/2014/main" id="{16052016-00AB-4F47-AB8E-EAFD13002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7" y="978"/>
              <a:ext cx="80" cy="2384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>
                  <a:alpha val="74997"/>
                </a:schemeClr>
              </a:outerShdw>
            </a:effectLst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82957" name="Rectangle 13">
              <a:extLst>
                <a:ext uri="{FF2B5EF4-FFF2-40B4-BE49-F238E27FC236}">
                  <a16:creationId xmlns:a16="http://schemas.microsoft.com/office/drawing/2014/main" id="{1E9E7798-1371-7344-BAF2-58BFE5129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2958" name="Rectangle 14">
              <a:extLst>
                <a:ext uri="{FF2B5EF4-FFF2-40B4-BE49-F238E27FC236}">
                  <a16:creationId xmlns:a16="http://schemas.microsoft.com/office/drawing/2014/main" id="{56FAA455-6912-3E41-9B7B-3A17E3A7E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1" y="978"/>
              <a:ext cx="80" cy="2384"/>
            </a:xfrm>
            <a:prstGeom prst="rect">
              <a:avLst/>
            </a:prstGeom>
            <a:solidFill>
              <a:srgbClr val="FF050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2959" name="Rectangle 15">
              <a:extLst>
                <a:ext uri="{FF2B5EF4-FFF2-40B4-BE49-F238E27FC236}">
                  <a16:creationId xmlns:a16="http://schemas.microsoft.com/office/drawing/2014/main" id="{6664304D-26D0-8B40-9D5C-D8982DCF2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7" y="978"/>
              <a:ext cx="80" cy="2384"/>
            </a:xfrm>
            <a:prstGeom prst="rect">
              <a:avLst/>
            </a:prstGeom>
            <a:solidFill>
              <a:srgbClr val="FF050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2960" name="Rectangle 16">
              <a:extLst>
                <a:ext uri="{FF2B5EF4-FFF2-40B4-BE49-F238E27FC236}">
                  <a16:creationId xmlns:a16="http://schemas.microsoft.com/office/drawing/2014/main" id="{E8185F00-347E-7E4B-B9CD-C45992D33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2961" name="Rectangle 17">
              <a:extLst>
                <a:ext uri="{FF2B5EF4-FFF2-40B4-BE49-F238E27FC236}">
                  <a16:creationId xmlns:a16="http://schemas.microsoft.com/office/drawing/2014/main" id="{797181E6-8E7A-BF49-82CD-F13D8D7A9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5" y="978"/>
              <a:ext cx="80" cy="2384"/>
            </a:xfrm>
            <a:prstGeom prst="rect">
              <a:avLst/>
            </a:prstGeom>
            <a:solidFill>
              <a:srgbClr val="FF050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2962" name="Rectangle 18">
              <a:extLst>
                <a:ext uri="{FF2B5EF4-FFF2-40B4-BE49-F238E27FC236}">
                  <a16:creationId xmlns:a16="http://schemas.microsoft.com/office/drawing/2014/main" id="{56E4ED61-AFCF-8048-9BB6-BEB27246E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" y="1266"/>
              <a:ext cx="4240" cy="296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2963" name="Rectangle 19">
              <a:extLst>
                <a:ext uri="{FF2B5EF4-FFF2-40B4-BE49-F238E27FC236}">
                  <a16:creationId xmlns:a16="http://schemas.microsoft.com/office/drawing/2014/main" id="{3FD20603-A268-C748-A9B8-4DCAA1EE0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" y="2418"/>
              <a:ext cx="2728" cy="296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2964" name="Rectangle 20">
              <a:extLst>
                <a:ext uri="{FF2B5EF4-FFF2-40B4-BE49-F238E27FC236}">
                  <a16:creationId xmlns:a16="http://schemas.microsoft.com/office/drawing/2014/main" id="{F03BD13E-366C-D04C-8BB8-9CA496F89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9" y="1306"/>
              <a:ext cx="1557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EEFF4B"/>
                  </a:solidFill>
                  <a:latin typeface="" charset="0"/>
                  <a:ea typeface="굴림" charset="0"/>
                </a:rPr>
                <a:t>아브라함과의</a:t>
              </a:r>
              <a:r>
                <a:rPr lang="en-US" altLang="ko-KR" sz="2400">
                  <a:solidFill>
                    <a:srgbClr val="EEFF4B"/>
                  </a:solidFill>
                  <a:latin typeface="" charset="0"/>
                  <a:ea typeface="굴림" charset="0"/>
                </a:rPr>
                <a:t> </a:t>
              </a:r>
              <a:r>
                <a:rPr lang="ko-KR" altLang="en-US" sz="2400">
                  <a:solidFill>
                    <a:srgbClr val="EEFF4B"/>
                  </a:solidFill>
                  <a:latin typeface="" charset="0"/>
                  <a:ea typeface="굴림" charset="0"/>
                </a:rPr>
                <a:t>언약</a:t>
              </a:r>
              <a:endParaRPr lang="en-US" altLang="ko-KR" sz="3600" b="0">
                <a:solidFill>
                  <a:srgbClr val="EEFF4B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82965" name="Rectangle 21">
              <a:extLst>
                <a:ext uri="{FF2B5EF4-FFF2-40B4-BE49-F238E27FC236}">
                  <a16:creationId xmlns:a16="http://schemas.microsoft.com/office/drawing/2014/main" id="{7EFC69AD-CEB7-BA42-9194-231D0271B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3" y="2442"/>
              <a:ext cx="1181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EEFF4B"/>
                  </a:solidFill>
                  <a:latin typeface="" charset="0"/>
                  <a:ea typeface="굴림" charset="0"/>
                </a:rPr>
                <a:t>다윗과의</a:t>
              </a:r>
              <a:r>
                <a:rPr lang="en-US" altLang="ko-KR" sz="2400">
                  <a:solidFill>
                    <a:srgbClr val="EEFF4B"/>
                  </a:solidFill>
                  <a:latin typeface="" charset="0"/>
                  <a:ea typeface="굴림" charset="0"/>
                </a:rPr>
                <a:t> </a:t>
              </a:r>
              <a:r>
                <a:rPr lang="ko-KR" altLang="en-US" sz="2400">
                  <a:solidFill>
                    <a:srgbClr val="EEFF4B"/>
                  </a:solidFill>
                  <a:latin typeface="" charset="0"/>
                  <a:ea typeface="굴림" charset="0"/>
                </a:rPr>
                <a:t>언약</a:t>
              </a:r>
              <a:endParaRPr lang="en-US" altLang="ko-KR" sz="3600" b="0">
                <a:solidFill>
                  <a:srgbClr val="EEFF4B"/>
                </a:solidFill>
                <a:latin typeface="Times" charset="0"/>
                <a:ea typeface="굴림" charset="0"/>
              </a:endParaRPr>
            </a:p>
          </p:txBody>
        </p:sp>
        <p:grpSp>
          <p:nvGrpSpPr>
            <p:cNvPr id="82967" name="Group 22">
              <a:extLst>
                <a:ext uri="{FF2B5EF4-FFF2-40B4-BE49-F238E27FC236}">
                  <a16:creationId xmlns:a16="http://schemas.microsoft.com/office/drawing/2014/main" id="{158CB797-C649-F54A-A3B7-CB0BA4CB6E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75" y="2994"/>
              <a:ext cx="2776" cy="296"/>
              <a:chOff x="2375" y="2994"/>
              <a:chExt cx="2776" cy="296"/>
            </a:xfrm>
          </p:grpSpPr>
          <p:sp>
            <p:nvSpPr>
              <p:cNvPr id="4" name="Rectangle 23">
                <a:extLst>
                  <a:ext uri="{FF2B5EF4-FFF2-40B4-BE49-F238E27FC236}">
                    <a16:creationId xmlns:a16="http://schemas.microsoft.com/office/drawing/2014/main" id="{99C36436-1E9A-0245-A403-C9E1C1899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5" y="2994"/>
                <a:ext cx="2776" cy="296"/>
              </a:xfrm>
              <a:prstGeom prst="rect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82968" name="Rectangle 24">
                <a:extLst>
                  <a:ext uri="{FF2B5EF4-FFF2-40B4-BE49-F238E27FC236}">
                    <a16:creationId xmlns:a16="http://schemas.microsoft.com/office/drawing/2014/main" id="{E339ED3C-39ED-A940-947A-A53C94AF6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1" y="3018"/>
                <a:ext cx="617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ko-KR" altLang="en-US" sz="2400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새</a:t>
                </a:r>
                <a:r>
                  <a:rPr lang="en-US" altLang="ko-KR" sz="2400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 </a:t>
                </a:r>
                <a:r>
                  <a:rPr lang="ko-KR" altLang="en-US" sz="2400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언약</a:t>
                </a:r>
                <a:endParaRPr lang="en-US" altLang="ko-KR" sz="3600" b="0">
                  <a:solidFill>
                    <a:srgbClr val="EEFF4B"/>
                  </a:solidFill>
                  <a:latin typeface="Times" charset="0"/>
                  <a:ea typeface="굴림" charset="0"/>
                </a:endParaRPr>
              </a:p>
            </p:txBody>
          </p:sp>
        </p:grpSp>
        <p:sp>
          <p:nvSpPr>
            <p:cNvPr id="82969" name="Text Box 25">
              <a:extLst>
                <a:ext uri="{FF2B5EF4-FFF2-40B4-BE49-F238E27FC236}">
                  <a16:creationId xmlns:a16="http://schemas.microsoft.com/office/drawing/2014/main" id="{0A4AF380-8365-AB4D-9841-FF29BC8D41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4" y="512"/>
              <a:ext cx="432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3600" b="0">
                  <a:solidFill>
                    <a:srgbClr val="D83104"/>
                  </a:solidFill>
                  <a:latin typeface="" charset="0"/>
                  <a:ea typeface="굴림" charset="0"/>
                </a:rPr>
                <a:t>예</a:t>
              </a:r>
              <a:endParaRPr lang="en-US" altLang="ko-KR" sz="3600" b="0">
                <a:solidFill>
                  <a:srgbClr val="D83104"/>
                </a:solidFill>
                <a:latin typeface="" charset="0"/>
                <a:ea typeface="굴림" charset="0"/>
              </a:endParaRPr>
            </a:p>
          </p:txBody>
        </p:sp>
        <p:sp>
          <p:nvSpPr>
            <p:cNvPr id="82970" name="Rectangle 26">
              <a:extLst>
                <a:ext uri="{FF2B5EF4-FFF2-40B4-BE49-F238E27FC236}">
                  <a16:creationId xmlns:a16="http://schemas.microsoft.com/office/drawing/2014/main" id="{BCC92484-21D9-EE40-A084-EB7F971E4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grpSp>
          <p:nvGrpSpPr>
            <p:cNvPr id="5" name="Group 27">
              <a:extLst>
                <a:ext uri="{FF2B5EF4-FFF2-40B4-BE49-F238E27FC236}">
                  <a16:creationId xmlns:a16="http://schemas.microsoft.com/office/drawing/2014/main" id="{78BD3308-0893-D741-AD18-6C945F11F4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3" y="781"/>
              <a:ext cx="115" cy="535"/>
              <a:chOff x="3491" y="713"/>
              <a:chExt cx="115" cy="535"/>
            </a:xfrm>
          </p:grpSpPr>
          <p:sp>
            <p:nvSpPr>
              <p:cNvPr id="82972" name="Rectangle 28">
                <a:extLst>
                  <a:ext uri="{FF2B5EF4-FFF2-40B4-BE49-F238E27FC236}">
                    <a16:creationId xmlns:a16="http://schemas.microsoft.com/office/drawing/2014/main" id="{EFA867AC-7299-1E45-A4A2-BDF52C5E6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455" y="749"/>
                <a:ext cx="188" cy="11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ko-KR" altLang="en-US" sz="1200">
                    <a:solidFill>
                      <a:srgbClr val="35FFD0"/>
                    </a:solidFill>
                    <a:latin typeface="Comic Sans MS" charset="0"/>
                    <a:ea typeface="굴림" charset="0"/>
                  </a:rPr>
                  <a:t>재림</a:t>
                </a:r>
                <a:endParaRPr lang="en-US" altLang="ko-KR" sz="3600" b="0">
                  <a:solidFill>
                    <a:srgbClr val="35FFD0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" name="Rectangle 29">
                <a:extLst>
                  <a:ext uri="{FF2B5EF4-FFF2-40B4-BE49-F238E27FC236}">
                    <a16:creationId xmlns:a16="http://schemas.microsoft.com/office/drawing/2014/main" id="{4C5F9A74-6CD1-EC40-BFD8-234CC9C03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423" y="1074"/>
                <a:ext cx="346" cy="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lIns="0" tIns="0" rIns="0" bIns="0">
                <a:spAutoFit/>
              </a:bodyPr>
              <a:lstStyle/>
              <a:p>
                <a:pPr>
                  <a:defRPr/>
                </a:pPr>
                <a:endParaRPr lang="en-US" sz="3600" b="0">
                  <a:solidFill>
                    <a:srgbClr val="35FFD0"/>
                  </a:solidFill>
                  <a:latin typeface="Comic Sans MS" charset="0"/>
                  <a:ea typeface="굴림" charset="0"/>
                </a:endParaRPr>
              </a:p>
            </p:txBody>
          </p:sp>
        </p:grpSp>
        <p:grpSp>
          <p:nvGrpSpPr>
            <p:cNvPr id="82971" name="Group 30">
              <a:extLst>
                <a:ext uri="{FF2B5EF4-FFF2-40B4-BE49-F238E27FC236}">
                  <a16:creationId xmlns:a16="http://schemas.microsoft.com/office/drawing/2014/main" id="{6DFC3A63-E65F-6E42-A274-FF85B0DAAF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6" y="177"/>
              <a:ext cx="121" cy="1186"/>
              <a:chOff x="4324" y="94"/>
              <a:chExt cx="121" cy="1186"/>
            </a:xfrm>
          </p:grpSpPr>
          <p:sp>
            <p:nvSpPr>
              <p:cNvPr id="82975" name="Rectangle 31">
                <a:extLst>
                  <a:ext uri="{FF2B5EF4-FFF2-40B4-BE49-F238E27FC236}">
                    <a16:creationId xmlns:a16="http://schemas.microsoft.com/office/drawing/2014/main" id="{3BDB3500-E2B4-8241-9EBC-1433B96D6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963" y="455"/>
                <a:ext cx="836" cy="11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1200">
                    <a:solidFill>
                      <a:srgbClr val="EEFF4B"/>
                    </a:solidFill>
                    <a:latin typeface="Comic Sans MS" charset="0"/>
                    <a:ea typeface="굴림" charset="0"/>
                  </a:rPr>
                  <a:t> </a:t>
                </a:r>
                <a:r>
                  <a:rPr lang="ko-KR" altLang="en-US" sz="1200">
                    <a:solidFill>
                      <a:srgbClr val="EEFF4B"/>
                    </a:solidFill>
                    <a:latin typeface="Comic Sans MS" charset="0"/>
                    <a:ea typeface="굴림" charset="0"/>
                  </a:rPr>
                  <a:t>어린양의</a:t>
                </a:r>
                <a:r>
                  <a:rPr lang="en-US" altLang="ko-KR" sz="1200">
                    <a:solidFill>
                      <a:srgbClr val="EEFF4B"/>
                    </a:solidFill>
                    <a:latin typeface="Comic Sans MS" charset="0"/>
                    <a:ea typeface="굴림" charset="0"/>
                  </a:rPr>
                  <a:t> </a:t>
                </a:r>
                <a:r>
                  <a:rPr lang="ko-KR" altLang="en-US" sz="1200">
                    <a:solidFill>
                      <a:srgbClr val="EEFF4B"/>
                    </a:solidFill>
                    <a:latin typeface="Comic Sans MS" charset="0"/>
                    <a:ea typeface="굴림" charset="0"/>
                  </a:rPr>
                  <a:t>혼인잔치</a:t>
                </a:r>
                <a:endParaRPr lang="en-US" altLang="ko-KR" sz="1200">
                  <a:solidFill>
                    <a:srgbClr val="EEFF4B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7" name="Rectangle 32">
                <a:extLst>
                  <a:ext uri="{FF2B5EF4-FFF2-40B4-BE49-F238E27FC236}">
                    <a16:creationId xmlns:a16="http://schemas.microsoft.com/office/drawing/2014/main" id="{37A17D06-B083-DB49-8790-569CA3CE58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271" y="1107"/>
                <a:ext cx="346" cy="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lIns="0" tIns="0" rIns="0" bIns="0">
                <a:spAutoFit/>
              </a:bodyPr>
              <a:lstStyle/>
              <a:p>
                <a:pPr>
                  <a:defRPr/>
                </a:pPr>
                <a:endParaRPr lang="en-US" sz="3600" b="0">
                  <a:solidFill>
                    <a:schemeClr val="tx1"/>
                  </a:solidFill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82977" name="Rectangle 33">
              <a:extLst>
                <a:ext uri="{FF2B5EF4-FFF2-40B4-BE49-F238E27FC236}">
                  <a16:creationId xmlns:a16="http://schemas.microsoft.com/office/drawing/2014/main" id="{558A345E-3918-A344-9407-ADE5D49AD2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539" y="713"/>
              <a:ext cx="450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r>
                <a:rPr lang="en-US" altLang="ko-KR" sz="1200">
                  <a:solidFill>
                    <a:srgbClr val="EEFF4B"/>
                  </a:solidFill>
                </a:rPr>
                <a:t>  </a:t>
              </a:r>
              <a:r>
                <a:rPr lang="ko-KR" altLang="en-US" sz="1200">
                  <a:solidFill>
                    <a:srgbClr val="EEFF4B"/>
                  </a:solidFill>
                </a:rPr>
                <a:t>새</a:t>
              </a:r>
              <a:r>
                <a:rPr lang="en-US" altLang="ko-KR" sz="1200">
                  <a:solidFill>
                    <a:srgbClr val="EEFF4B"/>
                  </a:solidFill>
                </a:rPr>
                <a:t> </a:t>
              </a:r>
              <a:r>
                <a:rPr lang="ko-KR" altLang="en-US" sz="1200">
                  <a:solidFill>
                    <a:srgbClr val="EEFF4B"/>
                  </a:solidFill>
                </a:rPr>
                <a:t>하늘</a:t>
              </a:r>
              <a:r>
                <a:rPr lang="en-US" altLang="ko-KR" sz="1200">
                  <a:solidFill>
                    <a:srgbClr val="EEFF4B"/>
                  </a:solidFill>
                </a:rPr>
                <a:t>,</a:t>
              </a:r>
            </a:p>
            <a:p>
              <a:r>
                <a:rPr lang="en-US" altLang="ko-KR" sz="1200">
                  <a:solidFill>
                    <a:srgbClr val="EEFF4B"/>
                  </a:solidFill>
                </a:rPr>
                <a:t>  </a:t>
              </a:r>
              <a:r>
                <a:rPr lang="ko-KR" altLang="en-US" sz="1200">
                  <a:solidFill>
                    <a:srgbClr val="EEFF4B"/>
                  </a:solidFill>
                </a:rPr>
                <a:t>새</a:t>
              </a:r>
              <a:r>
                <a:rPr lang="en-US" altLang="ko-KR" sz="1200">
                  <a:solidFill>
                    <a:srgbClr val="EEFF4B"/>
                  </a:solidFill>
                </a:rPr>
                <a:t> </a:t>
              </a:r>
              <a:r>
                <a:rPr lang="ko-KR" altLang="en-US" sz="1200">
                  <a:solidFill>
                    <a:srgbClr val="EEFF4B"/>
                  </a:solidFill>
                </a:rPr>
                <a:t>땅</a:t>
              </a:r>
              <a:endParaRPr lang="en-US" altLang="ko-KR" sz="3600" b="0">
                <a:solidFill>
                  <a:srgbClr val="EEFF4B"/>
                </a:solidFill>
              </a:endParaRPr>
            </a:p>
          </p:txBody>
        </p:sp>
        <p:grpSp>
          <p:nvGrpSpPr>
            <p:cNvPr id="82973" name="Group 34">
              <a:extLst>
                <a:ext uri="{FF2B5EF4-FFF2-40B4-BE49-F238E27FC236}">
                  <a16:creationId xmlns:a16="http://schemas.microsoft.com/office/drawing/2014/main" id="{15867B10-F13A-7743-8B1B-7443C19F6E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8" y="450"/>
              <a:ext cx="115" cy="863"/>
              <a:chOff x="4319" y="-1820"/>
              <a:chExt cx="158" cy="4577"/>
            </a:xfrm>
          </p:grpSpPr>
          <p:sp>
            <p:nvSpPr>
              <p:cNvPr id="82979" name="Rectangle 35">
                <a:extLst>
                  <a:ext uri="{FF2B5EF4-FFF2-40B4-BE49-F238E27FC236}">
                    <a16:creationId xmlns:a16="http://schemas.microsoft.com/office/drawing/2014/main" id="{EFCB16A7-D129-8D42-B934-C479962CA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040" y="-541"/>
                <a:ext cx="2715" cy="15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ko-KR" altLang="en-US" sz="1200">
                    <a:solidFill>
                      <a:srgbClr val="FA4E19"/>
                    </a:solidFill>
                    <a:latin typeface="Comic Sans MS" charset="0"/>
                    <a:ea typeface="굴림" charset="0"/>
                  </a:rPr>
                  <a:t>백보좌</a:t>
                </a:r>
                <a:r>
                  <a:rPr lang="en-US" altLang="ko-KR" sz="1200">
                    <a:solidFill>
                      <a:srgbClr val="FA4E19"/>
                    </a:solidFill>
                    <a:latin typeface="Comic Sans MS" charset="0"/>
                    <a:ea typeface="굴림" charset="0"/>
                  </a:rPr>
                  <a:t> </a:t>
                </a:r>
                <a:r>
                  <a:rPr lang="ko-KR" altLang="en-US" sz="1200">
                    <a:solidFill>
                      <a:srgbClr val="FA4E19"/>
                    </a:solidFill>
                    <a:latin typeface="Comic Sans MS" charset="0"/>
                    <a:ea typeface="굴림" charset="0"/>
                  </a:rPr>
                  <a:t>심판</a:t>
                </a:r>
                <a:endParaRPr lang="en-US" altLang="ko-KR" sz="1200">
                  <a:solidFill>
                    <a:srgbClr val="FA4E19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82980" name="Rectangle 36">
                <a:extLst>
                  <a:ext uri="{FF2B5EF4-FFF2-40B4-BE49-F238E27FC236}">
                    <a16:creationId xmlns:a16="http://schemas.microsoft.com/office/drawing/2014/main" id="{BE5CAE38-9E14-594F-84F3-7C9B3A87BA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523" y="1839"/>
                <a:ext cx="1835" cy="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lIns="0" tIns="0" rIns="0" bIns="0">
                <a:spAutoFit/>
              </a:bodyPr>
              <a:lstStyle/>
              <a:p>
                <a:pPr>
                  <a:defRPr/>
                </a:pPr>
                <a:endParaRPr lang="en-US" sz="3600" b="0">
                  <a:solidFill>
                    <a:srgbClr val="FA4E19"/>
                  </a:solidFill>
                  <a:latin typeface="Comic Sans MS" charset="0"/>
                  <a:ea typeface="굴림" charset="0"/>
                </a:endParaRPr>
              </a:p>
            </p:txBody>
          </p:sp>
        </p:grpSp>
        <p:grpSp>
          <p:nvGrpSpPr>
            <p:cNvPr id="82974" name="Group 37">
              <a:extLst>
                <a:ext uri="{FF2B5EF4-FFF2-40B4-BE49-F238E27FC236}">
                  <a16:creationId xmlns:a16="http://schemas.microsoft.com/office/drawing/2014/main" id="{4630C10F-B7AC-0F45-8CEF-EB7F2973A5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9" y="0"/>
              <a:ext cx="2600" cy="1012"/>
              <a:chOff x="679" y="0"/>
              <a:chExt cx="2600" cy="1012"/>
            </a:xfrm>
          </p:grpSpPr>
          <p:grpSp>
            <p:nvGrpSpPr>
              <p:cNvPr id="82992" name="Group 38">
                <a:extLst>
                  <a:ext uri="{FF2B5EF4-FFF2-40B4-BE49-F238E27FC236}">
                    <a16:creationId xmlns:a16="http://schemas.microsoft.com/office/drawing/2014/main" id="{5E8FFA2E-43B8-AF4A-993C-C571F55961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9" y="410"/>
                <a:ext cx="2600" cy="602"/>
                <a:chOff x="679" y="410"/>
                <a:chExt cx="2600" cy="602"/>
              </a:xfrm>
            </p:grpSpPr>
            <p:sp>
              <p:nvSpPr>
                <p:cNvPr id="82983" name="Rectangle 39">
                  <a:extLst>
                    <a:ext uri="{FF2B5EF4-FFF2-40B4-BE49-F238E27FC236}">
                      <a16:creationId xmlns:a16="http://schemas.microsoft.com/office/drawing/2014/main" id="{A526D68B-9F88-C341-86E0-AFA5D2658D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3" y="418"/>
                  <a:ext cx="483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2400" i="1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4</a:t>
                  </a:r>
                  <a:r>
                    <a:rPr lang="ko-KR" altLang="en-US" sz="2400" i="1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인물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sp>
              <p:nvSpPr>
                <p:cNvPr id="82984" name="Rectangle 40">
                  <a:extLst>
                    <a:ext uri="{FF2B5EF4-FFF2-40B4-BE49-F238E27FC236}">
                      <a16:creationId xmlns:a16="http://schemas.microsoft.com/office/drawing/2014/main" id="{390DF974-FADB-5C4B-B21F-B54642AB1B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71" y="410"/>
                  <a:ext cx="614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2400" i="1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  3</a:t>
                  </a:r>
                  <a:r>
                    <a:rPr lang="ko-KR" altLang="en-US" sz="2400" i="1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시대</a:t>
                  </a:r>
                  <a:endParaRPr lang="en-US" altLang="ko-KR" sz="3600" b="0">
                    <a:solidFill>
                      <a:srgbClr val="EEFF4B"/>
                    </a:solidFill>
                    <a:latin typeface="Times" charset="0"/>
                    <a:ea typeface="굴림" charset="0"/>
                  </a:endParaRPr>
                </a:p>
              </p:txBody>
            </p:sp>
            <p:grpSp>
              <p:nvGrpSpPr>
                <p:cNvPr id="8" name="Group 41">
                  <a:extLst>
                    <a:ext uri="{FF2B5EF4-FFF2-40B4-BE49-F238E27FC236}">
                      <a16:creationId xmlns:a16="http://schemas.microsoft.com/office/drawing/2014/main" id="{7351C65A-A356-1F4D-9CB7-59270AD2B46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9" y="666"/>
                  <a:ext cx="2600" cy="346"/>
                  <a:chOff x="671" y="778"/>
                  <a:chExt cx="2600" cy="346"/>
                </a:xfrm>
              </p:grpSpPr>
              <p:sp>
                <p:nvSpPr>
                  <p:cNvPr id="82986" name="Rectangle 42">
                    <a:extLst>
                      <a:ext uri="{FF2B5EF4-FFF2-40B4-BE49-F238E27FC236}">
                        <a16:creationId xmlns:a16="http://schemas.microsoft.com/office/drawing/2014/main" id="{CF5A4F7F-A918-CC4C-B27D-A9733732ED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1" y="786"/>
                    <a:ext cx="192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defRPr/>
                    </a:pPr>
                    <a:r>
                      <a:rPr lang="ko-KR" altLang="en-US" sz="2400" b="0">
                        <a:solidFill>
                          <a:srgbClr val="EEFF4B"/>
                        </a:solidFill>
                        <a:latin typeface="" charset="0"/>
                        <a:ea typeface="굴림" charset="0"/>
                      </a:rPr>
                      <a:t>창</a:t>
                    </a:r>
                    <a:endParaRPr lang="en-US" altLang="ko-KR" sz="3600" b="0">
                      <a:solidFill>
                        <a:srgbClr val="EEFF4B"/>
                      </a:solidFill>
                      <a:latin typeface="Times" charset="0"/>
                      <a:ea typeface="굴림" charset="0"/>
                    </a:endParaRPr>
                  </a:p>
                </p:txBody>
              </p:sp>
              <p:sp>
                <p:nvSpPr>
                  <p:cNvPr id="82987" name="Rectangle 43">
                    <a:extLst>
                      <a:ext uri="{FF2B5EF4-FFF2-40B4-BE49-F238E27FC236}">
                        <a16:creationId xmlns:a16="http://schemas.microsoft.com/office/drawing/2014/main" id="{D9711230-66B5-0A48-BF94-4586C4F0D4F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59" y="786"/>
                    <a:ext cx="192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defRPr/>
                    </a:pPr>
                    <a:r>
                      <a:rPr lang="ko-KR" altLang="en-US" sz="2400" b="0">
                        <a:solidFill>
                          <a:srgbClr val="EEFF4B"/>
                        </a:solidFill>
                        <a:latin typeface="" charset="0"/>
                        <a:ea typeface="굴림" charset="0"/>
                      </a:rPr>
                      <a:t>아</a:t>
                    </a:r>
                    <a:endParaRPr lang="en-US" altLang="ko-KR" sz="3600" b="0">
                      <a:solidFill>
                        <a:srgbClr val="EEFF4B"/>
                      </a:solidFill>
                      <a:latin typeface="Times" charset="0"/>
                      <a:ea typeface="굴림" charset="0"/>
                    </a:endParaRPr>
                  </a:p>
                </p:txBody>
              </p:sp>
              <p:sp>
                <p:nvSpPr>
                  <p:cNvPr id="82988" name="Rectangle 44">
                    <a:extLst>
                      <a:ext uri="{FF2B5EF4-FFF2-40B4-BE49-F238E27FC236}">
                        <a16:creationId xmlns:a16="http://schemas.microsoft.com/office/drawing/2014/main" id="{B1F108ED-EDF9-C044-B47F-45136D1E80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47" y="778"/>
                    <a:ext cx="192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defRPr/>
                    </a:pPr>
                    <a:r>
                      <a:rPr lang="ko-KR" altLang="en-US" sz="2400" b="0">
                        <a:solidFill>
                          <a:srgbClr val="EEFF4B"/>
                        </a:solidFill>
                        <a:latin typeface="" charset="0"/>
                        <a:ea typeface="굴림" charset="0"/>
                      </a:rPr>
                      <a:t>요</a:t>
                    </a:r>
                    <a:endParaRPr lang="en-US" altLang="ko-KR" sz="3600" b="0">
                      <a:solidFill>
                        <a:srgbClr val="EEFF4B"/>
                      </a:solidFill>
                      <a:latin typeface="Times" charset="0"/>
                      <a:ea typeface="굴림" charset="0"/>
                    </a:endParaRPr>
                  </a:p>
                </p:txBody>
              </p:sp>
              <p:sp>
                <p:nvSpPr>
                  <p:cNvPr id="82989" name="Rectangle 45">
                    <a:extLst>
                      <a:ext uri="{FF2B5EF4-FFF2-40B4-BE49-F238E27FC236}">
                        <a16:creationId xmlns:a16="http://schemas.microsoft.com/office/drawing/2014/main" id="{73B049DE-D43E-E44B-A51B-E8D8635B713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03" y="786"/>
                    <a:ext cx="192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defRPr/>
                    </a:pPr>
                    <a:r>
                      <a:rPr lang="ko-KR" altLang="en-US" sz="2400" b="0">
                        <a:solidFill>
                          <a:srgbClr val="EEFF4B"/>
                        </a:solidFill>
                        <a:latin typeface="" charset="0"/>
                        <a:ea typeface="굴림" charset="0"/>
                      </a:rPr>
                      <a:t>모</a:t>
                    </a:r>
                    <a:endParaRPr lang="en-US" altLang="ko-KR" sz="3600" b="0">
                      <a:solidFill>
                        <a:srgbClr val="EEFF4B"/>
                      </a:solidFill>
                      <a:latin typeface="Times" charset="0"/>
                      <a:ea typeface="굴림" charset="0"/>
                    </a:endParaRPr>
                  </a:p>
                </p:txBody>
              </p:sp>
              <p:sp>
                <p:nvSpPr>
                  <p:cNvPr id="82990" name="Rectangle 46">
                    <a:extLst>
                      <a:ext uri="{FF2B5EF4-FFF2-40B4-BE49-F238E27FC236}">
                        <a16:creationId xmlns:a16="http://schemas.microsoft.com/office/drawing/2014/main" id="{0773CFB2-680F-F04A-BEC2-F8E975F3B2F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39" y="786"/>
                    <a:ext cx="192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defRPr/>
                    </a:pPr>
                    <a:r>
                      <a:rPr lang="ko-KR" altLang="en-US" sz="2400" b="0">
                        <a:solidFill>
                          <a:srgbClr val="EEFF4B"/>
                        </a:solidFill>
                        <a:latin typeface="" charset="0"/>
                        <a:ea typeface="굴림" charset="0"/>
                      </a:rPr>
                      <a:t>여</a:t>
                    </a:r>
                    <a:endParaRPr lang="en-US" altLang="ko-KR" sz="3600" b="0">
                      <a:solidFill>
                        <a:srgbClr val="EEFF4B"/>
                      </a:solidFill>
                      <a:latin typeface="Times" charset="0"/>
                      <a:ea typeface="굴림" charset="0"/>
                    </a:endParaRPr>
                  </a:p>
                </p:txBody>
              </p:sp>
              <p:sp>
                <p:nvSpPr>
                  <p:cNvPr id="82991" name="Rectangle 47">
                    <a:extLst>
                      <a:ext uri="{FF2B5EF4-FFF2-40B4-BE49-F238E27FC236}">
                        <a16:creationId xmlns:a16="http://schemas.microsoft.com/office/drawing/2014/main" id="{B6E9A8CB-9A00-CD44-B34A-1336CE04D94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35" y="786"/>
                    <a:ext cx="192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defRPr/>
                    </a:pPr>
                    <a:r>
                      <a:rPr lang="ko-KR" altLang="en-US" sz="2400" b="0">
                        <a:solidFill>
                          <a:srgbClr val="EEFF4B"/>
                        </a:solidFill>
                        <a:latin typeface="" charset="0"/>
                        <a:ea typeface="굴림" charset="0"/>
                      </a:rPr>
                      <a:t>사</a:t>
                    </a:r>
                    <a:endParaRPr lang="en-US" altLang="ko-KR" sz="3600" b="0">
                      <a:solidFill>
                        <a:srgbClr val="EEFF4B"/>
                      </a:solidFill>
                      <a:latin typeface="Times" charset="0"/>
                      <a:ea typeface="굴림" charset="0"/>
                    </a:endParaRPr>
                  </a:p>
                </p:txBody>
              </p:sp>
              <p:sp>
                <p:nvSpPr>
                  <p:cNvPr id="9" name="Rectangle 48">
                    <a:extLst>
                      <a:ext uri="{FF2B5EF4-FFF2-40B4-BE49-F238E27FC236}">
                        <a16:creationId xmlns:a16="http://schemas.microsoft.com/office/drawing/2014/main" id="{E93399F9-E6AB-9347-A9A7-4D8933AE12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9" y="786"/>
                    <a:ext cx="192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defRPr/>
                    </a:pPr>
                    <a:r>
                      <a:rPr lang="ko-KR" altLang="en-US" sz="2400" b="0">
                        <a:solidFill>
                          <a:srgbClr val="EEFF4B"/>
                        </a:solidFill>
                        <a:latin typeface="" charset="0"/>
                        <a:ea typeface="굴림" charset="0"/>
                      </a:rPr>
                      <a:t>왕</a:t>
                    </a:r>
                    <a:endParaRPr lang="en-US" altLang="ko-KR" sz="3600" b="0">
                      <a:solidFill>
                        <a:srgbClr val="EEFF4B"/>
                      </a:solidFill>
                      <a:latin typeface="Times" charset="0"/>
                      <a:ea typeface="굴림" charset="0"/>
                    </a:endParaRPr>
                  </a:p>
                </p:txBody>
              </p:sp>
              <p:sp>
                <p:nvSpPr>
                  <p:cNvPr id="10" name="Rectangle 49">
                    <a:extLst>
                      <a:ext uri="{FF2B5EF4-FFF2-40B4-BE49-F238E27FC236}">
                        <a16:creationId xmlns:a16="http://schemas.microsoft.com/office/drawing/2014/main" id="{9B292210-9691-FC47-889C-6A32F54ED75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786"/>
                    <a:ext cx="192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defRPr/>
                    </a:pPr>
                    <a:r>
                      <a:rPr lang="ko-KR" altLang="en-US" sz="2400" b="0">
                        <a:solidFill>
                          <a:srgbClr val="EEFF4B"/>
                        </a:solidFill>
                        <a:latin typeface="" charset="0"/>
                        <a:ea typeface="굴림" charset="0"/>
                      </a:rPr>
                      <a:t>포</a:t>
                    </a:r>
                    <a:endParaRPr lang="en-US" altLang="ko-KR" sz="3600" b="0">
                      <a:solidFill>
                        <a:srgbClr val="EEFF4B"/>
                      </a:solidFill>
                      <a:latin typeface="Times" charset="0"/>
                      <a:ea typeface="굴림" charset="0"/>
                    </a:endParaRPr>
                  </a:p>
                </p:txBody>
              </p:sp>
              <p:sp>
                <p:nvSpPr>
                  <p:cNvPr id="82994" name="Rectangle 50">
                    <a:extLst>
                      <a:ext uri="{FF2B5EF4-FFF2-40B4-BE49-F238E27FC236}">
                        <a16:creationId xmlns:a16="http://schemas.microsoft.com/office/drawing/2014/main" id="{D8F8F54D-022D-FF4E-8623-981E3AB9DE1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83" y="778"/>
                    <a:ext cx="192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defRPr/>
                    </a:pPr>
                    <a:r>
                      <a:rPr lang="ko-KR" altLang="en-US" sz="2400" b="0">
                        <a:solidFill>
                          <a:srgbClr val="EEFF4B"/>
                        </a:solidFill>
                        <a:latin typeface="" charset="0"/>
                        <a:ea typeface="굴림" charset="0"/>
                      </a:rPr>
                      <a:t>중</a:t>
                    </a:r>
                    <a:endParaRPr lang="en-US" altLang="ko-KR" sz="3600" b="0">
                      <a:solidFill>
                        <a:srgbClr val="EEFF4B"/>
                      </a:solidFill>
                      <a:latin typeface="Times" charset="0"/>
                      <a:ea typeface="굴림" charset="0"/>
                    </a:endParaRPr>
                  </a:p>
                </p:txBody>
              </p:sp>
              <p:sp>
                <p:nvSpPr>
                  <p:cNvPr id="82995" name="Rectangle 51">
                    <a:extLst>
                      <a:ext uri="{FF2B5EF4-FFF2-40B4-BE49-F238E27FC236}">
                        <a16:creationId xmlns:a16="http://schemas.microsoft.com/office/drawing/2014/main" id="{B7E7E327-413D-5947-8FF5-65DD283938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71" y="778"/>
                    <a:ext cx="0" cy="34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defRPr/>
                    </a:pPr>
                    <a:endParaRPr lang="en-US" sz="3600" b="0">
                      <a:solidFill>
                        <a:srgbClr val="EEFF4B"/>
                      </a:solidFill>
                      <a:latin typeface="Times" charset="0"/>
                      <a:ea typeface="굴림" charset="0"/>
                    </a:endParaRPr>
                  </a:p>
                </p:txBody>
              </p:sp>
            </p:grpSp>
            <p:sp>
              <p:nvSpPr>
                <p:cNvPr id="82996" name="Rectangle 52">
                  <a:extLst>
                    <a:ext uri="{FF2B5EF4-FFF2-40B4-BE49-F238E27FC236}">
                      <a16:creationId xmlns:a16="http://schemas.microsoft.com/office/drawing/2014/main" id="{5C9B87F2-AF6D-134C-9A5A-AD70A43360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1" y="656"/>
                  <a:ext cx="1072" cy="256"/>
                </a:xfrm>
                <a:prstGeom prst="rect">
                  <a:avLst/>
                </a:prstGeom>
                <a:noFill/>
                <a:ln w="25400">
                  <a:solidFill>
                    <a:srgbClr val="EEFF4B"/>
                  </a:solidFill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굴림" charset="0"/>
                  </a:endParaRPr>
                </a:p>
              </p:txBody>
            </p:sp>
            <p:sp>
              <p:nvSpPr>
                <p:cNvPr id="82997" name="Rectangle 53">
                  <a:extLst>
                    <a:ext uri="{FF2B5EF4-FFF2-40B4-BE49-F238E27FC236}">
                      <a16:creationId xmlns:a16="http://schemas.microsoft.com/office/drawing/2014/main" id="{496EF36C-4EA3-F847-BA8A-1DDF95A306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7" y="658"/>
                  <a:ext cx="776" cy="256"/>
                </a:xfrm>
                <a:prstGeom prst="rect">
                  <a:avLst/>
                </a:prstGeom>
                <a:noFill/>
                <a:ln w="25400">
                  <a:solidFill>
                    <a:srgbClr val="EEFF4B"/>
                  </a:solidFill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굴림" charset="0"/>
                  </a:endParaRPr>
                </a:p>
              </p:txBody>
            </p:sp>
          </p:grpSp>
          <p:grpSp>
            <p:nvGrpSpPr>
              <p:cNvPr id="82993" name="Group 54">
                <a:extLst>
                  <a:ext uri="{FF2B5EF4-FFF2-40B4-BE49-F238E27FC236}">
                    <a16:creationId xmlns:a16="http://schemas.microsoft.com/office/drawing/2014/main" id="{9087B7FF-109E-BB41-BCA8-73EC184DB6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64" y="0"/>
                <a:ext cx="455" cy="442"/>
                <a:chOff x="1814" y="109"/>
                <a:chExt cx="455" cy="442"/>
              </a:xfrm>
            </p:grpSpPr>
            <p:sp>
              <p:nvSpPr>
                <p:cNvPr id="82999" name="Text Box 55">
                  <a:extLst>
                    <a:ext uri="{FF2B5EF4-FFF2-40B4-BE49-F238E27FC236}">
                      <a16:creationId xmlns:a16="http://schemas.microsoft.com/office/drawing/2014/main" id="{AE8AFA7E-F0AB-5F49-A83A-AFC5C18D33C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44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ko-KR" sz="4000" i="1">
                      <a:solidFill>
                        <a:srgbClr val="EEFF4B"/>
                      </a:solidFill>
                      <a:latin typeface="" charset="0"/>
                      <a:ea typeface="굴림" charset="0"/>
                    </a:rPr>
                    <a:t>7</a:t>
                  </a:r>
                </a:p>
              </p:txBody>
            </p:sp>
            <p:sp>
              <p:nvSpPr>
                <p:cNvPr id="83000" name="Line 56">
                  <a:extLst>
                    <a:ext uri="{FF2B5EF4-FFF2-40B4-BE49-F238E27FC236}">
                      <a16:creationId xmlns:a16="http://schemas.microsoft.com/office/drawing/2014/main" id="{18F03A32-CFF9-BD41-9B61-E6E086AB46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solidFill>
                    <a:srgbClr val="FFFF05"/>
                  </a:solidFill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굴림" charset="0"/>
                  </a:endParaRPr>
                </a:p>
              </p:txBody>
            </p:sp>
          </p:grpSp>
          <p:sp>
            <p:nvSpPr>
              <p:cNvPr id="83001" name="Line 57">
                <a:extLst>
                  <a:ext uri="{FF2B5EF4-FFF2-40B4-BE49-F238E27FC236}">
                    <a16:creationId xmlns:a16="http://schemas.microsoft.com/office/drawing/2014/main" id="{2D5FB3CE-7C72-2042-B720-5DCB2D7455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91" y="327"/>
                <a:ext cx="308" cy="223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 type="arrow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83002" name="Line 58">
                <a:extLst>
                  <a:ext uri="{FF2B5EF4-FFF2-40B4-BE49-F238E27FC236}">
                    <a16:creationId xmlns:a16="http://schemas.microsoft.com/office/drawing/2014/main" id="{C38E78AA-0A20-8F47-AA6B-0AD8F4522A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2" y="336"/>
                <a:ext cx="233" cy="190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 type="arrow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83003" name="Text Box 59">
              <a:extLst>
                <a:ext uri="{FF2B5EF4-FFF2-40B4-BE49-F238E27FC236}">
                  <a16:creationId xmlns:a16="http://schemas.microsoft.com/office/drawing/2014/main" id="{63ADA5C3-EF66-2B4C-A65F-A2594106E2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2" y="57"/>
              <a:ext cx="16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0">
                  <a:solidFill>
                    <a:srgbClr val="FFA27C"/>
                  </a:solidFill>
                  <a:latin typeface="Comic Sans MS" charset="0"/>
                  <a:ea typeface="굴림" charset="0"/>
                </a:rPr>
                <a:t> </a:t>
              </a:r>
            </a:p>
          </p:txBody>
        </p:sp>
        <p:grpSp>
          <p:nvGrpSpPr>
            <p:cNvPr id="82976" name="Group 60">
              <a:extLst>
                <a:ext uri="{FF2B5EF4-FFF2-40B4-BE49-F238E27FC236}">
                  <a16:creationId xmlns:a16="http://schemas.microsoft.com/office/drawing/2014/main" id="{9AE08814-7C6B-214E-A9FF-E158AED6A6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0" y="47"/>
              <a:ext cx="115" cy="1321"/>
              <a:chOff x="4321" y="-4248"/>
              <a:chExt cx="158" cy="7005"/>
            </a:xfrm>
          </p:grpSpPr>
          <p:sp>
            <p:nvSpPr>
              <p:cNvPr id="83005" name="Rectangle 61">
                <a:extLst>
                  <a:ext uri="{FF2B5EF4-FFF2-40B4-BE49-F238E27FC236}">
                    <a16:creationId xmlns:a16="http://schemas.microsoft.com/office/drawing/2014/main" id="{FEBE2D15-D476-6248-B472-DE86D8DB7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23" y="-1750"/>
                <a:ext cx="5154" cy="15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1200">
                    <a:solidFill>
                      <a:srgbClr val="FFFFFF"/>
                    </a:solidFill>
                    <a:latin typeface="Comic Sans MS" charset="0"/>
                    <a:ea typeface="굴림" charset="0"/>
                  </a:rPr>
                  <a:t> </a:t>
                </a:r>
                <a:r>
                  <a:rPr lang="ko-KR" altLang="en-US" sz="1200">
                    <a:solidFill>
                      <a:srgbClr val="FFFFFF"/>
                    </a:solidFill>
                    <a:latin typeface="Comic Sans MS" charset="0"/>
                    <a:ea typeface="굴림" charset="0"/>
                  </a:rPr>
                  <a:t>그리스도의</a:t>
                </a:r>
                <a:r>
                  <a:rPr lang="en-US" altLang="ko-KR" sz="1200">
                    <a:solidFill>
                      <a:srgbClr val="FFFFFF"/>
                    </a:solidFill>
                    <a:latin typeface="Comic Sans MS" charset="0"/>
                    <a:ea typeface="굴림" charset="0"/>
                  </a:rPr>
                  <a:t> </a:t>
                </a:r>
                <a:r>
                  <a:rPr lang="ko-KR" altLang="en-US" sz="1200">
                    <a:solidFill>
                      <a:srgbClr val="FFFFFF"/>
                    </a:solidFill>
                    <a:latin typeface="Comic Sans MS" charset="0"/>
                    <a:ea typeface="굴림" charset="0"/>
                  </a:rPr>
                  <a:t>지상</a:t>
                </a:r>
                <a:r>
                  <a:rPr lang="en-US" altLang="ko-KR" sz="1200">
                    <a:solidFill>
                      <a:srgbClr val="FFFFFF"/>
                    </a:solidFill>
                    <a:latin typeface="Comic Sans MS" charset="0"/>
                    <a:ea typeface="굴림" charset="0"/>
                  </a:rPr>
                  <a:t> </a:t>
                </a:r>
                <a:r>
                  <a:rPr lang="ko-KR" altLang="en-US" sz="1200">
                    <a:solidFill>
                      <a:srgbClr val="FFFFFF"/>
                    </a:solidFill>
                    <a:latin typeface="Comic Sans MS" charset="0"/>
                    <a:ea typeface="굴림" charset="0"/>
                  </a:rPr>
                  <a:t>통치</a:t>
                </a:r>
                <a:endParaRPr lang="en-US" altLang="ko-KR" sz="1200">
                  <a:solidFill>
                    <a:srgbClr val="FFFFFF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83006" name="Rectangle 62">
                <a:extLst>
                  <a:ext uri="{FF2B5EF4-FFF2-40B4-BE49-F238E27FC236}">
                    <a16:creationId xmlns:a16="http://schemas.microsoft.com/office/drawing/2014/main" id="{7AE30CD9-5195-5945-9782-B15DB9949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524" y="1839"/>
                <a:ext cx="1835" cy="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lIns="0" tIns="0" rIns="0" bIns="0">
                <a:spAutoFit/>
              </a:bodyPr>
              <a:lstStyle/>
              <a:p>
                <a:pPr>
                  <a:defRPr/>
                </a:pPr>
                <a:endParaRPr lang="en-US" sz="3600" b="0">
                  <a:solidFill>
                    <a:srgbClr val="FFFFFF"/>
                  </a:solidFill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83007" name="Text Box 63">
              <a:extLst>
                <a:ext uri="{FF2B5EF4-FFF2-40B4-BE49-F238E27FC236}">
                  <a16:creationId xmlns:a16="http://schemas.microsoft.com/office/drawing/2014/main" id="{80BE5518-D4C6-DE49-A4BD-D5228415BC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" y="3544"/>
              <a:ext cx="5296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8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                 </a:t>
              </a:r>
              <a:r>
                <a:rPr lang="ko-KR" altLang="en-US" sz="28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성경의</a:t>
              </a:r>
              <a:r>
                <a:rPr lang="en-US" altLang="ko-KR" sz="28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28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연대별</a:t>
              </a:r>
              <a:r>
                <a:rPr lang="en-US" altLang="ko-KR" sz="28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 </a:t>
              </a:r>
              <a:r>
                <a:rPr lang="ko-KR" altLang="en-US" sz="2800">
                  <a:solidFill>
                    <a:srgbClr val="EEFF4B"/>
                  </a:solidFill>
                  <a:latin typeface="Comic Sans MS" charset="0"/>
                  <a:ea typeface="굴림" charset="0"/>
                </a:rPr>
                <a:t>조직</a:t>
              </a:r>
              <a:endParaRPr lang="en-US" altLang="ko-KR" sz="2400">
                <a:solidFill>
                  <a:srgbClr val="EEFF4B"/>
                </a:solidFill>
                <a:latin typeface="" charset="0"/>
                <a:ea typeface="굴림" charset="0"/>
              </a:endParaRPr>
            </a:p>
          </p:txBody>
        </p:sp>
        <p:grpSp>
          <p:nvGrpSpPr>
            <p:cNvPr id="82978" name="Group 64">
              <a:extLst>
                <a:ext uri="{FF2B5EF4-FFF2-40B4-BE49-F238E27FC236}">
                  <a16:creationId xmlns:a16="http://schemas.microsoft.com/office/drawing/2014/main" id="{CA493A57-16CA-B343-A8D9-692F5C5B1B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95" y="1842"/>
              <a:ext cx="3584" cy="296"/>
              <a:chOff x="1495" y="1842"/>
              <a:chExt cx="3584" cy="296"/>
            </a:xfrm>
          </p:grpSpPr>
          <p:sp>
            <p:nvSpPr>
              <p:cNvPr id="83009" name="Rectangle 65">
                <a:extLst>
                  <a:ext uri="{FF2B5EF4-FFF2-40B4-BE49-F238E27FC236}">
                    <a16:creationId xmlns:a16="http://schemas.microsoft.com/office/drawing/2014/main" id="{E0B7CC33-6EA3-5D46-9D39-722053977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5" y="1842"/>
                <a:ext cx="3584" cy="296"/>
              </a:xfrm>
              <a:prstGeom prst="rect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83010" name="Rectangle 66">
                <a:extLst>
                  <a:ext uri="{FF2B5EF4-FFF2-40B4-BE49-F238E27FC236}">
                    <a16:creationId xmlns:a16="http://schemas.microsoft.com/office/drawing/2014/main" id="{0C427707-4068-2F4C-816F-39C5B4283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3" y="1874"/>
                <a:ext cx="670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ko-KR" altLang="en-US" sz="2400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땅</a:t>
                </a:r>
                <a:r>
                  <a:rPr lang="en-US" altLang="ko-KR" sz="2400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 </a:t>
                </a:r>
                <a:r>
                  <a:rPr lang="ko-KR" altLang="en-US" sz="2400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언약</a:t>
                </a:r>
                <a:r>
                  <a:rPr lang="en-US" altLang="ko-KR" sz="2400">
                    <a:solidFill>
                      <a:srgbClr val="EEFF4B"/>
                    </a:solidFill>
                    <a:latin typeface="" charset="0"/>
                    <a:ea typeface="굴림" charset="0"/>
                  </a:rPr>
                  <a:t> </a:t>
                </a:r>
                <a:endParaRPr lang="en-US" altLang="ko-KR" sz="3600" b="0">
                  <a:solidFill>
                    <a:srgbClr val="EEFF4B"/>
                  </a:solidFill>
                  <a:latin typeface="Times" charset="0"/>
                  <a:ea typeface="굴림" charset="0"/>
                </a:endParaRPr>
              </a:p>
            </p:txBody>
          </p:sp>
        </p:grpSp>
        <p:sp>
          <p:nvSpPr>
            <p:cNvPr id="83011" name="Rectangle 67">
              <a:extLst>
                <a:ext uri="{FF2B5EF4-FFF2-40B4-BE49-F238E27FC236}">
                  <a16:creationId xmlns:a16="http://schemas.microsoft.com/office/drawing/2014/main" id="{444688F0-C14D-D646-88BB-F752E6056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5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3012" name="Rectangle 68">
              <a:extLst>
                <a:ext uri="{FF2B5EF4-FFF2-40B4-BE49-F238E27FC236}">
                  <a16:creationId xmlns:a16="http://schemas.microsoft.com/office/drawing/2014/main" id="{099BC918-0AF5-6E49-86F6-FE3E08777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1" y="978"/>
              <a:ext cx="80" cy="2384"/>
            </a:xfrm>
            <a:prstGeom prst="rect">
              <a:avLst/>
            </a:prstGeom>
            <a:solidFill>
              <a:srgbClr val="FF050D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3013" name="Rectangle 69">
              <a:extLst>
                <a:ext uri="{FF2B5EF4-FFF2-40B4-BE49-F238E27FC236}">
                  <a16:creationId xmlns:a16="http://schemas.microsoft.com/office/drawing/2014/main" id="{FB7A3972-014C-CA48-A6B8-0E022D5E1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7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3014" name="Rectangle 70" descr="Light vertical">
              <a:extLst>
                <a:ext uri="{FF2B5EF4-FFF2-40B4-BE49-F238E27FC236}">
                  <a16:creationId xmlns:a16="http://schemas.microsoft.com/office/drawing/2014/main" id="{4C2BCF94-AE9E-C842-B669-6EEA09629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3" y="978"/>
              <a:ext cx="80" cy="2384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>
                  <a:alpha val="74997"/>
                </a:schemeClr>
              </a:outerShdw>
            </a:effectLst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83015" name="Rectangle 71" descr="Light vertical">
              <a:extLst>
                <a:ext uri="{FF2B5EF4-FFF2-40B4-BE49-F238E27FC236}">
                  <a16:creationId xmlns:a16="http://schemas.microsoft.com/office/drawing/2014/main" id="{13DD2945-0357-F14C-B9F0-8CDD46576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9" y="978"/>
              <a:ext cx="80" cy="2384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>
                  <a:alpha val="74997"/>
                </a:schemeClr>
              </a:outerShdw>
            </a:effectLst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83016" name="Line 72">
              <a:extLst>
                <a:ext uri="{FF2B5EF4-FFF2-40B4-BE49-F238E27FC236}">
                  <a16:creationId xmlns:a16="http://schemas.microsoft.com/office/drawing/2014/main" id="{00AA27A3-F6C3-5C49-8C06-BA8FF300C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8" y="1176"/>
              <a:ext cx="0" cy="2176"/>
            </a:xfrm>
            <a:prstGeom prst="line">
              <a:avLst/>
            </a:prstGeom>
            <a:noFill/>
            <a:ln w="57150">
              <a:solidFill>
                <a:srgbClr val="EEFF4B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3017" name="Line 73">
              <a:extLst>
                <a:ext uri="{FF2B5EF4-FFF2-40B4-BE49-F238E27FC236}">
                  <a16:creationId xmlns:a16="http://schemas.microsoft.com/office/drawing/2014/main" id="{BB6FABE1-51D1-AA4A-8970-F2FC3DD8B0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58" y="1176"/>
              <a:ext cx="0" cy="2176"/>
            </a:xfrm>
            <a:prstGeom prst="line">
              <a:avLst/>
            </a:prstGeom>
            <a:noFill/>
            <a:ln w="57150">
              <a:solidFill>
                <a:srgbClr val="EEFF4B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3018" name="Line 74">
              <a:extLst>
                <a:ext uri="{FF2B5EF4-FFF2-40B4-BE49-F238E27FC236}">
                  <a16:creationId xmlns:a16="http://schemas.microsoft.com/office/drawing/2014/main" id="{F9633230-6D98-F442-A7B8-A91AF749AA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8" y="1176"/>
              <a:ext cx="0" cy="2176"/>
            </a:xfrm>
            <a:prstGeom prst="line">
              <a:avLst/>
            </a:prstGeom>
            <a:noFill/>
            <a:ln w="57150">
              <a:solidFill>
                <a:srgbClr val="EEFF4B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83019" name="Rectangle 75" descr="Light vertical">
              <a:extLst>
                <a:ext uri="{FF2B5EF4-FFF2-40B4-BE49-F238E27FC236}">
                  <a16:creationId xmlns:a16="http://schemas.microsoft.com/office/drawing/2014/main" id="{19177870-4036-7C45-B77B-48E1CFFEB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5" y="978"/>
              <a:ext cx="80" cy="2384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>
                  <a:alpha val="74997"/>
                </a:schemeClr>
              </a:outerShdw>
            </a:effectLst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 sz="1800"/>
            </a:p>
          </p:txBody>
        </p:sp>
      </p:grpSp>
      <p:sp>
        <p:nvSpPr>
          <p:cNvPr id="83020" name="AutoShape 76">
            <a:extLst>
              <a:ext uri="{FF2B5EF4-FFF2-40B4-BE49-F238E27FC236}">
                <a16:creationId xmlns:a16="http://schemas.microsoft.com/office/drawing/2014/main" id="{AE9BE1E6-9EAA-FB43-A0B8-FAA1A2EA4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33600"/>
            <a:ext cx="8018463" cy="1905000"/>
          </a:xfrm>
          <a:custGeom>
            <a:avLst/>
            <a:gdLst>
              <a:gd name="T0" fmla="*/ 4455073 w 21600"/>
              <a:gd name="T1" fmla="*/ 0 h 21600"/>
              <a:gd name="T2" fmla="*/ 0 w 21600"/>
              <a:gd name="T3" fmla="*/ 952500 h 21600"/>
              <a:gd name="T4" fmla="*/ 4455073 w 21600"/>
              <a:gd name="T5" fmla="*/ 1905000 h 21600"/>
              <a:gd name="T6" fmla="*/ 8018463 w 21600"/>
              <a:gd name="T7" fmla="*/ 952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804 h 21600"/>
              <a:gd name="T14" fmla="*/ 16271 w 21600"/>
              <a:gd name="T15" fmla="*/ 167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001" y="0"/>
                </a:moveTo>
                <a:lnTo>
                  <a:pt x="12001" y="4804"/>
                </a:lnTo>
                <a:lnTo>
                  <a:pt x="3375" y="4804"/>
                </a:lnTo>
                <a:lnTo>
                  <a:pt x="3375" y="16796"/>
                </a:lnTo>
                <a:lnTo>
                  <a:pt x="12001" y="16796"/>
                </a:lnTo>
                <a:lnTo>
                  <a:pt x="12001" y="21600"/>
                </a:lnTo>
                <a:lnTo>
                  <a:pt x="21600" y="10800"/>
                </a:lnTo>
                <a:lnTo>
                  <a:pt x="12001" y="0"/>
                </a:lnTo>
                <a:close/>
              </a:path>
              <a:path w="21600" h="21600">
                <a:moveTo>
                  <a:pt x="1350" y="4804"/>
                </a:moveTo>
                <a:lnTo>
                  <a:pt x="1350" y="16796"/>
                </a:lnTo>
                <a:lnTo>
                  <a:pt x="2700" y="16796"/>
                </a:lnTo>
                <a:lnTo>
                  <a:pt x="2700" y="4804"/>
                </a:lnTo>
                <a:lnTo>
                  <a:pt x="1350" y="4804"/>
                </a:lnTo>
                <a:close/>
              </a:path>
              <a:path w="21600" h="21600">
                <a:moveTo>
                  <a:pt x="0" y="4804"/>
                </a:moveTo>
                <a:lnTo>
                  <a:pt x="0" y="16796"/>
                </a:lnTo>
                <a:lnTo>
                  <a:pt x="675" y="16796"/>
                </a:lnTo>
                <a:lnTo>
                  <a:pt x="675" y="4804"/>
                </a:lnTo>
                <a:lnTo>
                  <a:pt x="0" y="4804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50000">
                <a:srgbClr val="FFFF05"/>
              </a:gs>
              <a:gs pos="100000">
                <a:srgbClr val="000000"/>
              </a:gs>
            </a:gsLst>
            <a:lin ang="0" scaled="1"/>
          </a:gradFill>
          <a:ln w="9525">
            <a:round/>
            <a:headEnd/>
            <a:tailEnd/>
          </a:ln>
          <a:effectLst/>
          <a:scene3d>
            <a:camera prst="legacyObliqueLeft">
              <a:rot lat="19799998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5"/>
            </a:extrusionClr>
            <a:contourClr>
              <a:srgbClr val="00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3021" name="Text Box 77">
            <a:extLst>
              <a:ext uri="{FF2B5EF4-FFF2-40B4-BE49-F238E27FC236}">
                <a16:creationId xmlns:a16="http://schemas.microsoft.com/office/drawing/2014/main" id="{36093886-C644-5846-B724-98CCDB684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>
            <a:extLst>
              <a:ext uri="{FF2B5EF4-FFF2-40B4-BE49-F238E27FC236}">
                <a16:creationId xmlns:a16="http://schemas.microsoft.com/office/drawing/2014/main" id="{3F0E369A-0C28-EA47-8036-B896191DE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104775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Picture 3">
            <a:extLst>
              <a:ext uri="{FF2B5EF4-FFF2-40B4-BE49-F238E27FC236}">
                <a16:creationId xmlns:a16="http://schemas.microsoft.com/office/drawing/2014/main" id="{CF3E8F73-61C3-2F47-9181-AAF8756EF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1020763"/>
            <a:ext cx="7348537" cy="4859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40161" dir="1106097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972" name="Group 4">
            <a:extLst>
              <a:ext uri="{FF2B5EF4-FFF2-40B4-BE49-F238E27FC236}">
                <a16:creationId xmlns:a16="http://schemas.microsoft.com/office/drawing/2014/main" id="{81DC6504-CBCB-2E44-8728-662CE8E7B173}"/>
              </a:ext>
            </a:extLst>
          </p:cNvPr>
          <p:cNvGrpSpPr>
            <a:grpSpLocks/>
          </p:cNvGrpSpPr>
          <p:nvPr/>
        </p:nvGrpSpPr>
        <p:grpSpPr bwMode="auto">
          <a:xfrm>
            <a:off x="2241550" y="1557338"/>
            <a:ext cx="5543550" cy="2987675"/>
            <a:chOff x="1404" y="941"/>
            <a:chExt cx="3492" cy="1882"/>
          </a:xfrm>
        </p:grpSpPr>
        <p:pic>
          <p:nvPicPr>
            <p:cNvPr id="2" name="Picture 5">
              <a:extLst>
                <a:ext uri="{FF2B5EF4-FFF2-40B4-BE49-F238E27FC236}">
                  <a16:creationId xmlns:a16="http://schemas.microsoft.com/office/drawing/2014/main" id="{CF537070-5560-9545-876F-E9855120F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5" y="1859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4EC86DA4-D3D1-E842-8338-7BBB0121E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" y="169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E034B610-B5C9-FD41-9B8F-09C4AF4DF4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1" y="1579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6D154935-FA64-8F48-912E-55463C21BC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" y="1462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37FCD6BC-5BD0-6546-9D91-E74AB9944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9" y="1358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E2BFFDFE-10A0-7E41-A2A9-A806FD8FEF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" y="10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466BFC31-3799-8C43-B8AD-4229EE710B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6" y="1069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id="{15A2AF9B-D14C-EB43-BFBF-2AF2F556FF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" y="1088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>
              <a:extLst>
                <a:ext uri="{FF2B5EF4-FFF2-40B4-BE49-F238E27FC236}">
                  <a16:creationId xmlns:a16="http://schemas.microsoft.com/office/drawing/2014/main" id="{00E8376A-C165-B943-AFBA-28010D30F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1" y="1154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4">
              <a:extLst>
                <a:ext uri="{FF2B5EF4-FFF2-40B4-BE49-F238E27FC236}">
                  <a16:creationId xmlns:a16="http://schemas.microsoft.com/office/drawing/2014/main" id="{C4C46FE7-9DFA-724D-AB5C-2F36ABE5E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124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id="{ABF3E96D-8E8F-F349-AABC-6818AF4774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" y="1806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6">
              <a:extLst>
                <a:ext uri="{FF2B5EF4-FFF2-40B4-BE49-F238E27FC236}">
                  <a16:creationId xmlns:a16="http://schemas.microsoft.com/office/drawing/2014/main" id="{B63E2D30-7B2B-B149-B956-4D0192259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1" y="1668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id="{F05C5B7C-A646-624B-B584-BA90A32620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5" y="153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8">
              <a:extLst>
                <a:ext uri="{FF2B5EF4-FFF2-40B4-BE49-F238E27FC236}">
                  <a16:creationId xmlns:a16="http://schemas.microsoft.com/office/drawing/2014/main" id="{AE3F14A7-0A3E-3B4E-91F5-2058935236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" y="1400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9">
              <a:extLst>
                <a:ext uri="{FF2B5EF4-FFF2-40B4-BE49-F238E27FC236}">
                  <a16:creationId xmlns:a16="http://schemas.microsoft.com/office/drawing/2014/main" id="{50087D8E-FD2C-7549-A69E-F3E9A1FC7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12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0">
              <a:extLst>
                <a:ext uri="{FF2B5EF4-FFF2-40B4-BE49-F238E27FC236}">
                  <a16:creationId xmlns:a16="http://schemas.microsoft.com/office/drawing/2014/main" id="{618E1B98-1275-3842-B7F5-00500EBAEB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4" y="1152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280D73DE-2F70-564E-A9AF-659DAABC65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" y="1033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2">
              <a:extLst>
                <a:ext uri="{FF2B5EF4-FFF2-40B4-BE49-F238E27FC236}">
                  <a16:creationId xmlns:a16="http://schemas.microsoft.com/office/drawing/2014/main" id="{F2E05CD4-AAD8-D34A-A4B6-F6FC46A2C4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3" y="962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3">
              <a:extLst>
                <a:ext uri="{FF2B5EF4-FFF2-40B4-BE49-F238E27FC236}">
                  <a16:creationId xmlns:a16="http://schemas.microsoft.com/office/drawing/2014/main" id="{DA5C5365-C503-2448-8DB9-90A50B9F0C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4" y="94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4">
              <a:extLst>
                <a:ext uri="{FF2B5EF4-FFF2-40B4-BE49-F238E27FC236}">
                  <a16:creationId xmlns:a16="http://schemas.microsoft.com/office/drawing/2014/main" id="{87D60CDD-636B-6643-AA88-3BA9A3FEA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2" y="104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5">
              <a:extLst>
                <a:ext uri="{FF2B5EF4-FFF2-40B4-BE49-F238E27FC236}">
                  <a16:creationId xmlns:a16="http://schemas.microsoft.com/office/drawing/2014/main" id="{2747B90C-BA0A-514A-BEB0-9BB0CC91D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0" y="1115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6">
              <a:extLst>
                <a:ext uri="{FF2B5EF4-FFF2-40B4-BE49-F238E27FC236}">
                  <a16:creationId xmlns:a16="http://schemas.microsoft.com/office/drawing/2014/main" id="{736112F4-0CB3-704E-89F2-81D00EF56E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3" y="11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7">
              <a:extLst>
                <a:ext uri="{FF2B5EF4-FFF2-40B4-BE49-F238E27FC236}">
                  <a16:creationId xmlns:a16="http://schemas.microsoft.com/office/drawing/2014/main" id="{325D6D18-C643-CE49-8884-32F0F9644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1174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8">
              <a:extLst>
                <a:ext uri="{FF2B5EF4-FFF2-40B4-BE49-F238E27FC236}">
                  <a16:creationId xmlns:a16="http://schemas.microsoft.com/office/drawing/2014/main" id="{610CCC5C-8385-F649-9A6C-3FB0A7DBE9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" y="1146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9">
              <a:extLst>
                <a:ext uri="{FF2B5EF4-FFF2-40B4-BE49-F238E27FC236}">
                  <a16:creationId xmlns:a16="http://schemas.microsoft.com/office/drawing/2014/main" id="{30355876-6081-D143-8B42-CABF8FCA8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1517" y="2255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0">
              <a:extLst>
                <a:ext uri="{FF2B5EF4-FFF2-40B4-BE49-F238E27FC236}">
                  <a16:creationId xmlns:a16="http://schemas.microsoft.com/office/drawing/2014/main" id="{C99406FE-7D44-854C-A04C-BBF34964F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1673" y="2360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1">
              <a:extLst>
                <a:ext uri="{FF2B5EF4-FFF2-40B4-BE49-F238E27FC236}">
                  <a16:creationId xmlns:a16="http://schemas.microsoft.com/office/drawing/2014/main" id="{AE14A96D-31C4-3E49-AC15-11DC83D0C0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1793" y="2489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2">
              <a:extLst>
                <a:ext uri="{FF2B5EF4-FFF2-40B4-BE49-F238E27FC236}">
                  <a16:creationId xmlns:a16="http://schemas.microsoft.com/office/drawing/2014/main" id="{D89C3586-B035-D648-9CF0-EC93E71209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1962" y="2595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3">
              <a:extLst>
                <a:ext uri="{FF2B5EF4-FFF2-40B4-BE49-F238E27FC236}">
                  <a16:creationId xmlns:a16="http://schemas.microsoft.com/office/drawing/2014/main" id="{0993E7C5-4ED7-0E47-8FFD-ACD462BDCA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2371" y="2585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4">
              <a:extLst>
                <a:ext uri="{FF2B5EF4-FFF2-40B4-BE49-F238E27FC236}">
                  <a16:creationId xmlns:a16="http://schemas.microsoft.com/office/drawing/2014/main" id="{73D274E2-BB5E-DA4D-BF88-CD246D934A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2594" y="251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5">
              <a:extLst>
                <a:ext uri="{FF2B5EF4-FFF2-40B4-BE49-F238E27FC236}">
                  <a16:creationId xmlns:a16="http://schemas.microsoft.com/office/drawing/2014/main" id="{C76429EB-6DCE-7848-8668-765E92361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2758" y="246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6">
              <a:extLst>
                <a:ext uri="{FF2B5EF4-FFF2-40B4-BE49-F238E27FC236}">
                  <a16:creationId xmlns:a16="http://schemas.microsoft.com/office/drawing/2014/main" id="{6EC30A69-2D52-2C49-AFFC-6E632FB77A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2932" y="2413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7">
              <a:extLst>
                <a:ext uri="{FF2B5EF4-FFF2-40B4-BE49-F238E27FC236}">
                  <a16:creationId xmlns:a16="http://schemas.microsoft.com/office/drawing/2014/main" id="{EBD4B74C-9865-8E44-A2E7-3C59E0F3A7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3276" y="2338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8">
              <a:extLst>
                <a:ext uri="{FF2B5EF4-FFF2-40B4-BE49-F238E27FC236}">
                  <a16:creationId xmlns:a16="http://schemas.microsoft.com/office/drawing/2014/main" id="{2286C59E-6709-8640-8A9E-3221086EF1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3490" y="229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9">
              <a:extLst>
                <a:ext uri="{FF2B5EF4-FFF2-40B4-BE49-F238E27FC236}">
                  <a16:creationId xmlns:a16="http://schemas.microsoft.com/office/drawing/2014/main" id="{11AF3662-7701-3E4D-9C20-B40DDA898A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3121" y="2356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40">
              <a:extLst>
                <a:ext uri="{FF2B5EF4-FFF2-40B4-BE49-F238E27FC236}">
                  <a16:creationId xmlns:a16="http://schemas.microsoft.com/office/drawing/2014/main" id="{B6FED3A4-7D0C-5C44-9E10-0AEA508E1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4425" y="235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1">
              <a:extLst>
                <a:ext uri="{FF2B5EF4-FFF2-40B4-BE49-F238E27FC236}">
                  <a16:creationId xmlns:a16="http://schemas.microsoft.com/office/drawing/2014/main" id="{7A854B44-6A6F-7148-8A7F-3F046AC18B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4610" y="2300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2">
              <a:extLst>
                <a:ext uri="{FF2B5EF4-FFF2-40B4-BE49-F238E27FC236}">
                  <a16:creationId xmlns:a16="http://schemas.microsoft.com/office/drawing/2014/main" id="{31FC8EF1-7DD4-C044-915F-13FB46C4CB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4693" y="2204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43">
              <a:extLst>
                <a:ext uri="{FF2B5EF4-FFF2-40B4-BE49-F238E27FC236}">
                  <a16:creationId xmlns:a16="http://schemas.microsoft.com/office/drawing/2014/main" id="{43D1E2A0-C150-C54D-B682-9EABF9290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4693" y="2030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4">
              <a:extLst>
                <a:ext uri="{FF2B5EF4-FFF2-40B4-BE49-F238E27FC236}">
                  <a16:creationId xmlns:a16="http://schemas.microsoft.com/office/drawing/2014/main" id="{A8AA5DCA-6DDB-E64B-92D9-110EA1CC06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3650" y="2274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5">
              <a:extLst>
                <a:ext uri="{FF2B5EF4-FFF2-40B4-BE49-F238E27FC236}">
                  <a16:creationId xmlns:a16="http://schemas.microsoft.com/office/drawing/2014/main" id="{371BD43C-0964-7E43-8B3D-34F49D50A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3839" y="2346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6">
              <a:extLst>
                <a:ext uri="{FF2B5EF4-FFF2-40B4-BE49-F238E27FC236}">
                  <a16:creationId xmlns:a16="http://schemas.microsoft.com/office/drawing/2014/main" id="{B97A8C40-675A-D146-BC70-449480AF46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4058" y="2348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7">
              <a:extLst>
                <a:ext uri="{FF2B5EF4-FFF2-40B4-BE49-F238E27FC236}">
                  <a16:creationId xmlns:a16="http://schemas.microsoft.com/office/drawing/2014/main" id="{FC9B378F-5627-FE49-8DA7-ED67E64B92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4247" y="238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8">
              <a:extLst>
                <a:ext uri="{FF2B5EF4-FFF2-40B4-BE49-F238E27FC236}">
                  <a16:creationId xmlns:a16="http://schemas.microsoft.com/office/drawing/2014/main" id="{DC16A22F-A63B-B346-AB4B-07A4BA67AF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1434" y="2208"/>
              <a:ext cx="15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9">
              <a:extLst>
                <a:ext uri="{FF2B5EF4-FFF2-40B4-BE49-F238E27FC236}">
                  <a16:creationId xmlns:a16="http://schemas.microsoft.com/office/drawing/2014/main" id="{38CB1D45-8A49-8A4A-AE39-2D8FB19D06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1404" y="2049"/>
              <a:ext cx="7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50">
              <a:extLst>
                <a:ext uri="{FF2B5EF4-FFF2-40B4-BE49-F238E27FC236}">
                  <a16:creationId xmlns:a16="http://schemas.microsoft.com/office/drawing/2014/main" id="{1646E141-B427-B948-9698-7FA81679D4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2161" y="2620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4019" name="Picture 51">
            <a:extLst>
              <a:ext uri="{FF2B5EF4-FFF2-40B4-BE49-F238E27FC236}">
                <a16:creationId xmlns:a16="http://schemas.microsoft.com/office/drawing/2014/main" id="{BC2339B2-415C-1640-980B-2670CD137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2951163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20" name="Picture 52">
            <a:extLst>
              <a:ext uri="{FF2B5EF4-FFF2-40B4-BE49-F238E27FC236}">
                <a16:creationId xmlns:a16="http://schemas.microsoft.com/office/drawing/2014/main" id="{E974F1C7-691A-9143-9F20-4F4A1AC58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2684463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21" name="Picture 53">
            <a:extLst>
              <a:ext uri="{FF2B5EF4-FFF2-40B4-BE49-F238E27FC236}">
                <a16:creationId xmlns:a16="http://schemas.microsoft.com/office/drawing/2014/main" id="{69BA7069-1B4B-3F42-BF78-E6ED686EB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2506663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22" name="Picture 54">
            <a:extLst>
              <a:ext uri="{FF2B5EF4-FFF2-40B4-BE49-F238E27FC236}">
                <a16:creationId xmlns:a16="http://schemas.microsoft.com/office/drawing/2014/main" id="{15E36E46-B941-A746-B3E4-F569A6C7B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2320925"/>
            <a:ext cx="3222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23" name="Picture 55">
            <a:extLst>
              <a:ext uri="{FF2B5EF4-FFF2-40B4-BE49-F238E27FC236}">
                <a16:creationId xmlns:a16="http://schemas.microsoft.com/office/drawing/2014/main" id="{E72F3656-211A-6D4C-B123-186C13D5A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13" y="2155825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24" name="Picture 56">
            <a:extLst>
              <a:ext uri="{FF2B5EF4-FFF2-40B4-BE49-F238E27FC236}">
                <a16:creationId xmlns:a16="http://schemas.microsoft.com/office/drawing/2014/main" id="{B4E83031-0CA6-6F43-A589-19B649D44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8" y="1700213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25" name="Picture 57">
            <a:extLst>
              <a:ext uri="{FF2B5EF4-FFF2-40B4-BE49-F238E27FC236}">
                <a16:creationId xmlns:a16="http://schemas.microsoft.com/office/drawing/2014/main" id="{4E3D2457-14FF-BE44-81BA-E1C30EC6A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1697038"/>
            <a:ext cx="3222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26" name="Picture 58">
            <a:extLst>
              <a:ext uri="{FF2B5EF4-FFF2-40B4-BE49-F238E27FC236}">
                <a16:creationId xmlns:a16="http://schemas.microsoft.com/office/drawing/2014/main" id="{379F3713-8DE4-4440-B938-CE2D9C3DC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1727200"/>
            <a:ext cx="3222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27" name="Picture 59">
            <a:extLst>
              <a:ext uri="{FF2B5EF4-FFF2-40B4-BE49-F238E27FC236}">
                <a16:creationId xmlns:a16="http://schemas.microsoft.com/office/drawing/2014/main" id="{562AA21A-7A1D-9340-B165-9C5F358C0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1831975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28" name="Picture 60">
            <a:extLst>
              <a:ext uri="{FF2B5EF4-FFF2-40B4-BE49-F238E27FC236}">
                <a16:creationId xmlns:a16="http://schemas.microsoft.com/office/drawing/2014/main" id="{5282BD7E-9B22-8C45-B309-4BFEF718D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1970088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29" name="Picture 61">
            <a:extLst>
              <a:ext uri="{FF2B5EF4-FFF2-40B4-BE49-F238E27FC236}">
                <a16:creationId xmlns:a16="http://schemas.microsoft.com/office/drawing/2014/main" id="{A3FD9067-91CC-0D42-8487-4C4E60C9A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2867025"/>
            <a:ext cx="3222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30" name="Picture 62">
            <a:extLst>
              <a:ext uri="{FF2B5EF4-FFF2-40B4-BE49-F238E27FC236}">
                <a16:creationId xmlns:a16="http://schemas.microsoft.com/office/drawing/2014/main" id="{BE578156-5F5A-BB4A-982B-228A720B7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2647950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31" name="Picture 63">
            <a:extLst>
              <a:ext uri="{FF2B5EF4-FFF2-40B4-BE49-F238E27FC236}">
                <a16:creationId xmlns:a16="http://schemas.microsoft.com/office/drawing/2014/main" id="{CC9FF3AC-C16C-D54F-8F51-A60E600B6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2439988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32" name="Picture 64">
            <a:extLst>
              <a:ext uri="{FF2B5EF4-FFF2-40B4-BE49-F238E27FC236}">
                <a16:creationId xmlns:a16="http://schemas.microsoft.com/office/drawing/2014/main" id="{C7D8D38B-262F-474E-872A-4FEDE2966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3" y="2222500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33" name="Picture 65">
            <a:extLst>
              <a:ext uri="{FF2B5EF4-FFF2-40B4-BE49-F238E27FC236}">
                <a16:creationId xmlns:a16="http://schemas.microsoft.com/office/drawing/2014/main" id="{C21E3011-E780-3544-A389-E0FA488FF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2017713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34" name="Picture 66">
            <a:extLst>
              <a:ext uri="{FF2B5EF4-FFF2-40B4-BE49-F238E27FC236}">
                <a16:creationId xmlns:a16="http://schemas.microsoft.com/office/drawing/2014/main" id="{869E163F-F4E5-AF40-A1E5-4E41227B2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1828800"/>
            <a:ext cx="3222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35" name="Picture 67">
            <a:extLst>
              <a:ext uri="{FF2B5EF4-FFF2-40B4-BE49-F238E27FC236}">
                <a16:creationId xmlns:a16="http://schemas.microsoft.com/office/drawing/2014/main" id="{B85927C5-3C23-A048-993B-8D7C7EB2D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639888"/>
            <a:ext cx="3222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36" name="Picture 68">
            <a:extLst>
              <a:ext uri="{FF2B5EF4-FFF2-40B4-BE49-F238E27FC236}">
                <a16:creationId xmlns:a16="http://schemas.microsoft.com/office/drawing/2014/main" id="{DA7A5A88-F4B8-CC4F-9E77-14462E72A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1527175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37" name="Picture 69">
            <a:extLst>
              <a:ext uri="{FF2B5EF4-FFF2-40B4-BE49-F238E27FC236}">
                <a16:creationId xmlns:a16="http://schemas.microsoft.com/office/drawing/2014/main" id="{33D3D996-28AB-1B4E-8D57-C6204BDB1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25" y="1493838"/>
            <a:ext cx="3222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38" name="Picture 70">
            <a:extLst>
              <a:ext uri="{FF2B5EF4-FFF2-40B4-BE49-F238E27FC236}">
                <a16:creationId xmlns:a16="http://schemas.microsoft.com/office/drawing/2014/main" id="{ED3899CD-4AAA-2E4C-94CD-A01DB8E8E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5" y="1652588"/>
            <a:ext cx="3222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39" name="Picture 71">
            <a:extLst>
              <a:ext uri="{FF2B5EF4-FFF2-40B4-BE49-F238E27FC236}">
                <a16:creationId xmlns:a16="http://schemas.microsoft.com/office/drawing/2014/main" id="{B3CC9F39-FA08-5C49-8775-01A3BB05A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1770063"/>
            <a:ext cx="3222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40" name="Picture 72">
            <a:extLst>
              <a:ext uri="{FF2B5EF4-FFF2-40B4-BE49-F238E27FC236}">
                <a16:creationId xmlns:a16="http://schemas.microsoft.com/office/drawing/2014/main" id="{807FAAD6-5A7A-424F-9A62-B11A1C51B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1858963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41" name="Picture 73">
            <a:extLst>
              <a:ext uri="{FF2B5EF4-FFF2-40B4-BE49-F238E27FC236}">
                <a16:creationId xmlns:a16="http://schemas.microsoft.com/office/drawing/2014/main" id="{23A7AF0B-AE07-794F-971D-6CC046C0A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1863725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42" name="Picture 74">
            <a:extLst>
              <a:ext uri="{FF2B5EF4-FFF2-40B4-BE49-F238E27FC236}">
                <a16:creationId xmlns:a16="http://schemas.microsoft.com/office/drawing/2014/main" id="{3E3E7451-0D10-224A-A237-86289EE38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819275"/>
            <a:ext cx="3222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43" name="Picture 75">
            <a:extLst>
              <a:ext uri="{FF2B5EF4-FFF2-40B4-BE49-F238E27FC236}">
                <a16:creationId xmlns:a16="http://schemas.microsoft.com/office/drawing/2014/main" id="{7EE069AC-E109-AE44-A17C-9B2825346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2408238" y="3579813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44" name="Picture 76">
            <a:extLst>
              <a:ext uri="{FF2B5EF4-FFF2-40B4-BE49-F238E27FC236}">
                <a16:creationId xmlns:a16="http://schemas.microsoft.com/office/drawing/2014/main" id="{2EBCA33C-7100-6F4E-9A0A-CFB50A15E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2655888" y="3746500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45" name="Picture 77">
            <a:extLst>
              <a:ext uri="{FF2B5EF4-FFF2-40B4-BE49-F238E27FC236}">
                <a16:creationId xmlns:a16="http://schemas.microsoft.com/office/drawing/2014/main" id="{BBE76F25-F488-EF4D-9C78-B299A5F27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2846388" y="3951288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46" name="Picture 78">
            <a:extLst>
              <a:ext uri="{FF2B5EF4-FFF2-40B4-BE49-F238E27FC236}">
                <a16:creationId xmlns:a16="http://schemas.microsoft.com/office/drawing/2014/main" id="{16EB93F1-88DC-4E4B-8017-7C8545574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3114675" y="4119563"/>
            <a:ext cx="3222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47" name="Picture 79">
            <a:extLst>
              <a:ext uri="{FF2B5EF4-FFF2-40B4-BE49-F238E27FC236}">
                <a16:creationId xmlns:a16="http://schemas.microsoft.com/office/drawing/2014/main" id="{80D1CDAF-117C-1040-9803-E250EB15C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3827463" y="4103688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48" name="Picture 80">
            <a:extLst>
              <a:ext uri="{FF2B5EF4-FFF2-40B4-BE49-F238E27FC236}">
                <a16:creationId xmlns:a16="http://schemas.microsoft.com/office/drawing/2014/main" id="{32543128-7969-FD43-AB32-A51B99A90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4117975" y="3986213"/>
            <a:ext cx="3222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49" name="Picture 81">
            <a:extLst>
              <a:ext uri="{FF2B5EF4-FFF2-40B4-BE49-F238E27FC236}">
                <a16:creationId xmlns:a16="http://schemas.microsoft.com/office/drawing/2014/main" id="{63E14688-B6A6-9041-8925-77FF1B553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4378325" y="3906838"/>
            <a:ext cx="3222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50" name="Picture 82">
            <a:extLst>
              <a:ext uri="{FF2B5EF4-FFF2-40B4-BE49-F238E27FC236}">
                <a16:creationId xmlns:a16="http://schemas.microsoft.com/office/drawing/2014/main" id="{1B5A232A-DB33-9241-BAE0-325B4ED6A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4654550" y="3830638"/>
            <a:ext cx="3222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51" name="Picture 83">
            <a:extLst>
              <a:ext uri="{FF2B5EF4-FFF2-40B4-BE49-F238E27FC236}">
                <a16:creationId xmlns:a16="http://schemas.microsoft.com/office/drawing/2014/main" id="{CD5F7827-9B7A-594D-BED7-A4043D758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5200650" y="3711575"/>
            <a:ext cx="3222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52" name="Picture 84">
            <a:extLst>
              <a:ext uri="{FF2B5EF4-FFF2-40B4-BE49-F238E27FC236}">
                <a16:creationId xmlns:a16="http://schemas.microsoft.com/office/drawing/2014/main" id="{57D419B6-4061-DC47-A72E-7CFEF2D5B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5502275" y="3636963"/>
            <a:ext cx="3222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53" name="Picture 85">
            <a:extLst>
              <a:ext uri="{FF2B5EF4-FFF2-40B4-BE49-F238E27FC236}">
                <a16:creationId xmlns:a16="http://schemas.microsoft.com/office/drawing/2014/main" id="{EA4DE876-53EC-A94E-B947-7494189BC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4954588" y="3740150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54" name="Picture 86">
            <a:extLst>
              <a:ext uri="{FF2B5EF4-FFF2-40B4-BE49-F238E27FC236}">
                <a16:creationId xmlns:a16="http://schemas.microsoft.com/office/drawing/2014/main" id="{EC387C29-24B3-3D4C-902D-6DB8E26F2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7024688" y="3741738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55" name="Picture 87">
            <a:extLst>
              <a:ext uri="{FF2B5EF4-FFF2-40B4-BE49-F238E27FC236}">
                <a16:creationId xmlns:a16="http://schemas.microsoft.com/office/drawing/2014/main" id="{52DF1A80-AE6F-2549-BA28-95D61AA5F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7318375" y="3651250"/>
            <a:ext cx="3222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56" name="Picture 88">
            <a:extLst>
              <a:ext uri="{FF2B5EF4-FFF2-40B4-BE49-F238E27FC236}">
                <a16:creationId xmlns:a16="http://schemas.microsoft.com/office/drawing/2014/main" id="{C4FA1B86-F4B5-504F-B0DF-B209E3D87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7450138" y="3498850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57" name="Picture 89">
            <a:extLst>
              <a:ext uri="{FF2B5EF4-FFF2-40B4-BE49-F238E27FC236}">
                <a16:creationId xmlns:a16="http://schemas.microsoft.com/office/drawing/2014/main" id="{E8F47A30-9C7B-4B4D-97A2-964F1E678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7450138" y="3222625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58" name="Picture 90">
            <a:extLst>
              <a:ext uri="{FF2B5EF4-FFF2-40B4-BE49-F238E27FC236}">
                <a16:creationId xmlns:a16="http://schemas.microsoft.com/office/drawing/2014/main" id="{635046E1-5C51-A541-B552-B8DBAEB4C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5794375" y="3609975"/>
            <a:ext cx="3222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59" name="Picture 91">
            <a:extLst>
              <a:ext uri="{FF2B5EF4-FFF2-40B4-BE49-F238E27FC236}">
                <a16:creationId xmlns:a16="http://schemas.microsoft.com/office/drawing/2014/main" id="{9D63EAA7-99BA-BC4A-A71D-C4E87ECD0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6094413" y="3724275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60" name="Picture 92">
            <a:extLst>
              <a:ext uri="{FF2B5EF4-FFF2-40B4-BE49-F238E27FC236}">
                <a16:creationId xmlns:a16="http://schemas.microsoft.com/office/drawing/2014/main" id="{F5F2F392-F961-4941-9DB5-662DD59B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6442075" y="3727450"/>
            <a:ext cx="3222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61" name="Picture 93">
            <a:extLst>
              <a:ext uri="{FF2B5EF4-FFF2-40B4-BE49-F238E27FC236}">
                <a16:creationId xmlns:a16="http://schemas.microsoft.com/office/drawing/2014/main" id="{43D76530-592A-9F42-911A-ED90D3C79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6742113" y="3789363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62" name="Picture 94">
            <a:extLst>
              <a:ext uri="{FF2B5EF4-FFF2-40B4-BE49-F238E27FC236}">
                <a16:creationId xmlns:a16="http://schemas.microsoft.com/office/drawing/2014/main" id="{C471131F-74E0-6148-996F-4E3F87E7D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2276475" y="3505200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63" name="Picture 95">
            <a:extLst>
              <a:ext uri="{FF2B5EF4-FFF2-40B4-BE49-F238E27FC236}">
                <a16:creationId xmlns:a16="http://schemas.microsoft.com/office/drawing/2014/main" id="{8BE512E5-2D23-454C-8EB1-B0DD11DB4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2228850" y="3252788"/>
            <a:ext cx="1174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64" name="Picture 96">
            <a:extLst>
              <a:ext uri="{FF2B5EF4-FFF2-40B4-BE49-F238E27FC236}">
                <a16:creationId xmlns:a16="http://schemas.microsoft.com/office/drawing/2014/main" id="{9BEAB51E-8B47-504C-9F1D-D4DF90AC5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3455988" y="4159250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065" name="Text Box 97">
            <a:extLst>
              <a:ext uri="{FF2B5EF4-FFF2-40B4-BE49-F238E27FC236}">
                <a16:creationId xmlns:a16="http://schemas.microsoft.com/office/drawing/2014/main" id="{85573878-39F5-3544-8AC2-B6ADDEAD3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5225" y="1900238"/>
            <a:ext cx="4652963" cy="176688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4400">
                <a:solidFill>
                  <a:schemeClr val="accent1"/>
                </a:solidFill>
                <a:latin typeface="Arial" charset="0"/>
                <a:ea typeface="굴림" charset="0"/>
              </a:rPr>
              <a:t>우리</a:t>
            </a:r>
            <a:r>
              <a:rPr lang="en-US" altLang="ko-KR" sz="4400">
                <a:solidFill>
                  <a:schemeClr val="accent1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4400">
                <a:solidFill>
                  <a:schemeClr val="accent1"/>
                </a:solidFill>
                <a:latin typeface="Arial" charset="0"/>
                <a:ea typeface="굴림" charset="0"/>
              </a:rPr>
              <a:t>믿음의</a:t>
            </a:r>
            <a:r>
              <a:rPr lang="en-US" altLang="ko-KR" sz="4400">
                <a:solidFill>
                  <a:schemeClr val="accent1"/>
                </a:solidFill>
                <a:latin typeface="Arial" charset="0"/>
                <a:ea typeface="굴림" charset="0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ko-KR" altLang="en-US" sz="4400">
                <a:solidFill>
                  <a:schemeClr val="accent1"/>
                </a:solidFill>
                <a:latin typeface="Arial" charset="0"/>
                <a:ea typeface="굴림" charset="0"/>
              </a:rPr>
              <a:t>기초</a:t>
            </a:r>
            <a:r>
              <a:rPr lang="en-US" altLang="ko-KR" sz="4400">
                <a:solidFill>
                  <a:schemeClr val="accent1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4400">
                <a:solidFill>
                  <a:schemeClr val="accent1"/>
                </a:solidFill>
                <a:latin typeface="Arial" charset="0"/>
                <a:ea typeface="굴림" charset="0"/>
              </a:rPr>
              <a:t>문서</a:t>
            </a:r>
            <a:r>
              <a:rPr lang="en-US" altLang="ko-KR" sz="4400">
                <a:solidFill>
                  <a:schemeClr val="accent1"/>
                </a:solidFill>
                <a:latin typeface="Arial" charset="0"/>
                <a:ea typeface="굴림" charset="0"/>
              </a:rPr>
              <a:t>!</a:t>
            </a:r>
          </a:p>
        </p:txBody>
      </p:sp>
      <p:sp>
        <p:nvSpPr>
          <p:cNvPr id="84066" name="Rectangle 98">
            <a:extLst>
              <a:ext uri="{FF2B5EF4-FFF2-40B4-BE49-F238E27FC236}">
                <a16:creationId xmlns:a16="http://schemas.microsoft.com/office/drawing/2014/main" id="{E31E5E1D-2551-D144-A788-E442AE7E8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84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75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"/>
                                        <p:tgtEl>
                                          <p:spTgt spid="840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4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4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4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4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4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4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4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4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4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4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4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4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4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4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4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4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4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5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6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6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7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8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9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4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4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9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10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4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11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4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4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4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4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1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4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4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4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4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12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4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4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4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4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9250"/>
                            </p:stCondLst>
                            <p:childTnLst>
                              <p:par>
                                <p:cTn id="13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4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4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4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4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13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4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4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4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4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0250"/>
                            </p:stCondLst>
                            <p:childTnLst>
                              <p:par>
                                <p:cTn id="14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4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4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4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84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0750"/>
                            </p:stCondLst>
                            <p:childTnLst>
                              <p:par>
                                <p:cTn id="15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84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4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4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4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1250"/>
                            </p:stCondLst>
                            <p:childTnLst>
                              <p:par>
                                <p:cTn id="16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4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84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84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84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1750"/>
                            </p:stCondLst>
                            <p:childTnLst>
                              <p:par>
                                <p:cTn id="16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4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4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4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4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2250"/>
                            </p:stCondLst>
                            <p:childTnLst>
                              <p:par>
                                <p:cTn id="17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84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84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84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84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2750"/>
                            </p:stCondLst>
                            <p:childTnLst>
                              <p:par>
                                <p:cTn id="18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84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84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84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84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18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4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4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8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8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3750"/>
                            </p:stCondLst>
                            <p:childTnLst>
                              <p:par>
                                <p:cTn id="19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4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4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84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84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4250"/>
                            </p:stCondLst>
                            <p:childTnLst>
                              <p:par>
                                <p:cTn id="20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84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4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4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84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4750"/>
                            </p:stCondLst>
                            <p:childTnLst>
                              <p:par>
                                <p:cTn id="20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84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84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84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84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2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84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84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84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84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5750"/>
                            </p:stCondLst>
                            <p:childTnLst>
                              <p:par>
                                <p:cTn id="2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84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84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84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84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16250"/>
                            </p:stCondLst>
                            <p:childTnLst>
                              <p:par>
                                <p:cTn id="2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84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84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84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84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16750"/>
                            </p:stCondLst>
                            <p:childTnLst>
                              <p:par>
                                <p:cTn id="23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84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84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4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4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17250"/>
                            </p:stCondLst>
                            <p:childTnLst>
                              <p:par>
                                <p:cTn id="24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84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84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84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84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17750"/>
                            </p:stCondLst>
                            <p:childTnLst>
                              <p:par>
                                <p:cTn id="25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84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84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84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84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 nodeType="afterGroup">
                            <p:stCondLst>
                              <p:cond delay="18250"/>
                            </p:stCondLst>
                            <p:childTnLst>
                              <p:par>
                                <p:cTn id="2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84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84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84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84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18750"/>
                            </p:stCondLst>
                            <p:childTnLst>
                              <p:par>
                                <p:cTn id="26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84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84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84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84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19250"/>
                            </p:stCondLst>
                            <p:childTnLst>
                              <p:par>
                                <p:cTn id="27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84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84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84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84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 nodeType="afterGroup">
                            <p:stCondLst>
                              <p:cond delay="19750"/>
                            </p:stCondLst>
                            <p:childTnLst>
                              <p:par>
                                <p:cTn id="27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84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84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84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84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 nodeType="afterGroup">
                            <p:stCondLst>
                              <p:cond delay="20250"/>
                            </p:stCondLst>
                            <p:childTnLst>
                              <p:par>
                                <p:cTn id="28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84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84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84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84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20750"/>
                            </p:stCondLst>
                            <p:childTnLst>
                              <p:par>
                                <p:cTn id="29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84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84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84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84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 nodeType="afterGroup">
                            <p:stCondLst>
                              <p:cond delay="21250"/>
                            </p:stCondLst>
                            <p:childTnLst>
                              <p:par>
                                <p:cTn id="30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84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84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84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84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 nodeType="afterGroup">
                            <p:stCondLst>
                              <p:cond delay="21750"/>
                            </p:stCondLst>
                            <p:childTnLst>
                              <p:par>
                                <p:cTn id="30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84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84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8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8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22250"/>
                            </p:stCondLst>
                            <p:childTnLst>
                              <p:par>
                                <p:cTn id="31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84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84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84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84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 nodeType="afterGroup">
                            <p:stCondLst>
                              <p:cond delay="22750"/>
                            </p:stCondLst>
                            <p:childTnLst>
                              <p:par>
                                <p:cTn id="3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84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84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84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84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 nodeType="afterGroup">
                            <p:stCondLst>
                              <p:cond delay="23250"/>
                            </p:stCondLst>
                            <p:childTnLst>
                              <p:par>
                                <p:cTn id="32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84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84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84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84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23750"/>
                            </p:stCondLst>
                            <p:childTnLst>
                              <p:par>
                                <p:cTn id="3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7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65" grpId="0" build="p" autoUpdateAnimBg="0" advAuto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F900DE8A-003B-A748-8BFE-FC8BDBBB4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117088" dir="2436078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" name="Oval 3">
            <a:extLst>
              <a:ext uri="{FF2B5EF4-FFF2-40B4-BE49-F238E27FC236}">
                <a16:creationId xmlns:a16="http://schemas.microsoft.com/office/drawing/2014/main" id="{5EBB2201-A346-B64F-9354-A0D31900F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FFEC14"/>
              </a:solidFill>
              <a:latin typeface="Times" charset="0"/>
              <a:ea typeface="굴림" charset="0"/>
            </a:endParaRPr>
          </a:p>
        </p:txBody>
      </p:sp>
      <p:sp>
        <p:nvSpPr>
          <p:cNvPr id="84996" name="Text Box 4">
            <a:extLst>
              <a:ext uri="{FF2B5EF4-FFF2-40B4-BE49-F238E27FC236}">
                <a16:creationId xmlns:a16="http://schemas.microsoft.com/office/drawing/2014/main" id="{0A676FE9-46C3-4647-839F-84C795DAF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0" y="358775"/>
            <a:ext cx="6418263" cy="1066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3200" i="1">
                <a:solidFill>
                  <a:srgbClr val="FF0A1E"/>
                </a:solidFill>
              </a:rPr>
              <a:t>지금까지</a:t>
            </a:r>
            <a:r>
              <a:rPr lang="en-US" altLang="ko-KR" sz="3200" i="1">
                <a:solidFill>
                  <a:srgbClr val="FF0A1E"/>
                </a:solidFill>
              </a:rPr>
              <a:t> </a:t>
            </a:r>
            <a:r>
              <a:rPr lang="ko-KR" altLang="en-US" sz="3200" i="1">
                <a:solidFill>
                  <a:srgbClr val="FF0A1E"/>
                </a:solidFill>
              </a:rPr>
              <a:t>세미나</a:t>
            </a:r>
            <a:r>
              <a:rPr lang="en-US" altLang="ko-KR" sz="3200" i="1">
                <a:solidFill>
                  <a:srgbClr val="FF0A1E"/>
                </a:solidFill>
              </a:rPr>
              <a:t> </a:t>
            </a:r>
            <a:r>
              <a:rPr lang="ko-KR" altLang="en-US" sz="3200" i="1">
                <a:solidFill>
                  <a:srgbClr val="FF0A1E"/>
                </a:solidFill>
              </a:rPr>
              <a:t>통해</a:t>
            </a:r>
            <a:r>
              <a:rPr lang="en-US" altLang="ko-KR" sz="3200" i="1">
                <a:solidFill>
                  <a:srgbClr val="FF0A1E"/>
                </a:solidFill>
              </a:rPr>
              <a:t>, </a:t>
            </a:r>
            <a:r>
              <a:rPr lang="ko-KR" altLang="en-US" sz="3200" i="1">
                <a:solidFill>
                  <a:srgbClr val="FF0A1E"/>
                </a:solidFill>
              </a:rPr>
              <a:t>이제</a:t>
            </a:r>
            <a:r>
              <a:rPr lang="en-US" altLang="ko-KR" sz="3200" i="1">
                <a:solidFill>
                  <a:srgbClr val="FF0A1E"/>
                </a:solidFill>
              </a:rPr>
              <a:t> </a:t>
            </a:r>
            <a:r>
              <a:rPr lang="ko-KR" altLang="en-US" sz="3200" i="1">
                <a:solidFill>
                  <a:srgbClr val="FF0A1E"/>
                </a:solidFill>
              </a:rPr>
              <a:t>당신이</a:t>
            </a:r>
            <a:r>
              <a:rPr lang="en-US" altLang="ko-KR" sz="3200" i="1">
                <a:solidFill>
                  <a:srgbClr val="FF0A1E"/>
                </a:solidFill>
              </a:rPr>
              <a:t> </a:t>
            </a:r>
            <a:r>
              <a:rPr lang="ko-KR" altLang="en-US" sz="3200" i="1">
                <a:solidFill>
                  <a:srgbClr val="FF0A1E"/>
                </a:solidFill>
              </a:rPr>
              <a:t>갖는</a:t>
            </a:r>
            <a:r>
              <a:rPr lang="en-US" altLang="ko-KR" sz="3200" i="1">
                <a:solidFill>
                  <a:srgbClr val="FF0A1E"/>
                </a:solidFill>
              </a:rPr>
              <a:t> </a:t>
            </a:r>
            <a:r>
              <a:rPr lang="ko-KR" altLang="en-US" sz="3200" i="1">
                <a:solidFill>
                  <a:srgbClr val="FF0A1E"/>
                </a:solidFill>
              </a:rPr>
              <a:t>생각은</a:t>
            </a:r>
            <a:r>
              <a:rPr lang="en-US" altLang="ko-KR" sz="3200" i="1">
                <a:solidFill>
                  <a:srgbClr val="FF0A1E"/>
                </a:solidFill>
              </a:rPr>
              <a:t> …</a:t>
            </a:r>
          </a:p>
        </p:txBody>
      </p:sp>
      <p:sp>
        <p:nvSpPr>
          <p:cNvPr id="84997" name="Text Box 5">
            <a:extLst>
              <a:ext uri="{FF2B5EF4-FFF2-40B4-BE49-F238E27FC236}">
                <a16:creationId xmlns:a16="http://schemas.microsoft.com/office/drawing/2014/main" id="{95F38A64-2E00-5047-AB62-91F29F8D8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8" y="1620838"/>
            <a:ext cx="8742362" cy="264795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solidFill>
                  <a:srgbClr val="FFCC18"/>
                </a:solidFill>
              </a:rPr>
              <a:t>                  • </a:t>
            </a:r>
            <a:r>
              <a:rPr lang="ko-KR" altLang="en-US">
                <a:solidFill>
                  <a:srgbClr val="1EAFCC"/>
                </a:solidFill>
              </a:rPr>
              <a:t>“성경파일”</a:t>
            </a:r>
            <a:r>
              <a:rPr lang="en-US" altLang="ko-KR">
                <a:solidFill>
                  <a:srgbClr val="1EAFCC"/>
                </a:solidFill>
              </a:rPr>
              <a:t> </a:t>
            </a:r>
            <a:r>
              <a:rPr lang="ko-KR" altLang="en-US">
                <a:solidFill>
                  <a:srgbClr val="FFCC18"/>
                </a:solidFill>
              </a:rPr>
              <a:t>이라</a:t>
            </a:r>
            <a:r>
              <a:rPr lang="en-US" altLang="ko-KR">
                <a:solidFill>
                  <a:srgbClr val="FFCC18"/>
                </a:solidFill>
              </a:rPr>
              <a:t> </a:t>
            </a:r>
            <a:r>
              <a:rPr lang="ko-KR" altLang="en-US">
                <a:solidFill>
                  <a:srgbClr val="FFCC18"/>
                </a:solidFill>
              </a:rPr>
              <a:t>불리는</a:t>
            </a:r>
            <a:r>
              <a:rPr lang="en-US" altLang="ko-KR">
                <a:solidFill>
                  <a:srgbClr val="FFCC18"/>
                </a:solidFill>
              </a:rPr>
              <a:t> </a:t>
            </a:r>
            <a:r>
              <a:rPr lang="ko-KR" altLang="en-US">
                <a:solidFill>
                  <a:srgbClr val="FFCC18"/>
                </a:solidFill>
              </a:rPr>
              <a:t>생각</a:t>
            </a:r>
            <a:r>
              <a:rPr lang="en-US" altLang="ko-KR">
                <a:solidFill>
                  <a:srgbClr val="FFCC18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ko-KR">
                <a:solidFill>
                  <a:srgbClr val="FFCC18"/>
                </a:solidFill>
              </a:rPr>
              <a:t>•</a:t>
            </a:r>
            <a:r>
              <a:rPr lang="ko-KR" altLang="en-US">
                <a:solidFill>
                  <a:srgbClr val="FFCC18"/>
                </a:solidFill>
              </a:rPr>
              <a:t>“성경</a:t>
            </a:r>
            <a:r>
              <a:rPr lang="en-US" altLang="ko-KR">
                <a:solidFill>
                  <a:srgbClr val="FFCC18"/>
                </a:solidFill>
              </a:rPr>
              <a:t> </a:t>
            </a:r>
            <a:r>
              <a:rPr lang="ko-KR" altLang="en-US">
                <a:solidFill>
                  <a:srgbClr val="FFCC18"/>
                </a:solidFill>
              </a:rPr>
              <a:t>파일”을</a:t>
            </a:r>
            <a:r>
              <a:rPr lang="en-US" altLang="ko-KR">
                <a:solidFill>
                  <a:srgbClr val="FFCC18"/>
                </a:solidFill>
              </a:rPr>
              <a:t> </a:t>
            </a:r>
            <a:r>
              <a:rPr lang="ko-KR" altLang="en-US">
                <a:solidFill>
                  <a:srgbClr val="FFCC18"/>
                </a:solidFill>
              </a:rPr>
              <a:t>열기위한</a:t>
            </a:r>
            <a:r>
              <a:rPr lang="en-US" altLang="ko-KR">
                <a:solidFill>
                  <a:srgbClr val="FFCC18"/>
                </a:solidFill>
              </a:rPr>
              <a:t> </a:t>
            </a:r>
            <a:r>
              <a:rPr lang="ko-KR" altLang="en-US">
                <a:solidFill>
                  <a:srgbClr val="1EAFCC"/>
                </a:solidFill>
              </a:rPr>
              <a:t>생각의</a:t>
            </a:r>
            <a:r>
              <a:rPr lang="en-US" altLang="ko-KR">
                <a:solidFill>
                  <a:srgbClr val="1EAFCC"/>
                </a:solidFill>
              </a:rPr>
              <a:t> </a:t>
            </a:r>
            <a:r>
              <a:rPr lang="ko-KR" altLang="en-US">
                <a:solidFill>
                  <a:srgbClr val="1EAFCC"/>
                </a:solidFill>
              </a:rPr>
              <a:t>열쇠</a:t>
            </a:r>
            <a:r>
              <a:rPr lang="en-US" altLang="ko-KR">
                <a:solidFill>
                  <a:srgbClr val="FFCC18"/>
                </a:solidFill>
              </a:rPr>
              <a:t> …</a:t>
            </a:r>
            <a:r>
              <a:rPr lang="ko-KR" altLang="en-US">
                <a:solidFill>
                  <a:srgbClr val="FFCC18"/>
                </a:solidFill>
              </a:rPr>
              <a:t>창</a:t>
            </a:r>
            <a:r>
              <a:rPr lang="en-US" altLang="ko-KR">
                <a:solidFill>
                  <a:srgbClr val="FFCC18"/>
                </a:solidFill>
              </a:rPr>
              <a:t>(C) 7 </a:t>
            </a:r>
            <a:r>
              <a:rPr lang="ko-KR" altLang="en-US">
                <a:solidFill>
                  <a:srgbClr val="FFCC18"/>
                </a:solidFill>
              </a:rPr>
              <a:t>중</a:t>
            </a:r>
            <a:r>
              <a:rPr lang="en-US" altLang="ko-KR">
                <a:solidFill>
                  <a:srgbClr val="FFCC18"/>
                </a:solidFill>
              </a:rPr>
              <a:t>(S) </a:t>
            </a:r>
            <a:r>
              <a:rPr lang="ko-KR" altLang="en-US">
                <a:solidFill>
                  <a:srgbClr val="FFCC18"/>
                </a:solidFill>
              </a:rPr>
              <a:t>예</a:t>
            </a:r>
            <a:r>
              <a:rPr lang="en-US" altLang="ko-KR">
                <a:solidFill>
                  <a:srgbClr val="FFCC18"/>
                </a:solidFill>
              </a:rPr>
              <a:t>(J)</a:t>
            </a:r>
          </a:p>
          <a:p>
            <a:pPr>
              <a:spcBef>
                <a:spcPct val="50000"/>
              </a:spcBef>
            </a:pPr>
            <a:r>
              <a:rPr lang="en-US" altLang="ko-KR">
                <a:solidFill>
                  <a:srgbClr val="FFCC18"/>
                </a:solidFill>
              </a:rPr>
              <a:t>•</a:t>
            </a:r>
            <a:r>
              <a:rPr lang="ko-KR" altLang="en-US">
                <a:solidFill>
                  <a:srgbClr val="FFCC18"/>
                </a:solidFill>
              </a:rPr>
              <a:t>성경의</a:t>
            </a:r>
            <a:r>
              <a:rPr lang="en-US" altLang="ko-KR">
                <a:solidFill>
                  <a:srgbClr val="FFCC18"/>
                </a:solidFill>
              </a:rPr>
              <a:t> </a:t>
            </a:r>
            <a:r>
              <a:rPr lang="ko-KR" altLang="en-US">
                <a:solidFill>
                  <a:srgbClr val="FFCC18"/>
                </a:solidFill>
              </a:rPr>
              <a:t>주된</a:t>
            </a:r>
            <a:r>
              <a:rPr lang="en-US" altLang="ko-KR">
                <a:solidFill>
                  <a:srgbClr val="FFCC18"/>
                </a:solidFill>
              </a:rPr>
              <a:t> </a:t>
            </a:r>
            <a:r>
              <a:rPr lang="ko-KR" altLang="en-US">
                <a:solidFill>
                  <a:srgbClr val="FFCC18"/>
                </a:solidFill>
              </a:rPr>
              <a:t>사건들이</a:t>
            </a:r>
            <a:r>
              <a:rPr lang="en-US" altLang="ko-KR">
                <a:solidFill>
                  <a:srgbClr val="FFCC18"/>
                </a:solidFill>
              </a:rPr>
              <a:t> </a:t>
            </a:r>
            <a:r>
              <a:rPr lang="ko-KR" altLang="en-US">
                <a:solidFill>
                  <a:srgbClr val="FFCC18"/>
                </a:solidFill>
              </a:rPr>
              <a:t>표시된</a:t>
            </a:r>
            <a:r>
              <a:rPr lang="en-US" altLang="ko-KR">
                <a:solidFill>
                  <a:srgbClr val="FFCC18"/>
                </a:solidFill>
              </a:rPr>
              <a:t> </a:t>
            </a:r>
            <a:r>
              <a:rPr lang="ko-KR" altLang="en-US">
                <a:solidFill>
                  <a:srgbClr val="1EAFCC"/>
                </a:solidFill>
              </a:rPr>
              <a:t>생각</a:t>
            </a:r>
            <a:r>
              <a:rPr lang="en-US" altLang="ko-KR">
                <a:solidFill>
                  <a:srgbClr val="1EAFCC"/>
                </a:solidFill>
              </a:rPr>
              <a:t> </a:t>
            </a:r>
            <a:r>
              <a:rPr lang="ko-KR" altLang="en-US">
                <a:solidFill>
                  <a:srgbClr val="1EAFCC"/>
                </a:solidFill>
              </a:rPr>
              <a:t>속의</a:t>
            </a:r>
            <a:r>
              <a:rPr lang="en-US" altLang="ko-KR">
                <a:solidFill>
                  <a:srgbClr val="1EAFCC"/>
                </a:solidFill>
              </a:rPr>
              <a:t> </a:t>
            </a:r>
            <a:r>
              <a:rPr lang="ko-KR" altLang="en-US">
                <a:solidFill>
                  <a:srgbClr val="1EAFCC"/>
                </a:solidFill>
              </a:rPr>
              <a:t>지도</a:t>
            </a:r>
            <a:endParaRPr lang="en-US" altLang="ko-KR">
              <a:solidFill>
                <a:srgbClr val="FFCC18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ko-KR">
                <a:solidFill>
                  <a:srgbClr val="FFCC18"/>
                </a:solidFill>
              </a:rPr>
              <a:t>•</a:t>
            </a:r>
            <a:r>
              <a:rPr lang="ko-KR" altLang="en-US">
                <a:solidFill>
                  <a:srgbClr val="FFCC18"/>
                </a:solidFill>
              </a:rPr>
              <a:t>성경</a:t>
            </a:r>
            <a:r>
              <a:rPr lang="en-US" altLang="ko-KR">
                <a:solidFill>
                  <a:srgbClr val="FFCC18"/>
                </a:solidFill>
              </a:rPr>
              <a:t> </a:t>
            </a:r>
            <a:r>
              <a:rPr lang="ko-KR" altLang="en-US">
                <a:solidFill>
                  <a:srgbClr val="FFCC18"/>
                </a:solidFill>
              </a:rPr>
              <a:t>“이야기”</a:t>
            </a:r>
            <a:r>
              <a:rPr lang="en-US" altLang="ko-KR">
                <a:solidFill>
                  <a:srgbClr val="FFCC18"/>
                </a:solidFill>
              </a:rPr>
              <a:t> </a:t>
            </a:r>
            <a:r>
              <a:rPr lang="ko-KR" altLang="en-US">
                <a:solidFill>
                  <a:srgbClr val="FFCC18"/>
                </a:solidFill>
              </a:rPr>
              <a:t>핵심</a:t>
            </a:r>
            <a:r>
              <a:rPr lang="en-US" altLang="ko-KR">
                <a:solidFill>
                  <a:srgbClr val="FFCC18"/>
                </a:solidFill>
              </a:rPr>
              <a:t>: </a:t>
            </a:r>
            <a:r>
              <a:rPr lang="ko-KR" altLang="en-US">
                <a:solidFill>
                  <a:srgbClr val="1EAFCC"/>
                </a:solidFill>
              </a:rPr>
              <a:t>“빠른</a:t>
            </a:r>
            <a:r>
              <a:rPr lang="en-US" altLang="ko-KR">
                <a:solidFill>
                  <a:srgbClr val="1EAFCC"/>
                </a:solidFill>
              </a:rPr>
              <a:t> </a:t>
            </a:r>
            <a:r>
              <a:rPr lang="ko-KR" altLang="en-US">
                <a:solidFill>
                  <a:srgbClr val="1EAFCC"/>
                </a:solidFill>
              </a:rPr>
              <a:t>연대표”</a:t>
            </a:r>
            <a:r>
              <a:rPr lang="en-US" altLang="ko-KR">
                <a:solidFill>
                  <a:srgbClr val="FFCC18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ko-KR">
              <a:solidFill>
                <a:srgbClr val="FFCC18"/>
              </a:solidFill>
            </a:endParaRPr>
          </a:p>
        </p:txBody>
      </p:sp>
      <p:sp>
        <p:nvSpPr>
          <p:cNvPr id="84998" name="AutoShape 6">
            <a:extLst>
              <a:ext uri="{FF2B5EF4-FFF2-40B4-BE49-F238E27FC236}">
                <a16:creationId xmlns:a16="http://schemas.microsoft.com/office/drawing/2014/main" id="{15968025-8ADC-3345-BBBB-4535D2353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712" y="3202781"/>
            <a:ext cx="7986713" cy="607219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4999" name="Rectangle 7">
            <a:extLst>
              <a:ext uri="{FF2B5EF4-FFF2-40B4-BE49-F238E27FC236}">
                <a16:creationId xmlns:a16="http://schemas.microsoft.com/office/drawing/2014/main" id="{2DDDBC21-4A74-9840-ADC1-DF1BCFF96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84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49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849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animBg="1" autoUpdateAnimBg="0"/>
      <p:bldP spid="84997" grpId="0" build="p" autoUpdateAnimBg="0" advAuto="0"/>
      <p:bldP spid="8499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2" descr="BACKGR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©2003 </a:t>
            </a: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7629525" y="6515100"/>
            <a:ext cx="641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8078788" y="6532563"/>
            <a:ext cx="3397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0</a:t>
            </a: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3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990600" y="914400"/>
            <a:ext cx="8405936" cy="9064020"/>
          </a:xfrm>
          <a:prstGeom prst="rect">
            <a:avLst/>
          </a:prstGeom>
          <a:noFill/>
          <a:ln>
            <a:noFill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성경은</a:t>
            </a:r>
            <a:r>
              <a:rPr kumimoji="0" lang="en-US" altLang="ko-KR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기본적으로</a:t>
            </a:r>
            <a:endParaRPr kumimoji="0" lang="en-US" altLang="ko-KR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Designed by Dr. John Fryman, Texas, USA • BibleBasically.org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Taught by Dr. Rick Griffith, Singapore Bible College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361508853"/>
      </p:ext>
    </p:extLst>
  </p:cSld>
  <p:clrMapOvr>
    <a:masterClrMapping/>
  </p:clrMapOvr>
  <p:transition>
    <p:wheel spokes="0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2200" b="1" dirty="0" err="1">
                <a:solidFill>
                  <a:srgbClr val="FFFFFF"/>
                </a:solidFill>
                <a:latin typeface="+mj-ea"/>
              </a:rPr>
              <a:t>성경은</a:t>
            </a:r>
            <a:r>
              <a:rPr lang="en-US" altLang="ko-KR" sz="2200" b="1" dirty="0" err="1">
                <a:solidFill>
                  <a:srgbClr val="FFFFFF"/>
                </a:solidFill>
                <a:latin typeface="+mj-ea"/>
              </a:rPr>
              <a:t> </a:t>
            </a:r>
            <a:r>
              <a:rPr lang="ko-KR" altLang="en-US" sz="2200" b="1" dirty="0" err="1">
                <a:solidFill>
                  <a:srgbClr val="FFFFFF"/>
                </a:solidFill>
                <a:latin typeface="+mj-ea"/>
              </a:rPr>
              <a:t>기본적으로 연결을</a:t>
            </a:r>
            <a:r>
              <a:rPr lang="en-US" altLang="ko-KR" sz="2200" b="1" dirty="0" err="1">
                <a:solidFill>
                  <a:srgbClr val="FFFFFF"/>
                </a:solidFill>
                <a:latin typeface="+mj-ea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+mj-ea"/>
              </a:rPr>
              <a:t>BibleStudyDownloads.org</a:t>
            </a:r>
            <a:r>
              <a:rPr lang="en-US" sz="2200" b="1" dirty="0">
                <a:solidFill>
                  <a:srgbClr val="FFFFFF"/>
                </a:solidFill>
                <a:latin typeface="+mj-ea"/>
              </a:rPr>
              <a:t> </a:t>
            </a:r>
            <a:r>
              <a:rPr lang="ko-KR" altLang="en-US" sz="2200" b="1" dirty="0">
                <a:solidFill>
                  <a:srgbClr val="FFFFFF"/>
                </a:solidFill>
                <a:latin typeface="+mj-ea"/>
              </a:rPr>
              <a:t>에서 볼 수 있음 </a:t>
            </a:r>
            <a:endParaRPr lang="en-US" sz="2200" b="1" dirty="0">
              <a:solidFill>
                <a:srgbClr val="FFFFFF"/>
              </a:solidFill>
              <a:latin typeface="+mj-ea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이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자료를 무료로 가져가세요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!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8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CE026314-47DF-354B-AA49-9B024C1CE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CC236780-3B59-D645-A198-377EDE0B1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84</a:t>
            </a:r>
          </a:p>
        </p:txBody>
      </p:sp>
      <p:sp>
        <p:nvSpPr>
          <p:cNvPr id="87044" name="Text Box 4">
            <a:extLst>
              <a:ext uri="{FF2B5EF4-FFF2-40B4-BE49-F238E27FC236}">
                <a16:creationId xmlns:a16="http://schemas.microsoft.com/office/drawing/2014/main" id="{2230CB37-AC9B-F94E-8DE0-C71ACC3F1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F3BF5E03-D52A-2B49-88BA-960C69E13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7.2.03f.</a:t>
            </a:r>
          </a:p>
        </p:txBody>
      </p:sp>
    </p:spTree>
  </p:cSld>
  <p:clrMapOvr>
    <a:masterClrMapping/>
  </p:clrMapOvr>
  <p:transition>
    <p:wheel spokes="0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B4452BFD-1F72-584D-8BEF-D7823132E11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E9E42456-5D7F-8645-9008-1EA8D73FF41E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9220" name="Oval 4">
              <a:extLst>
                <a:ext uri="{FF2B5EF4-FFF2-40B4-BE49-F238E27FC236}">
                  <a16:creationId xmlns:a16="http://schemas.microsoft.com/office/drawing/2014/main" id="{E4CE15B3-B6A9-CB46-81F2-9D85F0E3DE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9221" name="Oval 5">
              <a:extLst>
                <a:ext uri="{FF2B5EF4-FFF2-40B4-BE49-F238E27FC236}">
                  <a16:creationId xmlns:a16="http://schemas.microsoft.com/office/drawing/2014/main" id="{5F7D19C4-28E5-7B49-ACD6-DDC46CDB3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9222" name="Oval 6">
              <a:extLst>
                <a:ext uri="{FF2B5EF4-FFF2-40B4-BE49-F238E27FC236}">
                  <a16:creationId xmlns:a16="http://schemas.microsoft.com/office/drawing/2014/main" id="{BC1A0720-44F9-0242-96F3-C48F9FABC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9223" name="Oval 7">
              <a:extLst>
                <a:ext uri="{FF2B5EF4-FFF2-40B4-BE49-F238E27FC236}">
                  <a16:creationId xmlns:a16="http://schemas.microsoft.com/office/drawing/2014/main" id="{8C417519-B2D6-D148-B37F-BC8D3AAE1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9224" name="Rectangle 8">
            <a:extLst>
              <a:ext uri="{FF2B5EF4-FFF2-40B4-BE49-F238E27FC236}">
                <a16:creationId xmlns:a16="http://schemas.microsoft.com/office/drawing/2014/main" id="{E33EEAC7-80E4-0844-9A86-8A4CC3479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25" name="Rectangle 9">
            <a:extLst>
              <a:ext uri="{FF2B5EF4-FFF2-40B4-BE49-F238E27FC236}">
                <a16:creationId xmlns:a16="http://schemas.microsoft.com/office/drawing/2014/main" id="{1E87B11E-F00E-214E-9265-1757DAC11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26" name="Oval 10">
            <a:extLst>
              <a:ext uri="{FF2B5EF4-FFF2-40B4-BE49-F238E27FC236}">
                <a16:creationId xmlns:a16="http://schemas.microsoft.com/office/drawing/2014/main" id="{A44DB6BD-393A-1645-ABBF-4D98DEE0BA14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27" name="Line 11">
            <a:extLst>
              <a:ext uri="{FF2B5EF4-FFF2-40B4-BE49-F238E27FC236}">
                <a16:creationId xmlns:a16="http://schemas.microsoft.com/office/drawing/2014/main" id="{E93DB66A-90BF-324C-9363-978A08B4C9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28" name="Line 12">
            <a:extLst>
              <a:ext uri="{FF2B5EF4-FFF2-40B4-BE49-F238E27FC236}">
                <a16:creationId xmlns:a16="http://schemas.microsoft.com/office/drawing/2014/main" id="{CAF2B552-11F4-A748-840C-28FCC96303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29" name="Line 13">
            <a:extLst>
              <a:ext uri="{FF2B5EF4-FFF2-40B4-BE49-F238E27FC236}">
                <a16:creationId xmlns:a16="http://schemas.microsoft.com/office/drawing/2014/main" id="{0A0A561D-0902-8241-BAA4-7C60E40941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30" name="Line 14">
            <a:extLst>
              <a:ext uri="{FF2B5EF4-FFF2-40B4-BE49-F238E27FC236}">
                <a16:creationId xmlns:a16="http://schemas.microsoft.com/office/drawing/2014/main" id="{1132D00D-8ECC-4849-999B-38B8F4EA6C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31" name="Line 15">
            <a:extLst>
              <a:ext uri="{FF2B5EF4-FFF2-40B4-BE49-F238E27FC236}">
                <a16:creationId xmlns:a16="http://schemas.microsoft.com/office/drawing/2014/main" id="{3DAE31F0-DA39-3048-8972-ACCA1C9AC68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32" name="Rectangle 16">
            <a:extLst>
              <a:ext uri="{FF2B5EF4-FFF2-40B4-BE49-F238E27FC236}">
                <a16:creationId xmlns:a16="http://schemas.microsoft.com/office/drawing/2014/main" id="{3D9CC821-C6D5-564D-86D1-6BE5D5C21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915025"/>
            <a:ext cx="8408987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엉겅퀴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모양의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예수님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여행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경로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  <p:sp>
        <p:nvSpPr>
          <p:cNvPr id="9233" name="AutoShape 17">
            <a:extLst>
              <a:ext uri="{FF2B5EF4-FFF2-40B4-BE49-F238E27FC236}">
                <a16:creationId xmlns:a16="http://schemas.microsoft.com/office/drawing/2014/main" id="{0DEF585B-519C-604A-B9AB-C4490008A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34" name="Rectangle 18">
            <a:extLst>
              <a:ext uri="{FF2B5EF4-FFF2-40B4-BE49-F238E27FC236}">
                <a16:creationId xmlns:a16="http://schemas.microsoft.com/office/drawing/2014/main" id="{BA49AF86-10D1-3845-B955-47F6751E1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35" name="Line 19">
            <a:extLst>
              <a:ext uri="{FF2B5EF4-FFF2-40B4-BE49-F238E27FC236}">
                <a16:creationId xmlns:a16="http://schemas.microsoft.com/office/drawing/2014/main" id="{3A0362D6-83D7-AF47-8544-6A95F767E61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36" name="Line 20">
            <a:extLst>
              <a:ext uri="{FF2B5EF4-FFF2-40B4-BE49-F238E27FC236}">
                <a16:creationId xmlns:a16="http://schemas.microsoft.com/office/drawing/2014/main" id="{CEADFE8A-F9B9-FD4E-B19F-79631F4FED3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37" name="Line 21">
            <a:extLst>
              <a:ext uri="{FF2B5EF4-FFF2-40B4-BE49-F238E27FC236}">
                <a16:creationId xmlns:a16="http://schemas.microsoft.com/office/drawing/2014/main" id="{965F6BFA-B320-0A41-97BA-C735912297D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38" name="Line 22">
            <a:extLst>
              <a:ext uri="{FF2B5EF4-FFF2-40B4-BE49-F238E27FC236}">
                <a16:creationId xmlns:a16="http://schemas.microsoft.com/office/drawing/2014/main" id="{C20C681D-BCFD-364E-95AE-EDC4506A511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39" name="Line 23">
            <a:extLst>
              <a:ext uri="{FF2B5EF4-FFF2-40B4-BE49-F238E27FC236}">
                <a16:creationId xmlns:a16="http://schemas.microsoft.com/office/drawing/2014/main" id="{9973CAEE-D959-DB48-B63B-B760C4435C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40" name="Rectangle 24">
            <a:extLst>
              <a:ext uri="{FF2B5EF4-FFF2-40B4-BE49-F238E27FC236}">
                <a16:creationId xmlns:a16="http://schemas.microsoft.com/office/drawing/2014/main" id="{ABAC7BBE-95AF-1342-AF88-D8C28968B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</a:rPr>
              <a:t>예수</a:t>
            </a:r>
            <a:endParaRPr lang="en-US" altLang="ko-KR" sz="1200">
              <a:solidFill>
                <a:srgbClr val="000000"/>
              </a:solidFill>
              <a:latin typeface="Chicago" charset="0"/>
              <a:ea typeface="굴림" charset="0"/>
            </a:endParaRPr>
          </a:p>
        </p:txBody>
      </p:sp>
      <p:sp>
        <p:nvSpPr>
          <p:cNvPr id="9241" name="Rectangle 25">
            <a:extLst>
              <a:ext uri="{FF2B5EF4-FFF2-40B4-BE49-F238E27FC236}">
                <a16:creationId xmlns:a16="http://schemas.microsoft.com/office/drawing/2014/main" id="{B51D7A0D-4DD5-6E42-A597-C782E6FE5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42" name="Line 26">
            <a:extLst>
              <a:ext uri="{FF2B5EF4-FFF2-40B4-BE49-F238E27FC236}">
                <a16:creationId xmlns:a16="http://schemas.microsoft.com/office/drawing/2014/main" id="{71BBE326-C3FB-DA47-AA83-C88E7F797E5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43" name="Line 27">
            <a:extLst>
              <a:ext uri="{FF2B5EF4-FFF2-40B4-BE49-F238E27FC236}">
                <a16:creationId xmlns:a16="http://schemas.microsoft.com/office/drawing/2014/main" id="{9D012BC8-9C5F-8048-909A-CD04182DCFB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44" name="Rectangle 28">
            <a:extLst>
              <a:ext uri="{FF2B5EF4-FFF2-40B4-BE49-F238E27FC236}">
                <a16:creationId xmlns:a16="http://schemas.microsoft.com/office/drawing/2014/main" id="{F91195EB-C838-634D-83F5-10752F5A2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45" name="Rectangle 29">
            <a:extLst>
              <a:ext uri="{FF2B5EF4-FFF2-40B4-BE49-F238E27FC236}">
                <a16:creationId xmlns:a16="http://schemas.microsoft.com/office/drawing/2014/main" id="{219DFF3E-FD50-D74A-BB40-A7392ACDE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46" name="Rectangle 30">
            <a:extLst>
              <a:ext uri="{FF2B5EF4-FFF2-40B4-BE49-F238E27FC236}">
                <a16:creationId xmlns:a16="http://schemas.microsoft.com/office/drawing/2014/main" id="{5BACCA07-A617-1243-A78F-6E39B06D9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31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굴림" charset="0"/>
              </a:rPr>
              <a:t>생애</a:t>
            </a:r>
            <a:endParaRPr lang="en-US" altLang="ko-KR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굴림" charset="0"/>
            </a:endParaRPr>
          </a:p>
        </p:txBody>
      </p:sp>
      <p:sp>
        <p:nvSpPr>
          <p:cNvPr id="9247" name="Text Box 31">
            <a:extLst>
              <a:ext uri="{FF2B5EF4-FFF2-40B4-BE49-F238E27FC236}">
                <a16:creationId xmlns:a16="http://schemas.microsoft.com/office/drawing/2014/main" id="{7ACC25E6-FEE6-7147-9AF2-9A86BC84F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9248" name="Rectangle 32">
            <a:extLst>
              <a:ext uri="{FF2B5EF4-FFF2-40B4-BE49-F238E27FC236}">
                <a16:creationId xmlns:a16="http://schemas.microsoft.com/office/drawing/2014/main" id="{7A073446-33D2-DE4D-B0CE-30EB75BBA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</a:rPr>
              <a:t>7</a:t>
            </a:r>
          </a:p>
        </p:txBody>
      </p:sp>
      <p:sp>
        <p:nvSpPr>
          <p:cNvPr id="9249" name="Line 33">
            <a:extLst>
              <a:ext uri="{FF2B5EF4-FFF2-40B4-BE49-F238E27FC236}">
                <a16:creationId xmlns:a16="http://schemas.microsoft.com/office/drawing/2014/main" id="{BA299AD5-A0B9-9846-B2A8-F683E7066C5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50" name="Rectangle 34">
            <a:extLst>
              <a:ext uri="{FF2B5EF4-FFF2-40B4-BE49-F238E27FC236}">
                <a16:creationId xmlns:a16="http://schemas.microsoft.com/office/drawing/2014/main" id="{29B50A4C-7A22-1F4A-B687-ACA2EF7E2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9251" name="Text Box 35">
            <a:extLst>
              <a:ext uri="{FF2B5EF4-FFF2-40B4-BE49-F238E27FC236}">
                <a16:creationId xmlns:a16="http://schemas.microsoft.com/office/drawing/2014/main" id="{3DA0EBBC-7BD1-3249-825E-C5046FCF1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</a:rPr>
              <a:t>Handbook pg. 39-41</a:t>
            </a:r>
          </a:p>
        </p:txBody>
      </p:sp>
      <p:sp>
        <p:nvSpPr>
          <p:cNvPr id="9252" name="Text Box 36">
            <a:extLst>
              <a:ext uri="{FF2B5EF4-FFF2-40B4-BE49-F238E27FC236}">
                <a16:creationId xmlns:a16="http://schemas.microsoft.com/office/drawing/2014/main" id="{A1D03377-A387-2E49-90CA-D245941C5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13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</a:rPr>
              <a:t>행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</a:rPr>
              <a:t> 17:16-34</a:t>
            </a:r>
          </a:p>
        </p:txBody>
      </p:sp>
      <p:sp>
        <p:nvSpPr>
          <p:cNvPr id="9253" name="Text Box 37">
            <a:extLst>
              <a:ext uri="{FF2B5EF4-FFF2-40B4-BE49-F238E27FC236}">
                <a16:creationId xmlns:a16="http://schemas.microsoft.com/office/drawing/2014/main" id="{EE282001-1F0B-E64B-A25E-DD0FB7307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>
                <a:solidFill>
                  <a:srgbClr val="FFFFFF"/>
                </a:solidFill>
                <a:latin typeface="Comic Sans MS" charset="0"/>
                <a:ea typeface="굴림" charset="0"/>
              </a:rPr>
              <a:t>1</a:t>
            </a:r>
          </a:p>
        </p:txBody>
      </p:sp>
      <p:sp>
        <p:nvSpPr>
          <p:cNvPr id="9254" name="AutoShape 38">
            <a:extLst>
              <a:ext uri="{FF2B5EF4-FFF2-40B4-BE49-F238E27FC236}">
                <a16:creationId xmlns:a16="http://schemas.microsoft.com/office/drawing/2014/main" id="{B156B8DF-3895-E64E-B322-AF96AEE42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47275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55" name="AutoShape 39">
            <a:extLst>
              <a:ext uri="{FF2B5EF4-FFF2-40B4-BE49-F238E27FC236}">
                <a16:creationId xmlns:a16="http://schemas.microsoft.com/office/drawing/2014/main" id="{1B9CFBE6-B00E-1E46-A0D2-EB007AE56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350" y="18129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56" name="AutoShape 40">
            <a:extLst>
              <a:ext uri="{FF2B5EF4-FFF2-40B4-BE49-F238E27FC236}">
                <a16:creationId xmlns:a16="http://schemas.microsoft.com/office/drawing/2014/main" id="{B374186A-EAFB-024F-907E-8FED521B3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2100" y="31210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4" grpId="0" animBg="1"/>
      <p:bldP spid="9255" grpId="0" animBg="1"/>
      <p:bldP spid="925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, tb n011500 sr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panorama, df 100301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 with earlier basalt level2, tb n011500 sr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with 1st c level, df 100301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Capernaum synagogue from boat, tb n063000 sr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asalt insulae, tb n011500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yzantine remains over Peter's house, tb n011500 sr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Galilee\View of Sea of Galilee and Arbel from Upper Galilee, 104-19tb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Plain of Asher\sr\Mountains of Upper Galilee, 0401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cave2, tb n011500 sr.jp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52600 Hike adds\sr\Nahal Senir, tb n051600 sr.jp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Huleh Basin\sr\Jordan River aerial.jp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waterfall, tb n011500 sr.j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Jordan sr\Gadara\Gadara columns along Decumanus.jp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100 Jericho adds\sr\Sycamore tree in Jericho, tb n0621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20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19tb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8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view from Sea of Galilee boat, 53-31tb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2, tb n011500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, tb n0115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entrance, 53-36tb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굴림"/>
        <a:ea typeface="굴림"/>
        <a:cs typeface="굴림"/>
      </a:majorFont>
      <a:minorFont>
        <a:latin typeface="굴림"/>
        <a:ea typeface="굴림"/>
        <a:cs typeface="굴림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18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charset="0"/>
            <a:ea typeface="굴림" charset="0"/>
            <a:cs typeface="굴림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18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charset="0"/>
            <a:ea typeface="굴림" charset="0"/>
            <a:cs typeface="굴림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MS PGothi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MS PGothic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2535</Words>
  <Application>Microsoft Macintosh PowerPoint</Application>
  <PresentationFormat>On-screen Show (4:3)</PresentationFormat>
  <Paragraphs>1157</Paragraphs>
  <Slides>86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105" baseType="lpstr">
      <vt:lpstr>굴림</vt:lpstr>
      <vt:lpstr>ＭＳ Ｐゴシック</vt:lpstr>
      <vt:lpstr>ＭＳ Ｐゴシック</vt:lpstr>
      <vt:lpstr>Arial</vt:lpstr>
      <vt:lpstr>Calibri</vt:lpstr>
      <vt:lpstr>Chicago</vt:lpstr>
      <vt:lpstr>Comic Sans MS</vt:lpstr>
      <vt:lpstr>Geneva</vt:lpstr>
      <vt:lpstr>Helvetica</vt:lpstr>
      <vt:lpstr>Kosher-Normal</vt:lpstr>
      <vt:lpstr>Krone</vt:lpstr>
      <vt:lpstr>Monotype Sorts</vt:lpstr>
      <vt:lpstr>Times</vt:lpstr>
      <vt:lpstr>Times New Roman</vt:lpstr>
      <vt:lpstr>Wingdings</vt:lpstr>
      <vt:lpstr>untitled 3</vt:lpstr>
      <vt:lpstr>untitled 1</vt:lpstr>
      <vt:lpstr>Orbit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성경은 기본적으로 연결을 BibleStudyDownloads.org 에서 볼 수 있음 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won jinju</dc:creator>
  <cp:lastModifiedBy>Rick Griffith</cp:lastModifiedBy>
  <cp:revision>17</cp:revision>
  <dcterms:created xsi:type="dcterms:W3CDTF">2004-02-14T00:58:05Z</dcterms:created>
  <dcterms:modified xsi:type="dcterms:W3CDTF">2018-12-11T05:52:10Z</dcterms:modified>
</cp:coreProperties>
</file>