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42"/>
  </p:notesMasterIdLst>
  <p:handoutMasterIdLst>
    <p:handoutMasterId r:id="rId43"/>
  </p:handoutMasterIdLst>
  <p:sldIdLst>
    <p:sldId id="682" r:id="rId5"/>
    <p:sldId id="353" r:id="rId6"/>
    <p:sldId id="652" r:id="rId7"/>
    <p:sldId id="400" r:id="rId8"/>
    <p:sldId id="612" r:id="rId9"/>
    <p:sldId id="402" r:id="rId10"/>
    <p:sldId id="520" r:id="rId11"/>
    <p:sldId id="622" r:id="rId12"/>
    <p:sldId id="621" r:id="rId13"/>
    <p:sldId id="632" r:id="rId14"/>
    <p:sldId id="631" r:id="rId15"/>
    <p:sldId id="587" r:id="rId16"/>
    <p:sldId id="634" r:id="rId17"/>
    <p:sldId id="669" r:id="rId18"/>
    <p:sldId id="638" r:id="rId19"/>
    <p:sldId id="408" r:id="rId20"/>
    <p:sldId id="674" r:id="rId21"/>
    <p:sldId id="673" r:id="rId22"/>
    <p:sldId id="630" r:id="rId23"/>
    <p:sldId id="650" r:id="rId24"/>
    <p:sldId id="647" r:id="rId25"/>
    <p:sldId id="521" r:id="rId26"/>
    <p:sldId id="637" r:id="rId27"/>
    <p:sldId id="524" r:id="rId28"/>
    <p:sldId id="527" r:id="rId29"/>
    <p:sldId id="526" r:id="rId30"/>
    <p:sldId id="410" r:id="rId31"/>
    <p:sldId id="411" r:id="rId32"/>
    <p:sldId id="643" r:id="rId33"/>
    <p:sldId id="642" r:id="rId34"/>
    <p:sldId id="440" r:id="rId35"/>
    <p:sldId id="670" r:id="rId36"/>
    <p:sldId id="648" r:id="rId37"/>
    <p:sldId id="646" r:id="rId38"/>
    <p:sldId id="668" r:id="rId39"/>
    <p:sldId id="350" r:id="rId40"/>
    <p:sldId id="641" r:id="rId41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2800" b="1" kern="1200">
        <a:solidFill>
          <a:schemeClr val="tx1"/>
        </a:solidFill>
        <a:latin typeface="Comic Sans MS" panose="030F0902030302020204" pitchFamily="66" charset="0"/>
        <a:ea typeface="굴림" panose="020B0600000101010101" pitchFamily="34" charset="-127"/>
        <a:cs typeface="+mn-cs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2800" b="1" kern="1200">
        <a:solidFill>
          <a:schemeClr val="tx1"/>
        </a:solidFill>
        <a:latin typeface="Comic Sans MS" panose="030F0902030302020204" pitchFamily="66" charset="0"/>
        <a:ea typeface="굴림" panose="020B0600000101010101" pitchFamily="34" charset="-127"/>
        <a:cs typeface="+mn-cs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2800" b="1" kern="1200">
        <a:solidFill>
          <a:schemeClr val="tx1"/>
        </a:solidFill>
        <a:latin typeface="Comic Sans MS" panose="030F0902030302020204" pitchFamily="66" charset="0"/>
        <a:ea typeface="굴림" panose="020B0600000101010101" pitchFamily="34" charset="-127"/>
        <a:cs typeface="+mn-cs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2800" b="1" kern="1200">
        <a:solidFill>
          <a:schemeClr val="tx1"/>
        </a:solidFill>
        <a:latin typeface="Comic Sans MS" panose="030F0902030302020204" pitchFamily="66" charset="0"/>
        <a:ea typeface="굴림" panose="020B0600000101010101" pitchFamily="34" charset="-127"/>
        <a:cs typeface="+mn-cs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2800" b="1" kern="1200">
        <a:solidFill>
          <a:schemeClr val="tx1"/>
        </a:solidFill>
        <a:latin typeface="Comic Sans MS" panose="030F0902030302020204" pitchFamily="66" charset="0"/>
        <a:ea typeface="굴림" panose="020B0600000101010101" pitchFamily="34" charset="-127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Comic Sans MS" panose="030F0902030302020204" pitchFamily="66" charset="0"/>
        <a:ea typeface="굴림" panose="020B0600000101010101" pitchFamily="34" charset="-127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Comic Sans MS" panose="030F0902030302020204" pitchFamily="66" charset="0"/>
        <a:ea typeface="굴림" panose="020B0600000101010101" pitchFamily="34" charset="-127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Comic Sans MS" panose="030F0902030302020204" pitchFamily="66" charset="0"/>
        <a:ea typeface="굴림" panose="020B0600000101010101" pitchFamily="34" charset="-127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Comic Sans MS" panose="030F0902030302020204" pitchFamily="66" charset="0"/>
        <a:ea typeface="굴림" panose="020B0600000101010101" pitchFamily="34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97">
          <p15:clr>
            <a:srgbClr val="A4A3A4"/>
          </p15:clr>
        </p15:guide>
        <p15:guide id="2" orient="horz" pos="4222">
          <p15:clr>
            <a:srgbClr val="A4A3A4"/>
          </p15:clr>
        </p15:guide>
        <p15:guide id="3" orient="horz" pos="607">
          <p15:clr>
            <a:srgbClr val="A4A3A4"/>
          </p15:clr>
        </p15:guide>
        <p15:guide id="4" orient="horz" pos="4160">
          <p15:clr>
            <a:srgbClr val="A4A3A4"/>
          </p15:clr>
        </p15:guide>
        <p15:guide id="5" pos="2875">
          <p15:clr>
            <a:srgbClr val="A4A3A4"/>
          </p15:clr>
        </p15:guide>
        <p15:guide id="6" pos="4822">
          <p15:clr>
            <a:srgbClr val="A4A3A4"/>
          </p15:clr>
        </p15:guide>
        <p15:guide id="7" pos="4080">
          <p15:clr>
            <a:srgbClr val="A4A3A4"/>
          </p15:clr>
        </p15:guide>
        <p15:guide id="8" pos="51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56"/>
    <p:restoredTop sz="94691"/>
  </p:normalViewPr>
  <p:slideViewPr>
    <p:cSldViewPr snapToGrid="0">
      <p:cViewPr varScale="1">
        <p:scale>
          <a:sx n="96" d="100"/>
          <a:sy n="96" d="100"/>
        </p:scale>
        <p:origin x="176" y="1072"/>
      </p:cViewPr>
      <p:guideLst>
        <p:guide orient="horz" pos="2697"/>
        <p:guide orient="horz" pos="4222"/>
        <p:guide orient="horz" pos="607"/>
        <p:guide orient="horz" pos="4160"/>
        <p:guide pos="2875"/>
        <p:guide pos="4822"/>
        <p:guide pos="4080"/>
        <p:guide pos="51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1768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140F9B58-818A-984F-90F5-061974733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r">
              <a:spcBef>
                <a:spcPct val="0"/>
              </a:spcBef>
            </a:pPr>
            <a:fld id="{EC7E3F5F-BEB7-5E46-B25C-7C4BAC974549}" type="slidenum">
              <a:rPr lang="ko-KR" altLang="en-US" sz="1400" b="0">
                <a:latin typeface="Times" pitchFamily="2" charset="0"/>
              </a:rPr>
              <a:pPr algn="r">
                <a:spcBef>
                  <a:spcPct val="0"/>
                </a:spcBef>
              </a:pPr>
              <a:t>‹#›</a:t>
            </a:fld>
            <a:endParaRPr lang="en-US" altLang="ko-KR" sz="1400" b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8C6629C-8E04-F34B-A6F0-65FA6758FBF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BA73BFCE-27A4-3340-8B71-E553903353F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noProof="0"/>
              <a:t>Click to edit Master text styles</a:t>
            </a:r>
          </a:p>
          <a:p>
            <a:pPr lvl="1"/>
            <a:r>
              <a:rPr lang="en-US" altLang="ko-KR" noProof="0"/>
              <a:t>Second level</a:t>
            </a:r>
          </a:p>
          <a:p>
            <a:pPr lvl="2"/>
            <a:r>
              <a:rPr lang="en-US" altLang="ko-KR" noProof="0"/>
              <a:t>Third level</a:t>
            </a:r>
          </a:p>
          <a:p>
            <a:pPr lvl="3"/>
            <a:r>
              <a:rPr lang="en-US" altLang="ko-KR" noProof="0"/>
              <a:t>Fourth level</a:t>
            </a:r>
          </a:p>
          <a:p>
            <a:pPr lvl="4"/>
            <a:r>
              <a:rPr lang="en-US" altLang="ko-KR" noProof="0"/>
              <a:t>Fifth level</a:t>
            </a: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C5F411AD-AF7D-1044-88C5-C791995F5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r">
              <a:spcBef>
                <a:spcPct val="0"/>
              </a:spcBef>
            </a:pPr>
            <a:fld id="{CB548B69-072C-314A-AFF6-8962A0D2D4C8}" type="slidenum">
              <a:rPr lang="ko-KR" altLang="en-US" sz="1400" b="0">
                <a:latin typeface="Times" pitchFamily="2" charset="0"/>
              </a:rPr>
              <a:pPr algn="r">
                <a:spcBef>
                  <a:spcPct val="0"/>
                </a:spcBef>
              </a:pPr>
              <a:t>‹#›</a:t>
            </a:fld>
            <a:endParaRPr lang="en-US" altLang="ko-KR" sz="1400" b="0">
              <a:latin typeface="Times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Rectangle 2">
            <a:extLst>
              <a:ext uri="{FF2B5EF4-FFF2-40B4-BE49-F238E27FC236}">
                <a16:creationId xmlns:a16="http://schemas.microsoft.com/office/drawing/2014/main" id="{F66D9760-19EC-184B-9E4A-22A4221324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2547" name="Rectangle 3">
            <a:extLst>
              <a:ext uri="{FF2B5EF4-FFF2-40B4-BE49-F238E27FC236}">
                <a16:creationId xmlns:a16="http://schemas.microsoft.com/office/drawing/2014/main" id="{F3F8C674-0AD9-494F-9BD7-90A3319380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ea typeface="굴림" charset="0"/>
              <a:cs typeface="굴림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altLang="zh-CN" sz="1200" b="0" baseline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BB</a:t>
            </a:r>
            <a:endParaRPr lang="en-US" altLang="zh-CN" sz="1200" b="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292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19767863"/>
      </p:ext>
    </p:extLst>
  </p:cSld>
  <p:clrMapOvr>
    <a:masterClrMapping/>
  </p:clrMapOvr>
  <p:transition>
    <p:wheel spokes="0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6186233"/>
      </p:ext>
    </p:extLst>
  </p:cSld>
  <p:clrMapOvr>
    <a:masterClrMapping/>
  </p:clrMapOvr>
  <p:transition>
    <p:wheel spokes="0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8382195"/>
      </p:ext>
    </p:extLst>
  </p:cSld>
  <p:clrMapOvr>
    <a:masterClrMapping/>
  </p:clrMapOvr>
  <p:transition>
    <p:wheel spokes="0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24165864"/>
      </p:ext>
    </p:extLst>
  </p:cSld>
  <p:clrMapOvr>
    <a:masterClrMapping/>
  </p:clrMapOvr>
  <p:transition advClick="0" advTm="2000">
    <p:wheel spokes="0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0873165"/>
      </p:ext>
    </p:extLst>
  </p:cSld>
  <p:clrMapOvr>
    <a:masterClrMapping/>
  </p:clrMapOvr>
  <p:transition advClick="0" advTm="2000">
    <p:wheel spokes="0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2853506"/>
      </p:ext>
    </p:extLst>
  </p:cSld>
  <p:clrMapOvr>
    <a:masterClrMapping/>
  </p:clrMapOvr>
  <p:transition advClick="0" advTm="2000">
    <p:wheel spokes="0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2180180"/>
      </p:ext>
    </p:extLst>
  </p:cSld>
  <p:clrMapOvr>
    <a:masterClrMapping/>
  </p:clrMapOvr>
  <p:transition advClick="0" advTm="2000">
    <p:wheel spokes="0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6540490"/>
      </p:ext>
    </p:extLst>
  </p:cSld>
  <p:clrMapOvr>
    <a:masterClrMapping/>
  </p:clrMapOvr>
  <p:transition advClick="0" advTm="2000">
    <p:wheel spokes="0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5418717"/>
      </p:ext>
    </p:extLst>
  </p:cSld>
  <p:clrMapOvr>
    <a:masterClrMapping/>
  </p:clrMapOvr>
  <p:transition advClick="0" advTm="2000">
    <p:wheel spokes="0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443881"/>
      </p:ext>
    </p:extLst>
  </p:cSld>
  <p:clrMapOvr>
    <a:masterClrMapping/>
  </p:clrMapOvr>
  <p:transition advClick="0" advTm="2000">
    <p:wheel spokes="0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2621727"/>
      </p:ext>
    </p:extLst>
  </p:cSld>
  <p:clrMapOvr>
    <a:masterClrMapping/>
  </p:clrMapOvr>
  <p:transition advClick="0" advTm="2000">
    <p:wheel spokes="0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3202260"/>
      </p:ext>
    </p:extLst>
  </p:cSld>
  <p:clrMapOvr>
    <a:masterClrMapping/>
  </p:clrMapOvr>
  <p:transition>
    <p:wheel spokes="0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3343282"/>
      </p:ext>
    </p:extLst>
  </p:cSld>
  <p:clrMapOvr>
    <a:masterClrMapping/>
  </p:clrMapOvr>
  <p:transition advClick="0" advTm="2000">
    <p:wheel spokes="0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184785"/>
      </p:ext>
    </p:extLst>
  </p:cSld>
  <p:clrMapOvr>
    <a:masterClrMapping/>
  </p:clrMapOvr>
  <p:transition advClick="0" advTm="2000">
    <p:wheel spokes="0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9899249"/>
      </p:ext>
    </p:extLst>
  </p:cSld>
  <p:clrMapOvr>
    <a:masterClrMapping/>
  </p:clrMapOvr>
  <p:transition advClick="0" advTm="2000">
    <p:wheel spokes="0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4069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45543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47978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46986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5475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346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104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3502354"/>
      </p:ext>
    </p:extLst>
  </p:cSld>
  <p:clrMapOvr>
    <a:masterClrMapping/>
  </p:clrMapOvr>
  <p:transition>
    <p:wheel spokes="0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36558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80679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01944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30872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120743"/>
      </p:ext>
    </p:extLst>
  </p:cSld>
  <p:clrMapOvr>
    <a:masterClrMapping/>
  </p:clrMapOvr>
  <p:transition>
    <p:wheel spokes="0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5673169"/>
      </p:ext>
    </p:extLst>
  </p:cSld>
  <p:clrMapOvr>
    <a:masterClrMapping/>
  </p:clrMapOvr>
  <p:transition>
    <p:wheel spokes="0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3784400"/>
      </p:ext>
    </p:extLst>
  </p:cSld>
  <p:clrMapOvr>
    <a:masterClrMapping/>
  </p:clrMapOvr>
  <p:transition>
    <p:wheel spokes="0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480255"/>
      </p:ext>
    </p:extLst>
  </p:cSld>
  <p:clrMapOvr>
    <a:masterClrMapping/>
  </p:clrMapOvr>
  <p:transition>
    <p:wheel spokes="0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6412653"/>
      </p:ext>
    </p:extLst>
  </p:cSld>
  <p:clrMapOvr>
    <a:masterClrMapping/>
  </p:clrMapOvr>
  <p:transition>
    <p:wheel spokes="0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6537918"/>
      </p:ext>
    </p:extLst>
  </p:cSld>
  <p:clrMapOvr>
    <a:masterClrMapping/>
  </p:clrMapOvr>
  <p:transition>
    <p:wheel spokes="0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9060028"/>
      </p:ext>
    </p:extLst>
  </p:cSld>
  <p:clrMapOvr>
    <a:masterClrMapping/>
  </p:clrMapOvr>
  <p:transition>
    <p:wheel spokes="0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591489"/>
      </p:ext>
    </p:extLst>
  </p:cSld>
  <p:clrMapOvr>
    <a:masterClrMapping/>
  </p:clrMapOvr>
  <p:transition>
    <p:wheel spokes="0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2790867"/>
      </p:ext>
    </p:extLst>
  </p:cSld>
  <p:clrMapOvr>
    <a:masterClrMapping/>
  </p:clrMapOvr>
  <p:transition>
    <p:wheel spokes="0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6495985"/>
      </p:ext>
    </p:extLst>
  </p:cSld>
  <p:clrMapOvr>
    <a:masterClrMapping/>
  </p:clrMapOvr>
  <p:transition>
    <p:wheel spokes="0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5492028"/>
      </p:ext>
    </p:extLst>
  </p:cSld>
  <p:clrMapOvr>
    <a:masterClrMapping/>
  </p:clrMapOvr>
  <p:transition>
    <p:wheel spokes="0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7695443"/>
      </p:ext>
    </p:extLst>
  </p:cSld>
  <p:clrMapOvr>
    <a:masterClrMapping/>
  </p:clrMapOvr>
  <p:transition>
    <p:wheel spokes="0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3690085"/>
      </p:ext>
    </p:extLst>
  </p:cSld>
  <p:clrMapOvr>
    <a:masterClrMapping/>
  </p:clrMapOvr>
  <p:transition>
    <p:wheel spokes="0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423569"/>
      </p:ext>
    </p:extLst>
  </p:cSld>
  <p:clrMapOvr>
    <a:masterClrMapping/>
  </p:clrMapOvr>
  <p:transition>
    <p:wheel spokes="0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488773"/>
      </p:ext>
    </p:extLst>
  </p:cSld>
  <p:clrMapOvr>
    <a:masterClrMapping/>
  </p:clrMapOvr>
  <p:transition>
    <p:wheel spokes="0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6451562"/>
      </p:ext>
    </p:extLst>
  </p:cSld>
  <p:clrMapOvr>
    <a:masterClrMapping/>
  </p:clrMapOvr>
  <p:transition>
    <p:wheel spokes="0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6812522"/>
      </p:ext>
    </p:extLst>
  </p:cSld>
  <p:clrMapOvr>
    <a:masterClrMapping/>
  </p:clrMapOvr>
  <p:transition>
    <p:wheel spokes="0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>
            <a:extLst>
              <a:ext uri="{FF2B5EF4-FFF2-40B4-BE49-F238E27FC236}">
                <a16:creationId xmlns:a16="http://schemas.microsoft.com/office/drawing/2014/main" id="{6E878777-DDED-D746-A3CF-7330E7E5F10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" name="Rectangle 2">
              <a:extLst>
                <a:ext uri="{FF2B5EF4-FFF2-40B4-BE49-F238E27FC236}">
                  <a16:creationId xmlns:a16="http://schemas.microsoft.com/office/drawing/2014/main" id="{5864F8D2-4B03-374E-9225-2029BE7B5C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  <a:cs typeface="굴림" charset="0"/>
              </a:endParaRPr>
            </a:p>
          </p:txBody>
        </p:sp>
        <p:grpSp>
          <p:nvGrpSpPr>
            <p:cNvPr id="1030" name="Group 26">
              <a:extLst>
                <a:ext uri="{FF2B5EF4-FFF2-40B4-BE49-F238E27FC236}">
                  <a16:creationId xmlns:a16="http://schemas.microsoft.com/office/drawing/2014/main" id="{847B7BDC-4BFA-D541-B280-BFFE8AEBDA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>
                <a:extLst>
                  <a:ext uri="{FF2B5EF4-FFF2-40B4-BE49-F238E27FC236}">
                    <a16:creationId xmlns:a16="http://schemas.microsoft.com/office/drawing/2014/main" id="{AF01E5C9-8EE5-2C47-B9D3-3690EFF707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1028" name="Freeform 4">
                <a:extLst>
                  <a:ext uri="{FF2B5EF4-FFF2-40B4-BE49-F238E27FC236}">
                    <a16:creationId xmlns:a16="http://schemas.microsoft.com/office/drawing/2014/main" id="{0EA66AED-EA24-0F44-A09B-455CA80830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" name="Freeform 5">
                <a:extLst>
                  <a:ext uri="{FF2B5EF4-FFF2-40B4-BE49-F238E27FC236}">
                    <a16:creationId xmlns:a16="http://schemas.microsoft.com/office/drawing/2014/main" id="{525BCE1B-ACE1-C244-9ADF-2329FE1E6C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" name="Freeform 6">
                <a:extLst>
                  <a:ext uri="{FF2B5EF4-FFF2-40B4-BE49-F238E27FC236}">
                    <a16:creationId xmlns:a16="http://schemas.microsoft.com/office/drawing/2014/main" id="{D2008E14-B8B2-764A-BC6D-7BF297622D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" name="Freeform 7">
                <a:extLst>
                  <a:ext uri="{FF2B5EF4-FFF2-40B4-BE49-F238E27FC236}">
                    <a16:creationId xmlns:a16="http://schemas.microsoft.com/office/drawing/2014/main" id="{BAB5C1EC-68EB-5A43-993C-032DD23C9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" name="Freeform 8">
                <a:extLst>
                  <a:ext uri="{FF2B5EF4-FFF2-40B4-BE49-F238E27FC236}">
                    <a16:creationId xmlns:a16="http://schemas.microsoft.com/office/drawing/2014/main" id="{AD4100D8-3DC4-024D-B052-E12F303F84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" name="Freeform 9">
                <a:extLst>
                  <a:ext uri="{FF2B5EF4-FFF2-40B4-BE49-F238E27FC236}">
                    <a16:creationId xmlns:a16="http://schemas.microsoft.com/office/drawing/2014/main" id="{4F7B675F-6518-C541-A8CA-CDE20B564F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" name="Freeform 10">
                <a:extLst>
                  <a:ext uri="{FF2B5EF4-FFF2-40B4-BE49-F238E27FC236}">
                    <a16:creationId xmlns:a16="http://schemas.microsoft.com/office/drawing/2014/main" id="{6E53D67B-5447-4945-864D-85DF9A99FC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" name="Freeform 11">
                <a:extLst>
                  <a:ext uri="{FF2B5EF4-FFF2-40B4-BE49-F238E27FC236}">
                    <a16:creationId xmlns:a16="http://schemas.microsoft.com/office/drawing/2014/main" id="{410858A9-8B20-A24B-AFB9-3A22433F97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" name="Freeform 12">
                <a:extLst>
                  <a:ext uri="{FF2B5EF4-FFF2-40B4-BE49-F238E27FC236}">
                    <a16:creationId xmlns:a16="http://schemas.microsoft.com/office/drawing/2014/main" id="{1CD02BCF-4B03-4E4A-AFBC-E8815191C1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13">
                <a:extLst>
                  <a:ext uri="{FF2B5EF4-FFF2-40B4-BE49-F238E27FC236}">
                    <a16:creationId xmlns:a16="http://schemas.microsoft.com/office/drawing/2014/main" id="{B8AF7F99-6501-154B-8F77-15A92C50E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14">
                <a:extLst>
                  <a:ext uri="{FF2B5EF4-FFF2-40B4-BE49-F238E27FC236}">
                    <a16:creationId xmlns:a16="http://schemas.microsoft.com/office/drawing/2014/main" id="{1A7BA81A-D87C-2C4F-B1D8-B7EE382D78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15">
                <a:extLst>
                  <a:ext uri="{FF2B5EF4-FFF2-40B4-BE49-F238E27FC236}">
                    <a16:creationId xmlns:a16="http://schemas.microsoft.com/office/drawing/2014/main" id="{D0F38C5F-AF6A-A44E-B150-695C37738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16">
                <a:extLst>
                  <a:ext uri="{FF2B5EF4-FFF2-40B4-BE49-F238E27FC236}">
                    <a16:creationId xmlns:a16="http://schemas.microsoft.com/office/drawing/2014/main" id="{5C29A52E-494C-C349-AA92-D436083819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17">
                <a:extLst>
                  <a:ext uri="{FF2B5EF4-FFF2-40B4-BE49-F238E27FC236}">
                    <a16:creationId xmlns:a16="http://schemas.microsoft.com/office/drawing/2014/main" id="{ADF63ECE-80BB-CD40-9B50-C2AF8D3246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8">
                <a:extLst>
                  <a:ext uri="{FF2B5EF4-FFF2-40B4-BE49-F238E27FC236}">
                    <a16:creationId xmlns:a16="http://schemas.microsoft.com/office/drawing/2014/main" id="{AF4E9D27-A5FC-384F-8612-9574D89698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19">
                <a:extLst>
                  <a:ext uri="{FF2B5EF4-FFF2-40B4-BE49-F238E27FC236}">
                    <a16:creationId xmlns:a16="http://schemas.microsoft.com/office/drawing/2014/main" id="{DE7D77C8-4E8D-894A-BB3B-8FF7B1429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20">
                <a:extLst>
                  <a:ext uri="{FF2B5EF4-FFF2-40B4-BE49-F238E27FC236}">
                    <a16:creationId xmlns:a16="http://schemas.microsoft.com/office/drawing/2014/main" id="{6D0D873E-F187-D946-9AA4-D3BF803119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21">
                <a:extLst>
                  <a:ext uri="{FF2B5EF4-FFF2-40B4-BE49-F238E27FC236}">
                    <a16:creationId xmlns:a16="http://schemas.microsoft.com/office/drawing/2014/main" id="{8D960A50-B1CA-4140-A308-0A56093587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22">
                <a:extLst>
                  <a:ext uri="{FF2B5EF4-FFF2-40B4-BE49-F238E27FC236}">
                    <a16:creationId xmlns:a16="http://schemas.microsoft.com/office/drawing/2014/main" id="{776C52FD-836E-7048-B749-57E84E4C5E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23">
                <a:extLst>
                  <a:ext uri="{FF2B5EF4-FFF2-40B4-BE49-F238E27FC236}">
                    <a16:creationId xmlns:a16="http://schemas.microsoft.com/office/drawing/2014/main" id="{F64C88DE-C39D-1542-AAA2-B269253260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24">
                <a:extLst>
                  <a:ext uri="{FF2B5EF4-FFF2-40B4-BE49-F238E27FC236}">
                    <a16:creationId xmlns:a16="http://schemas.microsoft.com/office/drawing/2014/main" id="{E9B7853B-1808-0A40-A005-FD63492AE5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25">
                <a:extLst>
                  <a:ext uri="{FF2B5EF4-FFF2-40B4-BE49-F238E27FC236}">
                    <a16:creationId xmlns:a16="http://schemas.microsoft.com/office/drawing/2014/main" id="{06594BD2-F708-A94D-B1DE-02EEBC7C4A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31" name="Group 30">
              <a:extLst>
                <a:ext uri="{FF2B5EF4-FFF2-40B4-BE49-F238E27FC236}">
                  <a16:creationId xmlns:a16="http://schemas.microsoft.com/office/drawing/2014/main" id="{C4614126-D88D-A947-BCA9-2A46461EAF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>
                <a:extLst>
                  <a:ext uri="{FF2B5EF4-FFF2-40B4-BE49-F238E27FC236}">
                    <a16:creationId xmlns:a16="http://schemas.microsoft.com/office/drawing/2014/main" id="{B6581D28-0D17-3445-9156-2046ECAC42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1052" name="Rectangle 28">
                <a:extLst>
                  <a:ext uri="{FF2B5EF4-FFF2-40B4-BE49-F238E27FC236}">
                    <a16:creationId xmlns:a16="http://schemas.microsoft.com/office/drawing/2014/main" id="{8F2E0EB3-D545-5746-835E-FA3908D1D3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1053" name="Rectangle 29">
                <a:extLst>
                  <a:ext uri="{FF2B5EF4-FFF2-40B4-BE49-F238E27FC236}">
                    <a16:creationId xmlns:a16="http://schemas.microsoft.com/office/drawing/2014/main" id="{6D692749-9421-0642-94C9-A0976C7403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</p:grpSp>
      </p:grpSp>
      <p:sp>
        <p:nvSpPr>
          <p:cNvPr id="1075" name="Text Box 51">
            <a:extLst>
              <a:ext uri="{FF2B5EF4-FFF2-40B4-BE49-F238E27FC236}">
                <a16:creationId xmlns:a16="http://schemas.microsoft.com/office/drawing/2014/main" id="{E805402D-3DFD-544A-B38E-F42EA890D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r>
              <a:rPr lang="en-US" altLang="ko-KR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1076" name="Rectangle 52">
            <a:extLst>
              <a:ext uri="{FF2B5EF4-FFF2-40B4-BE49-F238E27FC236}">
                <a16:creationId xmlns:a16="http://schemas.microsoft.com/office/drawing/2014/main" id="{52103510-06CC-F946-A041-2F957D977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8088" y="6515100"/>
            <a:ext cx="73342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7.5.03e.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307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MS PGothic" charset="0"/>
              </a:endParaRPr>
            </a:p>
          </p:txBody>
        </p:sp>
        <p:grpSp>
          <p:nvGrpSpPr>
            <p:cNvPr id="1030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3077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78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79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0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1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2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3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4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5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6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7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8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9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0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1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2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3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4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5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6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7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8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9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</p:grpSp>
        <p:grpSp>
          <p:nvGrpSpPr>
            <p:cNvPr id="1031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3101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102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103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</p:grpSp>
      </p:grpSp>
      <p:sp>
        <p:nvSpPr>
          <p:cNvPr id="3104" name="Text Box 32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1000" b="1">
                <a:solidFill>
                  <a:srgbClr val="FFFFFF"/>
                </a:solidFill>
                <a:ea typeface="굴림" charset="0"/>
                <a:cs typeface="굴림" charset="0"/>
              </a:rPr>
              <a:t>©2003 </a:t>
            </a:r>
            <a:r>
              <a:rPr lang="en-US" altLang="ko-KR" sz="1000" b="1">
                <a:solidFill>
                  <a:srgbClr val="FFFFFF"/>
                </a:solidFill>
                <a:ea typeface="굴림" charset="0"/>
                <a:cs typeface="굴림" charset="0"/>
              </a:rPr>
              <a:t>TBBMI</a:t>
            </a:r>
          </a:p>
        </p:txBody>
      </p:sp>
      <p:sp>
        <p:nvSpPr>
          <p:cNvPr id="3105" name="Rectangle 33"/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ko-KR" alt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7.5.01.</a:t>
            </a:r>
          </a:p>
        </p:txBody>
      </p:sp>
    </p:spTree>
    <p:extLst>
      <p:ext uri="{BB962C8B-B14F-4D97-AF65-F5344CB8AC3E}">
        <p14:creationId xmlns:p14="http://schemas.microsoft.com/office/powerpoint/2010/main" val="210165478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2000"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51745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>
            <a:extLst>
              <a:ext uri="{FF2B5EF4-FFF2-40B4-BE49-F238E27FC236}">
                <a16:creationId xmlns:a16="http://schemas.microsoft.com/office/drawing/2014/main" id="{6E878777-DDED-D746-A3CF-7330E7E5F10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" name="Rectangle 2">
              <a:extLst>
                <a:ext uri="{FF2B5EF4-FFF2-40B4-BE49-F238E27FC236}">
                  <a16:creationId xmlns:a16="http://schemas.microsoft.com/office/drawing/2014/main" id="{5864F8D2-4B03-374E-9225-2029BE7B5C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latin typeface="Comic Sans MS" charset="0"/>
                <a:ea typeface="굴림" charset="0"/>
                <a:cs typeface="굴림" charset="0"/>
              </a:endParaRPr>
            </a:p>
          </p:txBody>
        </p:sp>
        <p:grpSp>
          <p:nvGrpSpPr>
            <p:cNvPr id="1030" name="Group 26">
              <a:extLst>
                <a:ext uri="{FF2B5EF4-FFF2-40B4-BE49-F238E27FC236}">
                  <a16:creationId xmlns:a16="http://schemas.microsoft.com/office/drawing/2014/main" id="{847B7BDC-4BFA-D541-B280-BFFE8AEBDA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>
                <a:extLst>
                  <a:ext uri="{FF2B5EF4-FFF2-40B4-BE49-F238E27FC236}">
                    <a16:creationId xmlns:a16="http://schemas.microsoft.com/office/drawing/2014/main" id="{AF01E5C9-8EE5-2C47-B9D3-3690EFF707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350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1028" name="Freeform 4">
                <a:extLst>
                  <a:ext uri="{FF2B5EF4-FFF2-40B4-BE49-F238E27FC236}">
                    <a16:creationId xmlns:a16="http://schemas.microsoft.com/office/drawing/2014/main" id="{0EA66AED-EA24-0F44-A09B-455CA80830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9" name="Freeform 5">
                <a:extLst>
                  <a:ext uri="{FF2B5EF4-FFF2-40B4-BE49-F238E27FC236}">
                    <a16:creationId xmlns:a16="http://schemas.microsoft.com/office/drawing/2014/main" id="{525BCE1B-ACE1-C244-9ADF-2329FE1E6C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" name="Freeform 6">
                <a:extLst>
                  <a:ext uri="{FF2B5EF4-FFF2-40B4-BE49-F238E27FC236}">
                    <a16:creationId xmlns:a16="http://schemas.microsoft.com/office/drawing/2014/main" id="{D2008E14-B8B2-764A-BC6D-7BF297622D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" name="Freeform 7">
                <a:extLst>
                  <a:ext uri="{FF2B5EF4-FFF2-40B4-BE49-F238E27FC236}">
                    <a16:creationId xmlns:a16="http://schemas.microsoft.com/office/drawing/2014/main" id="{BAB5C1EC-68EB-5A43-993C-032DD23C9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2" name="Freeform 8">
                <a:extLst>
                  <a:ext uri="{FF2B5EF4-FFF2-40B4-BE49-F238E27FC236}">
                    <a16:creationId xmlns:a16="http://schemas.microsoft.com/office/drawing/2014/main" id="{AD4100D8-3DC4-024D-B052-E12F303F84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3" name="Freeform 9">
                <a:extLst>
                  <a:ext uri="{FF2B5EF4-FFF2-40B4-BE49-F238E27FC236}">
                    <a16:creationId xmlns:a16="http://schemas.microsoft.com/office/drawing/2014/main" id="{4F7B675F-6518-C541-A8CA-CDE20B564F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4" name="Freeform 10">
                <a:extLst>
                  <a:ext uri="{FF2B5EF4-FFF2-40B4-BE49-F238E27FC236}">
                    <a16:creationId xmlns:a16="http://schemas.microsoft.com/office/drawing/2014/main" id="{6E53D67B-5447-4945-864D-85DF9A99FC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5" name="Freeform 11">
                <a:extLst>
                  <a:ext uri="{FF2B5EF4-FFF2-40B4-BE49-F238E27FC236}">
                    <a16:creationId xmlns:a16="http://schemas.microsoft.com/office/drawing/2014/main" id="{410858A9-8B20-A24B-AFB9-3A22433F97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6" name="Freeform 12">
                <a:extLst>
                  <a:ext uri="{FF2B5EF4-FFF2-40B4-BE49-F238E27FC236}">
                    <a16:creationId xmlns:a16="http://schemas.microsoft.com/office/drawing/2014/main" id="{1CD02BCF-4B03-4E4A-AFBC-E8815191C1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7" name="Freeform 13">
                <a:extLst>
                  <a:ext uri="{FF2B5EF4-FFF2-40B4-BE49-F238E27FC236}">
                    <a16:creationId xmlns:a16="http://schemas.microsoft.com/office/drawing/2014/main" id="{B8AF7F99-6501-154B-8F77-15A92C50E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8" name="Freeform 14">
                <a:extLst>
                  <a:ext uri="{FF2B5EF4-FFF2-40B4-BE49-F238E27FC236}">
                    <a16:creationId xmlns:a16="http://schemas.microsoft.com/office/drawing/2014/main" id="{1A7BA81A-D87C-2C4F-B1D8-B7EE382D78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9" name="Freeform 15">
                <a:extLst>
                  <a:ext uri="{FF2B5EF4-FFF2-40B4-BE49-F238E27FC236}">
                    <a16:creationId xmlns:a16="http://schemas.microsoft.com/office/drawing/2014/main" id="{D0F38C5F-AF6A-A44E-B150-695C37738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40" name="Freeform 16">
                <a:extLst>
                  <a:ext uri="{FF2B5EF4-FFF2-40B4-BE49-F238E27FC236}">
                    <a16:creationId xmlns:a16="http://schemas.microsoft.com/office/drawing/2014/main" id="{5C29A52E-494C-C349-AA92-D436083819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41" name="Freeform 17">
                <a:extLst>
                  <a:ext uri="{FF2B5EF4-FFF2-40B4-BE49-F238E27FC236}">
                    <a16:creationId xmlns:a16="http://schemas.microsoft.com/office/drawing/2014/main" id="{ADF63ECE-80BB-CD40-9B50-C2AF8D3246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42" name="Freeform 18">
                <a:extLst>
                  <a:ext uri="{FF2B5EF4-FFF2-40B4-BE49-F238E27FC236}">
                    <a16:creationId xmlns:a16="http://schemas.microsoft.com/office/drawing/2014/main" id="{AF4E9D27-A5FC-384F-8612-9574D89698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43" name="Freeform 19">
                <a:extLst>
                  <a:ext uri="{FF2B5EF4-FFF2-40B4-BE49-F238E27FC236}">
                    <a16:creationId xmlns:a16="http://schemas.microsoft.com/office/drawing/2014/main" id="{DE7D77C8-4E8D-894A-BB3B-8FF7B1429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44" name="Freeform 20">
                <a:extLst>
                  <a:ext uri="{FF2B5EF4-FFF2-40B4-BE49-F238E27FC236}">
                    <a16:creationId xmlns:a16="http://schemas.microsoft.com/office/drawing/2014/main" id="{6D0D873E-F187-D946-9AA4-D3BF803119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45" name="Freeform 21">
                <a:extLst>
                  <a:ext uri="{FF2B5EF4-FFF2-40B4-BE49-F238E27FC236}">
                    <a16:creationId xmlns:a16="http://schemas.microsoft.com/office/drawing/2014/main" id="{8D960A50-B1CA-4140-A308-0A56093587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46" name="Freeform 22">
                <a:extLst>
                  <a:ext uri="{FF2B5EF4-FFF2-40B4-BE49-F238E27FC236}">
                    <a16:creationId xmlns:a16="http://schemas.microsoft.com/office/drawing/2014/main" id="{776C52FD-836E-7048-B749-57E84E4C5E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47" name="Freeform 23">
                <a:extLst>
                  <a:ext uri="{FF2B5EF4-FFF2-40B4-BE49-F238E27FC236}">
                    <a16:creationId xmlns:a16="http://schemas.microsoft.com/office/drawing/2014/main" id="{F64C88DE-C39D-1542-AAA2-B269253260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48" name="Freeform 24">
                <a:extLst>
                  <a:ext uri="{FF2B5EF4-FFF2-40B4-BE49-F238E27FC236}">
                    <a16:creationId xmlns:a16="http://schemas.microsoft.com/office/drawing/2014/main" id="{E9B7853B-1808-0A40-A005-FD63492AE5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49" name="Freeform 25">
                <a:extLst>
                  <a:ext uri="{FF2B5EF4-FFF2-40B4-BE49-F238E27FC236}">
                    <a16:creationId xmlns:a16="http://schemas.microsoft.com/office/drawing/2014/main" id="{06594BD2-F708-A94D-B1DE-02EEBC7C4A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1031" name="Group 30">
              <a:extLst>
                <a:ext uri="{FF2B5EF4-FFF2-40B4-BE49-F238E27FC236}">
                  <a16:creationId xmlns:a16="http://schemas.microsoft.com/office/drawing/2014/main" id="{C4614126-D88D-A947-BCA9-2A46461EAF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>
                <a:extLst>
                  <a:ext uri="{FF2B5EF4-FFF2-40B4-BE49-F238E27FC236}">
                    <a16:creationId xmlns:a16="http://schemas.microsoft.com/office/drawing/2014/main" id="{B6581D28-0D17-3445-9156-2046ECAC42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350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1052" name="Rectangle 28">
                <a:extLst>
                  <a:ext uri="{FF2B5EF4-FFF2-40B4-BE49-F238E27FC236}">
                    <a16:creationId xmlns:a16="http://schemas.microsoft.com/office/drawing/2014/main" id="{8F2E0EB3-D545-5746-835E-FA3908D1D3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350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1053" name="Rectangle 29">
                <a:extLst>
                  <a:ext uri="{FF2B5EF4-FFF2-40B4-BE49-F238E27FC236}">
                    <a16:creationId xmlns:a16="http://schemas.microsoft.com/office/drawing/2014/main" id="{6D692749-9421-0642-94C9-A0976C7403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350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</p:grpSp>
      </p:grpSp>
      <p:sp>
        <p:nvSpPr>
          <p:cNvPr id="1075" name="Text Box 51">
            <a:extLst>
              <a:ext uri="{FF2B5EF4-FFF2-40B4-BE49-F238E27FC236}">
                <a16:creationId xmlns:a16="http://schemas.microsoft.com/office/drawing/2014/main" id="{E805402D-3DFD-544A-B38E-F42EA890D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6" y="6561459"/>
            <a:ext cx="739305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r>
              <a:rPr lang="en-US" altLang="ko-KR" sz="675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1076" name="Rectangle 52">
            <a:extLst>
              <a:ext uri="{FF2B5EF4-FFF2-40B4-BE49-F238E27FC236}">
                <a16:creationId xmlns:a16="http://schemas.microsoft.com/office/drawing/2014/main" id="{52103510-06CC-F946-A041-2F957D977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8089" y="6545371"/>
            <a:ext cx="559769" cy="20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ko-KR" sz="750">
                <a:effectLst>
                  <a:outerShdw blurRad="38100" dist="38100" dir="2700000" algn="tl">
                    <a:srgbClr val="000000"/>
                  </a:outerShdw>
                </a:effectLst>
              </a:rPr>
              <a:t>7.5.03e.</a:t>
            </a:r>
          </a:p>
        </p:txBody>
      </p:sp>
    </p:spTree>
    <p:extLst>
      <p:ext uri="{BB962C8B-B14F-4D97-AF65-F5344CB8AC3E}">
        <p14:creationId xmlns:p14="http://schemas.microsoft.com/office/powerpoint/2010/main" val="128099286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34290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68580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02870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37160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1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1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28" Type="http://schemas.openxmlformats.org/officeDocument/2006/relationships/image" Target="../media/image36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NULL"/><Relationship Id="rId5" Type="http://schemas.openxmlformats.org/officeDocument/2006/relationships/image" Target="../media/image42.jpeg"/><Relationship Id="rId4" Type="http://schemas.openxmlformats.org/officeDocument/2006/relationships/image" Target="../media/image41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NULL"/><Relationship Id="rId3" Type="http://schemas.openxmlformats.org/officeDocument/2006/relationships/tags" Target="../tags/tag4.xml"/><Relationship Id="rId7" Type="http://schemas.openxmlformats.org/officeDocument/2006/relationships/image" Target="NULL"/><Relationship Id="rId12" Type="http://schemas.openxmlformats.org/officeDocument/2006/relationships/image" Target="../media/image50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7.jpeg"/><Relationship Id="rId11" Type="http://schemas.openxmlformats.org/officeDocument/2006/relationships/image" Target="NUL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9.jpeg"/><Relationship Id="rId4" Type="http://schemas.openxmlformats.org/officeDocument/2006/relationships/tags" Target="../tags/tag5.xml"/><Relationship Id="rId9" Type="http://schemas.openxmlformats.org/officeDocument/2006/relationships/image" Target="NUL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NUL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NUL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NUL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58.jpeg"/><Relationship Id="rId5" Type="http://schemas.openxmlformats.org/officeDocument/2006/relationships/image" Target="NULL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tags" Target="../tags/tag12.xml"/><Relationship Id="rId7" Type="http://schemas.openxmlformats.org/officeDocument/2006/relationships/image" Target="../media/image62.jpe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NULL"/><Relationship Id="rId5" Type="http://schemas.openxmlformats.org/officeDocument/2006/relationships/image" Target="../media/image61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65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2" Type="http://schemas.openxmlformats.org/officeDocument/2006/relationships/image" Target="../media/image64.emf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6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file:///Macintosh%20HD/Desktop%20Folder/TBB%20BIG%20SHOW%207.0/7.0.03E-JESUS#-1,1,PowerPoint Presentation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21" name="Rectangle 5">
            <a:extLst>
              <a:ext uri="{FF2B5EF4-FFF2-40B4-BE49-F238E27FC236}">
                <a16:creationId xmlns:a16="http://schemas.microsoft.com/office/drawing/2014/main" id="{2D0D938C-F82D-9A4B-9861-C76BA3714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2183" y="1384040"/>
            <a:ext cx="3705340" cy="99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7865" tIns="33338" rIns="67865" bIns="333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oper Black" panose="0208090404030B020404" pitchFamily="18" charset="0"/>
                <a:ea typeface="굴림" charset="0"/>
                <a:cs typeface="굴림" charset="0"/>
              </a:rPr>
              <a:t>   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uhaus 93" panose="04030905020B02020C02" pitchFamily="82" charset="0"/>
                <a:ea typeface="굴림" charset="0"/>
                <a:cs typeface="굴림" charset="0"/>
              </a:rPr>
              <a:t>중간시대</a:t>
            </a:r>
            <a:endParaRPr kumimoji="0" lang="en-US" altLang="ko-KR" sz="4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uhaus 93" panose="04030905020B02020C02" pitchFamily="82" charset="0"/>
              <a:ea typeface="굴림" charset="0"/>
              <a:cs typeface="굴림" charset="0"/>
            </a:endParaRPr>
          </a:p>
        </p:txBody>
      </p:sp>
      <p:sp>
        <p:nvSpPr>
          <p:cNvPr id="444422" name="Rectangle 6">
            <a:extLst>
              <a:ext uri="{FF2B5EF4-FFF2-40B4-BE49-F238E27FC236}">
                <a16:creationId xmlns:a16="http://schemas.microsoft.com/office/drawing/2014/main" id="{66F55198-9714-A34A-9D1A-0A724B21D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7699" y="4911330"/>
            <a:ext cx="888206" cy="434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4423" name="Rectangle 7">
            <a:extLst>
              <a:ext uri="{FF2B5EF4-FFF2-40B4-BE49-F238E27FC236}">
                <a16:creationId xmlns:a16="http://schemas.microsoft.com/office/drawing/2014/main" id="{D479FDB9-587D-EE4D-B948-01A75D002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4991" y="2611041"/>
            <a:ext cx="1857375" cy="389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4424" name="Line 8">
            <a:extLst>
              <a:ext uri="{FF2B5EF4-FFF2-40B4-BE49-F238E27FC236}">
                <a16:creationId xmlns:a16="http://schemas.microsoft.com/office/drawing/2014/main" id="{4D3A3CA2-52AD-3C4E-BF87-41BF2A133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5700" y="2792016"/>
            <a:ext cx="184785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4427" name="Line 11">
            <a:extLst>
              <a:ext uri="{FF2B5EF4-FFF2-40B4-BE49-F238E27FC236}">
                <a16:creationId xmlns:a16="http://schemas.microsoft.com/office/drawing/2014/main" id="{8D3336C2-B125-5045-903D-4DA759F3D0BC}"/>
              </a:ext>
            </a:extLst>
          </p:cNvPr>
          <p:cNvSpPr>
            <a:spLocks noChangeShapeType="1"/>
          </p:cNvSpPr>
          <p:nvPr/>
        </p:nvSpPr>
        <p:spPr bwMode="auto">
          <a:xfrm>
            <a:off x="3714750" y="2411016"/>
            <a:ext cx="184785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4432" name="Text Box 16">
            <a:extLst>
              <a:ext uri="{FF2B5EF4-FFF2-40B4-BE49-F238E27FC236}">
                <a16:creationId xmlns:a16="http://schemas.microsoft.com/office/drawing/2014/main" id="{3FDDC5A2-345F-BA45-BCA4-D5D72CCF4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050" y="5719763"/>
            <a:ext cx="14954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4434" name="Text Box 18">
            <a:extLst>
              <a:ext uri="{FF2B5EF4-FFF2-40B4-BE49-F238E27FC236}">
                <a16:creationId xmlns:a16="http://schemas.microsoft.com/office/drawing/2014/main" id="{69578333-6348-C742-AB4E-600885EF1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857751"/>
            <a:ext cx="1962150" cy="507831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charset="0"/>
                <a:ea typeface="굴림" charset="0"/>
                <a:cs typeface="굴림" charset="0"/>
              </a:rPr>
              <a:t>아프리카</a:t>
            </a:r>
          </a:p>
        </p:txBody>
      </p:sp>
      <p:sp>
        <p:nvSpPr>
          <p:cNvPr id="444435" name="Text Box 19">
            <a:extLst>
              <a:ext uri="{FF2B5EF4-FFF2-40B4-BE49-F238E27FC236}">
                <a16:creationId xmlns:a16="http://schemas.microsoft.com/office/drawing/2014/main" id="{AE6C1674-7F96-A34B-A9AF-E1D8EED24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2325" y="4419601"/>
            <a:ext cx="1962150" cy="507831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3366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charset="0"/>
                <a:ea typeface="굴림" charset="0"/>
                <a:cs typeface="굴림" charset="0"/>
              </a:rPr>
              <a:t>아라비아</a:t>
            </a:r>
          </a:p>
        </p:txBody>
      </p:sp>
      <p:sp>
        <p:nvSpPr>
          <p:cNvPr id="444436" name="Text Box 20">
            <a:extLst>
              <a:ext uri="{FF2B5EF4-FFF2-40B4-BE49-F238E27FC236}">
                <a16:creationId xmlns:a16="http://schemas.microsoft.com/office/drawing/2014/main" id="{E7D6CEE5-608B-0D4D-AEA9-3A4F3C2BF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1675" y="2571751"/>
            <a:ext cx="1190625" cy="507831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3366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7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mic Sans MS" charset="0"/>
                <a:ea typeface="굴림" charset="0"/>
                <a:cs typeface="굴림" charset="0"/>
              </a:rPr>
              <a:t>ASIA</a:t>
            </a:r>
          </a:p>
        </p:txBody>
      </p:sp>
      <p:sp>
        <p:nvSpPr>
          <p:cNvPr id="444437" name="Text Box 21">
            <a:extLst>
              <a:ext uri="{FF2B5EF4-FFF2-40B4-BE49-F238E27FC236}">
                <a16:creationId xmlns:a16="http://schemas.microsoft.com/office/drawing/2014/main" id="{88BA7CCA-EB83-254F-B383-D299FEE8B039}"/>
              </a:ext>
            </a:extLst>
          </p:cNvPr>
          <p:cNvSpPr txBox="1">
            <a:spLocks noChangeArrowheads="1"/>
          </p:cNvSpPr>
          <p:nvPr/>
        </p:nvSpPr>
        <p:spPr bwMode="auto">
          <a:xfrm rot="1299097">
            <a:off x="1668066" y="3225843"/>
            <a:ext cx="158115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굴림" charset="0"/>
                <a:cs typeface="굴림" charset="0"/>
              </a:rPr>
              <a:t>대서양</a:t>
            </a:r>
          </a:p>
        </p:txBody>
      </p:sp>
      <p:sp>
        <p:nvSpPr>
          <p:cNvPr id="444439" name="Freeform 23">
            <a:extLst>
              <a:ext uri="{FF2B5EF4-FFF2-40B4-BE49-F238E27FC236}">
                <a16:creationId xmlns:a16="http://schemas.microsoft.com/office/drawing/2014/main" id="{C5CD6322-D4C8-4D4C-9A82-F854EA60B6A5}"/>
              </a:ext>
            </a:extLst>
          </p:cNvPr>
          <p:cNvSpPr>
            <a:spLocks/>
          </p:cNvSpPr>
          <p:nvPr/>
        </p:nvSpPr>
        <p:spPr bwMode="auto">
          <a:xfrm>
            <a:off x="3915966" y="2206230"/>
            <a:ext cx="895350" cy="391715"/>
          </a:xfrm>
          <a:custGeom>
            <a:avLst/>
            <a:gdLst>
              <a:gd name="T0" fmla="*/ 0 w 752"/>
              <a:gd name="T1" fmla="*/ 17 h 329"/>
              <a:gd name="T2" fmla="*/ 176 w 752"/>
              <a:gd name="T3" fmla="*/ 33 h 329"/>
              <a:gd name="T4" fmla="*/ 200 w 752"/>
              <a:gd name="T5" fmla="*/ 49 h 329"/>
              <a:gd name="T6" fmla="*/ 304 w 752"/>
              <a:gd name="T7" fmla="*/ 65 h 329"/>
              <a:gd name="T8" fmla="*/ 416 w 752"/>
              <a:gd name="T9" fmla="*/ 161 h 329"/>
              <a:gd name="T10" fmla="*/ 600 w 752"/>
              <a:gd name="T11" fmla="*/ 209 h 329"/>
              <a:gd name="T12" fmla="*/ 752 w 752"/>
              <a:gd name="T13" fmla="*/ 329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52" h="329">
                <a:moveTo>
                  <a:pt x="0" y="17"/>
                </a:moveTo>
                <a:cubicBezTo>
                  <a:pt x="50" y="0"/>
                  <a:pt x="129" y="1"/>
                  <a:pt x="176" y="33"/>
                </a:cubicBezTo>
                <a:cubicBezTo>
                  <a:pt x="184" y="38"/>
                  <a:pt x="190" y="46"/>
                  <a:pt x="200" y="49"/>
                </a:cubicBezTo>
                <a:cubicBezTo>
                  <a:pt x="233" y="58"/>
                  <a:pt x="269" y="58"/>
                  <a:pt x="304" y="65"/>
                </a:cubicBezTo>
                <a:cubicBezTo>
                  <a:pt x="344" y="92"/>
                  <a:pt x="368" y="145"/>
                  <a:pt x="416" y="161"/>
                </a:cubicBezTo>
                <a:cubicBezTo>
                  <a:pt x="478" y="181"/>
                  <a:pt x="535" y="196"/>
                  <a:pt x="600" y="209"/>
                </a:cubicBezTo>
                <a:cubicBezTo>
                  <a:pt x="655" y="246"/>
                  <a:pt x="692" y="299"/>
                  <a:pt x="752" y="329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4440" name="Freeform 24">
            <a:extLst>
              <a:ext uri="{FF2B5EF4-FFF2-40B4-BE49-F238E27FC236}">
                <a16:creationId xmlns:a16="http://schemas.microsoft.com/office/drawing/2014/main" id="{B9965C46-11EB-9747-B346-C6D1E83330E3}"/>
              </a:ext>
            </a:extLst>
          </p:cNvPr>
          <p:cNvSpPr>
            <a:spLocks/>
          </p:cNvSpPr>
          <p:nvPr/>
        </p:nvSpPr>
        <p:spPr bwMode="auto">
          <a:xfrm>
            <a:off x="5086350" y="1813323"/>
            <a:ext cx="2286000" cy="2930128"/>
          </a:xfrm>
          <a:custGeom>
            <a:avLst/>
            <a:gdLst>
              <a:gd name="T0" fmla="*/ 0 w 1920"/>
              <a:gd name="T1" fmla="*/ 645 h 2461"/>
              <a:gd name="T2" fmla="*/ 160 w 1920"/>
              <a:gd name="T3" fmla="*/ 645 h 2461"/>
              <a:gd name="T4" fmla="*/ 360 w 1920"/>
              <a:gd name="T5" fmla="*/ 581 h 2461"/>
              <a:gd name="T6" fmla="*/ 392 w 1920"/>
              <a:gd name="T7" fmla="*/ 557 h 2461"/>
              <a:gd name="T8" fmla="*/ 440 w 1920"/>
              <a:gd name="T9" fmla="*/ 525 h 2461"/>
              <a:gd name="T10" fmla="*/ 520 w 1920"/>
              <a:gd name="T11" fmla="*/ 429 h 2461"/>
              <a:gd name="T12" fmla="*/ 576 w 1920"/>
              <a:gd name="T13" fmla="*/ 325 h 2461"/>
              <a:gd name="T14" fmla="*/ 656 w 1920"/>
              <a:gd name="T15" fmla="*/ 205 h 2461"/>
              <a:gd name="T16" fmla="*/ 712 w 1920"/>
              <a:gd name="T17" fmla="*/ 141 h 2461"/>
              <a:gd name="T18" fmla="*/ 744 w 1920"/>
              <a:gd name="T19" fmla="*/ 101 h 2461"/>
              <a:gd name="T20" fmla="*/ 848 w 1920"/>
              <a:gd name="T21" fmla="*/ 29 h 2461"/>
              <a:gd name="T22" fmla="*/ 912 w 1920"/>
              <a:gd name="T23" fmla="*/ 13 h 2461"/>
              <a:gd name="T24" fmla="*/ 1128 w 1920"/>
              <a:gd name="T25" fmla="*/ 29 h 2461"/>
              <a:gd name="T26" fmla="*/ 1232 w 1920"/>
              <a:gd name="T27" fmla="*/ 165 h 2461"/>
              <a:gd name="T28" fmla="*/ 1352 w 1920"/>
              <a:gd name="T29" fmla="*/ 301 h 2461"/>
              <a:gd name="T30" fmla="*/ 1376 w 1920"/>
              <a:gd name="T31" fmla="*/ 325 h 2461"/>
              <a:gd name="T32" fmla="*/ 1592 w 1920"/>
              <a:gd name="T33" fmla="*/ 397 h 2461"/>
              <a:gd name="T34" fmla="*/ 1648 w 1920"/>
              <a:gd name="T35" fmla="*/ 485 h 2461"/>
              <a:gd name="T36" fmla="*/ 1664 w 1920"/>
              <a:gd name="T37" fmla="*/ 573 h 2461"/>
              <a:gd name="T38" fmla="*/ 1696 w 1920"/>
              <a:gd name="T39" fmla="*/ 621 h 2461"/>
              <a:gd name="T40" fmla="*/ 1712 w 1920"/>
              <a:gd name="T41" fmla="*/ 669 h 2461"/>
              <a:gd name="T42" fmla="*/ 1720 w 1920"/>
              <a:gd name="T43" fmla="*/ 885 h 2461"/>
              <a:gd name="T44" fmla="*/ 1776 w 1920"/>
              <a:gd name="T45" fmla="*/ 941 h 2461"/>
              <a:gd name="T46" fmla="*/ 1816 w 1920"/>
              <a:gd name="T47" fmla="*/ 1013 h 2461"/>
              <a:gd name="T48" fmla="*/ 1872 w 1920"/>
              <a:gd name="T49" fmla="*/ 1245 h 2461"/>
              <a:gd name="T50" fmla="*/ 1904 w 1920"/>
              <a:gd name="T51" fmla="*/ 1301 h 2461"/>
              <a:gd name="T52" fmla="*/ 1920 w 1920"/>
              <a:gd name="T53" fmla="*/ 1349 h 2461"/>
              <a:gd name="T54" fmla="*/ 1840 w 1920"/>
              <a:gd name="T55" fmla="*/ 1565 h 2461"/>
              <a:gd name="T56" fmla="*/ 1808 w 1920"/>
              <a:gd name="T57" fmla="*/ 1613 h 2461"/>
              <a:gd name="T58" fmla="*/ 1712 w 1920"/>
              <a:gd name="T59" fmla="*/ 1661 h 2461"/>
              <a:gd name="T60" fmla="*/ 1640 w 1920"/>
              <a:gd name="T61" fmla="*/ 1693 h 2461"/>
              <a:gd name="T62" fmla="*/ 1584 w 1920"/>
              <a:gd name="T63" fmla="*/ 1741 h 2461"/>
              <a:gd name="T64" fmla="*/ 1568 w 1920"/>
              <a:gd name="T65" fmla="*/ 1765 h 2461"/>
              <a:gd name="T66" fmla="*/ 1544 w 1920"/>
              <a:gd name="T67" fmla="*/ 1781 h 2461"/>
              <a:gd name="T68" fmla="*/ 1536 w 1920"/>
              <a:gd name="T69" fmla="*/ 1805 h 2461"/>
              <a:gd name="T70" fmla="*/ 1488 w 1920"/>
              <a:gd name="T71" fmla="*/ 1901 h 2461"/>
              <a:gd name="T72" fmla="*/ 1424 w 1920"/>
              <a:gd name="T73" fmla="*/ 2189 h 2461"/>
              <a:gd name="T74" fmla="*/ 1416 w 1920"/>
              <a:gd name="T75" fmla="*/ 2213 h 2461"/>
              <a:gd name="T76" fmla="*/ 1400 w 1920"/>
              <a:gd name="T77" fmla="*/ 2237 h 2461"/>
              <a:gd name="T78" fmla="*/ 1384 w 1920"/>
              <a:gd name="T79" fmla="*/ 2285 h 2461"/>
              <a:gd name="T80" fmla="*/ 1392 w 1920"/>
              <a:gd name="T81" fmla="*/ 2461 h 2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920" h="2461">
                <a:moveTo>
                  <a:pt x="0" y="645"/>
                </a:moveTo>
                <a:cubicBezTo>
                  <a:pt x="93" y="652"/>
                  <a:pt x="80" y="658"/>
                  <a:pt x="160" y="645"/>
                </a:cubicBezTo>
                <a:cubicBezTo>
                  <a:pt x="230" y="633"/>
                  <a:pt x="292" y="594"/>
                  <a:pt x="360" y="581"/>
                </a:cubicBezTo>
                <a:cubicBezTo>
                  <a:pt x="370" y="573"/>
                  <a:pt x="381" y="564"/>
                  <a:pt x="392" y="557"/>
                </a:cubicBezTo>
                <a:cubicBezTo>
                  <a:pt x="407" y="545"/>
                  <a:pt x="440" y="525"/>
                  <a:pt x="440" y="525"/>
                </a:cubicBezTo>
                <a:cubicBezTo>
                  <a:pt x="462" y="490"/>
                  <a:pt x="491" y="457"/>
                  <a:pt x="520" y="429"/>
                </a:cubicBezTo>
                <a:cubicBezTo>
                  <a:pt x="533" y="389"/>
                  <a:pt x="546" y="354"/>
                  <a:pt x="576" y="325"/>
                </a:cubicBezTo>
                <a:cubicBezTo>
                  <a:pt x="592" y="275"/>
                  <a:pt x="625" y="244"/>
                  <a:pt x="656" y="205"/>
                </a:cubicBezTo>
                <a:cubicBezTo>
                  <a:pt x="706" y="140"/>
                  <a:pt x="665" y="171"/>
                  <a:pt x="712" y="141"/>
                </a:cubicBezTo>
                <a:cubicBezTo>
                  <a:pt x="725" y="99"/>
                  <a:pt x="709" y="131"/>
                  <a:pt x="744" y="101"/>
                </a:cubicBezTo>
                <a:cubicBezTo>
                  <a:pt x="788" y="61"/>
                  <a:pt x="793" y="47"/>
                  <a:pt x="848" y="29"/>
                </a:cubicBezTo>
                <a:cubicBezTo>
                  <a:pt x="868" y="22"/>
                  <a:pt x="912" y="13"/>
                  <a:pt x="912" y="13"/>
                </a:cubicBezTo>
                <a:cubicBezTo>
                  <a:pt x="984" y="16"/>
                  <a:pt x="1061" y="0"/>
                  <a:pt x="1128" y="29"/>
                </a:cubicBezTo>
                <a:cubicBezTo>
                  <a:pt x="1184" y="53"/>
                  <a:pt x="1205" y="116"/>
                  <a:pt x="1232" y="165"/>
                </a:cubicBezTo>
                <a:cubicBezTo>
                  <a:pt x="1264" y="222"/>
                  <a:pt x="1302" y="259"/>
                  <a:pt x="1352" y="301"/>
                </a:cubicBezTo>
                <a:cubicBezTo>
                  <a:pt x="1360" y="308"/>
                  <a:pt x="1366" y="319"/>
                  <a:pt x="1376" y="325"/>
                </a:cubicBezTo>
                <a:cubicBezTo>
                  <a:pt x="1443" y="362"/>
                  <a:pt x="1526" y="353"/>
                  <a:pt x="1592" y="397"/>
                </a:cubicBezTo>
                <a:cubicBezTo>
                  <a:pt x="1605" y="436"/>
                  <a:pt x="1632" y="437"/>
                  <a:pt x="1648" y="485"/>
                </a:cubicBezTo>
                <a:cubicBezTo>
                  <a:pt x="1649" y="498"/>
                  <a:pt x="1652" y="551"/>
                  <a:pt x="1664" y="573"/>
                </a:cubicBezTo>
                <a:cubicBezTo>
                  <a:pt x="1673" y="589"/>
                  <a:pt x="1689" y="602"/>
                  <a:pt x="1696" y="621"/>
                </a:cubicBezTo>
                <a:cubicBezTo>
                  <a:pt x="1701" y="637"/>
                  <a:pt x="1712" y="669"/>
                  <a:pt x="1712" y="669"/>
                </a:cubicBezTo>
                <a:cubicBezTo>
                  <a:pt x="1714" y="741"/>
                  <a:pt x="1715" y="813"/>
                  <a:pt x="1720" y="885"/>
                </a:cubicBezTo>
                <a:cubicBezTo>
                  <a:pt x="1721" y="911"/>
                  <a:pt x="1776" y="941"/>
                  <a:pt x="1776" y="941"/>
                </a:cubicBezTo>
                <a:cubicBezTo>
                  <a:pt x="1812" y="996"/>
                  <a:pt x="1801" y="970"/>
                  <a:pt x="1816" y="1013"/>
                </a:cubicBezTo>
                <a:cubicBezTo>
                  <a:pt x="1822" y="1100"/>
                  <a:pt x="1829" y="1170"/>
                  <a:pt x="1872" y="1245"/>
                </a:cubicBezTo>
                <a:cubicBezTo>
                  <a:pt x="1882" y="1263"/>
                  <a:pt x="1895" y="1281"/>
                  <a:pt x="1904" y="1301"/>
                </a:cubicBezTo>
                <a:cubicBezTo>
                  <a:pt x="1910" y="1316"/>
                  <a:pt x="1920" y="1349"/>
                  <a:pt x="1920" y="1349"/>
                </a:cubicBezTo>
                <a:cubicBezTo>
                  <a:pt x="1909" y="1431"/>
                  <a:pt x="1886" y="1495"/>
                  <a:pt x="1840" y="1565"/>
                </a:cubicBezTo>
                <a:cubicBezTo>
                  <a:pt x="1829" y="1581"/>
                  <a:pt x="1826" y="1606"/>
                  <a:pt x="1808" y="1613"/>
                </a:cubicBezTo>
                <a:cubicBezTo>
                  <a:pt x="1773" y="1624"/>
                  <a:pt x="1744" y="1646"/>
                  <a:pt x="1712" y="1661"/>
                </a:cubicBezTo>
                <a:cubicBezTo>
                  <a:pt x="1670" y="1679"/>
                  <a:pt x="1669" y="1667"/>
                  <a:pt x="1640" y="1693"/>
                </a:cubicBezTo>
                <a:cubicBezTo>
                  <a:pt x="1572" y="1751"/>
                  <a:pt x="1639" y="1704"/>
                  <a:pt x="1584" y="1741"/>
                </a:cubicBezTo>
                <a:cubicBezTo>
                  <a:pt x="1578" y="1749"/>
                  <a:pt x="1574" y="1758"/>
                  <a:pt x="1568" y="1765"/>
                </a:cubicBezTo>
                <a:cubicBezTo>
                  <a:pt x="1561" y="1771"/>
                  <a:pt x="1550" y="1773"/>
                  <a:pt x="1544" y="1781"/>
                </a:cubicBezTo>
                <a:cubicBezTo>
                  <a:pt x="1538" y="1787"/>
                  <a:pt x="1539" y="1797"/>
                  <a:pt x="1536" y="1805"/>
                </a:cubicBezTo>
                <a:cubicBezTo>
                  <a:pt x="1519" y="1837"/>
                  <a:pt x="1499" y="1866"/>
                  <a:pt x="1488" y="1901"/>
                </a:cubicBezTo>
                <a:cubicBezTo>
                  <a:pt x="1483" y="1963"/>
                  <a:pt x="1487" y="2146"/>
                  <a:pt x="1424" y="2189"/>
                </a:cubicBezTo>
                <a:cubicBezTo>
                  <a:pt x="1421" y="2197"/>
                  <a:pt x="1419" y="2205"/>
                  <a:pt x="1416" y="2213"/>
                </a:cubicBezTo>
                <a:cubicBezTo>
                  <a:pt x="1411" y="2221"/>
                  <a:pt x="1403" y="2228"/>
                  <a:pt x="1400" y="2237"/>
                </a:cubicBezTo>
                <a:cubicBezTo>
                  <a:pt x="1393" y="2252"/>
                  <a:pt x="1384" y="2285"/>
                  <a:pt x="1384" y="2285"/>
                </a:cubicBezTo>
                <a:cubicBezTo>
                  <a:pt x="1394" y="2407"/>
                  <a:pt x="1392" y="2348"/>
                  <a:pt x="1392" y="2461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4441" name="Freeform 25">
            <a:extLst>
              <a:ext uri="{FF2B5EF4-FFF2-40B4-BE49-F238E27FC236}">
                <a16:creationId xmlns:a16="http://schemas.microsoft.com/office/drawing/2014/main" id="{D8F50895-E19D-4343-BD72-A33F546546EB}"/>
              </a:ext>
            </a:extLst>
          </p:cNvPr>
          <p:cNvSpPr>
            <a:spLocks/>
          </p:cNvSpPr>
          <p:nvPr/>
        </p:nvSpPr>
        <p:spPr bwMode="auto">
          <a:xfrm>
            <a:off x="1704975" y="3648075"/>
            <a:ext cx="1485900" cy="1314450"/>
          </a:xfrm>
          <a:custGeom>
            <a:avLst/>
            <a:gdLst>
              <a:gd name="T0" fmla="*/ 0 w 1248"/>
              <a:gd name="T1" fmla="*/ 0 h 1104"/>
              <a:gd name="T2" fmla="*/ 72 w 1248"/>
              <a:gd name="T3" fmla="*/ 32 h 1104"/>
              <a:gd name="T4" fmla="*/ 136 w 1248"/>
              <a:gd name="T5" fmla="*/ 96 h 1104"/>
              <a:gd name="T6" fmla="*/ 184 w 1248"/>
              <a:gd name="T7" fmla="*/ 192 h 1104"/>
              <a:gd name="T8" fmla="*/ 216 w 1248"/>
              <a:gd name="T9" fmla="*/ 240 h 1104"/>
              <a:gd name="T10" fmla="*/ 248 w 1248"/>
              <a:gd name="T11" fmla="*/ 312 h 1104"/>
              <a:gd name="T12" fmla="*/ 376 w 1248"/>
              <a:gd name="T13" fmla="*/ 480 h 1104"/>
              <a:gd name="T14" fmla="*/ 408 w 1248"/>
              <a:gd name="T15" fmla="*/ 576 h 1104"/>
              <a:gd name="T16" fmla="*/ 416 w 1248"/>
              <a:gd name="T17" fmla="*/ 600 h 1104"/>
              <a:gd name="T18" fmla="*/ 488 w 1248"/>
              <a:gd name="T19" fmla="*/ 648 h 1104"/>
              <a:gd name="T20" fmla="*/ 512 w 1248"/>
              <a:gd name="T21" fmla="*/ 672 h 1104"/>
              <a:gd name="T22" fmla="*/ 592 w 1248"/>
              <a:gd name="T23" fmla="*/ 712 h 1104"/>
              <a:gd name="T24" fmla="*/ 672 w 1248"/>
              <a:gd name="T25" fmla="*/ 768 h 1104"/>
              <a:gd name="T26" fmla="*/ 816 w 1248"/>
              <a:gd name="T27" fmla="*/ 952 h 1104"/>
              <a:gd name="T28" fmla="*/ 1080 w 1248"/>
              <a:gd name="T29" fmla="*/ 1104 h 1104"/>
              <a:gd name="T30" fmla="*/ 1248 w 1248"/>
              <a:gd name="T31" fmla="*/ 1096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248" h="1104">
                <a:moveTo>
                  <a:pt x="0" y="0"/>
                </a:moveTo>
                <a:cubicBezTo>
                  <a:pt x="34" y="11"/>
                  <a:pt x="46" y="10"/>
                  <a:pt x="72" y="32"/>
                </a:cubicBezTo>
                <a:cubicBezTo>
                  <a:pt x="97" y="53"/>
                  <a:pt x="108" y="77"/>
                  <a:pt x="136" y="96"/>
                </a:cubicBezTo>
                <a:cubicBezTo>
                  <a:pt x="156" y="126"/>
                  <a:pt x="166" y="160"/>
                  <a:pt x="184" y="192"/>
                </a:cubicBezTo>
                <a:cubicBezTo>
                  <a:pt x="193" y="208"/>
                  <a:pt x="209" y="221"/>
                  <a:pt x="216" y="240"/>
                </a:cubicBezTo>
                <a:cubicBezTo>
                  <a:pt x="223" y="262"/>
                  <a:pt x="235" y="292"/>
                  <a:pt x="248" y="312"/>
                </a:cubicBezTo>
                <a:cubicBezTo>
                  <a:pt x="283" y="364"/>
                  <a:pt x="355" y="418"/>
                  <a:pt x="376" y="480"/>
                </a:cubicBezTo>
                <a:cubicBezTo>
                  <a:pt x="386" y="512"/>
                  <a:pt x="397" y="544"/>
                  <a:pt x="408" y="576"/>
                </a:cubicBezTo>
                <a:cubicBezTo>
                  <a:pt x="410" y="584"/>
                  <a:pt x="408" y="595"/>
                  <a:pt x="416" y="600"/>
                </a:cubicBezTo>
                <a:cubicBezTo>
                  <a:pt x="440" y="616"/>
                  <a:pt x="467" y="627"/>
                  <a:pt x="488" y="648"/>
                </a:cubicBezTo>
                <a:cubicBezTo>
                  <a:pt x="496" y="656"/>
                  <a:pt x="502" y="665"/>
                  <a:pt x="512" y="672"/>
                </a:cubicBezTo>
                <a:cubicBezTo>
                  <a:pt x="535" y="687"/>
                  <a:pt x="568" y="694"/>
                  <a:pt x="592" y="712"/>
                </a:cubicBezTo>
                <a:cubicBezTo>
                  <a:pt x="624" y="736"/>
                  <a:pt x="633" y="755"/>
                  <a:pt x="672" y="768"/>
                </a:cubicBezTo>
                <a:cubicBezTo>
                  <a:pt x="712" y="829"/>
                  <a:pt x="753" y="910"/>
                  <a:pt x="816" y="952"/>
                </a:cubicBezTo>
                <a:cubicBezTo>
                  <a:pt x="882" y="1052"/>
                  <a:pt x="963" y="1084"/>
                  <a:pt x="1080" y="1104"/>
                </a:cubicBezTo>
                <a:cubicBezTo>
                  <a:pt x="1237" y="1095"/>
                  <a:pt x="1181" y="1096"/>
                  <a:pt x="1248" y="1096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4442" name="Freeform 26">
            <a:extLst>
              <a:ext uri="{FF2B5EF4-FFF2-40B4-BE49-F238E27FC236}">
                <a16:creationId xmlns:a16="http://schemas.microsoft.com/office/drawing/2014/main" id="{B44A742B-DCAA-604C-B75A-CD42AED2EA0B}"/>
              </a:ext>
            </a:extLst>
          </p:cNvPr>
          <p:cNvSpPr>
            <a:spLocks/>
          </p:cNvSpPr>
          <p:nvPr/>
        </p:nvSpPr>
        <p:spPr bwMode="auto">
          <a:xfrm>
            <a:off x="2933700" y="3571875"/>
            <a:ext cx="1743075" cy="714375"/>
          </a:xfrm>
          <a:custGeom>
            <a:avLst/>
            <a:gdLst>
              <a:gd name="T0" fmla="*/ 0 w 1464"/>
              <a:gd name="T1" fmla="*/ 472 h 600"/>
              <a:gd name="T2" fmla="*/ 240 w 1464"/>
              <a:gd name="T3" fmla="*/ 416 h 600"/>
              <a:gd name="T4" fmla="*/ 312 w 1464"/>
              <a:gd name="T5" fmla="*/ 392 h 600"/>
              <a:gd name="T6" fmla="*/ 408 w 1464"/>
              <a:gd name="T7" fmla="*/ 336 h 600"/>
              <a:gd name="T8" fmla="*/ 480 w 1464"/>
              <a:gd name="T9" fmla="*/ 264 h 600"/>
              <a:gd name="T10" fmla="*/ 528 w 1464"/>
              <a:gd name="T11" fmla="*/ 184 h 600"/>
              <a:gd name="T12" fmla="*/ 552 w 1464"/>
              <a:gd name="T13" fmla="*/ 136 h 600"/>
              <a:gd name="T14" fmla="*/ 656 w 1464"/>
              <a:gd name="T15" fmla="*/ 72 h 600"/>
              <a:gd name="T16" fmla="*/ 760 w 1464"/>
              <a:gd name="T17" fmla="*/ 0 h 600"/>
              <a:gd name="T18" fmla="*/ 888 w 1464"/>
              <a:gd name="T19" fmla="*/ 24 h 600"/>
              <a:gd name="T20" fmla="*/ 960 w 1464"/>
              <a:gd name="T21" fmla="*/ 112 h 600"/>
              <a:gd name="T22" fmla="*/ 1112 w 1464"/>
              <a:gd name="T23" fmla="*/ 320 h 600"/>
              <a:gd name="T24" fmla="*/ 1144 w 1464"/>
              <a:gd name="T25" fmla="*/ 360 h 600"/>
              <a:gd name="T26" fmla="*/ 1200 w 1464"/>
              <a:gd name="T27" fmla="*/ 456 h 600"/>
              <a:gd name="T28" fmla="*/ 1320 w 1464"/>
              <a:gd name="T29" fmla="*/ 536 h 600"/>
              <a:gd name="T30" fmla="*/ 1416 w 1464"/>
              <a:gd name="T31" fmla="*/ 584 h 600"/>
              <a:gd name="T32" fmla="*/ 1464 w 1464"/>
              <a:gd name="T33" fmla="*/ 60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64" h="600">
                <a:moveTo>
                  <a:pt x="0" y="472"/>
                </a:moveTo>
                <a:cubicBezTo>
                  <a:pt x="77" y="446"/>
                  <a:pt x="161" y="442"/>
                  <a:pt x="240" y="416"/>
                </a:cubicBezTo>
                <a:cubicBezTo>
                  <a:pt x="260" y="409"/>
                  <a:pt x="293" y="404"/>
                  <a:pt x="312" y="392"/>
                </a:cubicBezTo>
                <a:cubicBezTo>
                  <a:pt x="343" y="370"/>
                  <a:pt x="379" y="364"/>
                  <a:pt x="408" y="336"/>
                </a:cubicBezTo>
                <a:cubicBezTo>
                  <a:pt x="433" y="310"/>
                  <a:pt x="450" y="283"/>
                  <a:pt x="480" y="264"/>
                </a:cubicBezTo>
                <a:cubicBezTo>
                  <a:pt x="493" y="236"/>
                  <a:pt x="518" y="213"/>
                  <a:pt x="528" y="184"/>
                </a:cubicBezTo>
                <a:cubicBezTo>
                  <a:pt x="533" y="166"/>
                  <a:pt x="537" y="148"/>
                  <a:pt x="552" y="136"/>
                </a:cubicBezTo>
                <a:cubicBezTo>
                  <a:pt x="583" y="108"/>
                  <a:pt x="624" y="98"/>
                  <a:pt x="656" y="72"/>
                </a:cubicBezTo>
                <a:cubicBezTo>
                  <a:pt x="690" y="43"/>
                  <a:pt x="716" y="14"/>
                  <a:pt x="760" y="0"/>
                </a:cubicBezTo>
                <a:cubicBezTo>
                  <a:pt x="807" y="5"/>
                  <a:pt x="843" y="9"/>
                  <a:pt x="888" y="24"/>
                </a:cubicBezTo>
                <a:cubicBezTo>
                  <a:pt x="899" y="59"/>
                  <a:pt x="936" y="81"/>
                  <a:pt x="960" y="112"/>
                </a:cubicBezTo>
                <a:cubicBezTo>
                  <a:pt x="1013" y="180"/>
                  <a:pt x="1037" y="270"/>
                  <a:pt x="1112" y="320"/>
                </a:cubicBezTo>
                <a:cubicBezTo>
                  <a:pt x="1132" y="380"/>
                  <a:pt x="1102" y="308"/>
                  <a:pt x="1144" y="360"/>
                </a:cubicBezTo>
                <a:cubicBezTo>
                  <a:pt x="1157" y="377"/>
                  <a:pt x="1178" y="441"/>
                  <a:pt x="1200" y="456"/>
                </a:cubicBezTo>
                <a:cubicBezTo>
                  <a:pt x="1241" y="483"/>
                  <a:pt x="1275" y="513"/>
                  <a:pt x="1320" y="536"/>
                </a:cubicBezTo>
                <a:cubicBezTo>
                  <a:pt x="1351" y="551"/>
                  <a:pt x="1384" y="569"/>
                  <a:pt x="1416" y="584"/>
                </a:cubicBezTo>
                <a:cubicBezTo>
                  <a:pt x="1431" y="590"/>
                  <a:pt x="1464" y="600"/>
                  <a:pt x="1464" y="600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4452" name="Text Box 36">
            <a:extLst>
              <a:ext uri="{FF2B5EF4-FFF2-40B4-BE49-F238E27FC236}">
                <a16:creationId xmlns:a16="http://schemas.microsoft.com/office/drawing/2014/main" id="{CE5AFE9A-4115-9B41-BE40-76F102B69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6475" y="2447926"/>
            <a:ext cx="4600575" cy="1938992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rgbClr val="003366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60C15"/>
                </a:solidFill>
                <a:effectLst/>
                <a:uLnTx/>
                <a:uFillTx/>
                <a:latin typeface="Comic Sans MS" charset="0"/>
                <a:ea typeface="굴림" charset="0"/>
                <a:cs typeface="굴림" charset="0"/>
              </a:rPr>
              <a:t> 알렉산더</a:t>
            </a:r>
            <a:r>
              <a:rPr kumimoji="0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srgbClr val="C60C15"/>
                </a:solidFill>
                <a:effectLst/>
                <a:uLnTx/>
                <a:uFillTx/>
                <a:latin typeface="Comic Sans MS" charset="0"/>
                <a:ea typeface="굴림" charset="0"/>
                <a:cs typeface="굴림" charset="0"/>
              </a:rPr>
              <a:t>              			 </a:t>
            </a:r>
            <a:r>
              <a:rPr kumimoji="0" lang="ko-KR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60C15"/>
                </a:solidFill>
                <a:effectLst/>
                <a:uLnTx/>
                <a:uFillTx/>
                <a:latin typeface="Comic Sans MS" charset="0"/>
                <a:ea typeface="굴림" charset="0"/>
                <a:cs typeface="굴림" charset="0"/>
              </a:rPr>
              <a:t>제국의        					영토</a:t>
            </a:r>
            <a:endParaRPr kumimoji="0" lang="en-US" altLang="ko-KR" sz="3000" b="1" i="0" u="none" strike="noStrike" kern="1200" cap="none" spc="0" normalizeH="0" baseline="0" noProof="0" dirty="0">
              <a:ln>
                <a:noFill/>
              </a:ln>
              <a:solidFill>
                <a:srgbClr val="C60C15"/>
              </a:solidFill>
              <a:effectLst/>
              <a:uLnTx/>
              <a:uFillTx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4464" name="Text Box 48">
            <a:extLst>
              <a:ext uri="{FF2B5EF4-FFF2-40B4-BE49-F238E27FC236}">
                <a16:creationId xmlns:a16="http://schemas.microsoft.com/office/drawing/2014/main" id="{52EF9DBF-FB9C-E04A-8312-293D39010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8357" y="912957"/>
            <a:ext cx="242374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grpSp>
        <p:nvGrpSpPr>
          <p:cNvPr id="444471" name="Group 55">
            <a:extLst>
              <a:ext uri="{FF2B5EF4-FFF2-40B4-BE49-F238E27FC236}">
                <a16:creationId xmlns:a16="http://schemas.microsoft.com/office/drawing/2014/main" id="{B7FE4BFC-1097-BB42-87B5-DAAA22A1055A}"/>
              </a:ext>
            </a:extLst>
          </p:cNvPr>
          <p:cNvGrpSpPr>
            <a:grpSpLocks/>
          </p:cNvGrpSpPr>
          <p:nvPr/>
        </p:nvGrpSpPr>
        <p:grpSpPr bwMode="auto">
          <a:xfrm>
            <a:off x="2532460" y="2310960"/>
            <a:ext cx="4751784" cy="2796778"/>
            <a:chOff x="1205" y="1063"/>
            <a:chExt cx="3991" cy="2349"/>
          </a:xfrm>
        </p:grpSpPr>
        <p:sp>
          <p:nvSpPr>
            <p:cNvPr id="444472" name="Rectangle 56">
              <a:extLst>
                <a:ext uri="{FF2B5EF4-FFF2-40B4-BE49-F238E27FC236}">
                  <a16:creationId xmlns:a16="http://schemas.microsoft.com/office/drawing/2014/main" id="{3EE248ED-B63B-0640-9EC7-C896AE7C4B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3" y="1063"/>
              <a:ext cx="2163" cy="1649"/>
            </a:xfrm>
            <a:prstGeom prst="rect">
              <a:avLst/>
            </a:prstGeom>
            <a:solidFill>
              <a:srgbClr val="263555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굴림" charset="0"/>
                <a:cs typeface="굴림" charset="0"/>
              </a:endParaRPr>
            </a:p>
          </p:txBody>
        </p:sp>
        <p:grpSp>
          <p:nvGrpSpPr>
            <p:cNvPr id="16420" name="Group 57">
              <a:extLst>
                <a:ext uri="{FF2B5EF4-FFF2-40B4-BE49-F238E27FC236}">
                  <a16:creationId xmlns:a16="http://schemas.microsoft.com/office/drawing/2014/main" id="{2F5B9A33-8CC9-FA47-9B81-130719243C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5" y="1064"/>
              <a:ext cx="3991" cy="2348"/>
              <a:chOff x="1205" y="1064"/>
              <a:chExt cx="3991" cy="2348"/>
            </a:xfrm>
          </p:grpSpPr>
          <p:grpSp>
            <p:nvGrpSpPr>
              <p:cNvPr id="16421" name="Group 58">
                <a:extLst>
                  <a:ext uri="{FF2B5EF4-FFF2-40B4-BE49-F238E27FC236}">
                    <a16:creationId xmlns:a16="http://schemas.microsoft.com/office/drawing/2014/main" id="{5259A671-F733-AC49-A751-8092AE44CF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05" y="1872"/>
                <a:ext cx="1411" cy="1540"/>
                <a:chOff x="1366" y="377"/>
                <a:chExt cx="3012" cy="3426"/>
              </a:xfrm>
            </p:grpSpPr>
            <p:pic>
              <p:nvPicPr>
                <p:cNvPr id="444475" name="Picture 59">
                  <a:extLst>
                    <a:ext uri="{FF2B5EF4-FFF2-40B4-BE49-F238E27FC236}">
                      <a16:creationId xmlns:a16="http://schemas.microsoft.com/office/drawing/2014/main" id="{B57E727C-E7CC-324A-AF83-5492863E46D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859" t="23438" r="23657" b="7552"/>
                <a:stretch>
                  <a:fillRect/>
                </a:stretch>
              </p:blipFill>
              <p:spPr bwMode="auto">
                <a:xfrm>
                  <a:off x="1366" y="377"/>
                  <a:ext cx="3012" cy="3426"/>
                </a:xfrm>
                <a:prstGeom prst="rect">
                  <a:avLst/>
                </a:prstGeom>
                <a:noFill/>
                <a:ln w="76200">
                  <a:solidFill>
                    <a:schemeClr val="accent2"/>
                  </a:solidFill>
                  <a:miter lim="800000"/>
                  <a:headEnd/>
                  <a:tailEnd/>
                </a:ln>
                <a:effectLst>
                  <a:outerShdw blurRad="63500" dist="89803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44476" name="Rectangle 60">
                  <a:extLst>
                    <a:ext uri="{FF2B5EF4-FFF2-40B4-BE49-F238E27FC236}">
                      <a16:creationId xmlns:a16="http://schemas.microsoft.com/office/drawing/2014/main" id="{D8DAE21E-EFBD-6141-AFBA-A3BA99699D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6" y="886"/>
                  <a:ext cx="47" cy="47"/>
                </a:xfrm>
                <a:prstGeom prst="rect">
                  <a:avLst/>
                </a:prstGeom>
                <a:solidFill>
                  <a:srgbClr val="011B65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DFCA"/>
                    </a:solidFill>
                    <a:effectLst/>
                    <a:uLnTx/>
                    <a:uFillTx/>
                    <a:latin typeface="Comic Sans MS" charset="0"/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444477" name="Rectangle 61">
                  <a:extLst>
                    <a:ext uri="{FF2B5EF4-FFF2-40B4-BE49-F238E27FC236}">
                      <a16:creationId xmlns:a16="http://schemas.microsoft.com/office/drawing/2014/main" id="{50037919-7310-5241-94A3-DF53ABC34E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7" y="757"/>
                  <a:ext cx="94" cy="111"/>
                </a:xfrm>
                <a:prstGeom prst="rect">
                  <a:avLst/>
                </a:prstGeom>
                <a:solidFill>
                  <a:srgbClr val="011A5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DFCA"/>
                    </a:solidFill>
                    <a:effectLst/>
                    <a:uLnTx/>
                    <a:uFillTx/>
                    <a:latin typeface="Comic Sans MS" charset="0"/>
                    <a:ea typeface="굴림" charset="0"/>
                    <a:cs typeface="굴림" charset="0"/>
                  </a:endParaRPr>
                </a:p>
              </p:txBody>
            </p:sp>
          </p:grpSp>
          <p:sp>
            <p:nvSpPr>
              <p:cNvPr id="444478" name="Text Box 62">
                <a:extLst>
                  <a:ext uri="{FF2B5EF4-FFF2-40B4-BE49-F238E27FC236}">
                    <a16:creationId xmlns:a16="http://schemas.microsoft.com/office/drawing/2014/main" id="{DB46C250-C377-F140-A83A-72AA11C88F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63" y="1064"/>
                <a:ext cx="2233" cy="116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EA18"/>
                    </a:solidFill>
                    <a:effectLst/>
                    <a:uLnTx/>
                    <a:uFillTx/>
                    <a:latin typeface="Comic Sans MS" charset="0"/>
                    <a:ea typeface="굴림" charset="0"/>
                    <a:cs typeface="굴림" charset="0"/>
                  </a:rPr>
                  <a:t>신약과 구약 사이에 있었던 사건들의 주된 활동 무대에 대해 알아보자</a:t>
                </a:r>
                <a:r>
                  <a:rPr kumimoji="0" lang="en-US" altLang="ko-KR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EA18"/>
                    </a:solidFill>
                    <a:effectLst/>
                    <a:uLnTx/>
                    <a:uFillTx/>
                    <a:latin typeface="Comic Sans MS" charset="0"/>
                    <a:ea typeface="굴림" charset="0"/>
                    <a:cs typeface="굴림" charset="0"/>
                  </a:rPr>
                  <a:t>!!</a:t>
                </a:r>
              </a:p>
            </p:txBody>
          </p:sp>
        </p:grpSp>
      </p:grpSp>
      <p:sp>
        <p:nvSpPr>
          <p:cNvPr id="444457" name="AutoShape 41">
            <a:extLst>
              <a:ext uri="{FF2B5EF4-FFF2-40B4-BE49-F238E27FC236}">
                <a16:creationId xmlns:a16="http://schemas.microsoft.com/office/drawing/2014/main" id="{FA7C65BD-546C-044B-9E29-8954F7EE7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6366" y="3446861"/>
            <a:ext cx="547688" cy="269081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4458" name="Rectangle 42">
            <a:extLst>
              <a:ext uri="{FF2B5EF4-FFF2-40B4-BE49-F238E27FC236}">
                <a16:creationId xmlns:a16="http://schemas.microsoft.com/office/drawing/2014/main" id="{2E7F0B03-F723-FB43-B1AC-BFFD0E385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5175" y="3545681"/>
            <a:ext cx="714375" cy="296466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4459" name="AutoShape 43">
            <a:extLst>
              <a:ext uri="{FF2B5EF4-FFF2-40B4-BE49-F238E27FC236}">
                <a16:creationId xmlns:a16="http://schemas.microsoft.com/office/drawing/2014/main" id="{B8136CB4-784E-FA4C-9451-9477AC455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0653" y="3465911"/>
            <a:ext cx="519113" cy="269081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4460" name="Line 44">
            <a:extLst>
              <a:ext uri="{FF2B5EF4-FFF2-40B4-BE49-F238E27FC236}">
                <a16:creationId xmlns:a16="http://schemas.microsoft.com/office/drawing/2014/main" id="{99446B1E-4B8E-F24F-829B-0056521AD471}"/>
              </a:ext>
            </a:extLst>
          </p:cNvPr>
          <p:cNvSpPr>
            <a:spLocks noChangeShapeType="1"/>
          </p:cNvSpPr>
          <p:nvPr/>
        </p:nvSpPr>
        <p:spPr bwMode="auto">
          <a:xfrm>
            <a:off x="7147322" y="3662363"/>
            <a:ext cx="6477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4461" name="Line 45">
            <a:extLst>
              <a:ext uri="{FF2B5EF4-FFF2-40B4-BE49-F238E27FC236}">
                <a16:creationId xmlns:a16="http://schemas.microsoft.com/office/drawing/2014/main" id="{860FA0AF-EECD-CC45-B33F-3F267363690E}"/>
              </a:ext>
            </a:extLst>
          </p:cNvPr>
          <p:cNvSpPr>
            <a:spLocks noChangeShapeType="1"/>
          </p:cNvSpPr>
          <p:nvPr/>
        </p:nvSpPr>
        <p:spPr bwMode="auto">
          <a:xfrm>
            <a:off x="7147322" y="3776663"/>
            <a:ext cx="6477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4462" name="Rectangle 46">
            <a:extLst>
              <a:ext uri="{FF2B5EF4-FFF2-40B4-BE49-F238E27FC236}">
                <a16:creationId xmlns:a16="http://schemas.microsoft.com/office/drawing/2014/main" id="{F36182A7-20D6-F54A-8EE1-2F8BC45A8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362" y="3533776"/>
            <a:ext cx="778257" cy="171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7865" tIns="33338" rIns="67865" bIns="333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7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굴림" charset="0"/>
                <a:cs typeface="굴림" charset="0"/>
              </a:rPr>
              <a:t>그리스 알렉산더</a:t>
            </a:r>
          </a:p>
        </p:txBody>
      </p:sp>
      <p:sp>
        <p:nvSpPr>
          <p:cNvPr id="444463" name="Rectangle 47">
            <a:extLst>
              <a:ext uri="{FF2B5EF4-FFF2-40B4-BE49-F238E27FC236}">
                <a16:creationId xmlns:a16="http://schemas.microsoft.com/office/drawing/2014/main" id="{427189F2-9AB7-D244-A4BF-4365302E6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750" y="3419476"/>
            <a:ext cx="489716" cy="171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7865" tIns="33338" rIns="67865" bIns="333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7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cago" charset="0"/>
                <a:ea typeface="굴림" charset="0"/>
                <a:cs typeface="굴림" charset="0"/>
              </a:rPr>
              <a:t>중간시대</a:t>
            </a:r>
          </a:p>
        </p:txBody>
      </p:sp>
      <p:sp>
        <p:nvSpPr>
          <p:cNvPr id="444480" name="Text Box 64">
            <a:extLst>
              <a:ext uri="{FF2B5EF4-FFF2-40B4-BE49-F238E27FC236}">
                <a16:creationId xmlns:a16="http://schemas.microsoft.com/office/drawing/2014/main" id="{9B9E05CE-6B5E-A24D-A5E5-5A6AAF2DC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1325" y="5664376"/>
            <a:ext cx="26642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굴림" charset="0"/>
                <a:cs typeface="굴림" charset="0"/>
              </a:rPr>
              <a:t>1</a:t>
            </a:r>
            <a:endParaRPr kumimoji="0" lang="en-US" altLang="ko-KR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4481" name="Rectangle 65">
            <a:extLst>
              <a:ext uri="{FF2B5EF4-FFF2-40B4-BE49-F238E27FC236}">
                <a16:creationId xmlns:a16="http://schemas.microsoft.com/office/drawing/2014/main" id="{6D87F5F8-5212-9044-9D8F-19EAB88B2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3781" y="5739120"/>
            <a:ext cx="290464" cy="20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902030302020204" pitchFamily="66" charset="0"/>
                <a:ea typeface="굴림" panose="020B0600000101010101" pitchFamily="34" charset="-127"/>
                <a:cs typeface="+mn-cs"/>
              </a:rPr>
              <a:t>13</a:t>
            </a:r>
          </a:p>
        </p:txBody>
      </p:sp>
      <p:sp>
        <p:nvSpPr>
          <p:cNvPr id="444482" name="Text Box 66">
            <a:extLst>
              <a:ext uri="{FF2B5EF4-FFF2-40B4-BE49-F238E27FC236}">
                <a16:creationId xmlns:a16="http://schemas.microsoft.com/office/drawing/2014/main" id="{1443A244-D254-AE4B-A84A-282CE9D4B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9720" y="5558508"/>
            <a:ext cx="1281121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charset="0"/>
                <a:cs typeface="굴림" charset="0"/>
              </a:rPr>
              <a:t>Handbook pg. 38-39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3AE800-6282-DE7F-08BE-C5610E824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2" y="5733257"/>
            <a:ext cx="9252520" cy="1124744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Designed by Dr. John Fryman, Texas, USA • BibleBasically.org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Taught by Dr. Rick Griffith, Singapore Bible College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All files in many languages for free download at 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2040108745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4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4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4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4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>
            <a:extLst>
              <a:ext uri="{FF2B5EF4-FFF2-40B4-BE49-F238E27FC236}">
                <a16:creationId xmlns:a16="http://schemas.microsoft.com/office/drawing/2014/main" id="{FA063A88-22E5-0543-9C35-43EAC722F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6228" name="AutoShape 4">
            <a:extLst>
              <a:ext uri="{FF2B5EF4-FFF2-40B4-BE49-F238E27FC236}">
                <a16:creationId xmlns:a16="http://schemas.microsoft.com/office/drawing/2014/main" id="{A42E18FE-5F5D-5C43-A04B-55D89895B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6229" name="Rectangle 5">
            <a:extLst>
              <a:ext uri="{FF2B5EF4-FFF2-40B4-BE49-F238E27FC236}">
                <a16:creationId xmlns:a16="http://schemas.microsoft.com/office/drawing/2014/main" id="{976AF351-B799-BA49-A067-A43458500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931863"/>
            <a:ext cx="18446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>
                <a:solidFill>
                  <a:schemeClr val="bg2"/>
                </a:solidFill>
                <a:latin typeface="Times" charset="0"/>
                <a:ea typeface="굴림" charset="0"/>
                <a:cs typeface="굴림" charset="0"/>
              </a:rPr>
              <a:t>   중간시대</a:t>
            </a:r>
          </a:p>
        </p:txBody>
      </p:sp>
      <p:sp>
        <p:nvSpPr>
          <p:cNvPr id="436230" name="Rectangle 6">
            <a:extLst>
              <a:ext uri="{FF2B5EF4-FFF2-40B4-BE49-F238E27FC236}">
                <a16:creationId xmlns:a16="http://schemas.microsoft.com/office/drawing/2014/main" id="{51D4DDCB-E14D-8943-8B49-AF44C51A9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6231" name="Rectangle 7">
            <a:extLst>
              <a:ext uri="{FF2B5EF4-FFF2-40B4-BE49-F238E27FC236}">
                <a16:creationId xmlns:a16="http://schemas.microsoft.com/office/drawing/2014/main" id="{E90B911F-1759-034C-AD71-0A64E8AD6D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6232" name="Line 8">
            <a:extLst>
              <a:ext uri="{FF2B5EF4-FFF2-40B4-BE49-F238E27FC236}">
                <a16:creationId xmlns:a16="http://schemas.microsoft.com/office/drawing/2014/main" id="{480AC145-0BE5-224E-B1E3-54D63A96C53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6234" name="Line 10">
            <a:extLst>
              <a:ext uri="{FF2B5EF4-FFF2-40B4-BE49-F238E27FC236}">
                <a16:creationId xmlns:a16="http://schemas.microsoft.com/office/drawing/2014/main" id="{82A2202B-1635-D046-AAD7-474AE05E582E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6236" name="Line 12">
            <a:extLst>
              <a:ext uri="{FF2B5EF4-FFF2-40B4-BE49-F238E27FC236}">
                <a16:creationId xmlns:a16="http://schemas.microsoft.com/office/drawing/2014/main" id="{CF84F3A9-415C-DD40-9DA4-EF72C7F912EB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grpSp>
        <p:nvGrpSpPr>
          <p:cNvPr id="11273" name="Group 13">
            <a:extLst>
              <a:ext uri="{FF2B5EF4-FFF2-40B4-BE49-F238E27FC236}">
                <a16:creationId xmlns:a16="http://schemas.microsoft.com/office/drawing/2014/main" id="{D535074E-A362-0B4A-A3D3-C247299F8CCA}"/>
              </a:ext>
            </a:extLst>
          </p:cNvPr>
          <p:cNvGrpSpPr>
            <a:grpSpLocks/>
          </p:cNvGrpSpPr>
          <p:nvPr/>
        </p:nvGrpSpPr>
        <p:grpSpPr bwMode="auto">
          <a:xfrm>
            <a:off x="620713" y="2203450"/>
            <a:ext cx="2432050" cy="2601913"/>
            <a:chOff x="447" y="1380"/>
            <a:chExt cx="1532" cy="1639"/>
          </a:xfrm>
        </p:grpSpPr>
        <p:sp>
          <p:nvSpPr>
            <p:cNvPr id="436238" name="Rectangle 14">
              <a:extLst>
                <a:ext uri="{FF2B5EF4-FFF2-40B4-BE49-F238E27FC236}">
                  <a16:creationId xmlns:a16="http://schemas.microsoft.com/office/drawing/2014/main" id="{51DF1C13-CD9E-C143-AAD8-C796C047C8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" y="1380"/>
              <a:ext cx="1532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0"/>
                </a:spcBef>
                <a:defRPr/>
              </a:pPr>
              <a:r>
                <a:rPr lang="ko-KR" altLang="en-US" sz="3200" b="0">
                  <a:solidFill>
                    <a:schemeClr val="tx2"/>
                  </a:solidFill>
                  <a:latin typeface="Times" charset="0"/>
                  <a:ea typeface="굴림" charset="0"/>
                  <a:cs typeface="굴림" charset="0"/>
                </a:rPr>
                <a:t>구약 </a:t>
              </a:r>
              <a:r>
                <a:rPr lang="ko-KR" altLang="en-US" sz="3200" b="0">
                  <a:solidFill>
                    <a:srgbClr val="33CC33"/>
                  </a:solidFill>
                  <a:latin typeface="Times" charset="0"/>
                  <a:ea typeface="굴림" charset="0"/>
                  <a:cs typeface="굴림" charset="0"/>
                </a:rPr>
                <a:t>중</a:t>
              </a:r>
              <a:r>
                <a:rPr lang="ko-KR" altLang="en-US" sz="3200" b="0">
                  <a:solidFill>
                    <a:schemeClr val="tx2"/>
                  </a:solidFill>
                  <a:latin typeface="Times" charset="0"/>
                  <a:ea typeface="굴림" charset="0"/>
                  <a:cs typeface="굴림" charset="0"/>
                </a:rPr>
                <a:t> 신약</a:t>
              </a:r>
            </a:p>
          </p:txBody>
        </p:sp>
        <p:sp>
          <p:nvSpPr>
            <p:cNvPr id="436239" name="AutoShape 15">
              <a:extLst>
                <a:ext uri="{FF2B5EF4-FFF2-40B4-BE49-F238E27FC236}">
                  <a16:creationId xmlns:a16="http://schemas.microsoft.com/office/drawing/2014/main" id="{C23FC349-F88A-FA42-8FCB-BE1B0C8A58F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74" y="2256"/>
              <a:ext cx="982" cy="544"/>
            </a:xfrm>
            <a:prstGeom prst="rightArrow">
              <a:avLst>
                <a:gd name="adj1" fmla="val 50000"/>
                <a:gd name="adj2" fmla="val 90266"/>
              </a:avLst>
            </a:prstGeom>
            <a:solidFill>
              <a:srgbClr val="FAFD00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  <a:cs typeface="굴림" charset="0"/>
              </a:endParaRPr>
            </a:p>
          </p:txBody>
        </p:sp>
      </p:grpSp>
      <p:sp>
        <p:nvSpPr>
          <p:cNvPr id="436240" name="Rectangle 16">
            <a:extLst>
              <a:ext uri="{FF2B5EF4-FFF2-40B4-BE49-F238E27FC236}">
                <a16:creationId xmlns:a16="http://schemas.microsoft.com/office/drawing/2014/main" id="{006DF3B5-CF2E-4042-B2A9-6D8EA2A7B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2513" y="874713"/>
            <a:ext cx="2001837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약</a:t>
            </a:r>
            <a:r>
              <a:rPr lang="en-US" altLang="ko-KR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. 500 B.C</a:t>
            </a:r>
            <a:r>
              <a:rPr lang="en-US" altLang="ko-KR" b="0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.</a:t>
            </a:r>
          </a:p>
        </p:txBody>
      </p:sp>
      <p:sp>
        <p:nvSpPr>
          <p:cNvPr id="436249" name="Text Box 25">
            <a:extLst>
              <a:ext uri="{FF2B5EF4-FFF2-40B4-BE49-F238E27FC236}">
                <a16:creationId xmlns:a16="http://schemas.microsoft.com/office/drawing/2014/main" id="{BE95AA3D-7B79-7A42-82D0-921C18D03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600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6252" name="Text Box 28">
            <a:extLst>
              <a:ext uri="{FF2B5EF4-FFF2-40B4-BE49-F238E27FC236}">
                <a16:creationId xmlns:a16="http://schemas.microsoft.com/office/drawing/2014/main" id="{D2C8772B-4DF9-8D47-AF3D-FE04A9ED8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533400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ko-KR" altLang="en-US" sz="3600">
                <a:solidFill>
                  <a:srgbClr val="0033CC"/>
                </a:solidFill>
                <a:latin typeface="Comic Sans MS" charset="0"/>
                <a:ea typeface="굴림" charset="0"/>
                <a:cs typeface="굴림" charset="0"/>
              </a:rPr>
              <a:t>아프리카</a:t>
            </a:r>
          </a:p>
        </p:txBody>
      </p:sp>
      <p:sp>
        <p:nvSpPr>
          <p:cNvPr id="436253" name="Text Box 29">
            <a:extLst>
              <a:ext uri="{FF2B5EF4-FFF2-40B4-BE49-F238E27FC236}">
                <a16:creationId xmlns:a16="http://schemas.microsoft.com/office/drawing/2014/main" id="{EDAE69C2-38DA-7247-A20E-C8EE62E3F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100" y="4749800"/>
            <a:ext cx="2616200" cy="7286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3366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altLang="ko-KR" sz="3600">
                <a:solidFill>
                  <a:srgbClr val="0033CC"/>
                </a:solidFill>
                <a:latin typeface="Comic Sans MS" charset="0"/>
                <a:ea typeface="굴림" charset="0"/>
                <a:cs typeface="굴림" charset="0"/>
              </a:rPr>
              <a:t>ARABIA</a:t>
            </a:r>
          </a:p>
        </p:txBody>
      </p:sp>
      <p:sp>
        <p:nvSpPr>
          <p:cNvPr id="436255" name="Text Box 31">
            <a:extLst>
              <a:ext uri="{FF2B5EF4-FFF2-40B4-BE49-F238E27FC236}">
                <a16:creationId xmlns:a16="http://schemas.microsoft.com/office/drawing/2014/main" id="{73A9757B-AAEE-1246-9923-95B1B4BA8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4900" y="2286000"/>
            <a:ext cx="1587500" cy="7286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3366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altLang="ko-KR" sz="3600">
                <a:solidFill>
                  <a:srgbClr val="0033CC"/>
                </a:solidFill>
                <a:latin typeface="Comic Sans MS" charset="0"/>
                <a:ea typeface="굴림" charset="0"/>
                <a:cs typeface="굴림" charset="0"/>
              </a:rPr>
              <a:t>ASIA</a:t>
            </a:r>
          </a:p>
        </p:txBody>
      </p:sp>
      <p:sp>
        <p:nvSpPr>
          <p:cNvPr id="436261" name="Text Box 37">
            <a:extLst>
              <a:ext uri="{FF2B5EF4-FFF2-40B4-BE49-F238E27FC236}">
                <a16:creationId xmlns:a16="http://schemas.microsoft.com/office/drawing/2014/main" id="{09DA1FDE-0C9C-6045-9E98-F23520F457A3}"/>
              </a:ext>
            </a:extLst>
          </p:cNvPr>
          <p:cNvSpPr txBox="1">
            <a:spLocks noChangeArrowheads="1"/>
          </p:cNvSpPr>
          <p:nvPr/>
        </p:nvSpPr>
        <p:spPr bwMode="auto">
          <a:xfrm rot="1299097">
            <a:off x="700088" y="3248025"/>
            <a:ext cx="2108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400">
                <a:latin typeface="Comic Sans MS" charset="0"/>
                <a:ea typeface="굴림" charset="0"/>
                <a:cs typeface="굴림" charset="0"/>
              </a:rPr>
              <a:t>지중해</a:t>
            </a:r>
          </a:p>
        </p:txBody>
      </p:sp>
      <p:sp>
        <p:nvSpPr>
          <p:cNvPr id="436264" name="Freeform 40">
            <a:extLst>
              <a:ext uri="{FF2B5EF4-FFF2-40B4-BE49-F238E27FC236}">
                <a16:creationId xmlns:a16="http://schemas.microsoft.com/office/drawing/2014/main" id="{7E8EC772-25CD-804F-A722-646B96C5A39D}"/>
              </a:ext>
            </a:extLst>
          </p:cNvPr>
          <p:cNvSpPr>
            <a:spLocks/>
          </p:cNvSpPr>
          <p:nvPr/>
        </p:nvSpPr>
        <p:spPr bwMode="auto">
          <a:xfrm>
            <a:off x="762000" y="952500"/>
            <a:ext cx="1409700" cy="296863"/>
          </a:xfrm>
          <a:custGeom>
            <a:avLst/>
            <a:gdLst>
              <a:gd name="T0" fmla="*/ 0 w 888"/>
              <a:gd name="T1" fmla="*/ 160 h 187"/>
              <a:gd name="T2" fmla="*/ 144 w 888"/>
              <a:gd name="T3" fmla="*/ 168 h 187"/>
              <a:gd name="T4" fmla="*/ 192 w 888"/>
              <a:gd name="T5" fmla="*/ 184 h 187"/>
              <a:gd name="T6" fmla="*/ 376 w 888"/>
              <a:gd name="T7" fmla="*/ 168 h 187"/>
              <a:gd name="T8" fmla="*/ 544 w 888"/>
              <a:gd name="T9" fmla="*/ 96 h 187"/>
              <a:gd name="T10" fmla="*/ 640 w 888"/>
              <a:gd name="T11" fmla="*/ 88 h 187"/>
              <a:gd name="T12" fmla="*/ 768 w 888"/>
              <a:gd name="T13" fmla="*/ 8 h 187"/>
              <a:gd name="T14" fmla="*/ 888 w 888"/>
              <a:gd name="T15" fmla="*/ 24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8" h="187">
                <a:moveTo>
                  <a:pt x="0" y="160"/>
                </a:moveTo>
                <a:cubicBezTo>
                  <a:pt x="48" y="162"/>
                  <a:pt x="96" y="162"/>
                  <a:pt x="144" y="168"/>
                </a:cubicBezTo>
                <a:cubicBezTo>
                  <a:pt x="160" y="170"/>
                  <a:pt x="192" y="184"/>
                  <a:pt x="192" y="184"/>
                </a:cubicBezTo>
                <a:cubicBezTo>
                  <a:pt x="297" y="178"/>
                  <a:pt x="307" y="187"/>
                  <a:pt x="376" y="168"/>
                </a:cubicBezTo>
                <a:cubicBezTo>
                  <a:pt x="429" y="152"/>
                  <a:pt x="487" y="100"/>
                  <a:pt x="544" y="96"/>
                </a:cubicBezTo>
                <a:cubicBezTo>
                  <a:pt x="576" y="93"/>
                  <a:pt x="608" y="90"/>
                  <a:pt x="640" y="88"/>
                </a:cubicBezTo>
                <a:cubicBezTo>
                  <a:pt x="690" y="71"/>
                  <a:pt x="719" y="24"/>
                  <a:pt x="768" y="8"/>
                </a:cubicBezTo>
                <a:cubicBezTo>
                  <a:pt x="877" y="16"/>
                  <a:pt x="840" y="0"/>
                  <a:pt x="888" y="24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6265" name="Freeform 41">
            <a:extLst>
              <a:ext uri="{FF2B5EF4-FFF2-40B4-BE49-F238E27FC236}">
                <a16:creationId xmlns:a16="http://schemas.microsoft.com/office/drawing/2014/main" id="{1660C615-A829-DB48-AA02-932B8F9C899C}"/>
              </a:ext>
            </a:extLst>
          </p:cNvPr>
          <p:cNvSpPr>
            <a:spLocks/>
          </p:cNvSpPr>
          <p:nvPr/>
        </p:nvSpPr>
        <p:spPr bwMode="auto">
          <a:xfrm>
            <a:off x="3767138" y="1735138"/>
            <a:ext cx="1193800" cy="522287"/>
          </a:xfrm>
          <a:custGeom>
            <a:avLst/>
            <a:gdLst>
              <a:gd name="T0" fmla="*/ 0 w 752"/>
              <a:gd name="T1" fmla="*/ 17 h 329"/>
              <a:gd name="T2" fmla="*/ 176 w 752"/>
              <a:gd name="T3" fmla="*/ 33 h 329"/>
              <a:gd name="T4" fmla="*/ 200 w 752"/>
              <a:gd name="T5" fmla="*/ 49 h 329"/>
              <a:gd name="T6" fmla="*/ 304 w 752"/>
              <a:gd name="T7" fmla="*/ 65 h 329"/>
              <a:gd name="T8" fmla="*/ 416 w 752"/>
              <a:gd name="T9" fmla="*/ 161 h 329"/>
              <a:gd name="T10" fmla="*/ 600 w 752"/>
              <a:gd name="T11" fmla="*/ 209 h 329"/>
              <a:gd name="T12" fmla="*/ 752 w 752"/>
              <a:gd name="T13" fmla="*/ 329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52" h="329">
                <a:moveTo>
                  <a:pt x="0" y="17"/>
                </a:moveTo>
                <a:cubicBezTo>
                  <a:pt x="50" y="0"/>
                  <a:pt x="129" y="1"/>
                  <a:pt x="176" y="33"/>
                </a:cubicBezTo>
                <a:cubicBezTo>
                  <a:pt x="184" y="38"/>
                  <a:pt x="190" y="46"/>
                  <a:pt x="200" y="49"/>
                </a:cubicBezTo>
                <a:cubicBezTo>
                  <a:pt x="233" y="58"/>
                  <a:pt x="269" y="58"/>
                  <a:pt x="304" y="65"/>
                </a:cubicBezTo>
                <a:cubicBezTo>
                  <a:pt x="344" y="92"/>
                  <a:pt x="368" y="145"/>
                  <a:pt x="416" y="161"/>
                </a:cubicBezTo>
                <a:cubicBezTo>
                  <a:pt x="478" y="181"/>
                  <a:pt x="535" y="196"/>
                  <a:pt x="600" y="209"/>
                </a:cubicBezTo>
                <a:cubicBezTo>
                  <a:pt x="655" y="246"/>
                  <a:pt x="692" y="299"/>
                  <a:pt x="752" y="329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6268" name="Freeform 44">
            <a:extLst>
              <a:ext uri="{FF2B5EF4-FFF2-40B4-BE49-F238E27FC236}">
                <a16:creationId xmlns:a16="http://schemas.microsoft.com/office/drawing/2014/main" id="{FFC6C535-2A4C-984D-A084-FFB8E23D5BF5}"/>
              </a:ext>
            </a:extLst>
          </p:cNvPr>
          <p:cNvSpPr>
            <a:spLocks/>
          </p:cNvSpPr>
          <p:nvPr/>
        </p:nvSpPr>
        <p:spPr bwMode="auto">
          <a:xfrm>
            <a:off x="5289550" y="1266825"/>
            <a:ext cx="3048000" cy="3906838"/>
          </a:xfrm>
          <a:custGeom>
            <a:avLst/>
            <a:gdLst>
              <a:gd name="T0" fmla="*/ 0 w 1920"/>
              <a:gd name="T1" fmla="*/ 645 h 2461"/>
              <a:gd name="T2" fmla="*/ 160 w 1920"/>
              <a:gd name="T3" fmla="*/ 645 h 2461"/>
              <a:gd name="T4" fmla="*/ 360 w 1920"/>
              <a:gd name="T5" fmla="*/ 581 h 2461"/>
              <a:gd name="T6" fmla="*/ 392 w 1920"/>
              <a:gd name="T7" fmla="*/ 557 h 2461"/>
              <a:gd name="T8" fmla="*/ 440 w 1920"/>
              <a:gd name="T9" fmla="*/ 525 h 2461"/>
              <a:gd name="T10" fmla="*/ 520 w 1920"/>
              <a:gd name="T11" fmla="*/ 429 h 2461"/>
              <a:gd name="T12" fmla="*/ 576 w 1920"/>
              <a:gd name="T13" fmla="*/ 325 h 2461"/>
              <a:gd name="T14" fmla="*/ 656 w 1920"/>
              <a:gd name="T15" fmla="*/ 205 h 2461"/>
              <a:gd name="T16" fmla="*/ 712 w 1920"/>
              <a:gd name="T17" fmla="*/ 141 h 2461"/>
              <a:gd name="T18" fmla="*/ 744 w 1920"/>
              <a:gd name="T19" fmla="*/ 101 h 2461"/>
              <a:gd name="T20" fmla="*/ 848 w 1920"/>
              <a:gd name="T21" fmla="*/ 29 h 2461"/>
              <a:gd name="T22" fmla="*/ 912 w 1920"/>
              <a:gd name="T23" fmla="*/ 13 h 2461"/>
              <a:gd name="T24" fmla="*/ 1128 w 1920"/>
              <a:gd name="T25" fmla="*/ 29 h 2461"/>
              <a:gd name="T26" fmla="*/ 1232 w 1920"/>
              <a:gd name="T27" fmla="*/ 165 h 2461"/>
              <a:gd name="T28" fmla="*/ 1352 w 1920"/>
              <a:gd name="T29" fmla="*/ 301 h 2461"/>
              <a:gd name="T30" fmla="*/ 1376 w 1920"/>
              <a:gd name="T31" fmla="*/ 325 h 2461"/>
              <a:gd name="T32" fmla="*/ 1592 w 1920"/>
              <a:gd name="T33" fmla="*/ 397 h 2461"/>
              <a:gd name="T34" fmla="*/ 1648 w 1920"/>
              <a:gd name="T35" fmla="*/ 485 h 2461"/>
              <a:gd name="T36" fmla="*/ 1664 w 1920"/>
              <a:gd name="T37" fmla="*/ 573 h 2461"/>
              <a:gd name="T38" fmla="*/ 1696 w 1920"/>
              <a:gd name="T39" fmla="*/ 621 h 2461"/>
              <a:gd name="T40" fmla="*/ 1712 w 1920"/>
              <a:gd name="T41" fmla="*/ 669 h 2461"/>
              <a:gd name="T42" fmla="*/ 1720 w 1920"/>
              <a:gd name="T43" fmla="*/ 885 h 2461"/>
              <a:gd name="T44" fmla="*/ 1776 w 1920"/>
              <a:gd name="T45" fmla="*/ 941 h 2461"/>
              <a:gd name="T46" fmla="*/ 1816 w 1920"/>
              <a:gd name="T47" fmla="*/ 1013 h 2461"/>
              <a:gd name="T48" fmla="*/ 1872 w 1920"/>
              <a:gd name="T49" fmla="*/ 1245 h 2461"/>
              <a:gd name="T50" fmla="*/ 1904 w 1920"/>
              <a:gd name="T51" fmla="*/ 1301 h 2461"/>
              <a:gd name="T52" fmla="*/ 1920 w 1920"/>
              <a:gd name="T53" fmla="*/ 1349 h 2461"/>
              <a:gd name="T54" fmla="*/ 1840 w 1920"/>
              <a:gd name="T55" fmla="*/ 1565 h 2461"/>
              <a:gd name="T56" fmla="*/ 1808 w 1920"/>
              <a:gd name="T57" fmla="*/ 1613 h 2461"/>
              <a:gd name="T58" fmla="*/ 1712 w 1920"/>
              <a:gd name="T59" fmla="*/ 1661 h 2461"/>
              <a:gd name="T60" fmla="*/ 1640 w 1920"/>
              <a:gd name="T61" fmla="*/ 1693 h 2461"/>
              <a:gd name="T62" fmla="*/ 1584 w 1920"/>
              <a:gd name="T63" fmla="*/ 1741 h 2461"/>
              <a:gd name="T64" fmla="*/ 1568 w 1920"/>
              <a:gd name="T65" fmla="*/ 1765 h 2461"/>
              <a:gd name="T66" fmla="*/ 1544 w 1920"/>
              <a:gd name="T67" fmla="*/ 1781 h 2461"/>
              <a:gd name="T68" fmla="*/ 1536 w 1920"/>
              <a:gd name="T69" fmla="*/ 1805 h 2461"/>
              <a:gd name="T70" fmla="*/ 1488 w 1920"/>
              <a:gd name="T71" fmla="*/ 1901 h 2461"/>
              <a:gd name="T72" fmla="*/ 1424 w 1920"/>
              <a:gd name="T73" fmla="*/ 2189 h 2461"/>
              <a:gd name="T74" fmla="*/ 1416 w 1920"/>
              <a:gd name="T75" fmla="*/ 2213 h 2461"/>
              <a:gd name="T76" fmla="*/ 1400 w 1920"/>
              <a:gd name="T77" fmla="*/ 2237 h 2461"/>
              <a:gd name="T78" fmla="*/ 1384 w 1920"/>
              <a:gd name="T79" fmla="*/ 2285 h 2461"/>
              <a:gd name="T80" fmla="*/ 1392 w 1920"/>
              <a:gd name="T81" fmla="*/ 2461 h 2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920" h="2461">
                <a:moveTo>
                  <a:pt x="0" y="645"/>
                </a:moveTo>
                <a:cubicBezTo>
                  <a:pt x="93" y="652"/>
                  <a:pt x="80" y="658"/>
                  <a:pt x="160" y="645"/>
                </a:cubicBezTo>
                <a:cubicBezTo>
                  <a:pt x="230" y="633"/>
                  <a:pt x="292" y="594"/>
                  <a:pt x="360" y="581"/>
                </a:cubicBezTo>
                <a:cubicBezTo>
                  <a:pt x="370" y="573"/>
                  <a:pt x="381" y="564"/>
                  <a:pt x="392" y="557"/>
                </a:cubicBezTo>
                <a:cubicBezTo>
                  <a:pt x="407" y="545"/>
                  <a:pt x="440" y="525"/>
                  <a:pt x="440" y="525"/>
                </a:cubicBezTo>
                <a:cubicBezTo>
                  <a:pt x="462" y="490"/>
                  <a:pt x="491" y="457"/>
                  <a:pt x="520" y="429"/>
                </a:cubicBezTo>
                <a:cubicBezTo>
                  <a:pt x="533" y="389"/>
                  <a:pt x="546" y="354"/>
                  <a:pt x="576" y="325"/>
                </a:cubicBezTo>
                <a:cubicBezTo>
                  <a:pt x="592" y="275"/>
                  <a:pt x="625" y="244"/>
                  <a:pt x="656" y="205"/>
                </a:cubicBezTo>
                <a:cubicBezTo>
                  <a:pt x="706" y="140"/>
                  <a:pt x="665" y="171"/>
                  <a:pt x="712" y="141"/>
                </a:cubicBezTo>
                <a:cubicBezTo>
                  <a:pt x="725" y="99"/>
                  <a:pt x="709" y="131"/>
                  <a:pt x="744" y="101"/>
                </a:cubicBezTo>
                <a:cubicBezTo>
                  <a:pt x="788" y="61"/>
                  <a:pt x="793" y="47"/>
                  <a:pt x="848" y="29"/>
                </a:cubicBezTo>
                <a:cubicBezTo>
                  <a:pt x="868" y="22"/>
                  <a:pt x="912" y="13"/>
                  <a:pt x="912" y="13"/>
                </a:cubicBezTo>
                <a:cubicBezTo>
                  <a:pt x="984" y="16"/>
                  <a:pt x="1061" y="0"/>
                  <a:pt x="1128" y="29"/>
                </a:cubicBezTo>
                <a:cubicBezTo>
                  <a:pt x="1184" y="53"/>
                  <a:pt x="1205" y="116"/>
                  <a:pt x="1232" y="165"/>
                </a:cubicBezTo>
                <a:cubicBezTo>
                  <a:pt x="1264" y="222"/>
                  <a:pt x="1302" y="259"/>
                  <a:pt x="1352" y="301"/>
                </a:cubicBezTo>
                <a:cubicBezTo>
                  <a:pt x="1360" y="308"/>
                  <a:pt x="1366" y="319"/>
                  <a:pt x="1376" y="325"/>
                </a:cubicBezTo>
                <a:cubicBezTo>
                  <a:pt x="1443" y="362"/>
                  <a:pt x="1526" y="353"/>
                  <a:pt x="1592" y="397"/>
                </a:cubicBezTo>
                <a:cubicBezTo>
                  <a:pt x="1605" y="436"/>
                  <a:pt x="1632" y="437"/>
                  <a:pt x="1648" y="485"/>
                </a:cubicBezTo>
                <a:cubicBezTo>
                  <a:pt x="1649" y="498"/>
                  <a:pt x="1652" y="551"/>
                  <a:pt x="1664" y="573"/>
                </a:cubicBezTo>
                <a:cubicBezTo>
                  <a:pt x="1673" y="589"/>
                  <a:pt x="1689" y="602"/>
                  <a:pt x="1696" y="621"/>
                </a:cubicBezTo>
                <a:cubicBezTo>
                  <a:pt x="1701" y="637"/>
                  <a:pt x="1712" y="669"/>
                  <a:pt x="1712" y="669"/>
                </a:cubicBezTo>
                <a:cubicBezTo>
                  <a:pt x="1714" y="741"/>
                  <a:pt x="1715" y="813"/>
                  <a:pt x="1720" y="885"/>
                </a:cubicBezTo>
                <a:cubicBezTo>
                  <a:pt x="1721" y="911"/>
                  <a:pt x="1776" y="941"/>
                  <a:pt x="1776" y="941"/>
                </a:cubicBezTo>
                <a:cubicBezTo>
                  <a:pt x="1812" y="996"/>
                  <a:pt x="1801" y="970"/>
                  <a:pt x="1816" y="1013"/>
                </a:cubicBezTo>
                <a:cubicBezTo>
                  <a:pt x="1822" y="1100"/>
                  <a:pt x="1829" y="1170"/>
                  <a:pt x="1872" y="1245"/>
                </a:cubicBezTo>
                <a:cubicBezTo>
                  <a:pt x="1882" y="1263"/>
                  <a:pt x="1895" y="1281"/>
                  <a:pt x="1904" y="1301"/>
                </a:cubicBezTo>
                <a:cubicBezTo>
                  <a:pt x="1910" y="1316"/>
                  <a:pt x="1920" y="1349"/>
                  <a:pt x="1920" y="1349"/>
                </a:cubicBezTo>
                <a:cubicBezTo>
                  <a:pt x="1909" y="1431"/>
                  <a:pt x="1886" y="1495"/>
                  <a:pt x="1840" y="1565"/>
                </a:cubicBezTo>
                <a:cubicBezTo>
                  <a:pt x="1829" y="1581"/>
                  <a:pt x="1826" y="1606"/>
                  <a:pt x="1808" y="1613"/>
                </a:cubicBezTo>
                <a:cubicBezTo>
                  <a:pt x="1773" y="1624"/>
                  <a:pt x="1744" y="1646"/>
                  <a:pt x="1712" y="1661"/>
                </a:cubicBezTo>
                <a:cubicBezTo>
                  <a:pt x="1670" y="1679"/>
                  <a:pt x="1669" y="1667"/>
                  <a:pt x="1640" y="1693"/>
                </a:cubicBezTo>
                <a:cubicBezTo>
                  <a:pt x="1572" y="1751"/>
                  <a:pt x="1639" y="1704"/>
                  <a:pt x="1584" y="1741"/>
                </a:cubicBezTo>
                <a:cubicBezTo>
                  <a:pt x="1578" y="1749"/>
                  <a:pt x="1574" y="1758"/>
                  <a:pt x="1568" y="1765"/>
                </a:cubicBezTo>
                <a:cubicBezTo>
                  <a:pt x="1561" y="1771"/>
                  <a:pt x="1550" y="1773"/>
                  <a:pt x="1544" y="1781"/>
                </a:cubicBezTo>
                <a:cubicBezTo>
                  <a:pt x="1538" y="1787"/>
                  <a:pt x="1539" y="1797"/>
                  <a:pt x="1536" y="1805"/>
                </a:cubicBezTo>
                <a:cubicBezTo>
                  <a:pt x="1519" y="1837"/>
                  <a:pt x="1499" y="1866"/>
                  <a:pt x="1488" y="1901"/>
                </a:cubicBezTo>
                <a:cubicBezTo>
                  <a:pt x="1483" y="1963"/>
                  <a:pt x="1487" y="2146"/>
                  <a:pt x="1424" y="2189"/>
                </a:cubicBezTo>
                <a:cubicBezTo>
                  <a:pt x="1421" y="2197"/>
                  <a:pt x="1419" y="2205"/>
                  <a:pt x="1416" y="2213"/>
                </a:cubicBezTo>
                <a:cubicBezTo>
                  <a:pt x="1411" y="2221"/>
                  <a:pt x="1403" y="2228"/>
                  <a:pt x="1400" y="2237"/>
                </a:cubicBezTo>
                <a:cubicBezTo>
                  <a:pt x="1393" y="2252"/>
                  <a:pt x="1384" y="2285"/>
                  <a:pt x="1384" y="2285"/>
                </a:cubicBezTo>
                <a:cubicBezTo>
                  <a:pt x="1394" y="2407"/>
                  <a:pt x="1392" y="2348"/>
                  <a:pt x="1392" y="2461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6269" name="Freeform 45">
            <a:extLst>
              <a:ext uri="{FF2B5EF4-FFF2-40B4-BE49-F238E27FC236}">
                <a16:creationId xmlns:a16="http://schemas.microsoft.com/office/drawing/2014/main" id="{3C8647CC-D241-7642-A4B7-D3A6062152E2}"/>
              </a:ext>
            </a:extLst>
          </p:cNvPr>
          <p:cNvSpPr>
            <a:spLocks/>
          </p:cNvSpPr>
          <p:nvPr/>
        </p:nvSpPr>
        <p:spPr bwMode="auto">
          <a:xfrm>
            <a:off x="849313" y="3721100"/>
            <a:ext cx="1981200" cy="1752600"/>
          </a:xfrm>
          <a:custGeom>
            <a:avLst/>
            <a:gdLst>
              <a:gd name="T0" fmla="*/ 0 w 1248"/>
              <a:gd name="T1" fmla="*/ 0 h 1104"/>
              <a:gd name="T2" fmla="*/ 72 w 1248"/>
              <a:gd name="T3" fmla="*/ 32 h 1104"/>
              <a:gd name="T4" fmla="*/ 136 w 1248"/>
              <a:gd name="T5" fmla="*/ 96 h 1104"/>
              <a:gd name="T6" fmla="*/ 184 w 1248"/>
              <a:gd name="T7" fmla="*/ 192 h 1104"/>
              <a:gd name="T8" fmla="*/ 216 w 1248"/>
              <a:gd name="T9" fmla="*/ 240 h 1104"/>
              <a:gd name="T10" fmla="*/ 248 w 1248"/>
              <a:gd name="T11" fmla="*/ 312 h 1104"/>
              <a:gd name="T12" fmla="*/ 376 w 1248"/>
              <a:gd name="T13" fmla="*/ 480 h 1104"/>
              <a:gd name="T14" fmla="*/ 408 w 1248"/>
              <a:gd name="T15" fmla="*/ 576 h 1104"/>
              <a:gd name="T16" fmla="*/ 416 w 1248"/>
              <a:gd name="T17" fmla="*/ 600 h 1104"/>
              <a:gd name="T18" fmla="*/ 488 w 1248"/>
              <a:gd name="T19" fmla="*/ 648 h 1104"/>
              <a:gd name="T20" fmla="*/ 512 w 1248"/>
              <a:gd name="T21" fmla="*/ 672 h 1104"/>
              <a:gd name="T22" fmla="*/ 592 w 1248"/>
              <a:gd name="T23" fmla="*/ 712 h 1104"/>
              <a:gd name="T24" fmla="*/ 672 w 1248"/>
              <a:gd name="T25" fmla="*/ 768 h 1104"/>
              <a:gd name="T26" fmla="*/ 816 w 1248"/>
              <a:gd name="T27" fmla="*/ 952 h 1104"/>
              <a:gd name="T28" fmla="*/ 1080 w 1248"/>
              <a:gd name="T29" fmla="*/ 1104 h 1104"/>
              <a:gd name="T30" fmla="*/ 1248 w 1248"/>
              <a:gd name="T31" fmla="*/ 1096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248" h="1104">
                <a:moveTo>
                  <a:pt x="0" y="0"/>
                </a:moveTo>
                <a:cubicBezTo>
                  <a:pt x="34" y="11"/>
                  <a:pt x="46" y="10"/>
                  <a:pt x="72" y="32"/>
                </a:cubicBezTo>
                <a:cubicBezTo>
                  <a:pt x="97" y="53"/>
                  <a:pt x="108" y="77"/>
                  <a:pt x="136" y="96"/>
                </a:cubicBezTo>
                <a:cubicBezTo>
                  <a:pt x="156" y="126"/>
                  <a:pt x="166" y="160"/>
                  <a:pt x="184" y="192"/>
                </a:cubicBezTo>
                <a:cubicBezTo>
                  <a:pt x="193" y="208"/>
                  <a:pt x="209" y="221"/>
                  <a:pt x="216" y="240"/>
                </a:cubicBezTo>
                <a:cubicBezTo>
                  <a:pt x="223" y="262"/>
                  <a:pt x="235" y="292"/>
                  <a:pt x="248" y="312"/>
                </a:cubicBezTo>
                <a:cubicBezTo>
                  <a:pt x="283" y="364"/>
                  <a:pt x="355" y="418"/>
                  <a:pt x="376" y="480"/>
                </a:cubicBezTo>
                <a:cubicBezTo>
                  <a:pt x="386" y="512"/>
                  <a:pt x="397" y="544"/>
                  <a:pt x="408" y="576"/>
                </a:cubicBezTo>
                <a:cubicBezTo>
                  <a:pt x="410" y="584"/>
                  <a:pt x="408" y="595"/>
                  <a:pt x="416" y="600"/>
                </a:cubicBezTo>
                <a:cubicBezTo>
                  <a:pt x="440" y="616"/>
                  <a:pt x="467" y="627"/>
                  <a:pt x="488" y="648"/>
                </a:cubicBezTo>
                <a:cubicBezTo>
                  <a:pt x="496" y="656"/>
                  <a:pt x="502" y="665"/>
                  <a:pt x="512" y="672"/>
                </a:cubicBezTo>
                <a:cubicBezTo>
                  <a:pt x="535" y="687"/>
                  <a:pt x="568" y="694"/>
                  <a:pt x="592" y="712"/>
                </a:cubicBezTo>
                <a:cubicBezTo>
                  <a:pt x="624" y="736"/>
                  <a:pt x="633" y="755"/>
                  <a:pt x="672" y="768"/>
                </a:cubicBezTo>
                <a:cubicBezTo>
                  <a:pt x="712" y="829"/>
                  <a:pt x="753" y="910"/>
                  <a:pt x="816" y="952"/>
                </a:cubicBezTo>
                <a:cubicBezTo>
                  <a:pt x="882" y="1052"/>
                  <a:pt x="963" y="1084"/>
                  <a:pt x="1080" y="1104"/>
                </a:cubicBezTo>
                <a:cubicBezTo>
                  <a:pt x="1237" y="1095"/>
                  <a:pt x="1181" y="1096"/>
                  <a:pt x="1248" y="1096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6270" name="Freeform 46">
            <a:extLst>
              <a:ext uri="{FF2B5EF4-FFF2-40B4-BE49-F238E27FC236}">
                <a16:creationId xmlns:a16="http://schemas.microsoft.com/office/drawing/2014/main" id="{01F19B51-9C9B-A542-92C7-DFC8B9FDDF1B}"/>
              </a:ext>
            </a:extLst>
          </p:cNvPr>
          <p:cNvSpPr>
            <a:spLocks/>
          </p:cNvSpPr>
          <p:nvPr/>
        </p:nvSpPr>
        <p:spPr bwMode="auto">
          <a:xfrm>
            <a:off x="2397125" y="3590925"/>
            <a:ext cx="2324100" cy="952500"/>
          </a:xfrm>
          <a:custGeom>
            <a:avLst/>
            <a:gdLst>
              <a:gd name="T0" fmla="*/ 0 w 1464"/>
              <a:gd name="T1" fmla="*/ 472 h 600"/>
              <a:gd name="T2" fmla="*/ 240 w 1464"/>
              <a:gd name="T3" fmla="*/ 416 h 600"/>
              <a:gd name="T4" fmla="*/ 312 w 1464"/>
              <a:gd name="T5" fmla="*/ 392 h 600"/>
              <a:gd name="T6" fmla="*/ 408 w 1464"/>
              <a:gd name="T7" fmla="*/ 336 h 600"/>
              <a:gd name="T8" fmla="*/ 480 w 1464"/>
              <a:gd name="T9" fmla="*/ 264 h 600"/>
              <a:gd name="T10" fmla="*/ 528 w 1464"/>
              <a:gd name="T11" fmla="*/ 184 h 600"/>
              <a:gd name="T12" fmla="*/ 552 w 1464"/>
              <a:gd name="T13" fmla="*/ 136 h 600"/>
              <a:gd name="T14" fmla="*/ 656 w 1464"/>
              <a:gd name="T15" fmla="*/ 72 h 600"/>
              <a:gd name="T16" fmla="*/ 760 w 1464"/>
              <a:gd name="T17" fmla="*/ 0 h 600"/>
              <a:gd name="T18" fmla="*/ 888 w 1464"/>
              <a:gd name="T19" fmla="*/ 24 h 600"/>
              <a:gd name="T20" fmla="*/ 960 w 1464"/>
              <a:gd name="T21" fmla="*/ 112 h 600"/>
              <a:gd name="T22" fmla="*/ 1112 w 1464"/>
              <a:gd name="T23" fmla="*/ 320 h 600"/>
              <a:gd name="T24" fmla="*/ 1144 w 1464"/>
              <a:gd name="T25" fmla="*/ 360 h 600"/>
              <a:gd name="T26" fmla="*/ 1200 w 1464"/>
              <a:gd name="T27" fmla="*/ 456 h 600"/>
              <a:gd name="T28" fmla="*/ 1320 w 1464"/>
              <a:gd name="T29" fmla="*/ 536 h 600"/>
              <a:gd name="T30" fmla="*/ 1416 w 1464"/>
              <a:gd name="T31" fmla="*/ 584 h 600"/>
              <a:gd name="T32" fmla="*/ 1464 w 1464"/>
              <a:gd name="T33" fmla="*/ 60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64" h="600">
                <a:moveTo>
                  <a:pt x="0" y="472"/>
                </a:moveTo>
                <a:cubicBezTo>
                  <a:pt x="77" y="446"/>
                  <a:pt x="161" y="442"/>
                  <a:pt x="240" y="416"/>
                </a:cubicBezTo>
                <a:cubicBezTo>
                  <a:pt x="260" y="409"/>
                  <a:pt x="293" y="404"/>
                  <a:pt x="312" y="392"/>
                </a:cubicBezTo>
                <a:cubicBezTo>
                  <a:pt x="343" y="370"/>
                  <a:pt x="379" y="364"/>
                  <a:pt x="408" y="336"/>
                </a:cubicBezTo>
                <a:cubicBezTo>
                  <a:pt x="433" y="310"/>
                  <a:pt x="450" y="283"/>
                  <a:pt x="480" y="264"/>
                </a:cubicBezTo>
                <a:cubicBezTo>
                  <a:pt x="493" y="236"/>
                  <a:pt x="518" y="213"/>
                  <a:pt x="528" y="184"/>
                </a:cubicBezTo>
                <a:cubicBezTo>
                  <a:pt x="533" y="166"/>
                  <a:pt x="537" y="148"/>
                  <a:pt x="552" y="136"/>
                </a:cubicBezTo>
                <a:cubicBezTo>
                  <a:pt x="583" y="108"/>
                  <a:pt x="624" y="98"/>
                  <a:pt x="656" y="72"/>
                </a:cubicBezTo>
                <a:cubicBezTo>
                  <a:pt x="690" y="43"/>
                  <a:pt x="716" y="14"/>
                  <a:pt x="760" y="0"/>
                </a:cubicBezTo>
                <a:cubicBezTo>
                  <a:pt x="807" y="5"/>
                  <a:pt x="843" y="9"/>
                  <a:pt x="888" y="24"/>
                </a:cubicBezTo>
                <a:cubicBezTo>
                  <a:pt x="899" y="59"/>
                  <a:pt x="936" y="81"/>
                  <a:pt x="960" y="112"/>
                </a:cubicBezTo>
                <a:cubicBezTo>
                  <a:pt x="1013" y="180"/>
                  <a:pt x="1037" y="270"/>
                  <a:pt x="1112" y="320"/>
                </a:cubicBezTo>
                <a:cubicBezTo>
                  <a:pt x="1132" y="380"/>
                  <a:pt x="1102" y="308"/>
                  <a:pt x="1144" y="360"/>
                </a:cubicBezTo>
                <a:cubicBezTo>
                  <a:pt x="1157" y="377"/>
                  <a:pt x="1178" y="441"/>
                  <a:pt x="1200" y="456"/>
                </a:cubicBezTo>
                <a:cubicBezTo>
                  <a:pt x="1241" y="483"/>
                  <a:pt x="1275" y="513"/>
                  <a:pt x="1320" y="536"/>
                </a:cubicBezTo>
                <a:cubicBezTo>
                  <a:pt x="1351" y="551"/>
                  <a:pt x="1384" y="569"/>
                  <a:pt x="1416" y="584"/>
                </a:cubicBezTo>
                <a:cubicBezTo>
                  <a:pt x="1431" y="590"/>
                  <a:pt x="1464" y="600"/>
                  <a:pt x="1464" y="600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grpSp>
        <p:nvGrpSpPr>
          <p:cNvPr id="436322" name="Group 98">
            <a:extLst>
              <a:ext uri="{FF2B5EF4-FFF2-40B4-BE49-F238E27FC236}">
                <a16:creationId xmlns:a16="http://schemas.microsoft.com/office/drawing/2014/main" id="{EB4FBD3F-50E0-424D-9164-0401BA9F9A89}"/>
              </a:ext>
            </a:extLst>
          </p:cNvPr>
          <p:cNvGrpSpPr>
            <a:grpSpLocks/>
          </p:cNvGrpSpPr>
          <p:nvPr/>
        </p:nvGrpSpPr>
        <p:grpSpPr bwMode="auto">
          <a:xfrm>
            <a:off x="4581525" y="2486025"/>
            <a:ext cx="4562475" cy="3070225"/>
            <a:chOff x="395" y="607"/>
            <a:chExt cx="2874" cy="1934"/>
          </a:xfrm>
        </p:grpSpPr>
        <p:pic>
          <p:nvPicPr>
            <p:cNvPr id="436323" name="Picture 99">
              <a:extLst>
                <a:ext uri="{FF2B5EF4-FFF2-40B4-BE49-F238E27FC236}">
                  <a16:creationId xmlns:a16="http://schemas.microsoft.com/office/drawing/2014/main" id="{F6CC5F0F-794E-714A-A934-05B208E30E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14"/>
            <a:stretch>
              <a:fillRect/>
            </a:stretch>
          </p:blipFill>
          <p:spPr bwMode="auto">
            <a:xfrm>
              <a:off x="395" y="607"/>
              <a:ext cx="2874" cy="193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36324" name="Text Box 100">
              <a:extLst>
                <a:ext uri="{FF2B5EF4-FFF2-40B4-BE49-F238E27FC236}">
                  <a16:creationId xmlns:a16="http://schemas.microsoft.com/office/drawing/2014/main" id="{98DBDDF9-E259-604C-BE6B-04DA474CB6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" y="2254"/>
              <a:ext cx="1712" cy="23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altLang="ko-KR" sz="1600">
                  <a:solidFill>
                    <a:srgbClr val="FFEA18"/>
                  </a:solidFill>
                  <a:latin typeface="Comic Sans MS" charset="0"/>
                  <a:ea typeface="굴림" charset="0"/>
                  <a:cs typeface="굴림" charset="0"/>
                </a:rPr>
                <a:t>Ancient Philippi</a:t>
              </a:r>
            </a:p>
          </p:txBody>
        </p:sp>
      </p:grpSp>
      <p:sp>
        <p:nvSpPr>
          <p:cNvPr id="436274" name="AutoShape 50">
            <a:extLst>
              <a:ext uri="{FF2B5EF4-FFF2-40B4-BE49-F238E27FC236}">
                <a16:creationId xmlns:a16="http://schemas.microsoft.com/office/drawing/2014/main" id="{0D5C0096-621C-A54E-9FDD-2540A0171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475" y="1079500"/>
            <a:ext cx="571500" cy="647700"/>
          </a:xfrm>
          <a:prstGeom prst="irregularSeal2">
            <a:avLst/>
          </a:prstGeom>
          <a:solidFill>
            <a:srgbClr val="EEFF4B"/>
          </a:solidFill>
          <a:ln w="38100">
            <a:solidFill>
              <a:srgbClr val="D83104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6275" name="AutoShape 51">
            <a:extLst>
              <a:ext uri="{FF2B5EF4-FFF2-40B4-BE49-F238E27FC236}">
                <a16:creationId xmlns:a16="http://schemas.microsoft.com/office/drawing/2014/main" id="{BA389B61-E383-9840-9AFB-797F12F8D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" y="844550"/>
            <a:ext cx="987425" cy="1204913"/>
          </a:xfrm>
          <a:prstGeom prst="irregularSeal2">
            <a:avLst/>
          </a:prstGeom>
          <a:solidFill>
            <a:srgbClr val="EEFF4B"/>
          </a:solidFill>
          <a:ln w="38100">
            <a:solidFill>
              <a:srgbClr val="D83104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6276" name="AutoShape 52">
            <a:extLst>
              <a:ext uri="{FF2B5EF4-FFF2-40B4-BE49-F238E27FC236}">
                <a16:creationId xmlns:a16="http://schemas.microsoft.com/office/drawing/2014/main" id="{F89A3196-064F-D848-8BDA-2C9CC2B95A7E}"/>
              </a:ext>
            </a:extLst>
          </p:cNvPr>
          <p:cNvSpPr>
            <a:spLocks noChangeArrowheads="1"/>
          </p:cNvSpPr>
          <p:nvPr/>
        </p:nvSpPr>
        <p:spPr bwMode="auto">
          <a:xfrm rot="-1508760">
            <a:off x="682625" y="798513"/>
            <a:ext cx="1520825" cy="1466850"/>
          </a:xfrm>
          <a:prstGeom prst="irregularSeal2">
            <a:avLst/>
          </a:prstGeom>
          <a:solidFill>
            <a:srgbClr val="FFFF00"/>
          </a:solidFill>
          <a:ln w="38100">
            <a:solidFill>
              <a:srgbClr val="D83104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6277" name="Line 53">
            <a:extLst>
              <a:ext uri="{FF2B5EF4-FFF2-40B4-BE49-F238E27FC236}">
                <a16:creationId xmlns:a16="http://schemas.microsoft.com/office/drawing/2014/main" id="{7E779386-B59D-E34D-AEB9-150A3742087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09725" y="1933575"/>
            <a:ext cx="2667000" cy="26543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arrow" w="med" len="med"/>
            <a:tailEnd type="arrow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6278" name="Line 54">
            <a:extLst>
              <a:ext uri="{FF2B5EF4-FFF2-40B4-BE49-F238E27FC236}">
                <a16:creationId xmlns:a16="http://schemas.microsoft.com/office/drawing/2014/main" id="{8F87FDD2-1CA4-EF47-8691-ACDF83F90EC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575" y="1524000"/>
            <a:ext cx="7086600" cy="25019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arrow" w="med" len="med"/>
            <a:tailEnd type="arrow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grpSp>
        <p:nvGrpSpPr>
          <p:cNvPr id="436307" name="Group 83">
            <a:extLst>
              <a:ext uri="{FF2B5EF4-FFF2-40B4-BE49-F238E27FC236}">
                <a16:creationId xmlns:a16="http://schemas.microsoft.com/office/drawing/2014/main" id="{A535ABCF-86D3-0D4F-A327-482F985ADD2B}"/>
              </a:ext>
            </a:extLst>
          </p:cNvPr>
          <p:cNvGrpSpPr>
            <a:grpSpLocks/>
          </p:cNvGrpSpPr>
          <p:nvPr/>
        </p:nvGrpSpPr>
        <p:grpSpPr bwMode="auto">
          <a:xfrm>
            <a:off x="3030538" y="4668838"/>
            <a:ext cx="4410075" cy="2105025"/>
            <a:chOff x="1909" y="2951"/>
            <a:chExt cx="2778" cy="1326"/>
          </a:xfrm>
        </p:grpSpPr>
        <p:grpSp>
          <p:nvGrpSpPr>
            <p:cNvPr id="11315" name="Group 59">
              <a:extLst>
                <a:ext uri="{FF2B5EF4-FFF2-40B4-BE49-F238E27FC236}">
                  <a16:creationId xmlns:a16="http://schemas.microsoft.com/office/drawing/2014/main" id="{D099DF5E-5065-214B-B12D-7AD8BF1D1E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35" y="2951"/>
              <a:ext cx="2692" cy="1185"/>
              <a:chOff x="2153" y="2416"/>
              <a:chExt cx="2928" cy="1185"/>
            </a:xfrm>
          </p:grpSpPr>
          <p:sp>
            <p:nvSpPr>
              <p:cNvPr id="436284" name="Text Box 60">
                <a:extLst>
                  <a:ext uri="{FF2B5EF4-FFF2-40B4-BE49-F238E27FC236}">
                    <a16:creationId xmlns:a16="http://schemas.microsoft.com/office/drawing/2014/main" id="{42C1D61A-65E0-E54E-AA9F-C1B7740A6E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2" y="2424"/>
                <a:ext cx="2919" cy="1177"/>
              </a:xfrm>
              <a:prstGeom prst="rect">
                <a:avLst/>
              </a:prstGeom>
              <a:solidFill>
                <a:srgbClr val="0033CC"/>
              </a:solidFill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blurRad="63500" dist="99190" dir="3011666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1pPr>
                <a:lvl2pPr marL="742950" indent="-285750"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2pPr>
                <a:lvl3pPr marL="1143000" indent="-228600"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3pPr>
                <a:lvl4pPr marL="1600200" indent="-228600"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4pPr>
                <a:lvl5pPr marL="2057400" indent="-228600"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9pPr>
              </a:lstStyle>
              <a:p>
                <a:r>
                  <a:rPr lang="ko-KR" altLang="en-US" sz="3200">
                    <a:solidFill>
                      <a:schemeClr val="bg1"/>
                    </a:solidFill>
                  </a:rPr>
                  <a:t>“</a:t>
                </a:r>
                <a:r>
                  <a:rPr lang="en-US" altLang="ko-KR" sz="3200">
                    <a:solidFill>
                      <a:schemeClr val="bg1"/>
                    </a:solidFill>
                  </a:rPr>
                  <a:t>HELLENISM”… GREEK CUSTOMS &amp; “STREET GREEK”</a:t>
                </a:r>
              </a:p>
            </p:txBody>
          </p:sp>
          <p:sp>
            <p:nvSpPr>
              <p:cNvPr id="436285" name="Text Box 61">
                <a:extLst>
                  <a:ext uri="{FF2B5EF4-FFF2-40B4-BE49-F238E27FC236}">
                    <a16:creationId xmlns:a16="http://schemas.microsoft.com/office/drawing/2014/main" id="{D3181535-6BD3-FB4E-9EAD-56B7ED611C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53" y="2416"/>
                <a:ext cx="2919" cy="1027"/>
              </a:xfrm>
              <a:prstGeom prst="rect">
                <a:avLst/>
              </a:prstGeom>
              <a:solidFill>
                <a:srgbClr val="0033CC"/>
              </a:solidFill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blurRad="63500" dist="99190" dir="3011666" algn="ctr" rotWithShape="0">
                  <a:schemeClr val="bg2">
                    <a:alpha val="74998"/>
                  </a:schemeClr>
                </a:outerShdw>
              </a:effectLst>
            </p:spPr>
            <p:txBody>
              <a:bodyPr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1pPr>
                <a:lvl2pPr marL="742950" indent="-285750"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2pPr>
                <a:lvl3pPr marL="1143000" indent="-228600"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3pPr>
                <a:lvl4pPr marL="1600200" indent="-228600"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4pPr>
                <a:lvl5pPr marL="2057400" indent="-228600"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9pPr>
              </a:lstStyle>
              <a:p>
                <a:r>
                  <a:rPr lang="ko-KR" altLang="en-US" sz="3200">
                    <a:solidFill>
                      <a:schemeClr val="bg1"/>
                    </a:solidFill>
                  </a:rPr>
                  <a:t>“헬레니즘</a:t>
                </a:r>
                <a:r>
                  <a:rPr lang="en-US" altLang="ko-KR" sz="3200">
                    <a:solidFill>
                      <a:schemeClr val="bg1"/>
                    </a:solidFill>
                  </a:rPr>
                  <a:t>”…            </a:t>
                </a:r>
                <a:r>
                  <a:rPr lang="ko-KR" altLang="en-US" sz="3200">
                    <a:solidFill>
                      <a:schemeClr val="bg1"/>
                    </a:solidFill>
                  </a:rPr>
                  <a:t>그리스 풍속</a:t>
                </a:r>
                <a:r>
                  <a:rPr lang="en-US" altLang="ko-KR" sz="3200">
                    <a:solidFill>
                      <a:schemeClr val="bg1"/>
                    </a:solidFill>
                  </a:rPr>
                  <a:t> &amp; “</a:t>
                </a:r>
                <a:r>
                  <a:rPr lang="ko-KR" altLang="en-US" sz="3200">
                    <a:solidFill>
                      <a:schemeClr val="bg1"/>
                    </a:solidFill>
                  </a:rPr>
                  <a:t>그리스 거리</a:t>
                </a:r>
                <a:r>
                  <a:rPr lang="en-US" altLang="ko-KR" sz="3200">
                    <a:solidFill>
                      <a:schemeClr val="bg1"/>
                    </a:solidFill>
                  </a:rPr>
                  <a:t>”</a:t>
                </a:r>
              </a:p>
            </p:txBody>
          </p:sp>
        </p:grpSp>
        <p:grpSp>
          <p:nvGrpSpPr>
            <p:cNvPr id="11316" name="Group 62">
              <a:extLst>
                <a:ext uri="{FF2B5EF4-FFF2-40B4-BE49-F238E27FC236}">
                  <a16:creationId xmlns:a16="http://schemas.microsoft.com/office/drawing/2014/main" id="{5C98ED73-FF54-3449-BE1B-2FA5FAFF4D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09" y="2982"/>
              <a:ext cx="2778" cy="1295"/>
              <a:chOff x="2153" y="2416"/>
              <a:chExt cx="2928" cy="1295"/>
            </a:xfrm>
          </p:grpSpPr>
          <p:sp>
            <p:nvSpPr>
              <p:cNvPr id="436287" name="Text Box 63">
                <a:extLst>
                  <a:ext uri="{FF2B5EF4-FFF2-40B4-BE49-F238E27FC236}">
                    <a16:creationId xmlns:a16="http://schemas.microsoft.com/office/drawing/2014/main" id="{D48E192D-2155-DE4D-8EBC-91BBE7C62E4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2" y="2424"/>
                <a:ext cx="2919" cy="128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99190" dir="301166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1pPr>
                <a:lvl2pPr marL="742950" indent="-285750"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2pPr>
                <a:lvl3pPr marL="1143000" indent="-228600"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3pPr>
                <a:lvl4pPr marL="1600200" indent="-228600"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4pPr>
                <a:lvl5pPr marL="2057400" indent="-228600"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9pPr>
              </a:lstStyle>
              <a:p>
                <a:r>
                  <a:rPr lang="ko-KR" altLang="en-US" sz="3200">
                    <a:solidFill>
                      <a:schemeClr val="bg1"/>
                    </a:solidFill>
                  </a:rPr>
                  <a:t>“헬레니즘</a:t>
                </a:r>
                <a:r>
                  <a:rPr lang="en-US" altLang="ko-KR" sz="3200">
                    <a:solidFill>
                      <a:schemeClr val="bg1"/>
                    </a:solidFill>
                  </a:rPr>
                  <a:t>”… </a:t>
                </a:r>
              </a:p>
              <a:p>
                <a:r>
                  <a:rPr lang="ko-KR" altLang="en-US" sz="3200">
                    <a:solidFill>
                      <a:schemeClr val="bg1"/>
                    </a:solidFill>
                  </a:rPr>
                  <a:t>그리스 풍속 </a:t>
                </a:r>
                <a:r>
                  <a:rPr lang="en-US" altLang="ko-KR" sz="3200">
                    <a:solidFill>
                      <a:schemeClr val="bg1"/>
                    </a:solidFill>
                  </a:rPr>
                  <a:t>&amp; </a:t>
                </a:r>
              </a:p>
              <a:p>
                <a:r>
                  <a:rPr lang="en-US" altLang="ko-KR" sz="3200">
                    <a:solidFill>
                      <a:schemeClr val="bg1"/>
                    </a:solidFill>
                  </a:rPr>
                  <a:t>“</a:t>
                </a:r>
                <a:r>
                  <a:rPr lang="ko-KR" altLang="en-US" sz="3200">
                    <a:solidFill>
                      <a:schemeClr val="bg1"/>
                    </a:solidFill>
                  </a:rPr>
                  <a:t>그리스 거리”</a:t>
                </a:r>
              </a:p>
            </p:txBody>
          </p:sp>
          <p:sp>
            <p:nvSpPr>
              <p:cNvPr id="436288" name="Text Box 64">
                <a:extLst>
                  <a:ext uri="{FF2B5EF4-FFF2-40B4-BE49-F238E27FC236}">
                    <a16:creationId xmlns:a16="http://schemas.microsoft.com/office/drawing/2014/main" id="{DCFCBD23-C4F4-1D45-A94B-2907241255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53" y="2416"/>
                <a:ext cx="2919" cy="113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99190" dir="301166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1pPr>
                <a:lvl2pPr marL="742950" indent="-285750"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2pPr>
                <a:lvl3pPr marL="1143000" indent="-228600"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3pPr>
                <a:lvl4pPr marL="1600200" indent="-228600"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4pPr>
                <a:lvl5pPr marL="2057400" indent="-228600"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9pPr>
              </a:lstStyle>
              <a:p>
                <a:r>
                  <a:rPr lang="en-US" altLang="ko-KR" sz="3200"/>
                  <a:t>“</a:t>
                </a:r>
                <a:r>
                  <a:rPr lang="ko-KR" altLang="en-US" sz="3200"/>
                  <a:t>헬레니즘”</a:t>
                </a:r>
                <a:r>
                  <a:rPr lang="en-US" altLang="ko-KR" sz="3200"/>
                  <a:t>…                 </a:t>
                </a:r>
                <a:r>
                  <a:rPr lang="ko-KR" altLang="en-US" sz="3200"/>
                  <a:t>그리스 풍속 </a:t>
                </a:r>
                <a:r>
                  <a:rPr lang="en-US" altLang="ko-KR" sz="3200"/>
                  <a:t>&amp; </a:t>
                </a:r>
              </a:p>
              <a:p>
                <a:r>
                  <a:rPr lang="en-US" altLang="ko-KR" sz="3200"/>
                  <a:t>“</a:t>
                </a:r>
                <a:r>
                  <a:rPr lang="ko-KR" altLang="en-US" sz="3200"/>
                  <a:t>그리스 거리”</a:t>
                </a:r>
              </a:p>
            </p:txBody>
          </p:sp>
        </p:grpSp>
      </p:grpSp>
      <p:grpSp>
        <p:nvGrpSpPr>
          <p:cNvPr id="436327" name="Group 103">
            <a:extLst>
              <a:ext uri="{FF2B5EF4-FFF2-40B4-BE49-F238E27FC236}">
                <a16:creationId xmlns:a16="http://schemas.microsoft.com/office/drawing/2014/main" id="{FF07A9D9-65EC-2D43-BADA-ACFF72BB40A0}"/>
              </a:ext>
            </a:extLst>
          </p:cNvPr>
          <p:cNvGrpSpPr>
            <a:grpSpLocks/>
          </p:cNvGrpSpPr>
          <p:nvPr/>
        </p:nvGrpSpPr>
        <p:grpSpPr bwMode="auto">
          <a:xfrm>
            <a:off x="2203450" y="3141663"/>
            <a:ext cx="812800" cy="1155700"/>
            <a:chOff x="1388" y="1979"/>
            <a:chExt cx="512" cy="728"/>
          </a:xfrm>
        </p:grpSpPr>
        <p:sp>
          <p:nvSpPr>
            <p:cNvPr id="436273" name="Oval 49">
              <a:extLst>
                <a:ext uri="{FF2B5EF4-FFF2-40B4-BE49-F238E27FC236}">
                  <a16:creationId xmlns:a16="http://schemas.microsoft.com/office/drawing/2014/main" id="{5C0485E0-1389-3942-AD9E-9F077A28BD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8" y="1979"/>
              <a:ext cx="512" cy="728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  <a:cs typeface="굴림" charset="0"/>
              </a:endParaRPr>
            </a:p>
          </p:txBody>
        </p:sp>
        <p:sp>
          <p:nvSpPr>
            <p:cNvPr id="436272" name="Oval 48">
              <a:extLst>
                <a:ext uri="{FF2B5EF4-FFF2-40B4-BE49-F238E27FC236}">
                  <a16:creationId xmlns:a16="http://schemas.microsoft.com/office/drawing/2014/main" id="{C2A891A2-7A21-274B-A38C-1DC6CA9754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1" y="2094"/>
              <a:ext cx="320" cy="512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  <a:cs typeface="굴림" charset="0"/>
              </a:endParaRPr>
            </a:p>
          </p:txBody>
        </p:sp>
      </p:grpSp>
      <p:sp>
        <p:nvSpPr>
          <p:cNvPr id="436305" name="Text Box 81">
            <a:extLst>
              <a:ext uri="{FF2B5EF4-FFF2-40B4-BE49-F238E27FC236}">
                <a16:creationId xmlns:a16="http://schemas.microsoft.com/office/drawing/2014/main" id="{6F388BE4-C842-6841-A66C-B23CE8CBB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436311" name="Text Box 87">
            <a:extLst>
              <a:ext uri="{FF2B5EF4-FFF2-40B4-BE49-F238E27FC236}">
                <a16:creationId xmlns:a16="http://schemas.microsoft.com/office/drawing/2014/main" id="{7D21A691-CF90-DC43-B49A-63DD9BA04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138" y="642302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ko-KR" sz="1800">
                <a:solidFill>
                  <a:srgbClr val="FFFFFF"/>
                </a:solidFill>
                <a:latin typeface="Comic Sans MS" charset="0"/>
                <a:ea typeface="굴림" charset="0"/>
                <a:cs typeface="굴림" charset="0"/>
              </a:rPr>
              <a:t>5</a:t>
            </a:r>
            <a:endParaRPr lang="en-US" altLang="ko-KR" sz="2000" b="0">
              <a:solidFill>
                <a:srgbClr val="FFFFFF"/>
              </a:solidFill>
              <a:latin typeface="Arial" charset="0"/>
              <a:ea typeface="굴림" charset="0"/>
              <a:cs typeface="굴림" charset="0"/>
            </a:endParaRPr>
          </a:p>
        </p:txBody>
      </p:sp>
      <p:sp>
        <p:nvSpPr>
          <p:cNvPr id="436316" name="Rectangle 92">
            <a:extLst>
              <a:ext uri="{FF2B5EF4-FFF2-40B4-BE49-F238E27FC236}">
                <a16:creationId xmlns:a16="http://schemas.microsoft.com/office/drawing/2014/main" id="{C20ECED7-4704-0A40-B7B1-CB41D5EAC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sp>
        <p:nvSpPr>
          <p:cNvPr id="436317" name="Text Box 93">
            <a:extLst>
              <a:ext uri="{FF2B5EF4-FFF2-40B4-BE49-F238E27FC236}">
                <a16:creationId xmlns:a16="http://schemas.microsoft.com/office/drawing/2014/main" id="{A7C20FFD-2882-984C-8028-58A6D111A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ko-KR" sz="1200">
                <a:latin typeface="Arial" charset="0"/>
                <a:ea typeface="굴림" charset="0"/>
                <a:cs typeface="굴림" charset="0"/>
              </a:rPr>
              <a:t>Handbook pg. 38-39</a:t>
            </a:r>
          </a:p>
        </p:txBody>
      </p:sp>
      <p:sp>
        <p:nvSpPr>
          <p:cNvPr id="436298" name="AutoShape 74">
            <a:extLst>
              <a:ext uri="{FF2B5EF4-FFF2-40B4-BE49-F238E27FC236}">
                <a16:creationId xmlns:a16="http://schemas.microsoft.com/office/drawing/2014/main" id="{9BC18456-D8F1-1243-ABBE-938A12CB9A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6299" name="Rectangle 75">
            <a:extLst>
              <a:ext uri="{FF2B5EF4-FFF2-40B4-BE49-F238E27FC236}">
                <a16:creationId xmlns:a16="http://schemas.microsoft.com/office/drawing/2014/main" id="{94E69E8C-3DAB-7B45-BCC0-82472624E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6300" name="AutoShape 76">
            <a:extLst>
              <a:ext uri="{FF2B5EF4-FFF2-40B4-BE49-F238E27FC236}">
                <a16:creationId xmlns:a16="http://schemas.microsoft.com/office/drawing/2014/main" id="{ADACD5D1-74D5-8049-853A-50D90F6F3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6301" name="Line 77">
            <a:extLst>
              <a:ext uri="{FF2B5EF4-FFF2-40B4-BE49-F238E27FC236}">
                <a16:creationId xmlns:a16="http://schemas.microsoft.com/office/drawing/2014/main" id="{A5C5C099-88B4-AC4C-B01E-82E1B990971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6302" name="Line 78">
            <a:extLst>
              <a:ext uri="{FF2B5EF4-FFF2-40B4-BE49-F238E27FC236}">
                <a16:creationId xmlns:a16="http://schemas.microsoft.com/office/drawing/2014/main" id="{1672ADAF-64E5-A448-9CAE-614F3CDD52B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6303" name="Rectangle 79">
            <a:extLst>
              <a:ext uri="{FF2B5EF4-FFF2-40B4-BE49-F238E27FC236}">
                <a16:creationId xmlns:a16="http://schemas.microsoft.com/office/drawing/2014/main" id="{5559CA56-39C7-D34E-8920-F94224DB4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10017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그리스 알렉산더</a:t>
            </a:r>
          </a:p>
        </p:txBody>
      </p:sp>
      <p:sp>
        <p:nvSpPr>
          <p:cNvPr id="436304" name="Rectangle 80">
            <a:extLst>
              <a:ext uri="{FF2B5EF4-FFF2-40B4-BE49-F238E27FC236}">
                <a16:creationId xmlns:a16="http://schemas.microsoft.com/office/drawing/2014/main" id="{C369C120-19DA-2B45-9234-9C9CEE74A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중간시대</a:t>
            </a:r>
          </a:p>
        </p:txBody>
      </p:sp>
      <p:sp>
        <p:nvSpPr>
          <p:cNvPr id="436326" name="Oval 102">
            <a:extLst>
              <a:ext uri="{FF2B5EF4-FFF2-40B4-BE49-F238E27FC236}">
                <a16:creationId xmlns:a16="http://schemas.microsoft.com/office/drawing/2014/main" id="{9DA2D5A7-B007-3E4B-B435-F5CAF7D89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2150" y="5770563"/>
            <a:ext cx="4078288" cy="8794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grpSp>
        <p:nvGrpSpPr>
          <p:cNvPr id="436328" name="Group 104">
            <a:extLst>
              <a:ext uri="{FF2B5EF4-FFF2-40B4-BE49-F238E27FC236}">
                <a16:creationId xmlns:a16="http://schemas.microsoft.com/office/drawing/2014/main" id="{64748171-A8C8-8D49-A6E5-8A6A16599CBA}"/>
              </a:ext>
            </a:extLst>
          </p:cNvPr>
          <p:cNvGrpSpPr>
            <a:grpSpLocks/>
          </p:cNvGrpSpPr>
          <p:nvPr/>
        </p:nvGrpSpPr>
        <p:grpSpPr bwMode="auto">
          <a:xfrm>
            <a:off x="2808288" y="3189288"/>
            <a:ext cx="1976437" cy="533400"/>
            <a:chOff x="4307" y="335"/>
            <a:chExt cx="1245" cy="336"/>
          </a:xfrm>
        </p:grpSpPr>
        <p:sp>
          <p:nvSpPr>
            <p:cNvPr id="436293" name="Rectangle 69">
              <a:extLst>
                <a:ext uri="{FF2B5EF4-FFF2-40B4-BE49-F238E27FC236}">
                  <a16:creationId xmlns:a16="http://schemas.microsoft.com/office/drawing/2014/main" id="{D957BB17-EA0D-0441-89AB-C93CBA4C43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5" y="335"/>
              <a:ext cx="1209" cy="336"/>
            </a:xfrm>
            <a:prstGeom prst="rect">
              <a:avLst/>
            </a:prstGeom>
            <a:solidFill>
              <a:srgbClr val="0033CC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endParaRPr lang="ko-KR" altLang="en-US" sz="2400">
                <a:latin typeface="Comic Sans MS" charset="0"/>
                <a:ea typeface="굴림" charset="0"/>
                <a:cs typeface="굴림" charset="0"/>
              </a:endParaRPr>
            </a:p>
          </p:txBody>
        </p:sp>
        <p:sp>
          <p:nvSpPr>
            <p:cNvPr id="436294" name="Rectangle 70">
              <a:extLst>
                <a:ext uri="{FF2B5EF4-FFF2-40B4-BE49-F238E27FC236}">
                  <a16:creationId xmlns:a16="http://schemas.microsoft.com/office/drawing/2014/main" id="{FB88EB2B-2719-6841-A670-0FE5016A59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7" y="347"/>
              <a:ext cx="1245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0033CC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ko-KR" altLang="en-US" sz="2400">
                  <a:latin typeface="Comic Sans MS" charset="0"/>
                  <a:ea typeface="굴림" charset="0"/>
                  <a:cs typeface="굴림" charset="0"/>
                </a:rPr>
                <a:t>팔레스테인</a:t>
              </a:r>
            </a:p>
          </p:txBody>
        </p:sp>
      </p:grpSp>
      <p:sp>
        <p:nvSpPr>
          <p:cNvPr id="436330" name="Text Box 106">
            <a:extLst>
              <a:ext uri="{FF2B5EF4-FFF2-40B4-BE49-F238E27FC236}">
                <a16:creationId xmlns:a16="http://schemas.microsoft.com/office/drawing/2014/main" id="{08218B40-41D3-7141-8EE0-C27F3E693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5400" y="1354138"/>
            <a:ext cx="2944813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ko-KR" alt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6331" name="Text Box 107">
            <a:extLst>
              <a:ext uri="{FF2B5EF4-FFF2-40B4-BE49-F238E27FC236}">
                <a16:creationId xmlns:a16="http://schemas.microsoft.com/office/drawing/2014/main" id="{57A6E366-6A90-DF46-BE00-F87DDEA03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1306513"/>
            <a:ext cx="3228975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2400">
                <a:latin typeface="Comic Sans MS" charset="0"/>
                <a:ea typeface="굴림" charset="0"/>
                <a:cs typeface="굴림" charset="0"/>
              </a:rPr>
              <a:t>알렉산더왕의 출생지</a:t>
            </a:r>
          </a:p>
        </p:txBody>
      </p:sp>
      <p:grpSp>
        <p:nvGrpSpPr>
          <p:cNvPr id="436308" name="Group 84">
            <a:extLst>
              <a:ext uri="{FF2B5EF4-FFF2-40B4-BE49-F238E27FC236}">
                <a16:creationId xmlns:a16="http://schemas.microsoft.com/office/drawing/2014/main" id="{AC134F22-3EAF-4A41-82C2-CA54F6C9BEB5}"/>
              </a:ext>
            </a:extLst>
          </p:cNvPr>
          <p:cNvGrpSpPr>
            <a:grpSpLocks/>
          </p:cNvGrpSpPr>
          <p:nvPr/>
        </p:nvGrpSpPr>
        <p:grpSpPr bwMode="auto">
          <a:xfrm>
            <a:off x="2289175" y="922338"/>
            <a:ext cx="4738688" cy="898525"/>
            <a:chOff x="1413" y="407"/>
            <a:chExt cx="2978" cy="352"/>
          </a:xfrm>
        </p:grpSpPr>
        <p:sp>
          <p:nvSpPr>
            <p:cNvPr id="436280" name="Rectangle 56">
              <a:extLst>
                <a:ext uri="{FF2B5EF4-FFF2-40B4-BE49-F238E27FC236}">
                  <a16:creationId xmlns:a16="http://schemas.microsoft.com/office/drawing/2014/main" id="{E16E6E8C-5071-4945-BB7E-7EBE6DD4AF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3" y="407"/>
              <a:ext cx="2978" cy="352"/>
            </a:xfrm>
            <a:prstGeom prst="rect">
              <a:avLst/>
            </a:prstGeom>
            <a:solidFill>
              <a:srgbClr val="0033CC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  <a:defRPr/>
              </a:pPr>
              <a:r>
                <a:rPr lang="ko-KR" altLang="en-US" sz="2400">
                  <a:solidFill>
                    <a:schemeClr val="bg1"/>
                  </a:solidFill>
                  <a:latin typeface="Comic Sans MS" charset="0"/>
                  <a:ea typeface="굴림" charset="0"/>
                  <a:cs typeface="굴림" charset="0"/>
                </a:rPr>
                <a:t>마케도니아</a:t>
              </a:r>
              <a:r>
                <a:rPr lang="en-US" altLang="ko-KR" sz="2400">
                  <a:solidFill>
                    <a:schemeClr val="bg1"/>
                  </a:solidFill>
                  <a:latin typeface="Comic Sans MS" charset="0"/>
                  <a:ea typeface="굴림" charset="0"/>
                  <a:cs typeface="굴림" charset="0"/>
                </a:rPr>
                <a:t>:              </a:t>
              </a:r>
            </a:p>
            <a:p>
              <a:pPr algn="l">
                <a:spcBef>
                  <a:spcPct val="0"/>
                </a:spcBef>
                <a:defRPr/>
              </a:pPr>
              <a:r>
                <a:rPr lang="ko-KR" altLang="en-US" sz="2400">
                  <a:solidFill>
                    <a:schemeClr val="bg1"/>
                  </a:solidFill>
                  <a:latin typeface="Comic Sans MS" charset="0"/>
                  <a:ea typeface="굴림" charset="0"/>
                  <a:cs typeface="굴림" charset="0"/>
                </a:rPr>
                <a:t>알렉산더왕의 출생지</a:t>
              </a:r>
            </a:p>
          </p:txBody>
        </p:sp>
        <p:sp>
          <p:nvSpPr>
            <p:cNvPr id="436281" name="Rectangle 57">
              <a:extLst>
                <a:ext uri="{FF2B5EF4-FFF2-40B4-BE49-F238E27FC236}">
                  <a16:creationId xmlns:a16="http://schemas.microsoft.com/office/drawing/2014/main" id="{7AE6FBE4-A3F1-5049-B561-6084E9B2A2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6" y="429"/>
              <a:ext cx="2875" cy="179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0033CC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  <a:defRPr/>
              </a:pPr>
              <a:r>
                <a:rPr lang="ko-KR" altLang="en-US" sz="2400">
                  <a:latin typeface="Comic Sans MS" charset="0"/>
                  <a:ea typeface="굴림" charset="0"/>
                  <a:cs typeface="굴림" charset="0"/>
                </a:rPr>
                <a:t>마케도니아</a:t>
              </a:r>
              <a:r>
                <a:rPr lang="en-US" altLang="ko-KR" sz="2400">
                  <a:latin typeface="Comic Sans MS" charset="0"/>
                  <a:ea typeface="굴림" charset="0"/>
                  <a:cs typeface="굴림" charset="0"/>
                </a:rPr>
                <a:t>:                     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6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6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6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6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6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6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6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6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6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6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3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436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36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36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36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436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0" fill="hold"/>
                                        <p:tgtEl>
                                          <p:spTgt spid="436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36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36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36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36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3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3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274" grpId="0" animBg="1"/>
      <p:bldP spid="436275" grpId="0" animBg="1"/>
      <p:bldP spid="436276" grpId="0" animBg="1"/>
      <p:bldP spid="4363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9" name="Group 85">
            <a:extLst>
              <a:ext uri="{FF2B5EF4-FFF2-40B4-BE49-F238E27FC236}">
                <a16:creationId xmlns:a16="http://schemas.microsoft.com/office/drawing/2014/main" id="{5CFBDAF1-2B2A-6F42-BF2D-1AF5FC2C314D}"/>
              </a:ext>
            </a:extLst>
          </p:cNvPr>
          <p:cNvGrpSpPr>
            <a:grpSpLocks/>
          </p:cNvGrpSpPr>
          <p:nvPr/>
        </p:nvGrpSpPr>
        <p:grpSpPr bwMode="auto">
          <a:xfrm>
            <a:off x="592138" y="1858963"/>
            <a:ext cx="7977187" cy="4430712"/>
            <a:chOff x="1035" y="620"/>
            <a:chExt cx="3550" cy="2945"/>
          </a:xfrm>
        </p:grpSpPr>
        <p:pic>
          <p:nvPicPr>
            <p:cNvPr id="433238" name="Picture 86">
              <a:extLst>
                <a:ext uri="{FF2B5EF4-FFF2-40B4-BE49-F238E27FC236}">
                  <a16:creationId xmlns:a16="http://schemas.microsoft.com/office/drawing/2014/main" id="{FC54C1BA-E063-B242-AD86-9B05D9F592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620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39" name="Picture 87">
              <a:extLst>
                <a:ext uri="{FF2B5EF4-FFF2-40B4-BE49-F238E27FC236}">
                  <a16:creationId xmlns:a16="http://schemas.microsoft.com/office/drawing/2014/main" id="{DE877E49-D1E3-A64C-B1D8-3F5F567A1C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729"/>
              <a:ext cx="3550" cy="110"/>
            </a:xfrm>
            <a:prstGeom prst="rect">
              <a:avLst/>
            </a:prstGeom>
            <a:noFill/>
            <a:ln>
              <a:noFill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40" name="Picture 88">
              <a:extLst>
                <a:ext uri="{FF2B5EF4-FFF2-40B4-BE49-F238E27FC236}">
                  <a16:creationId xmlns:a16="http://schemas.microsoft.com/office/drawing/2014/main" id="{7F0E737D-22A7-DE4F-940B-D6B3355D8C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838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41" name="Picture 89">
              <a:extLst>
                <a:ext uri="{FF2B5EF4-FFF2-40B4-BE49-F238E27FC236}">
                  <a16:creationId xmlns:a16="http://schemas.microsoft.com/office/drawing/2014/main" id="{9A181AA4-9E93-624D-B7B4-2FAB1F665A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947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42" name="Picture 90">
              <a:extLst>
                <a:ext uri="{FF2B5EF4-FFF2-40B4-BE49-F238E27FC236}">
                  <a16:creationId xmlns:a16="http://schemas.microsoft.com/office/drawing/2014/main" id="{8FD4CDC8-70C1-854A-A927-AA60FE4FEA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1056"/>
              <a:ext cx="3550" cy="110"/>
            </a:xfrm>
            <a:prstGeom prst="rect">
              <a:avLst/>
            </a:prstGeom>
            <a:noFill/>
            <a:ln>
              <a:noFill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43" name="Picture 91">
              <a:extLst>
                <a:ext uri="{FF2B5EF4-FFF2-40B4-BE49-F238E27FC236}">
                  <a16:creationId xmlns:a16="http://schemas.microsoft.com/office/drawing/2014/main" id="{878181AC-480D-D341-8166-F312FE6FB1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1166"/>
              <a:ext cx="3550" cy="110"/>
            </a:xfrm>
            <a:prstGeom prst="rect">
              <a:avLst/>
            </a:prstGeom>
            <a:noFill/>
            <a:ln>
              <a:noFill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44" name="Picture 92">
              <a:extLst>
                <a:ext uri="{FF2B5EF4-FFF2-40B4-BE49-F238E27FC236}">
                  <a16:creationId xmlns:a16="http://schemas.microsoft.com/office/drawing/2014/main" id="{D95C5DF6-3765-0B4B-833E-4FDDE45BCE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1275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45" name="Picture 93">
              <a:extLst>
                <a:ext uri="{FF2B5EF4-FFF2-40B4-BE49-F238E27FC236}">
                  <a16:creationId xmlns:a16="http://schemas.microsoft.com/office/drawing/2014/main" id="{B94F2F1F-981C-C84D-8BBC-D5CA0AE754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1384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46" name="Picture 94">
              <a:extLst>
                <a:ext uri="{FF2B5EF4-FFF2-40B4-BE49-F238E27FC236}">
                  <a16:creationId xmlns:a16="http://schemas.microsoft.com/office/drawing/2014/main" id="{CC93349C-9112-924C-96C8-201C30D1D8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1493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47" name="Picture 95">
              <a:extLst>
                <a:ext uri="{FF2B5EF4-FFF2-40B4-BE49-F238E27FC236}">
                  <a16:creationId xmlns:a16="http://schemas.microsoft.com/office/drawing/2014/main" id="{0CAC5465-4736-B24B-80EB-75A1F4FD51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1601"/>
              <a:ext cx="3550" cy="110"/>
            </a:xfrm>
            <a:prstGeom prst="rect">
              <a:avLst/>
            </a:prstGeom>
            <a:noFill/>
            <a:ln>
              <a:noFill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48" name="Picture 96">
              <a:extLst>
                <a:ext uri="{FF2B5EF4-FFF2-40B4-BE49-F238E27FC236}">
                  <a16:creationId xmlns:a16="http://schemas.microsoft.com/office/drawing/2014/main" id="{59771565-9FEE-484F-AB26-D59CECFA45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1711"/>
              <a:ext cx="3550" cy="108"/>
            </a:xfrm>
            <a:prstGeom prst="rect">
              <a:avLst/>
            </a:prstGeom>
            <a:noFill/>
            <a:ln>
              <a:noFill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49" name="Picture 97">
              <a:extLst>
                <a:ext uri="{FF2B5EF4-FFF2-40B4-BE49-F238E27FC236}">
                  <a16:creationId xmlns:a16="http://schemas.microsoft.com/office/drawing/2014/main" id="{F49BF502-D0F3-5D48-BDA8-7A4D86793F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1819"/>
              <a:ext cx="3550" cy="111"/>
            </a:xfrm>
            <a:prstGeom prst="rect">
              <a:avLst/>
            </a:prstGeom>
            <a:noFill/>
            <a:ln>
              <a:noFill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50" name="Picture 98">
              <a:extLst>
                <a:ext uri="{FF2B5EF4-FFF2-40B4-BE49-F238E27FC236}">
                  <a16:creationId xmlns:a16="http://schemas.microsoft.com/office/drawing/2014/main" id="{F78D6AE1-87B4-D640-9B04-6ED0BB87D3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1929"/>
              <a:ext cx="3550" cy="110"/>
            </a:xfrm>
            <a:prstGeom prst="rect">
              <a:avLst/>
            </a:prstGeom>
            <a:noFill/>
            <a:ln>
              <a:noFill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51" name="Picture 99">
              <a:extLst>
                <a:ext uri="{FF2B5EF4-FFF2-40B4-BE49-F238E27FC236}">
                  <a16:creationId xmlns:a16="http://schemas.microsoft.com/office/drawing/2014/main" id="{6F4874B4-617A-2346-B8A4-A70C6F37A7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2039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52" name="Picture 100">
              <a:extLst>
                <a:ext uri="{FF2B5EF4-FFF2-40B4-BE49-F238E27FC236}">
                  <a16:creationId xmlns:a16="http://schemas.microsoft.com/office/drawing/2014/main" id="{EF7EE8A7-E19D-3B4E-97F1-5BE5C48996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2148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53" name="Picture 101">
              <a:extLst>
                <a:ext uri="{FF2B5EF4-FFF2-40B4-BE49-F238E27FC236}">
                  <a16:creationId xmlns:a16="http://schemas.microsoft.com/office/drawing/2014/main" id="{D338F8E8-02F7-134C-AE0B-54ADA58A1C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2257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54" name="Picture 102">
              <a:extLst>
                <a:ext uri="{FF2B5EF4-FFF2-40B4-BE49-F238E27FC236}">
                  <a16:creationId xmlns:a16="http://schemas.microsoft.com/office/drawing/2014/main" id="{F4FE3454-A77B-4749-8FAE-FF34106BEE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2365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55" name="Picture 103">
              <a:extLst>
                <a:ext uri="{FF2B5EF4-FFF2-40B4-BE49-F238E27FC236}">
                  <a16:creationId xmlns:a16="http://schemas.microsoft.com/office/drawing/2014/main" id="{A1064E95-B213-C540-AADD-8F034CC61C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2474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56" name="Picture 104">
              <a:extLst>
                <a:ext uri="{FF2B5EF4-FFF2-40B4-BE49-F238E27FC236}">
                  <a16:creationId xmlns:a16="http://schemas.microsoft.com/office/drawing/2014/main" id="{A0FDC51E-0BB3-C24F-921D-055755D2F0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2583"/>
              <a:ext cx="3550" cy="110"/>
            </a:xfrm>
            <a:prstGeom prst="rect">
              <a:avLst/>
            </a:prstGeom>
            <a:noFill/>
            <a:ln>
              <a:noFill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57" name="Picture 105">
              <a:extLst>
                <a:ext uri="{FF2B5EF4-FFF2-40B4-BE49-F238E27FC236}">
                  <a16:creationId xmlns:a16="http://schemas.microsoft.com/office/drawing/2014/main" id="{C79F51CF-B24B-4E40-A4EC-0A4BC8A5F7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2692"/>
              <a:ext cx="3550" cy="110"/>
            </a:xfrm>
            <a:prstGeom prst="rect">
              <a:avLst/>
            </a:prstGeom>
            <a:noFill/>
            <a:ln>
              <a:noFill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58" name="Picture 106">
              <a:extLst>
                <a:ext uri="{FF2B5EF4-FFF2-40B4-BE49-F238E27FC236}">
                  <a16:creationId xmlns:a16="http://schemas.microsoft.com/office/drawing/2014/main" id="{F49B1895-D047-8A42-9C1F-92C282EE85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2802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59" name="Picture 107">
              <a:extLst>
                <a:ext uri="{FF2B5EF4-FFF2-40B4-BE49-F238E27FC236}">
                  <a16:creationId xmlns:a16="http://schemas.microsoft.com/office/drawing/2014/main" id="{04BDCD52-64BE-394B-800E-574603F524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2911"/>
              <a:ext cx="3550" cy="110"/>
            </a:xfrm>
            <a:prstGeom prst="rect">
              <a:avLst/>
            </a:prstGeom>
            <a:noFill/>
            <a:ln>
              <a:noFill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60" name="Picture 108">
              <a:extLst>
                <a:ext uri="{FF2B5EF4-FFF2-40B4-BE49-F238E27FC236}">
                  <a16:creationId xmlns:a16="http://schemas.microsoft.com/office/drawing/2014/main" id="{FC3D5CEA-218D-1D43-ADCD-AF5D7AAE6A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3021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61" name="Picture 109">
              <a:extLst>
                <a:ext uri="{FF2B5EF4-FFF2-40B4-BE49-F238E27FC236}">
                  <a16:creationId xmlns:a16="http://schemas.microsoft.com/office/drawing/2014/main" id="{5906E183-8BAE-FA4F-B5A5-A3C244B248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3129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62" name="Picture 110">
              <a:extLst>
                <a:ext uri="{FF2B5EF4-FFF2-40B4-BE49-F238E27FC236}">
                  <a16:creationId xmlns:a16="http://schemas.microsoft.com/office/drawing/2014/main" id="{C87D4BCB-3FAF-004D-A378-BB1F3C2EAC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3238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63" name="Picture 111">
              <a:extLst>
                <a:ext uri="{FF2B5EF4-FFF2-40B4-BE49-F238E27FC236}">
                  <a16:creationId xmlns:a16="http://schemas.microsoft.com/office/drawing/2014/main" id="{6A227485-5BA3-2E4A-966A-BD6E26999A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3347"/>
              <a:ext cx="3550" cy="110"/>
            </a:xfrm>
            <a:prstGeom prst="rect">
              <a:avLst/>
            </a:prstGeom>
            <a:noFill/>
            <a:ln>
              <a:noFill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3264" name="Picture 112">
              <a:extLst>
                <a:ext uri="{FF2B5EF4-FFF2-40B4-BE49-F238E27FC236}">
                  <a16:creationId xmlns:a16="http://schemas.microsoft.com/office/drawing/2014/main" id="{3527A831-5FC8-564E-A078-D36ABAB797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3456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blurRad="63500" dist="80822" dir="423175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3154" name="Rectangle 2">
            <a:extLst>
              <a:ext uri="{FF2B5EF4-FFF2-40B4-BE49-F238E27FC236}">
                <a16:creationId xmlns:a16="http://schemas.microsoft.com/office/drawing/2014/main" id="{06B2B0DC-2D9E-1046-8B12-5E50A9EAC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3155" name="Rectangle 3">
            <a:extLst>
              <a:ext uri="{FF2B5EF4-FFF2-40B4-BE49-F238E27FC236}">
                <a16:creationId xmlns:a16="http://schemas.microsoft.com/office/drawing/2014/main" id="{821A9768-F4A2-4943-91B0-23298926E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6588" y="1676400"/>
            <a:ext cx="30194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2400">
                <a:solidFill>
                  <a:schemeClr val="accent2"/>
                </a:solidFill>
                <a:latin typeface="Times" charset="0"/>
                <a:ea typeface="굴림" charset="0"/>
                <a:cs typeface="굴림" charset="0"/>
              </a:rPr>
              <a:t>그리스 알렉산더 대왕</a:t>
            </a:r>
          </a:p>
        </p:txBody>
      </p:sp>
      <p:sp>
        <p:nvSpPr>
          <p:cNvPr id="433156" name="AutoShape 4">
            <a:extLst>
              <a:ext uri="{FF2B5EF4-FFF2-40B4-BE49-F238E27FC236}">
                <a16:creationId xmlns:a16="http://schemas.microsoft.com/office/drawing/2014/main" id="{3F40D2C2-18B6-C544-928C-5712A4A50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3157" name="Rectangle 5">
            <a:extLst>
              <a:ext uri="{FF2B5EF4-FFF2-40B4-BE49-F238E27FC236}">
                <a16:creationId xmlns:a16="http://schemas.microsoft.com/office/drawing/2014/main" id="{14DB7139-02F3-874B-AE9E-84564137C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931863"/>
            <a:ext cx="18446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>
                <a:solidFill>
                  <a:schemeClr val="bg2"/>
                </a:solidFill>
                <a:latin typeface="Times" charset="0"/>
                <a:ea typeface="굴림" charset="0"/>
                <a:cs typeface="굴림" charset="0"/>
              </a:rPr>
              <a:t>   중간시대</a:t>
            </a:r>
            <a:endParaRPr lang="en-US" altLang="ko-KR">
              <a:solidFill>
                <a:schemeClr val="bg2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433158" name="Rectangle 6">
            <a:extLst>
              <a:ext uri="{FF2B5EF4-FFF2-40B4-BE49-F238E27FC236}">
                <a16:creationId xmlns:a16="http://schemas.microsoft.com/office/drawing/2014/main" id="{ECA9F515-7FAC-4246-ABB3-6BE4F05FD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3159" name="Rectangle 7">
            <a:extLst>
              <a:ext uri="{FF2B5EF4-FFF2-40B4-BE49-F238E27FC236}">
                <a16:creationId xmlns:a16="http://schemas.microsoft.com/office/drawing/2014/main" id="{B2A11450-48A3-1C43-8B24-B1B1FFD31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3160" name="Line 8">
            <a:extLst>
              <a:ext uri="{FF2B5EF4-FFF2-40B4-BE49-F238E27FC236}">
                <a16:creationId xmlns:a16="http://schemas.microsoft.com/office/drawing/2014/main" id="{9263EA2A-151B-2B49-8C7C-413E7C495BE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3161" name="Rectangle 9">
            <a:extLst>
              <a:ext uri="{FF2B5EF4-FFF2-40B4-BE49-F238E27FC236}">
                <a16:creationId xmlns:a16="http://schemas.microsoft.com/office/drawing/2014/main" id="{072FD56F-61E6-034A-A8AF-70D92AA97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433162" name="Line 10">
            <a:extLst>
              <a:ext uri="{FF2B5EF4-FFF2-40B4-BE49-F238E27FC236}">
                <a16:creationId xmlns:a16="http://schemas.microsoft.com/office/drawing/2014/main" id="{7593A92B-2C25-5E4D-81E7-8A7E58A8B597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3164" name="Line 12">
            <a:extLst>
              <a:ext uri="{FF2B5EF4-FFF2-40B4-BE49-F238E27FC236}">
                <a16:creationId xmlns:a16="http://schemas.microsoft.com/office/drawing/2014/main" id="{B04FCE52-A9F4-3F4B-B129-6FB655560A94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3168" name="Rectangle 16">
            <a:extLst>
              <a:ext uri="{FF2B5EF4-FFF2-40B4-BE49-F238E27FC236}">
                <a16:creationId xmlns:a16="http://schemas.microsoft.com/office/drawing/2014/main" id="{124525F4-A62E-B549-AC64-B584868A2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2513" y="874713"/>
            <a:ext cx="2001837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약</a:t>
            </a:r>
            <a:r>
              <a:rPr lang="en-US" altLang="ko-KR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. 500 B.C</a:t>
            </a:r>
            <a:r>
              <a:rPr lang="en-US" altLang="ko-KR" b="0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.</a:t>
            </a:r>
          </a:p>
        </p:txBody>
      </p:sp>
      <p:sp>
        <p:nvSpPr>
          <p:cNvPr id="433178" name="Text Box 26">
            <a:extLst>
              <a:ext uri="{FF2B5EF4-FFF2-40B4-BE49-F238E27FC236}">
                <a16:creationId xmlns:a16="http://schemas.microsoft.com/office/drawing/2014/main" id="{7351FD12-F76E-E948-BBA0-9D5791227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600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3180" name="AutoShape 28">
            <a:extLst>
              <a:ext uri="{FF2B5EF4-FFF2-40B4-BE49-F238E27FC236}">
                <a16:creationId xmlns:a16="http://schemas.microsoft.com/office/drawing/2014/main" id="{FA657D66-BEED-3145-A9C1-17FCF0C7D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3181" name="Rectangle 29">
            <a:extLst>
              <a:ext uri="{FF2B5EF4-FFF2-40B4-BE49-F238E27FC236}">
                <a16:creationId xmlns:a16="http://schemas.microsoft.com/office/drawing/2014/main" id="{43D40DCE-FFD8-1346-B54C-15C975C38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3182" name="AutoShape 30">
            <a:extLst>
              <a:ext uri="{FF2B5EF4-FFF2-40B4-BE49-F238E27FC236}">
                <a16:creationId xmlns:a16="http://schemas.microsoft.com/office/drawing/2014/main" id="{7745770C-39D1-3142-B917-D38357B22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3183" name="Line 31">
            <a:extLst>
              <a:ext uri="{FF2B5EF4-FFF2-40B4-BE49-F238E27FC236}">
                <a16:creationId xmlns:a16="http://schemas.microsoft.com/office/drawing/2014/main" id="{4B43E774-56B6-8245-859D-147AAEFBA8C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3184" name="Line 32">
            <a:extLst>
              <a:ext uri="{FF2B5EF4-FFF2-40B4-BE49-F238E27FC236}">
                <a16:creationId xmlns:a16="http://schemas.microsoft.com/office/drawing/2014/main" id="{8FAF2DF0-F609-194A-A51A-FFCD2BE1B42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3185" name="Rectangle 33">
            <a:extLst>
              <a:ext uri="{FF2B5EF4-FFF2-40B4-BE49-F238E27FC236}">
                <a16:creationId xmlns:a16="http://schemas.microsoft.com/office/drawing/2014/main" id="{F1C877BB-A39A-2247-8700-75698879A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10017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그리스 알렉산더</a:t>
            </a:r>
          </a:p>
        </p:txBody>
      </p:sp>
      <p:sp>
        <p:nvSpPr>
          <p:cNvPr id="433186" name="Rectangle 34">
            <a:extLst>
              <a:ext uri="{FF2B5EF4-FFF2-40B4-BE49-F238E27FC236}">
                <a16:creationId xmlns:a16="http://schemas.microsoft.com/office/drawing/2014/main" id="{5191011D-34C9-EC4E-89C7-FE61EF9D2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중간시대</a:t>
            </a:r>
          </a:p>
        </p:txBody>
      </p:sp>
      <p:sp>
        <p:nvSpPr>
          <p:cNvPr id="433187" name="Text Box 35">
            <a:extLst>
              <a:ext uri="{FF2B5EF4-FFF2-40B4-BE49-F238E27FC236}">
                <a16:creationId xmlns:a16="http://schemas.microsoft.com/office/drawing/2014/main" id="{F13B85E9-D46B-D342-B4D0-557DA8AD2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433191" name="Rectangle 39">
            <a:extLst>
              <a:ext uri="{FF2B5EF4-FFF2-40B4-BE49-F238E27FC236}">
                <a16:creationId xmlns:a16="http://schemas.microsoft.com/office/drawing/2014/main" id="{1D56FA19-84CE-F44B-BA33-DF6A3BFB2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433192" name="Text Box 40">
            <a:extLst>
              <a:ext uri="{FF2B5EF4-FFF2-40B4-BE49-F238E27FC236}">
                <a16:creationId xmlns:a16="http://schemas.microsoft.com/office/drawing/2014/main" id="{E138942B-73C4-7640-B238-8E4341662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5013" y="3200400"/>
            <a:ext cx="5119687" cy="1920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40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그리스의 지적인 철학자들을 절대로 잊지 마시오</a:t>
            </a:r>
            <a:r>
              <a:rPr lang="en-US" altLang="ko-KR" sz="40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..</a:t>
            </a:r>
          </a:p>
        </p:txBody>
      </p:sp>
      <p:sp>
        <p:nvSpPr>
          <p:cNvPr id="433193" name="Text Box 41">
            <a:extLst>
              <a:ext uri="{FF2B5EF4-FFF2-40B4-BE49-F238E27FC236}">
                <a16:creationId xmlns:a16="http://schemas.microsoft.com/office/drawing/2014/main" id="{6BE3261C-3402-8F4C-B51C-8CA24E98A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975" y="5397500"/>
            <a:ext cx="4765675" cy="5794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ko-KR" altLang="en-US" sz="3200" i="1" u="sng">
                <a:latin typeface="Comic Sans MS" charset="0"/>
                <a:ea typeface="굴림" charset="0"/>
                <a:cs typeface="굴림" charset="0"/>
              </a:rPr>
              <a:t>바울은 잊지 않았다</a:t>
            </a:r>
            <a:r>
              <a:rPr lang="en-US" altLang="ko-KR" sz="3200" i="1" u="sng">
                <a:latin typeface="Comic Sans MS" charset="0"/>
                <a:ea typeface="굴림" charset="0"/>
                <a:cs typeface="굴림" charset="0"/>
              </a:rPr>
              <a:t>!</a:t>
            </a:r>
          </a:p>
        </p:txBody>
      </p:sp>
      <p:sp>
        <p:nvSpPr>
          <p:cNvPr id="433194" name="Text Box 42">
            <a:extLst>
              <a:ext uri="{FF2B5EF4-FFF2-40B4-BE49-F238E27FC236}">
                <a16:creationId xmlns:a16="http://schemas.microsoft.com/office/drawing/2014/main" id="{9109E8B6-A9D3-A34E-AB5D-43E9F1C57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ko-KR" sz="1200">
                <a:latin typeface="Arial" charset="0"/>
                <a:ea typeface="굴림" charset="0"/>
                <a:cs typeface="굴림" charset="0"/>
              </a:rPr>
              <a:t>Handbook pg. 38-39</a:t>
            </a:r>
          </a:p>
        </p:txBody>
      </p:sp>
      <p:sp>
        <p:nvSpPr>
          <p:cNvPr id="433195" name="Text Box 43">
            <a:extLst>
              <a:ext uri="{FF2B5EF4-FFF2-40B4-BE49-F238E27FC236}">
                <a16:creationId xmlns:a16="http://schemas.microsoft.com/office/drawing/2014/main" id="{66DB4EF2-A4AF-4645-B0E5-E72681B94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138" y="642302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ko-KR" sz="1800">
                <a:solidFill>
                  <a:srgbClr val="FFFFFF"/>
                </a:solidFill>
                <a:latin typeface="Comic Sans MS" charset="0"/>
                <a:ea typeface="굴림" charset="0"/>
                <a:cs typeface="굴림" charset="0"/>
              </a:rPr>
              <a:t>1</a:t>
            </a:r>
            <a:endParaRPr lang="en-US" altLang="ko-KR" sz="2000" b="0">
              <a:solidFill>
                <a:srgbClr val="FFFFFF"/>
              </a:solidFill>
              <a:latin typeface="Arial" charset="0"/>
              <a:ea typeface="굴림" charset="0"/>
              <a:cs typeface="굴림" charset="0"/>
            </a:endParaRPr>
          </a:p>
        </p:txBody>
      </p:sp>
      <p:sp>
        <p:nvSpPr>
          <p:cNvPr id="433265" name="Text Box 113">
            <a:extLst>
              <a:ext uri="{FF2B5EF4-FFF2-40B4-BE49-F238E27FC236}">
                <a16:creationId xmlns:a16="http://schemas.microsoft.com/office/drawing/2014/main" id="{CFE33D1A-CFD3-8D43-834B-4B06C0A66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813" y="23813"/>
            <a:ext cx="5957887" cy="2746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ko-KR" altLang="en-US" sz="1200">
                <a:latin typeface="Comic Sans MS" charset="0"/>
                <a:ea typeface="굴림" charset="0"/>
                <a:cs typeface="굴림" charset="0"/>
              </a:rPr>
              <a:t>사도행전 </a:t>
            </a:r>
            <a:r>
              <a:rPr lang="en-US" altLang="ko-KR" sz="1200">
                <a:latin typeface="Comic Sans MS" charset="0"/>
                <a:ea typeface="굴림" charset="0"/>
                <a:cs typeface="굴림" charset="0"/>
              </a:rPr>
              <a:t>17:16-34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3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3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3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192" grpId="0" autoUpdateAnimBg="0"/>
      <p:bldP spid="433193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4" name="Rectangle 34">
            <a:extLst>
              <a:ext uri="{FF2B5EF4-FFF2-40B4-BE49-F238E27FC236}">
                <a16:creationId xmlns:a16="http://schemas.microsoft.com/office/drawing/2014/main" id="{328D6D5F-A286-F843-9496-DCC9DB5A83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368675" name="Rectangle 35">
            <a:extLst>
              <a:ext uri="{FF2B5EF4-FFF2-40B4-BE49-F238E27FC236}">
                <a16:creationId xmlns:a16="http://schemas.microsoft.com/office/drawing/2014/main" id="{F0801CF8-324A-9348-81AF-2667C1F14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6588" y="1676400"/>
            <a:ext cx="29241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altLang="ko-KR" sz="2400">
                <a:solidFill>
                  <a:schemeClr val="bg2"/>
                </a:solidFill>
                <a:latin typeface="Times" charset="0"/>
                <a:ea typeface="굴림" charset="0"/>
                <a:cs typeface="굴림" charset="0"/>
              </a:rPr>
              <a:t>ALEX THE GREEK</a:t>
            </a:r>
          </a:p>
        </p:txBody>
      </p:sp>
      <p:sp>
        <p:nvSpPr>
          <p:cNvPr id="368676" name="AutoShape 36">
            <a:extLst>
              <a:ext uri="{FF2B5EF4-FFF2-40B4-BE49-F238E27FC236}">
                <a16:creationId xmlns:a16="http://schemas.microsoft.com/office/drawing/2014/main" id="{1A06C9AB-8049-874F-9549-74076E5E7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368677" name="Rectangle 37">
            <a:extLst>
              <a:ext uri="{FF2B5EF4-FFF2-40B4-BE49-F238E27FC236}">
                <a16:creationId xmlns:a16="http://schemas.microsoft.com/office/drawing/2014/main" id="{25EFB003-FB25-2842-BBEA-E43894CCF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931863"/>
            <a:ext cx="18446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>
                <a:solidFill>
                  <a:schemeClr val="bg2"/>
                </a:solidFill>
                <a:latin typeface="Times" charset="0"/>
                <a:ea typeface="굴림" charset="0"/>
                <a:cs typeface="굴림" charset="0"/>
              </a:rPr>
              <a:t>   중간시대</a:t>
            </a:r>
            <a:endParaRPr lang="en-US" altLang="ko-KR">
              <a:solidFill>
                <a:schemeClr val="bg2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368678" name="Rectangle 38">
            <a:extLst>
              <a:ext uri="{FF2B5EF4-FFF2-40B4-BE49-F238E27FC236}">
                <a16:creationId xmlns:a16="http://schemas.microsoft.com/office/drawing/2014/main" id="{7776F331-9868-9247-BAE0-49F7995D1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368679" name="Line 39">
            <a:extLst>
              <a:ext uri="{FF2B5EF4-FFF2-40B4-BE49-F238E27FC236}">
                <a16:creationId xmlns:a16="http://schemas.microsoft.com/office/drawing/2014/main" id="{E4BA4786-D9DA-5947-965B-92A5B4C021CA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368680" name="Line 40">
            <a:extLst>
              <a:ext uri="{FF2B5EF4-FFF2-40B4-BE49-F238E27FC236}">
                <a16:creationId xmlns:a16="http://schemas.microsoft.com/office/drawing/2014/main" id="{B0417597-5CFC-1D46-9915-EB394D17D83A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368681" name="Rectangle 41">
            <a:extLst>
              <a:ext uri="{FF2B5EF4-FFF2-40B4-BE49-F238E27FC236}">
                <a16:creationId xmlns:a16="http://schemas.microsoft.com/office/drawing/2014/main" id="{7CBC0671-3108-3C42-9F55-5CF993CC2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2513" y="874713"/>
            <a:ext cx="2001837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약</a:t>
            </a:r>
            <a:r>
              <a:rPr lang="en-US" altLang="ko-KR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. 500 B.C</a:t>
            </a:r>
            <a:r>
              <a:rPr lang="en-US" altLang="ko-KR" b="0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.</a:t>
            </a:r>
          </a:p>
        </p:txBody>
      </p:sp>
      <p:sp>
        <p:nvSpPr>
          <p:cNvPr id="368644" name="Rectangle 4">
            <a:extLst>
              <a:ext uri="{FF2B5EF4-FFF2-40B4-BE49-F238E27FC236}">
                <a16:creationId xmlns:a16="http://schemas.microsoft.com/office/drawing/2014/main" id="{66C6E7BC-29FC-BB41-87BF-A6A282FB1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368645" name="Line 5">
            <a:extLst>
              <a:ext uri="{FF2B5EF4-FFF2-40B4-BE49-F238E27FC236}">
                <a16:creationId xmlns:a16="http://schemas.microsoft.com/office/drawing/2014/main" id="{6C1A9E8B-E0CD-CE40-8ED3-4609EACD5D34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368661" name="Text Box 21">
            <a:extLst>
              <a:ext uri="{FF2B5EF4-FFF2-40B4-BE49-F238E27FC236}">
                <a16:creationId xmlns:a16="http://schemas.microsoft.com/office/drawing/2014/main" id="{6B3CE4C4-6BFA-6E49-B353-93B5E8D98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600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368663" name="AutoShape 23">
            <a:extLst>
              <a:ext uri="{FF2B5EF4-FFF2-40B4-BE49-F238E27FC236}">
                <a16:creationId xmlns:a16="http://schemas.microsoft.com/office/drawing/2014/main" id="{1D56FE35-2383-8541-9FD2-5E704E30C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368664" name="Rectangle 24">
            <a:extLst>
              <a:ext uri="{FF2B5EF4-FFF2-40B4-BE49-F238E27FC236}">
                <a16:creationId xmlns:a16="http://schemas.microsoft.com/office/drawing/2014/main" id="{520DB372-AA1E-AE42-8747-9A6EB7D34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368665" name="AutoShape 25">
            <a:extLst>
              <a:ext uri="{FF2B5EF4-FFF2-40B4-BE49-F238E27FC236}">
                <a16:creationId xmlns:a16="http://schemas.microsoft.com/office/drawing/2014/main" id="{BB1445EE-6CF6-A048-9713-631EF8F63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368666" name="Line 26">
            <a:extLst>
              <a:ext uri="{FF2B5EF4-FFF2-40B4-BE49-F238E27FC236}">
                <a16:creationId xmlns:a16="http://schemas.microsoft.com/office/drawing/2014/main" id="{4221E363-950B-7D45-98EB-2152B9388B6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368667" name="Line 27">
            <a:extLst>
              <a:ext uri="{FF2B5EF4-FFF2-40B4-BE49-F238E27FC236}">
                <a16:creationId xmlns:a16="http://schemas.microsoft.com/office/drawing/2014/main" id="{7F9C91D2-C53E-DD4A-935F-B57E1470760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368668" name="Rectangle 28">
            <a:extLst>
              <a:ext uri="{FF2B5EF4-FFF2-40B4-BE49-F238E27FC236}">
                <a16:creationId xmlns:a16="http://schemas.microsoft.com/office/drawing/2014/main" id="{D222B60C-53FB-9141-99DF-15A50B55E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10017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그리스 알렉산더</a:t>
            </a:r>
          </a:p>
        </p:txBody>
      </p:sp>
      <p:sp>
        <p:nvSpPr>
          <p:cNvPr id="368669" name="Rectangle 29">
            <a:extLst>
              <a:ext uri="{FF2B5EF4-FFF2-40B4-BE49-F238E27FC236}">
                <a16:creationId xmlns:a16="http://schemas.microsoft.com/office/drawing/2014/main" id="{46A3C69F-5A76-1D4F-AB6E-A1AB5446A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중간시대</a:t>
            </a:r>
          </a:p>
        </p:txBody>
      </p:sp>
      <p:sp>
        <p:nvSpPr>
          <p:cNvPr id="368670" name="Text Box 30">
            <a:extLst>
              <a:ext uri="{FF2B5EF4-FFF2-40B4-BE49-F238E27FC236}">
                <a16:creationId xmlns:a16="http://schemas.microsoft.com/office/drawing/2014/main" id="{8FA9AEAC-2C78-704A-B993-B380EA02C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368682" name="Rectangle 42">
            <a:extLst>
              <a:ext uri="{FF2B5EF4-FFF2-40B4-BE49-F238E27FC236}">
                <a16:creationId xmlns:a16="http://schemas.microsoft.com/office/drawing/2014/main" id="{3952332F-73C3-534D-BB01-77230915F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368683" name="Text Box 43">
            <a:extLst>
              <a:ext uri="{FF2B5EF4-FFF2-40B4-BE49-F238E27FC236}">
                <a16:creationId xmlns:a16="http://schemas.microsoft.com/office/drawing/2014/main" id="{B9E12085-9242-D641-A8E3-219E7F8EE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ko-KR" sz="1200">
                <a:latin typeface="Arial" charset="0"/>
                <a:ea typeface="굴림" charset="0"/>
                <a:cs typeface="굴림" charset="0"/>
              </a:rPr>
              <a:t>Handbook pg. 38-39</a:t>
            </a:r>
          </a:p>
        </p:txBody>
      </p:sp>
      <p:pic>
        <p:nvPicPr>
          <p:cNvPr id="368684" name="Picture 44">
            <a:extLst>
              <a:ext uri="{FF2B5EF4-FFF2-40B4-BE49-F238E27FC236}">
                <a16:creationId xmlns:a16="http://schemas.microsoft.com/office/drawing/2014/main" id="{EF1CC30F-2E9F-5040-85DF-9DF39ABB0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48"/>
          <a:stretch>
            <a:fillRect/>
          </a:stretch>
        </p:blipFill>
        <p:spPr bwMode="auto">
          <a:xfrm>
            <a:off x="725488" y="1639888"/>
            <a:ext cx="5978525" cy="39893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368687" name="Group 47">
            <a:extLst>
              <a:ext uri="{FF2B5EF4-FFF2-40B4-BE49-F238E27FC236}">
                <a16:creationId xmlns:a16="http://schemas.microsoft.com/office/drawing/2014/main" id="{541B994B-4F9B-704F-9335-A7A2380825E8}"/>
              </a:ext>
            </a:extLst>
          </p:cNvPr>
          <p:cNvGrpSpPr>
            <a:grpSpLocks/>
          </p:cNvGrpSpPr>
          <p:nvPr/>
        </p:nvGrpSpPr>
        <p:grpSpPr bwMode="auto">
          <a:xfrm>
            <a:off x="5951538" y="925513"/>
            <a:ext cx="2949575" cy="2160587"/>
            <a:chOff x="3749" y="583"/>
            <a:chExt cx="1858" cy="1361"/>
          </a:xfrm>
        </p:grpSpPr>
        <p:pic>
          <p:nvPicPr>
            <p:cNvPr id="368685" name="Picture 45">
              <a:extLst>
                <a:ext uri="{FF2B5EF4-FFF2-40B4-BE49-F238E27FC236}">
                  <a16:creationId xmlns:a16="http://schemas.microsoft.com/office/drawing/2014/main" id="{DE24DEE7-3A54-494A-8C9F-813270F200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5" r="6612" b="11978"/>
            <a:stretch>
              <a:fillRect/>
            </a:stretch>
          </p:blipFill>
          <p:spPr bwMode="auto">
            <a:xfrm>
              <a:off x="3749" y="583"/>
              <a:ext cx="1858" cy="1361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68686" name="Text Box 46">
              <a:extLst>
                <a:ext uri="{FF2B5EF4-FFF2-40B4-BE49-F238E27FC236}">
                  <a16:creationId xmlns:a16="http://schemas.microsoft.com/office/drawing/2014/main" id="{3BDA1088-E303-754E-8DC4-A2667D8B67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1" y="1722"/>
              <a:ext cx="61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ko-KR" altLang="en-US" sz="1600">
                  <a:latin typeface="Comic Sans MS" charset="0"/>
                  <a:ea typeface="굴림" charset="0"/>
                  <a:cs typeface="굴림" charset="0"/>
                </a:rPr>
                <a:t>고린도</a:t>
              </a:r>
              <a:endParaRPr lang="ko-KR" altLang="en-US" sz="1600">
                <a:solidFill>
                  <a:srgbClr val="FAFCFF"/>
                </a:solidFill>
                <a:latin typeface="Comic Sans MS" charset="0"/>
                <a:ea typeface="굴림" charset="0"/>
                <a:cs typeface="굴림" charset="0"/>
              </a:endParaRPr>
            </a:p>
          </p:txBody>
        </p:sp>
      </p:grpSp>
      <p:grpSp>
        <p:nvGrpSpPr>
          <p:cNvPr id="368688" name="Group 48">
            <a:extLst>
              <a:ext uri="{FF2B5EF4-FFF2-40B4-BE49-F238E27FC236}">
                <a16:creationId xmlns:a16="http://schemas.microsoft.com/office/drawing/2014/main" id="{793B3FEA-FE8F-1B4C-8E23-7C59306F20B7}"/>
              </a:ext>
            </a:extLst>
          </p:cNvPr>
          <p:cNvGrpSpPr>
            <a:grpSpLocks/>
          </p:cNvGrpSpPr>
          <p:nvPr/>
        </p:nvGrpSpPr>
        <p:grpSpPr bwMode="auto">
          <a:xfrm>
            <a:off x="2241550" y="4349750"/>
            <a:ext cx="6157913" cy="1677988"/>
            <a:chOff x="1412" y="2740"/>
            <a:chExt cx="3879" cy="1057"/>
          </a:xfrm>
        </p:grpSpPr>
        <p:pic>
          <p:nvPicPr>
            <p:cNvPr id="368650" name="Picture 10">
              <a:extLst>
                <a:ext uri="{FF2B5EF4-FFF2-40B4-BE49-F238E27FC236}">
                  <a16:creationId xmlns:a16="http://schemas.microsoft.com/office/drawing/2014/main" id="{60C50D96-84C0-DC4A-AF66-6201EC30DB8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lum bright="-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5" y="2740"/>
              <a:ext cx="1566" cy="1057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68651" name="Rectangle 11">
              <a:extLst>
                <a:ext uri="{FF2B5EF4-FFF2-40B4-BE49-F238E27FC236}">
                  <a16:creationId xmlns:a16="http://schemas.microsoft.com/office/drawing/2014/main" id="{A0C2ACB1-2D8C-3B41-B027-39EF58E0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2" y="3147"/>
              <a:ext cx="2455" cy="488"/>
            </a:xfrm>
            <a:prstGeom prst="rect">
              <a:avLst/>
            </a:prstGeom>
            <a:solidFill>
              <a:schemeClr val="tx1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0"/>
                </a:spcBef>
                <a:defRPr/>
              </a:pPr>
              <a:r>
                <a:rPr lang="ko-KR" altLang="en-US" sz="1800">
                  <a:solidFill>
                    <a:schemeClr val="accent2"/>
                  </a:solidFill>
                  <a:latin typeface="Comic Sans MS" charset="0"/>
                  <a:ea typeface="굴림" charset="0"/>
                  <a:cs typeface="굴림" charset="0"/>
                </a:rPr>
                <a:t> </a:t>
              </a:r>
              <a:r>
                <a:rPr lang="ko-KR" altLang="en-US" sz="2000">
                  <a:solidFill>
                    <a:schemeClr val="accent2"/>
                  </a:solidFill>
                  <a:latin typeface="Comic Sans MS" charset="0"/>
                  <a:ea typeface="굴림" charset="0"/>
                  <a:cs typeface="굴림" charset="0"/>
                </a:rPr>
                <a:t>아테네</a:t>
              </a:r>
              <a:r>
                <a:rPr lang="en-US" altLang="ko-KR" sz="2000">
                  <a:solidFill>
                    <a:schemeClr val="accent2"/>
                  </a:solidFill>
                  <a:latin typeface="Comic Sans MS" charset="0"/>
                  <a:ea typeface="굴림" charset="0"/>
                  <a:cs typeface="굴림" charset="0"/>
                </a:rPr>
                <a:t>: </a:t>
              </a:r>
              <a:r>
                <a:rPr lang="ko-KR" altLang="en-US" sz="2000">
                  <a:solidFill>
                    <a:schemeClr val="accent2"/>
                  </a:solidFill>
                  <a:latin typeface="Comic Sans MS" charset="0"/>
                  <a:ea typeface="굴림" charset="0"/>
                  <a:cs typeface="굴림" charset="0"/>
                </a:rPr>
                <a:t>아크로폴리스 </a:t>
              </a:r>
              <a:r>
                <a:rPr lang="en-US" altLang="ko-KR" sz="2000">
                  <a:solidFill>
                    <a:schemeClr val="accent2"/>
                  </a:solidFill>
                  <a:latin typeface="Comic Sans MS" charset="0"/>
                  <a:ea typeface="굴림" charset="0"/>
                  <a:cs typeface="굴림" charset="0"/>
                </a:rPr>
                <a:t>&amp;                 </a:t>
              </a:r>
            </a:p>
            <a:p>
              <a:pPr algn="l">
                <a:spcBef>
                  <a:spcPct val="0"/>
                </a:spcBef>
                <a:defRPr/>
              </a:pPr>
              <a:r>
                <a:rPr lang="ko-KR" altLang="en-US" sz="2000">
                  <a:solidFill>
                    <a:schemeClr val="accent2"/>
                  </a:solidFill>
                  <a:latin typeface="Comic Sans MS" charset="0"/>
                  <a:ea typeface="굴림" charset="0"/>
                  <a:cs typeface="굴림" charset="0"/>
                </a:rPr>
                <a:t>         승리의 여신</a:t>
              </a:r>
              <a:r>
                <a:rPr lang="en-US" altLang="ko-KR" sz="2000">
                  <a:solidFill>
                    <a:schemeClr val="accent2"/>
                  </a:solidFill>
                  <a:latin typeface="Comic Sans MS" charset="0"/>
                  <a:ea typeface="굴림" charset="0"/>
                  <a:cs typeface="굴림" charset="0"/>
                </a:rPr>
                <a:t>(</a:t>
              </a:r>
              <a:r>
                <a:rPr lang="ko-KR" altLang="en-US" sz="2000">
                  <a:solidFill>
                    <a:schemeClr val="accent2"/>
                  </a:solidFill>
                  <a:latin typeface="Comic Sans MS" charset="0"/>
                  <a:ea typeface="굴림" charset="0"/>
                  <a:cs typeface="굴림" charset="0"/>
                </a:rPr>
                <a:t>니케</a:t>
              </a:r>
              <a:r>
                <a:rPr lang="en-US" altLang="ko-KR" sz="2000">
                  <a:solidFill>
                    <a:schemeClr val="accent2"/>
                  </a:solidFill>
                  <a:latin typeface="Comic Sans MS" charset="0"/>
                  <a:ea typeface="굴림" charset="0"/>
                  <a:cs typeface="굴림" charset="0"/>
                </a:rPr>
                <a:t>) </a:t>
              </a:r>
              <a:r>
                <a:rPr lang="ko-KR" altLang="en-US" sz="2000">
                  <a:solidFill>
                    <a:schemeClr val="accent2"/>
                  </a:solidFill>
                  <a:latin typeface="Comic Sans MS" charset="0"/>
                  <a:ea typeface="굴림" charset="0"/>
                  <a:cs typeface="굴림" charset="0"/>
                </a:rPr>
                <a:t>신전</a:t>
              </a:r>
            </a:p>
          </p:txBody>
        </p:sp>
      </p:grpSp>
      <p:sp>
        <p:nvSpPr>
          <p:cNvPr id="368689" name="Text Box 49">
            <a:extLst>
              <a:ext uri="{FF2B5EF4-FFF2-40B4-BE49-F238E27FC236}">
                <a16:creationId xmlns:a16="http://schemas.microsoft.com/office/drawing/2014/main" id="{B889B1E6-B6A8-A847-A5D4-C6F2B26E2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813" y="23813"/>
            <a:ext cx="5957887" cy="2746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ko-KR" altLang="en-US" sz="1200">
                <a:latin typeface="Comic Sans MS" charset="0"/>
                <a:ea typeface="굴림" charset="0"/>
                <a:cs typeface="굴림" charset="0"/>
              </a:rPr>
              <a:t>사도행전 </a:t>
            </a:r>
            <a:r>
              <a:rPr lang="en-US" altLang="ko-KR" sz="1200">
                <a:latin typeface="Comic Sans MS" charset="0"/>
                <a:ea typeface="굴림" charset="0"/>
                <a:cs typeface="굴림" charset="0"/>
              </a:rPr>
              <a:t>17:16-34;  </a:t>
            </a:r>
            <a:r>
              <a:rPr lang="ko-KR" altLang="en-US" sz="1200">
                <a:latin typeface="Comic Sans MS" charset="0"/>
                <a:ea typeface="굴림" charset="0"/>
                <a:cs typeface="굴림" charset="0"/>
              </a:rPr>
              <a:t>사도행전 </a:t>
            </a:r>
            <a:r>
              <a:rPr lang="en-US" altLang="ko-KR" sz="1200">
                <a:latin typeface="Comic Sans MS" charset="0"/>
                <a:ea typeface="굴림" charset="0"/>
                <a:cs typeface="굴림" charset="0"/>
              </a:rPr>
              <a:t>18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8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68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>
            <a:extLst>
              <a:ext uri="{FF2B5EF4-FFF2-40B4-BE49-F238E27FC236}">
                <a16:creationId xmlns:a16="http://schemas.microsoft.com/office/drawing/2014/main" id="{A3012DEB-3465-F143-BA8D-4063831CF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8276" name="AutoShape 4">
            <a:extLst>
              <a:ext uri="{FF2B5EF4-FFF2-40B4-BE49-F238E27FC236}">
                <a16:creationId xmlns:a16="http://schemas.microsoft.com/office/drawing/2014/main" id="{71532356-BA1D-2649-9081-4B3ECEC89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8277" name="Rectangle 5">
            <a:extLst>
              <a:ext uri="{FF2B5EF4-FFF2-40B4-BE49-F238E27FC236}">
                <a16:creationId xmlns:a16="http://schemas.microsoft.com/office/drawing/2014/main" id="{A22B634B-55A6-774A-90BE-148FBD42C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931863"/>
            <a:ext cx="2008188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>
                <a:solidFill>
                  <a:schemeClr val="bg2"/>
                </a:solidFill>
                <a:latin typeface="Times" charset="0"/>
                <a:ea typeface="굴림" charset="0"/>
                <a:cs typeface="굴림" charset="0"/>
              </a:rPr>
              <a:t>   </a:t>
            </a:r>
            <a:r>
              <a:rPr lang="en-US" altLang="ko-KR">
                <a:solidFill>
                  <a:schemeClr val="bg2"/>
                </a:solidFill>
                <a:latin typeface="Times" charset="0"/>
                <a:ea typeface="굴림" charset="0"/>
                <a:cs typeface="굴림" charset="0"/>
              </a:rPr>
              <a:t>SILENCE</a:t>
            </a:r>
          </a:p>
        </p:txBody>
      </p:sp>
      <p:sp>
        <p:nvSpPr>
          <p:cNvPr id="438278" name="Rectangle 6">
            <a:extLst>
              <a:ext uri="{FF2B5EF4-FFF2-40B4-BE49-F238E27FC236}">
                <a16:creationId xmlns:a16="http://schemas.microsoft.com/office/drawing/2014/main" id="{D8843582-9394-B845-A3C9-38A8E5814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8279" name="Rectangle 7">
            <a:extLst>
              <a:ext uri="{FF2B5EF4-FFF2-40B4-BE49-F238E27FC236}">
                <a16:creationId xmlns:a16="http://schemas.microsoft.com/office/drawing/2014/main" id="{8E4109A7-4943-A745-B2EF-2C63FD827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8280" name="Line 8">
            <a:extLst>
              <a:ext uri="{FF2B5EF4-FFF2-40B4-BE49-F238E27FC236}">
                <a16:creationId xmlns:a16="http://schemas.microsoft.com/office/drawing/2014/main" id="{091BACBA-25CA-7C4C-AF89-48415313DD17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8281" name="Line 9">
            <a:extLst>
              <a:ext uri="{FF2B5EF4-FFF2-40B4-BE49-F238E27FC236}">
                <a16:creationId xmlns:a16="http://schemas.microsoft.com/office/drawing/2014/main" id="{44E70264-9167-A248-BC55-7896779E0B7C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8283" name="Line 11">
            <a:extLst>
              <a:ext uri="{FF2B5EF4-FFF2-40B4-BE49-F238E27FC236}">
                <a16:creationId xmlns:a16="http://schemas.microsoft.com/office/drawing/2014/main" id="{A22BD523-62DE-A748-8B87-391790656CB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grpSp>
        <p:nvGrpSpPr>
          <p:cNvPr id="14345" name="Group 12">
            <a:extLst>
              <a:ext uri="{FF2B5EF4-FFF2-40B4-BE49-F238E27FC236}">
                <a16:creationId xmlns:a16="http://schemas.microsoft.com/office/drawing/2014/main" id="{45A3C3CE-15B3-D14C-ABC1-6E2ED8896BD4}"/>
              </a:ext>
            </a:extLst>
          </p:cNvPr>
          <p:cNvGrpSpPr>
            <a:grpSpLocks/>
          </p:cNvGrpSpPr>
          <p:nvPr/>
        </p:nvGrpSpPr>
        <p:grpSpPr bwMode="auto">
          <a:xfrm>
            <a:off x="709613" y="2190750"/>
            <a:ext cx="2432050" cy="2601913"/>
            <a:chOff x="447" y="1380"/>
            <a:chExt cx="1532" cy="1639"/>
          </a:xfrm>
        </p:grpSpPr>
        <p:sp>
          <p:nvSpPr>
            <p:cNvPr id="438285" name="Rectangle 13">
              <a:extLst>
                <a:ext uri="{FF2B5EF4-FFF2-40B4-BE49-F238E27FC236}">
                  <a16:creationId xmlns:a16="http://schemas.microsoft.com/office/drawing/2014/main" id="{5447EDE2-5007-3041-8BA6-8D9C2517D6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" y="1380"/>
              <a:ext cx="1532" cy="69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0"/>
                </a:spcBef>
                <a:defRPr/>
              </a:pPr>
              <a:r>
                <a:rPr lang="en-US" altLang="ko-KR" sz="3600" b="0">
                  <a:solidFill>
                    <a:schemeClr val="tx2"/>
                  </a:solidFill>
                  <a:latin typeface="Times" charset="0"/>
                  <a:ea typeface="굴림" charset="0"/>
                  <a:cs typeface="굴림" charset="0"/>
                </a:rPr>
                <a:t>OT  </a:t>
              </a:r>
              <a:r>
                <a:rPr lang="en-US" altLang="ko-KR" sz="6600" b="0">
                  <a:solidFill>
                    <a:srgbClr val="7FFF00"/>
                  </a:solidFill>
                  <a:latin typeface="Times" charset="0"/>
                  <a:ea typeface="굴림" charset="0"/>
                  <a:cs typeface="굴림" charset="0"/>
                </a:rPr>
                <a:t>S </a:t>
              </a:r>
              <a:r>
                <a:rPr lang="en-US" altLang="ko-KR" sz="3600" b="0">
                  <a:solidFill>
                    <a:schemeClr val="tx2"/>
                  </a:solidFill>
                  <a:latin typeface="Times" charset="0"/>
                  <a:ea typeface="굴림" charset="0"/>
                  <a:cs typeface="굴림" charset="0"/>
                </a:rPr>
                <a:t>NT</a:t>
              </a:r>
            </a:p>
          </p:txBody>
        </p:sp>
        <p:sp>
          <p:nvSpPr>
            <p:cNvPr id="438286" name="AutoShape 14">
              <a:extLst>
                <a:ext uri="{FF2B5EF4-FFF2-40B4-BE49-F238E27FC236}">
                  <a16:creationId xmlns:a16="http://schemas.microsoft.com/office/drawing/2014/main" id="{A9865081-6B6D-5843-A073-8B256E8C8B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74" y="2256"/>
              <a:ext cx="982" cy="544"/>
            </a:xfrm>
            <a:prstGeom prst="rightArrow">
              <a:avLst>
                <a:gd name="adj1" fmla="val 50000"/>
                <a:gd name="adj2" fmla="val 90266"/>
              </a:avLst>
            </a:prstGeom>
            <a:solidFill>
              <a:srgbClr val="FAFD00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  <a:cs typeface="굴림" charset="0"/>
              </a:endParaRPr>
            </a:p>
          </p:txBody>
        </p:sp>
      </p:grpSp>
      <p:sp>
        <p:nvSpPr>
          <p:cNvPr id="438287" name="Rectangle 15">
            <a:extLst>
              <a:ext uri="{FF2B5EF4-FFF2-40B4-BE49-F238E27FC236}">
                <a16:creationId xmlns:a16="http://schemas.microsoft.com/office/drawing/2014/main" id="{6A1C2243-2F6E-764F-82A5-4051E1772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2513" y="874713"/>
            <a:ext cx="1987550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ca. 500 B.C</a:t>
            </a:r>
            <a:r>
              <a:rPr lang="en-US" altLang="ko-KR" b="0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.</a:t>
            </a:r>
          </a:p>
        </p:txBody>
      </p:sp>
      <p:sp>
        <p:nvSpPr>
          <p:cNvPr id="438288" name="Text Box 16">
            <a:extLst>
              <a:ext uri="{FF2B5EF4-FFF2-40B4-BE49-F238E27FC236}">
                <a16:creationId xmlns:a16="http://schemas.microsoft.com/office/drawing/2014/main" id="{A3BA4358-433A-F641-8DF6-552DA7D13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600">
              <a:latin typeface="Comic Sans MS" charset="0"/>
              <a:ea typeface="굴림" charset="0"/>
              <a:cs typeface="굴림" charset="0"/>
            </a:endParaRPr>
          </a:p>
        </p:txBody>
      </p:sp>
      <p:pic>
        <p:nvPicPr>
          <p:cNvPr id="14348" name="Picture 17">
            <a:extLst>
              <a:ext uri="{FF2B5EF4-FFF2-40B4-BE49-F238E27FC236}">
                <a16:creationId xmlns:a16="http://schemas.microsoft.com/office/drawing/2014/main" id="{6E06AF83-D1DB-2848-91C2-CE1F8FF15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5" t="8533" r="8066" b="11687"/>
          <a:stretch>
            <a:fillRect/>
          </a:stretch>
        </p:blipFill>
        <p:spPr bwMode="auto">
          <a:xfrm>
            <a:off x="703263" y="552450"/>
            <a:ext cx="7797800" cy="56832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8290" name="Text Box 18">
            <a:extLst>
              <a:ext uri="{FF2B5EF4-FFF2-40B4-BE49-F238E27FC236}">
                <a16:creationId xmlns:a16="http://schemas.microsoft.com/office/drawing/2014/main" id="{BFBEAAAE-26A4-BB48-8A94-1234F1932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533400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ko-KR" altLang="en-US" sz="3600">
                <a:solidFill>
                  <a:srgbClr val="0033CC"/>
                </a:solidFill>
                <a:latin typeface="Comic Sans MS" charset="0"/>
                <a:ea typeface="굴림" charset="0"/>
                <a:cs typeface="굴림" charset="0"/>
              </a:rPr>
              <a:t>아프리카</a:t>
            </a:r>
          </a:p>
        </p:txBody>
      </p:sp>
      <p:sp>
        <p:nvSpPr>
          <p:cNvPr id="438291" name="Text Box 19">
            <a:extLst>
              <a:ext uri="{FF2B5EF4-FFF2-40B4-BE49-F238E27FC236}">
                <a16:creationId xmlns:a16="http://schemas.microsoft.com/office/drawing/2014/main" id="{095B1F0B-0A09-9241-B6E2-9182A0756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100" y="4749800"/>
            <a:ext cx="2616200" cy="7286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3366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altLang="ko-KR" sz="3600">
                <a:solidFill>
                  <a:srgbClr val="0033CC"/>
                </a:solidFill>
                <a:latin typeface="Comic Sans MS" charset="0"/>
                <a:ea typeface="굴림" charset="0"/>
                <a:cs typeface="굴림" charset="0"/>
              </a:rPr>
              <a:t>ARABIA</a:t>
            </a:r>
          </a:p>
        </p:txBody>
      </p:sp>
      <p:sp>
        <p:nvSpPr>
          <p:cNvPr id="438292" name="Text Box 20">
            <a:extLst>
              <a:ext uri="{FF2B5EF4-FFF2-40B4-BE49-F238E27FC236}">
                <a16:creationId xmlns:a16="http://schemas.microsoft.com/office/drawing/2014/main" id="{F1B797EE-58D7-4F40-8AA3-A2B970D33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4900" y="2286000"/>
            <a:ext cx="1587500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3366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ko-KR" altLang="en-US" sz="3600">
                <a:solidFill>
                  <a:srgbClr val="0033CC"/>
                </a:solidFill>
                <a:latin typeface="Comic Sans MS" charset="0"/>
                <a:ea typeface="굴림" charset="0"/>
                <a:cs typeface="굴림" charset="0"/>
              </a:rPr>
              <a:t>아시아</a:t>
            </a:r>
          </a:p>
        </p:txBody>
      </p:sp>
      <p:sp>
        <p:nvSpPr>
          <p:cNvPr id="438293" name="Text Box 21">
            <a:extLst>
              <a:ext uri="{FF2B5EF4-FFF2-40B4-BE49-F238E27FC236}">
                <a16:creationId xmlns:a16="http://schemas.microsoft.com/office/drawing/2014/main" id="{C238D8C1-FBE1-5243-B05F-9BECE42EEDE5}"/>
              </a:ext>
            </a:extLst>
          </p:cNvPr>
          <p:cNvSpPr txBox="1">
            <a:spLocks noChangeArrowheads="1"/>
          </p:cNvSpPr>
          <p:nvPr/>
        </p:nvSpPr>
        <p:spPr bwMode="auto">
          <a:xfrm rot="1299097">
            <a:off x="728663" y="3233738"/>
            <a:ext cx="2108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400">
                <a:latin typeface="Comic Sans MS" charset="0"/>
                <a:ea typeface="굴림" charset="0"/>
                <a:cs typeface="굴림" charset="0"/>
              </a:rPr>
              <a:t>지중해</a:t>
            </a:r>
          </a:p>
        </p:txBody>
      </p:sp>
      <p:sp>
        <p:nvSpPr>
          <p:cNvPr id="438294" name="Freeform 22">
            <a:extLst>
              <a:ext uri="{FF2B5EF4-FFF2-40B4-BE49-F238E27FC236}">
                <a16:creationId xmlns:a16="http://schemas.microsoft.com/office/drawing/2014/main" id="{4F489118-AC58-814C-B59A-F464DD256D07}"/>
              </a:ext>
            </a:extLst>
          </p:cNvPr>
          <p:cNvSpPr>
            <a:spLocks/>
          </p:cNvSpPr>
          <p:nvPr/>
        </p:nvSpPr>
        <p:spPr bwMode="auto">
          <a:xfrm>
            <a:off x="685800" y="952500"/>
            <a:ext cx="1409700" cy="296863"/>
          </a:xfrm>
          <a:custGeom>
            <a:avLst/>
            <a:gdLst>
              <a:gd name="T0" fmla="*/ 0 w 888"/>
              <a:gd name="T1" fmla="*/ 160 h 187"/>
              <a:gd name="T2" fmla="*/ 144 w 888"/>
              <a:gd name="T3" fmla="*/ 168 h 187"/>
              <a:gd name="T4" fmla="*/ 192 w 888"/>
              <a:gd name="T5" fmla="*/ 184 h 187"/>
              <a:gd name="T6" fmla="*/ 376 w 888"/>
              <a:gd name="T7" fmla="*/ 168 h 187"/>
              <a:gd name="T8" fmla="*/ 544 w 888"/>
              <a:gd name="T9" fmla="*/ 96 h 187"/>
              <a:gd name="T10" fmla="*/ 640 w 888"/>
              <a:gd name="T11" fmla="*/ 88 h 187"/>
              <a:gd name="T12" fmla="*/ 768 w 888"/>
              <a:gd name="T13" fmla="*/ 8 h 187"/>
              <a:gd name="T14" fmla="*/ 888 w 888"/>
              <a:gd name="T15" fmla="*/ 24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8" h="187">
                <a:moveTo>
                  <a:pt x="0" y="160"/>
                </a:moveTo>
                <a:cubicBezTo>
                  <a:pt x="48" y="162"/>
                  <a:pt x="96" y="162"/>
                  <a:pt x="144" y="168"/>
                </a:cubicBezTo>
                <a:cubicBezTo>
                  <a:pt x="160" y="170"/>
                  <a:pt x="192" y="184"/>
                  <a:pt x="192" y="184"/>
                </a:cubicBezTo>
                <a:cubicBezTo>
                  <a:pt x="297" y="178"/>
                  <a:pt x="307" y="187"/>
                  <a:pt x="376" y="168"/>
                </a:cubicBezTo>
                <a:cubicBezTo>
                  <a:pt x="429" y="152"/>
                  <a:pt x="487" y="100"/>
                  <a:pt x="544" y="96"/>
                </a:cubicBezTo>
                <a:cubicBezTo>
                  <a:pt x="576" y="93"/>
                  <a:pt x="608" y="90"/>
                  <a:pt x="640" y="88"/>
                </a:cubicBezTo>
                <a:cubicBezTo>
                  <a:pt x="690" y="71"/>
                  <a:pt x="719" y="24"/>
                  <a:pt x="768" y="8"/>
                </a:cubicBezTo>
                <a:cubicBezTo>
                  <a:pt x="877" y="16"/>
                  <a:pt x="840" y="0"/>
                  <a:pt x="888" y="24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8295" name="Freeform 23">
            <a:extLst>
              <a:ext uri="{FF2B5EF4-FFF2-40B4-BE49-F238E27FC236}">
                <a16:creationId xmlns:a16="http://schemas.microsoft.com/office/drawing/2014/main" id="{E9B5560D-896A-6B44-9FEB-0216A785B60F}"/>
              </a:ext>
            </a:extLst>
          </p:cNvPr>
          <p:cNvSpPr>
            <a:spLocks/>
          </p:cNvSpPr>
          <p:nvPr/>
        </p:nvSpPr>
        <p:spPr bwMode="auto">
          <a:xfrm>
            <a:off x="3594100" y="1878013"/>
            <a:ext cx="1193800" cy="522287"/>
          </a:xfrm>
          <a:custGeom>
            <a:avLst/>
            <a:gdLst>
              <a:gd name="T0" fmla="*/ 0 w 752"/>
              <a:gd name="T1" fmla="*/ 17 h 329"/>
              <a:gd name="T2" fmla="*/ 176 w 752"/>
              <a:gd name="T3" fmla="*/ 33 h 329"/>
              <a:gd name="T4" fmla="*/ 200 w 752"/>
              <a:gd name="T5" fmla="*/ 49 h 329"/>
              <a:gd name="T6" fmla="*/ 304 w 752"/>
              <a:gd name="T7" fmla="*/ 65 h 329"/>
              <a:gd name="T8" fmla="*/ 416 w 752"/>
              <a:gd name="T9" fmla="*/ 161 h 329"/>
              <a:gd name="T10" fmla="*/ 600 w 752"/>
              <a:gd name="T11" fmla="*/ 209 h 329"/>
              <a:gd name="T12" fmla="*/ 752 w 752"/>
              <a:gd name="T13" fmla="*/ 329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52" h="329">
                <a:moveTo>
                  <a:pt x="0" y="17"/>
                </a:moveTo>
                <a:cubicBezTo>
                  <a:pt x="50" y="0"/>
                  <a:pt x="129" y="1"/>
                  <a:pt x="176" y="33"/>
                </a:cubicBezTo>
                <a:cubicBezTo>
                  <a:pt x="184" y="38"/>
                  <a:pt x="190" y="46"/>
                  <a:pt x="200" y="49"/>
                </a:cubicBezTo>
                <a:cubicBezTo>
                  <a:pt x="233" y="58"/>
                  <a:pt x="269" y="58"/>
                  <a:pt x="304" y="65"/>
                </a:cubicBezTo>
                <a:cubicBezTo>
                  <a:pt x="344" y="92"/>
                  <a:pt x="368" y="145"/>
                  <a:pt x="416" y="161"/>
                </a:cubicBezTo>
                <a:cubicBezTo>
                  <a:pt x="478" y="181"/>
                  <a:pt x="535" y="196"/>
                  <a:pt x="600" y="209"/>
                </a:cubicBezTo>
                <a:cubicBezTo>
                  <a:pt x="655" y="246"/>
                  <a:pt x="692" y="299"/>
                  <a:pt x="752" y="329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8296" name="Freeform 24">
            <a:extLst>
              <a:ext uri="{FF2B5EF4-FFF2-40B4-BE49-F238E27FC236}">
                <a16:creationId xmlns:a16="http://schemas.microsoft.com/office/drawing/2014/main" id="{4DCA64DD-3A4E-744F-B1B3-9BC0C5AB4F86}"/>
              </a:ext>
            </a:extLst>
          </p:cNvPr>
          <p:cNvSpPr>
            <a:spLocks/>
          </p:cNvSpPr>
          <p:nvPr/>
        </p:nvSpPr>
        <p:spPr bwMode="auto">
          <a:xfrm>
            <a:off x="5181600" y="1274763"/>
            <a:ext cx="3048000" cy="3906837"/>
          </a:xfrm>
          <a:custGeom>
            <a:avLst/>
            <a:gdLst>
              <a:gd name="T0" fmla="*/ 0 w 1920"/>
              <a:gd name="T1" fmla="*/ 645 h 2461"/>
              <a:gd name="T2" fmla="*/ 160 w 1920"/>
              <a:gd name="T3" fmla="*/ 645 h 2461"/>
              <a:gd name="T4" fmla="*/ 360 w 1920"/>
              <a:gd name="T5" fmla="*/ 581 h 2461"/>
              <a:gd name="T6" fmla="*/ 392 w 1920"/>
              <a:gd name="T7" fmla="*/ 557 h 2461"/>
              <a:gd name="T8" fmla="*/ 440 w 1920"/>
              <a:gd name="T9" fmla="*/ 525 h 2461"/>
              <a:gd name="T10" fmla="*/ 520 w 1920"/>
              <a:gd name="T11" fmla="*/ 429 h 2461"/>
              <a:gd name="T12" fmla="*/ 576 w 1920"/>
              <a:gd name="T13" fmla="*/ 325 h 2461"/>
              <a:gd name="T14" fmla="*/ 656 w 1920"/>
              <a:gd name="T15" fmla="*/ 205 h 2461"/>
              <a:gd name="T16" fmla="*/ 712 w 1920"/>
              <a:gd name="T17" fmla="*/ 141 h 2461"/>
              <a:gd name="T18" fmla="*/ 744 w 1920"/>
              <a:gd name="T19" fmla="*/ 101 h 2461"/>
              <a:gd name="T20" fmla="*/ 848 w 1920"/>
              <a:gd name="T21" fmla="*/ 29 h 2461"/>
              <a:gd name="T22" fmla="*/ 912 w 1920"/>
              <a:gd name="T23" fmla="*/ 13 h 2461"/>
              <a:gd name="T24" fmla="*/ 1128 w 1920"/>
              <a:gd name="T25" fmla="*/ 29 h 2461"/>
              <a:gd name="T26" fmla="*/ 1232 w 1920"/>
              <a:gd name="T27" fmla="*/ 165 h 2461"/>
              <a:gd name="T28" fmla="*/ 1352 w 1920"/>
              <a:gd name="T29" fmla="*/ 301 h 2461"/>
              <a:gd name="T30" fmla="*/ 1376 w 1920"/>
              <a:gd name="T31" fmla="*/ 325 h 2461"/>
              <a:gd name="T32" fmla="*/ 1592 w 1920"/>
              <a:gd name="T33" fmla="*/ 397 h 2461"/>
              <a:gd name="T34" fmla="*/ 1648 w 1920"/>
              <a:gd name="T35" fmla="*/ 485 h 2461"/>
              <a:gd name="T36" fmla="*/ 1664 w 1920"/>
              <a:gd name="T37" fmla="*/ 573 h 2461"/>
              <a:gd name="T38" fmla="*/ 1696 w 1920"/>
              <a:gd name="T39" fmla="*/ 621 h 2461"/>
              <a:gd name="T40" fmla="*/ 1712 w 1920"/>
              <a:gd name="T41" fmla="*/ 669 h 2461"/>
              <a:gd name="T42" fmla="*/ 1720 w 1920"/>
              <a:gd name="T43" fmla="*/ 885 h 2461"/>
              <a:gd name="T44" fmla="*/ 1776 w 1920"/>
              <a:gd name="T45" fmla="*/ 941 h 2461"/>
              <a:gd name="T46" fmla="*/ 1816 w 1920"/>
              <a:gd name="T47" fmla="*/ 1013 h 2461"/>
              <a:gd name="T48" fmla="*/ 1872 w 1920"/>
              <a:gd name="T49" fmla="*/ 1245 h 2461"/>
              <a:gd name="T50" fmla="*/ 1904 w 1920"/>
              <a:gd name="T51" fmla="*/ 1301 h 2461"/>
              <a:gd name="T52" fmla="*/ 1920 w 1920"/>
              <a:gd name="T53" fmla="*/ 1349 h 2461"/>
              <a:gd name="T54" fmla="*/ 1840 w 1920"/>
              <a:gd name="T55" fmla="*/ 1565 h 2461"/>
              <a:gd name="T56" fmla="*/ 1808 w 1920"/>
              <a:gd name="T57" fmla="*/ 1613 h 2461"/>
              <a:gd name="T58" fmla="*/ 1712 w 1920"/>
              <a:gd name="T59" fmla="*/ 1661 h 2461"/>
              <a:gd name="T60" fmla="*/ 1640 w 1920"/>
              <a:gd name="T61" fmla="*/ 1693 h 2461"/>
              <a:gd name="T62" fmla="*/ 1584 w 1920"/>
              <a:gd name="T63" fmla="*/ 1741 h 2461"/>
              <a:gd name="T64" fmla="*/ 1568 w 1920"/>
              <a:gd name="T65" fmla="*/ 1765 h 2461"/>
              <a:gd name="T66" fmla="*/ 1544 w 1920"/>
              <a:gd name="T67" fmla="*/ 1781 h 2461"/>
              <a:gd name="T68" fmla="*/ 1536 w 1920"/>
              <a:gd name="T69" fmla="*/ 1805 h 2461"/>
              <a:gd name="T70" fmla="*/ 1488 w 1920"/>
              <a:gd name="T71" fmla="*/ 1901 h 2461"/>
              <a:gd name="T72" fmla="*/ 1424 w 1920"/>
              <a:gd name="T73" fmla="*/ 2189 h 2461"/>
              <a:gd name="T74" fmla="*/ 1416 w 1920"/>
              <a:gd name="T75" fmla="*/ 2213 h 2461"/>
              <a:gd name="T76" fmla="*/ 1400 w 1920"/>
              <a:gd name="T77" fmla="*/ 2237 h 2461"/>
              <a:gd name="T78" fmla="*/ 1384 w 1920"/>
              <a:gd name="T79" fmla="*/ 2285 h 2461"/>
              <a:gd name="T80" fmla="*/ 1392 w 1920"/>
              <a:gd name="T81" fmla="*/ 2461 h 2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920" h="2461">
                <a:moveTo>
                  <a:pt x="0" y="645"/>
                </a:moveTo>
                <a:cubicBezTo>
                  <a:pt x="93" y="652"/>
                  <a:pt x="80" y="658"/>
                  <a:pt x="160" y="645"/>
                </a:cubicBezTo>
                <a:cubicBezTo>
                  <a:pt x="230" y="633"/>
                  <a:pt x="292" y="594"/>
                  <a:pt x="360" y="581"/>
                </a:cubicBezTo>
                <a:cubicBezTo>
                  <a:pt x="370" y="573"/>
                  <a:pt x="381" y="564"/>
                  <a:pt x="392" y="557"/>
                </a:cubicBezTo>
                <a:cubicBezTo>
                  <a:pt x="407" y="545"/>
                  <a:pt x="440" y="525"/>
                  <a:pt x="440" y="525"/>
                </a:cubicBezTo>
                <a:cubicBezTo>
                  <a:pt x="462" y="490"/>
                  <a:pt x="491" y="457"/>
                  <a:pt x="520" y="429"/>
                </a:cubicBezTo>
                <a:cubicBezTo>
                  <a:pt x="533" y="389"/>
                  <a:pt x="546" y="354"/>
                  <a:pt x="576" y="325"/>
                </a:cubicBezTo>
                <a:cubicBezTo>
                  <a:pt x="592" y="275"/>
                  <a:pt x="625" y="244"/>
                  <a:pt x="656" y="205"/>
                </a:cubicBezTo>
                <a:cubicBezTo>
                  <a:pt x="706" y="140"/>
                  <a:pt x="665" y="171"/>
                  <a:pt x="712" y="141"/>
                </a:cubicBezTo>
                <a:cubicBezTo>
                  <a:pt x="725" y="99"/>
                  <a:pt x="709" y="131"/>
                  <a:pt x="744" y="101"/>
                </a:cubicBezTo>
                <a:cubicBezTo>
                  <a:pt x="788" y="61"/>
                  <a:pt x="793" y="47"/>
                  <a:pt x="848" y="29"/>
                </a:cubicBezTo>
                <a:cubicBezTo>
                  <a:pt x="868" y="22"/>
                  <a:pt x="912" y="13"/>
                  <a:pt x="912" y="13"/>
                </a:cubicBezTo>
                <a:cubicBezTo>
                  <a:pt x="984" y="16"/>
                  <a:pt x="1061" y="0"/>
                  <a:pt x="1128" y="29"/>
                </a:cubicBezTo>
                <a:cubicBezTo>
                  <a:pt x="1184" y="53"/>
                  <a:pt x="1205" y="116"/>
                  <a:pt x="1232" y="165"/>
                </a:cubicBezTo>
                <a:cubicBezTo>
                  <a:pt x="1264" y="222"/>
                  <a:pt x="1302" y="259"/>
                  <a:pt x="1352" y="301"/>
                </a:cubicBezTo>
                <a:cubicBezTo>
                  <a:pt x="1360" y="308"/>
                  <a:pt x="1366" y="319"/>
                  <a:pt x="1376" y="325"/>
                </a:cubicBezTo>
                <a:cubicBezTo>
                  <a:pt x="1443" y="362"/>
                  <a:pt x="1526" y="353"/>
                  <a:pt x="1592" y="397"/>
                </a:cubicBezTo>
                <a:cubicBezTo>
                  <a:pt x="1605" y="436"/>
                  <a:pt x="1632" y="437"/>
                  <a:pt x="1648" y="485"/>
                </a:cubicBezTo>
                <a:cubicBezTo>
                  <a:pt x="1649" y="498"/>
                  <a:pt x="1652" y="551"/>
                  <a:pt x="1664" y="573"/>
                </a:cubicBezTo>
                <a:cubicBezTo>
                  <a:pt x="1673" y="589"/>
                  <a:pt x="1689" y="602"/>
                  <a:pt x="1696" y="621"/>
                </a:cubicBezTo>
                <a:cubicBezTo>
                  <a:pt x="1701" y="637"/>
                  <a:pt x="1712" y="669"/>
                  <a:pt x="1712" y="669"/>
                </a:cubicBezTo>
                <a:cubicBezTo>
                  <a:pt x="1714" y="741"/>
                  <a:pt x="1715" y="813"/>
                  <a:pt x="1720" y="885"/>
                </a:cubicBezTo>
                <a:cubicBezTo>
                  <a:pt x="1721" y="911"/>
                  <a:pt x="1776" y="941"/>
                  <a:pt x="1776" y="941"/>
                </a:cubicBezTo>
                <a:cubicBezTo>
                  <a:pt x="1812" y="996"/>
                  <a:pt x="1801" y="970"/>
                  <a:pt x="1816" y="1013"/>
                </a:cubicBezTo>
                <a:cubicBezTo>
                  <a:pt x="1822" y="1100"/>
                  <a:pt x="1829" y="1170"/>
                  <a:pt x="1872" y="1245"/>
                </a:cubicBezTo>
                <a:cubicBezTo>
                  <a:pt x="1882" y="1263"/>
                  <a:pt x="1895" y="1281"/>
                  <a:pt x="1904" y="1301"/>
                </a:cubicBezTo>
                <a:cubicBezTo>
                  <a:pt x="1910" y="1316"/>
                  <a:pt x="1920" y="1349"/>
                  <a:pt x="1920" y="1349"/>
                </a:cubicBezTo>
                <a:cubicBezTo>
                  <a:pt x="1909" y="1431"/>
                  <a:pt x="1886" y="1495"/>
                  <a:pt x="1840" y="1565"/>
                </a:cubicBezTo>
                <a:cubicBezTo>
                  <a:pt x="1829" y="1581"/>
                  <a:pt x="1826" y="1606"/>
                  <a:pt x="1808" y="1613"/>
                </a:cubicBezTo>
                <a:cubicBezTo>
                  <a:pt x="1773" y="1624"/>
                  <a:pt x="1744" y="1646"/>
                  <a:pt x="1712" y="1661"/>
                </a:cubicBezTo>
                <a:cubicBezTo>
                  <a:pt x="1670" y="1679"/>
                  <a:pt x="1669" y="1667"/>
                  <a:pt x="1640" y="1693"/>
                </a:cubicBezTo>
                <a:cubicBezTo>
                  <a:pt x="1572" y="1751"/>
                  <a:pt x="1639" y="1704"/>
                  <a:pt x="1584" y="1741"/>
                </a:cubicBezTo>
                <a:cubicBezTo>
                  <a:pt x="1578" y="1749"/>
                  <a:pt x="1574" y="1758"/>
                  <a:pt x="1568" y="1765"/>
                </a:cubicBezTo>
                <a:cubicBezTo>
                  <a:pt x="1561" y="1771"/>
                  <a:pt x="1550" y="1773"/>
                  <a:pt x="1544" y="1781"/>
                </a:cubicBezTo>
                <a:cubicBezTo>
                  <a:pt x="1538" y="1787"/>
                  <a:pt x="1539" y="1797"/>
                  <a:pt x="1536" y="1805"/>
                </a:cubicBezTo>
                <a:cubicBezTo>
                  <a:pt x="1519" y="1837"/>
                  <a:pt x="1499" y="1866"/>
                  <a:pt x="1488" y="1901"/>
                </a:cubicBezTo>
                <a:cubicBezTo>
                  <a:pt x="1483" y="1963"/>
                  <a:pt x="1487" y="2146"/>
                  <a:pt x="1424" y="2189"/>
                </a:cubicBezTo>
                <a:cubicBezTo>
                  <a:pt x="1421" y="2197"/>
                  <a:pt x="1419" y="2205"/>
                  <a:pt x="1416" y="2213"/>
                </a:cubicBezTo>
                <a:cubicBezTo>
                  <a:pt x="1411" y="2221"/>
                  <a:pt x="1403" y="2228"/>
                  <a:pt x="1400" y="2237"/>
                </a:cubicBezTo>
                <a:cubicBezTo>
                  <a:pt x="1393" y="2252"/>
                  <a:pt x="1384" y="2285"/>
                  <a:pt x="1384" y="2285"/>
                </a:cubicBezTo>
                <a:cubicBezTo>
                  <a:pt x="1394" y="2407"/>
                  <a:pt x="1392" y="2348"/>
                  <a:pt x="1392" y="2461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8297" name="Freeform 25">
            <a:extLst>
              <a:ext uri="{FF2B5EF4-FFF2-40B4-BE49-F238E27FC236}">
                <a16:creationId xmlns:a16="http://schemas.microsoft.com/office/drawing/2014/main" id="{923A97C0-EEC1-9B4A-B030-5B3485FD5F6D}"/>
              </a:ext>
            </a:extLst>
          </p:cNvPr>
          <p:cNvSpPr>
            <a:spLocks/>
          </p:cNvSpPr>
          <p:nvPr/>
        </p:nvSpPr>
        <p:spPr bwMode="auto">
          <a:xfrm>
            <a:off x="685800" y="3721100"/>
            <a:ext cx="1981200" cy="1752600"/>
          </a:xfrm>
          <a:custGeom>
            <a:avLst/>
            <a:gdLst>
              <a:gd name="T0" fmla="*/ 0 w 1248"/>
              <a:gd name="T1" fmla="*/ 0 h 1104"/>
              <a:gd name="T2" fmla="*/ 72 w 1248"/>
              <a:gd name="T3" fmla="*/ 32 h 1104"/>
              <a:gd name="T4" fmla="*/ 136 w 1248"/>
              <a:gd name="T5" fmla="*/ 96 h 1104"/>
              <a:gd name="T6" fmla="*/ 184 w 1248"/>
              <a:gd name="T7" fmla="*/ 192 h 1104"/>
              <a:gd name="T8" fmla="*/ 216 w 1248"/>
              <a:gd name="T9" fmla="*/ 240 h 1104"/>
              <a:gd name="T10" fmla="*/ 248 w 1248"/>
              <a:gd name="T11" fmla="*/ 312 h 1104"/>
              <a:gd name="T12" fmla="*/ 376 w 1248"/>
              <a:gd name="T13" fmla="*/ 480 h 1104"/>
              <a:gd name="T14" fmla="*/ 408 w 1248"/>
              <a:gd name="T15" fmla="*/ 576 h 1104"/>
              <a:gd name="T16" fmla="*/ 416 w 1248"/>
              <a:gd name="T17" fmla="*/ 600 h 1104"/>
              <a:gd name="T18" fmla="*/ 488 w 1248"/>
              <a:gd name="T19" fmla="*/ 648 h 1104"/>
              <a:gd name="T20" fmla="*/ 512 w 1248"/>
              <a:gd name="T21" fmla="*/ 672 h 1104"/>
              <a:gd name="T22" fmla="*/ 592 w 1248"/>
              <a:gd name="T23" fmla="*/ 712 h 1104"/>
              <a:gd name="T24" fmla="*/ 672 w 1248"/>
              <a:gd name="T25" fmla="*/ 768 h 1104"/>
              <a:gd name="T26" fmla="*/ 816 w 1248"/>
              <a:gd name="T27" fmla="*/ 952 h 1104"/>
              <a:gd name="T28" fmla="*/ 1080 w 1248"/>
              <a:gd name="T29" fmla="*/ 1104 h 1104"/>
              <a:gd name="T30" fmla="*/ 1248 w 1248"/>
              <a:gd name="T31" fmla="*/ 1096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248" h="1104">
                <a:moveTo>
                  <a:pt x="0" y="0"/>
                </a:moveTo>
                <a:cubicBezTo>
                  <a:pt x="34" y="11"/>
                  <a:pt x="46" y="10"/>
                  <a:pt x="72" y="32"/>
                </a:cubicBezTo>
                <a:cubicBezTo>
                  <a:pt x="97" y="53"/>
                  <a:pt x="108" y="77"/>
                  <a:pt x="136" y="96"/>
                </a:cubicBezTo>
                <a:cubicBezTo>
                  <a:pt x="156" y="126"/>
                  <a:pt x="166" y="160"/>
                  <a:pt x="184" y="192"/>
                </a:cubicBezTo>
                <a:cubicBezTo>
                  <a:pt x="193" y="208"/>
                  <a:pt x="209" y="221"/>
                  <a:pt x="216" y="240"/>
                </a:cubicBezTo>
                <a:cubicBezTo>
                  <a:pt x="223" y="262"/>
                  <a:pt x="235" y="292"/>
                  <a:pt x="248" y="312"/>
                </a:cubicBezTo>
                <a:cubicBezTo>
                  <a:pt x="283" y="364"/>
                  <a:pt x="355" y="418"/>
                  <a:pt x="376" y="480"/>
                </a:cubicBezTo>
                <a:cubicBezTo>
                  <a:pt x="386" y="512"/>
                  <a:pt x="397" y="544"/>
                  <a:pt x="408" y="576"/>
                </a:cubicBezTo>
                <a:cubicBezTo>
                  <a:pt x="410" y="584"/>
                  <a:pt x="408" y="595"/>
                  <a:pt x="416" y="600"/>
                </a:cubicBezTo>
                <a:cubicBezTo>
                  <a:pt x="440" y="616"/>
                  <a:pt x="467" y="627"/>
                  <a:pt x="488" y="648"/>
                </a:cubicBezTo>
                <a:cubicBezTo>
                  <a:pt x="496" y="656"/>
                  <a:pt x="502" y="665"/>
                  <a:pt x="512" y="672"/>
                </a:cubicBezTo>
                <a:cubicBezTo>
                  <a:pt x="535" y="687"/>
                  <a:pt x="568" y="694"/>
                  <a:pt x="592" y="712"/>
                </a:cubicBezTo>
                <a:cubicBezTo>
                  <a:pt x="624" y="736"/>
                  <a:pt x="633" y="755"/>
                  <a:pt x="672" y="768"/>
                </a:cubicBezTo>
                <a:cubicBezTo>
                  <a:pt x="712" y="829"/>
                  <a:pt x="753" y="910"/>
                  <a:pt x="816" y="952"/>
                </a:cubicBezTo>
                <a:cubicBezTo>
                  <a:pt x="882" y="1052"/>
                  <a:pt x="963" y="1084"/>
                  <a:pt x="1080" y="1104"/>
                </a:cubicBezTo>
                <a:cubicBezTo>
                  <a:pt x="1237" y="1095"/>
                  <a:pt x="1181" y="1096"/>
                  <a:pt x="1248" y="1096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8298" name="Freeform 26">
            <a:extLst>
              <a:ext uri="{FF2B5EF4-FFF2-40B4-BE49-F238E27FC236}">
                <a16:creationId xmlns:a16="http://schemas.microsoft.com/office/drawing/2014/main" id="{D4ADAB1A-B623-F044-B3EE-F1BC5C12ABB0}"/>
              </a:ext>
            </a:extLst>
          </p:cNvPr>
          <p:cNvSpPr>
            <a:spLocks/>
          </p:cNvSpPr>
          <p:nvPr/>
        </p:nvSpPr>
        <p:spPr bwMode="auto">
          <a:xfrm>
            <a:off x="2286000" y="3619500"/>
            <a:ext cx="2324100" cy="952500"/>
          </a:xfrm>
          <a:custGeom>
            <a:avLst/>
            <a:gdLst>
              <a:gd name="T0" fmla="*/ 0 w 1464"/>
              <a:gd name="T1" fmla="*/ 472 h 600"/>
              <a:gd name="T2" fmla="*/ 240 w 1464"/>
              <a:gd name="T3" fmla="*/ 416 h 600"/>
              <a:gd name="T4" fmla="*/ 312 w 1464"/>
              <a:gd name="T5" fmla="*/ 392 h 600"/>
              <a:gd name="T6" fmla="*/ 408 w 1464"/>
              <a:gd name="T7" fmla="*/ 336 h 600"/>
              <a:gd name="T8" fmla="*/ 480 w 1464"/>
              <a:gd name="T9" fmla="*/ 264 h 600"/>
              <a:gd name="T10" fmla="*/ 528 w 1464"/>
              <a:gd name="T11" fmla="*/ 184 h 600"/>
              <a:gd name="T12" fmla="*/ 552 w 1464"/>
              <a:gd name="T13" fmla="*/ 136 h 600"/>
              <a:gd name="T14" fmla="*/ 656 w 1464"/>
              <a:gd name="T15" fmla="*/ 72 h 600"/>
              <a:gd name="T16" fmla="*/ 760 w 1464"/>
              <a:gd name="T17" fmla="*/ 0 h 600"/>
              <a:gd name="T18" fmla="*/ 888 w 1464"/>
              <a:gd name="T19" fmla="*/ 24 h 600"/>
              <a:gd name="T20" fmla="*/ 960 w 1464"/>
              <a:gd name="T21" fmla="*/ 112 h 600"/>
              <a:gd name="T22" fmla="*/ 1112 w 1464"/>
              <a:gd name="T23" fmla="*/ 320 h 600"/>
              <a:gd name="T24" fmla="*/ 1144 w 1464"/>
              <a:gd name="T25" fmla="*/ 360 h 600"/>
              <a:gd name="T26" fmla="*/ 1200 w 1464"/>
              <a:gd name="T27" fmla="*/ 456 h 600"/>
              <a:gd name="T28" fmla="*/ 1320 w 1464"/>
              <a:gd name="T29" fmla="*/ 536 h 600"/>
              <a:gd name="T30" fmla="*/ 1416 w 1464"/>
              <a:gd name="T31" fmla="*/ 584 h 600"/>
              <a:gd name="T32" fmla="*/ 1464 w 1464"/>
              <a:gd name="T33" fmla="*/ 60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64" h="600">
                <a:moveTo>
                  <a:pt x="0" y="472"/>
                </a:moveTo>
                <a:cubicBezTo>
                  <a:pt x="77" y="446"/>
                  <a:pt x="161" y="442"/>
                  <a:pt x="240" y="416"/>
                </a:cubicBezTo>
                <a:cubicBezTo>
                  <a:pt x="260" y="409"/>
                  <a:pt x="293" y="404"/>
                  <a:pt x="312" y="392"/>
                </a:cubicBezTo>
                <a:cubicBezTo>
                  <a:pt x="343" y="370"/>
                  <a:pt x="379" y="364"/>
                  <a:pt x="408" y="336"/>
                </a:cubicBezTo>
                <a:cubicBezTo>
                  <a:pt x="433" y="310"/>
                  <a:pt x="450" y="283"/>
                  <a:pt x="480" y="264"/>
                </a:cubicBezTo>
                <a:cubicBezTo>
                  <a:pt x="493" y="236"/>
                  <a:pt x="518" y="213"/>
                  <a:pt x="528" y="184"/>
                </a:cubicBezTo>
                <a:cubicBezTo>
                  <a:pt x="533" y="166"/>
                  <a:pt x="537" y="148"/>
                  <a:pt x="552" y="136"/>
                </a:cubicBezTo>
                <a:cubicBezTo>
                  <a:pt x="583" y="108"/>
                  <a:pt x="624" y="98"/>
                  <a:pt x="656" y="72"/>
                </a:cubicBezTo>
                <a:cubicBezTo>
                  <a:pt x="690" y="43"/>
                  <a:pt x="716" y="14"/>
                  <a:pt x="760" y="0"/>
                </a:cubicBezTo>
                <a:cubicBezTo>
                  <a:pt x="807" y="5"/>
                  <a:pt x="843" y="9"/>
                  <a:pt x="888" y="24"/>
                </a:cubicBezTo>
                <a:cubicBezTo>
                  <a:pt x="899" y="59"/>
                  <a:pt x="936" y="81"/>
                  <a:pt x="960" y="112"/>
                </a:cubicBezTo>
                <a:cubicBezTo>
                  <a:pt x="1013" y="180"/>
                  <a:pt x="1037" y="270"/>
                  <a:pt x="1112" y="320"/>
                </a:cubicBezTo>
                <a:cubicBezTo>
                  <a:pt x="1132" y="380"/>
                  <a:pt x="1102" y="308"/>
                  <a:pt x="1144" y="360"/>
                </a:cubicBezTo>
                <a:cubicBezTo>
                  <a:pt x="1157" y="377"/>
                  <a:pt x="1178" y="441"/>
                  <a:pt x="1200" y="456"/>
                </a:cubicBezTo>
                <a:cubicBezTo>
                  <a:pt x="1241" y="483"/>
                  <a:pt x="1275" y="513"/>
                  <a:pt x="1320" y="536"/>
                </a:cubicBezTo>
                <a:cubicBezTo>
                  <a:pt x="1351" y="551"/>
                  <a:pt x="1384" y="569"/>
                  <a:pt x="1416" y="584"/>
                </a:cubicBezTo>
                <a:cubicBezTo>
                  <a:pt x="1431" y="590"/>
                  <a:pt x="1464" y="600"/>
                  <a:pt x="1464" y="600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8326" name="Text Box 54">
            <a:extLst>
              <a:ext uri="{FF2B5EF4-FFF2-40B4-BE49-F238E27FC236}">
                <a16:creationId xmlns:a16="http://schemas.microsoft.com/office/drawing/2014/main" id="{6250E0E8-ECBF-3445-BEEE-EACED99C6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9688" y="2201863"/>
            <a:ext cx="6134100" cy="1920875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rgbClr val="003366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ko-KR" altLang="en-US" sz="3600">
                <a:solidFill>
                  <a:srgbClr val="C60C15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  <a:r>
              <a:rPr lang="ko-KR" altLang="en-US" sz="4000">
                <a:solidFill>
                  <a:srgbClr val="C60C15"/>
                </a:solidFill>
                <a:latin typeface="Comic Sans MS" charset="0"/>
                <a:ea typeface="굴림" charset="0"/>
                <a:cs typeface="굴림" charset="0"/>
              </a:rPr>
              <a:t>알렉산더</a:t>
            </a:r>
            <a:r>
              <a:rPr lang="en-US" altLang="ko-KR" sz="4000">
                <a:solidFill>
                  <a:srgbClr val="C60C15"/>
                </a:solidFill>
                <a:latin typeface="Comic Sans MS" charset="0"/>
                <a:ea typeface="굴림" charset="0"/>
                <a:cs typeface="굴림" charset="0"/>
              </a:rPr>
              <a:t>              			</a:t>
            </a:r>
            <a:r>
              <a:rPr lang="ko-KR" altLang="en-US" sz="4000">
                <a:solidFill>
                  <a:srgbClr val="C60C15"/>
                </a:solidFill>
                <a:latin typeface="Comic Sans MS" charset="0"/>
                <a:ea typeface="굴림" charset="0"/>
                <a:cs typeface="굴림" charset="0"/>
              </a:rPr>
              <a:t>제국의        					영토</a:t>
            </a:r>
            <a:endParaRPr lang="en-US" altLang="ko-KR" sz="4000">
              <a:solidFill>
                <a:srgbClr val="C60C15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  <p:grpSp>
        <p:nvGrpSpPr>
          <p:cNvPr id="438335" name="Group 63">
            <a:extLst>
              <a:ext uri="{FF2B5EF4-FFF2-40B4-BE49-F238E27FC236}">
                <a16:creationId xmlns:a16="http://schemas.microsoft.com/office/drawing/2014/main" id="{7C5ACAB2-AD37-2E40-9F5D-2550FB9BABAC}"/>
              </a:ext>
            </a:extLst>
          </p:cNvPr>
          <p:cNvGrpSpPr>
            <a:grpSpLocks/>
          </p:cNvGrpSpPr>
          <p:nvPr/>
        </p:nvGrpSpPr>
        <p:grpSpPr bwMode="auto">
          <a:xfrm>
            <a:off x="1439863" y="3635375"/>
            <a:ext cx="3360737" cy="1028700"/>
            <a:chOff x="1196" y="2564"/>
            <a:chExt cx="3386" cy="648"/>
          </a:xfrm>
        </p:grpSpPr>
        <p:sp>
          <p:nvSpPr>
            <p:cNvPr id="438330" name="Text Box 58">
              <a:extLst>
                <a:ext uri="{FF2B5EF4-FFF2-40B4-BE49-F238E27FC236}">
                  <a16:creationId xmlns:a16="http://schemas.microsoft.com/office/drawing/2014/main" id="{F3C94A9F-EDEA-E948-8B46-DDB5C8EF9B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6" y="2753"/>
              <a:ext cx="3386" cy="459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ko-KR" altLang="en-US" sz="3600">
                <a:solidFill>
                  <a:srgbClr val="62D6AC"/>
                </a:solidFill>
                <a:latin typeface="Comic Sans MS" charset="0"/>
                <a:ea typeface="굴림" charset="0"/>
                <a:cs typeface="굴림" charset="0"/>
              </a:endParaRPr>
            </a:p>
          </p:txBody>
        </p:sp>
        <p:grpSp>
          <p:nvGrpSpPr>
            <p:cNvPr id="14376" name="Group 61">
              <a:extLst>
                <a:ext uri="{FF2B5EF4-FFF2-40B4-BE49-F238E27FC236}">
                  <a16:creationId xmlns:a16="http://schemas.microsoft.com/office/drawing/2014/main" id="{43858CD5-154B-ED45-A282-59AF35E615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78" y="2564"/>
              <a:ext cx="337" cy="300"/>
              <a:chOff x="3488" y="2712"/>
              <a:chExt cx="337" cy="300"/>
            </a:xfrm>
          </p:grpSpPr>
          <p:sp>
            <p:nvSpPr>
              <p:cNvPr id="438331" name="Oval 59">
                <a:extLst>
                  <a:ext uri="{FF2B5EF4-FFF2-40B4-BE49-F238E27FC236}">
                    <a16:creationId xmlns:a16="http://schemas.microsoft.com/office/drawing/2014/main" id="{3135CDAB-199F-964C-8912-07A5CB44B6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0" y="2801"/>
                <a:ext cx="149" cy="125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89803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38332" name="Oval 60">
                <a:extLst>
                  <a:ext uri="{FF2B5EF4-FFF2-40B4-BE49-F238E27FC236}">
                    <a16:creationId xmlns:a16="http://schemas.microsoft.com/office/drawing/2014/main" id="{90EA01AE-17FA-5947-80DE-7E654B5965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8" y="2712"/>
                <a:ext cx="336" cy="300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63500" dist="89803" dir="2700000" algn="ctr" rotWithShape="0">
                  <a:srgbClr val="000000">
                    <a:alpha val="74998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</p:grpSp>
      </p:grpSp>
      <p:sp>
        <p:nvSpPr>
          <p:cNvPr id="438343" name="Text Box 71">
            <a:extLst>
              <a:ext uri="{FF2B5EF4-FFF2-40B4-BE49-F238E27FC236}">
                <a16:creationId xmlns:a16="http://schemas.microsoft.com/office/drawing/2014/main" id="{7F8A270C-E40B-B64B-AB39-34C6DB2C7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438346" name="Text Box 74">
            <a:extLst>
              <a:ext uri="{FF2B5EF4-FFF2-40B4-BE49-F238E27FC236}">
                <a16:creationId xmlns:a16="http://schemas.microsoft.com/office/drawing/2014/main" id="{4EB5720A-2A95-6749-A137-E39089255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2988" y="64135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ko-KR" altLang="en-US" sz="2000">
              <a:solidFill>
                <a:srgbClr val="FFFFFF"/>
              </a:solidFill>
              <a:latin typeface="Arial" charset="0"/>
              <a:ea typeface="굴림" charset="0"/>
              <a:cs typeface="굴림" charset="0"/>
            </a:endParaRPr>
          </a:p>
        </p:txBody>
      </p:sp>
      <p:sp>
        <p:nvSpPr>
          <p:cNvPr id="438347" name="Rectangle 75">
            <a:extLst>
              <a:ext uri="{FF2B5EF4-FFF2-40B4-BE49-F238E27FC236}">
                <a16:creationId xmlns:a16="http://schemas.microsoft.com/office/drawing/2014/main" id="{81717D36-FC63-8B4E-B6DE-ACE0C4B9A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sp>
        <p:nvSpPr>
          <p:cNvPr id="438348" name="Text Box 76">
            <a:extLst>
              <a:ext uri="{FF2B5EF4-FFF2-40B4-BE49-F238E27FC236}">
                <a16:creationId xmlns:a16="http://schemas.microsoft.com/office/drawing/2014/main" id="{9355268A-6C76-F64A-BF57-CDA28A8B5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ko-KR" sz="1200">
                <a:latin typeface="Arial" charset="0"/>
                <a:ea typeface="굴림" charset="0"/>
                <a:cs typeface="굴림" charset="0"/>
              </a:rPr>
              <a:t>Handbook pg. 38-39</a:t>
            </a:r>
          </a:p>
        </p:txBody>
      </p:sp>
      <p:pic>
        <p:nvPicPr>
          <p:cNvPr id="438349" name="Picture 77">
            <a:extLst>
              <a:ext uri="{FF2B5EF4-FFF2-40B4-BE49-F238E27FC236}">
                <a16:creationId xmlns:a16="http://schemas.microsoft.com/office/drawing/2014/main" id="{7D92EDBB-D4FF-8240-BA75-7BDE603D6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0"/>
          <a:stretch>
            <a:fillRect/>
          </a:stretch>
        </p:blipFill>
        <p:spPr bwMode="auto">
          <a:xfrm>
            <a:off x="2282825" y="3060700"/>
            <a:ext cx="4562475" cy="30908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38350" name="Text Box 78">
            <a:extLst>
              <a:ext uri="{FF2B5EF4-FFF2-40B4-BE49-F238E27FC236}">
                <a16:creationId xmlns:a16="http://schemas.microsoft.com/office/drawing/2014/main" id="{9A6742A8-4FB2-1640-A07E-7C52FD170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002088"/>
            <a:ext cx="3240087" cy="119062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ko-KR" altLang="en-US" sz="3600">
                <a:latin typeface="Comic Sans MS" charset="0"/>
                <a:ea typeface="굴림" charset="0"/>
                <a:cs typeface="굴림" charset="0"/>
              </a:rPr>
              <a:t>이집트의</a:t>
            </a:r>
            <a:r>
              <a:rPr lang="ko-KR" altLang="en-US" sz="3600">
                <a:solidFill>
                  <a:srgbClr val="62D6A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  <a:r>
              <a:rPr lang="ko-KR" altLang="en-US" sz="3600">
                <a:latin typeface="Comic Sans MS" charset="0"/>
                <a:ea typeface="굴림" charset="0"/>
                <a:cs typeface="굴림" charset="0"/>
              </a:rPr>
              <a:t>알렉산드리아</a:t>
            </a:r>
          </a:p>
        </p:txBody>
      </p:sp>
      <p:sp>
        <p:nvSpPr>
          <p:cNvPr id="438336" name="AutoShape 64">
            <a:extLst>
              <a:ext uri="{FF2B5EF4-FFF2-40B4-BE49-F238E27FC236}">
                <a16:creationId xmlns:a16="http://schemas.microsoft.com/office/drawing/2014/main" id="{6A6F3550-2DB0-624D-A924-E524E5350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8337" name="Rectangle 65">
            <a:extLst>
              <a:ext uri="{FF2B5EF4-FFF2-40B4-BE49-F238E27FC236}">
                <a16:creationId xmlns:a16="http://schemas.microsoft.com/office/drawing/2014/main" id="{FB2EAF01-020A-6546-A11B-962EF1EF5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8338" name="AutoShape 66">
            <a:extLst>
              <a:ext uri="{FF2B5EF4-FFF2-40B4-BE49-F238E27FC236}">
                <a16:creationId xmlns:a16="http://schemas.microsoft.com/office/drawing/2014/main" id="{A0519F7E-44E7-0044-B3AD-18B7C211C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8339" name="Line 67">
            <a:extLst>
              <a:ext uri="{FF2B5EF4-FFF2-40B4-BE49-F238E27FC236}">
                <a16:creationId xmlns:a16="http://schemas.microsoft.com/office/drawing/2014/main" id="{A5255537-9202-8048-B2C3-2456BED2C0B3}"/>
              </a:ext>
            </a:extLst>
          </p:cNvPr>
          <p:cNvSpPr>
            <a:spLocks noChangeShapeType="1"/>
          </p:cNvSpPr>
          <p:nvPr/>
        </p:nvSpPr>
        <p:spPr bwMode="auto">
          <a:xfrm>
            <a:off x="8280400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8340" name="Line 68">
            <a:extLst>
              <a:ext uri="{FF2B5EF4-FFF2-40B4-BE49-F238E27FC236}">
                <a16:creationId xmlns:a16="http://schemas.microsoft.com/office/drawing/2014/main" id="{9F911749-1F4D-A247-8962-F55C11BCC25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8341" name="Rectangle 69">
            <a:extLst>
              <a:ext uri="{FF2B5EF4-FFF2-40B4-BE49-F238E27FC236}">
                <a16:creationId xmlns:a16="http://schemas.microsoft.com/office/drawing/2014/main" id="{36CD252F-F92B-644C-83B4-276D74472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10017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그리스 알렉산더</a:t>
            </a:r>
          </a:p>
        </p:txBody>
      </p:sp>
      <p:sp>
        <p:nvSpPr>
          <p:cNvPr id="438342" name="Rectangle 70">
            <a:extLst>
              <a:ext uri="{FF2B5EF4-FFF2-40B4-BE49-F238E27FC236}">
                <a16:creationId xmlns:a16="http://schemas.microsoft.com/office/drawing/2014/main" id="{0694B67F-221B-2843-A145-2229B4A66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중간시대</a:t>
            </a:r>
          </a:p>
        </p:txBody>
      </p:sp>
      <p:pic>
        <p:nvPicPr>
          <p:cNvPr id="438351" name="Picture 79" descr="Alexandria bay to east">
            <a:extLst>
              <a:ext uri="{FF2B5EF4-FFF2-40B4-BE49-F238E27FC236}">
                <a16:creationId xmlns:a16="http://schemas.microsoft.com/office/drawing/2014/main" id="{2243308E-C852-484E-BB23-F07602FEBAF6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950" y="1308100"/>
            <a:ext cx="2541588" cy="19065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 r:embed="rId6"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438352" name="Text Box 80">
            <a:extLst>
              <a:ext uri="{FF2B5EF4-FFF2-40B4-BE49-F238E27FC236}">
                <a16:creationId xmlns:a16="http://schemas.microsoft.com/office/drawing/2014/main" id="{D3BC5612-8D97-7C41-81EA-857F64412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138" y="642302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ko-KR" sz="1800">
                <a:solidFill>
                  <a:srgbClr val="FFFFFF"/>
                </a:solidFill>
                <a:latin typeface="Comic Sans MS" charset="0"/>
                <a:ea typeface="굴림" charset="0"/>
                <a:cs typeface="굴림" charset="0"/>
              </a:rPr>
              <a:t>2</a:t>
            </a:r>
            <a:endParaRPr lang="en-US" altLang="ko-KR" sz="2000" b="0">
              <a:solidFill>
                <a:srgbClr val="FFFFFF"/>
              </a:solidFill>
              <a:latin typeface="Arial" charset="0"/>
              <a:ea typeface="굴림" charset="0"/>
              <a:cs typeface="굴림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8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8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8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8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38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38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38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8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8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8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8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8326" grpId="0" autoUpdateAnimBg="0"/>
      <p:bldP spid="438350" grpId="0" autoUpdateAnimBg="0"/>
      <p:bldP spid="438351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3" name="Rectangle 5">
            <a:extLst>
              <a:ext uri="{FF2B5EF4-FFF2-40B4-BE49-F238E27FC236}">
                <a16:creationId xmlns:a16="http://schemas.microsoft.com/office/drawing/2014/main" id="{8085A599-B70C-2545-8911-F2E9095DA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88462" name="Text Box 14">
            <a:extLst>
              <a:ext uri="{FF2B5EF4-FFF2-40B4-BE49-F238E27FC236}">
                <a16:creationId xmlns:a16="http://schemas.microsoft.com/office/drawing/2014/main" id="{5FD2D487-BD26-334F-AA42-119C4AF9B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600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88481" name="AutoShape 33">
            <a:extLst>
              <a:ext uri="{FF2B5EF4-FFF2-40B4-BE49-F238E27FC236}">
                <a16:creationId xmlns:a16="http://schemas.microsoft.com/office/drawing/2014/main" id="{44F46C58-AC54-4440-B95C-3708B6FEA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88482" name="Rectangle 34">
            <a:extLst>
              <a:ext uri="{FF2B5EF4-FFF2-40B4-BE49-F238E27FC236}">
                <a16:creationId xmlns:a16="http://schemas.microsoft.com/office/drawing/2014/main" id="{63A6F73D-3FC5-D04B-85D7-D336ABF82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1500" y="3627438"/>
            <a:ext cx="952500" cy="39528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88483" name="AutoShape 35">
            <a:extLst>
              <a:ext uri="{FF2B5EF4-FFF2-40B4-BE49-F238E27FC236}">
                <a16:creationId xmlns:a16="http://schemas.microsoft.com/office/drawing/2014/main" id="{3DA7349E-449A-1C4E-A816-2CAB17736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88484" name="Line 36">
            <a:extLst>
              <a:ext uri="{FF2B5EF4-FFF2-40B4-BE49-F238E27FC236}">
                <a16:creationId xmlns:a16="http://schemas.microsoft.com/office/drawing/2014/main" id="{3C0C4CCD-4577-F246-9582-1FB2FEBEDC1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88485" name="Line 37">
            <a:extLst>
              <a:ext uri="{FF2B5EF4-FFF2-40B4-BE49-F238E27FC236}">
                <a16:creationId xmlns:a16="http://schemas.microsoft.com/office/drawing/2014/main" id="{97EDE445-A778-4E48-9A2C-899B846B077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88486" name="Rectangle 38">
            <a:extLst>
              <a:ext uri="{FF2B5EF4-FFF2-40B4-BE49-F238E27FC236}">
                <a16:creationId xmlns:a16="http://schemas.microsoft.com/office/drawing/2014/main" id="{B6F73390-C14B-5443-8687-59CD3D22E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10017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그리스 알렉산더</a:t>
            </a:r>
          </a:p>
        </p:txBody>
      </p:sp>
      <p:sp>
        <p:nvSpPr>
          <p:cNvPr id="488487" name="Rectangle 39">
            <a:extLst>
              <a:ext uri="{FF2B5EF4-FFF2-40B4-BE49-F238E27FC236}">
                <a16:creationId xmlns:a16="http://schemas.microsoft.com/office/drawing/2014/main" id="{47209D4D-9EA7-8849-B943-3644B4294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733425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altLang="ko-KR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SILENCE</a:t>
            </a:r>
          </a:p>
        </p:txBody>
      </p:sp>
      <p:sp>
        <p:nvSpPr>
          <p:cNvPr id="488488" name="Text Box 40">
            <a:extLst>
              <a:ext uri="{FF2B5EF4-FFF2-40B4-BE49-F238E27FC236}">
                <a16:creationId xmlns:a16="http://schemas.microsoft.com/office/drawing/2014/main" id="{8B9DDCC7-CC1F-2845-8E8E-41976B24A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488490" name="Rectangle 42">
            <a:extLst>
              <a:ext uri="{FF2B5EF4-FFF2-40B4-BE49-F238E27FC236}">
                <a16:creationId xmlns:a16="http://schemas.microsoft.com/office/drawing/2014/main" id="{E2AD28A2-6A6B-AF4B-9E3A-020FFFE331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pic>
        <p:nvPicPr>
          <p:cNvPr id="15372" name="Picture 43">
            <a:extLst>
              <a:ext uri="{FF2B5EF4-FFF2-40B4-BE49-F238E27FC236}">
                <a16:creationId xmlns:a16="http://schemas.microsoft.com/office/drawing/2014/main" id="{6EC21FA2-333B-CB48-AD15-6A8670CD4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769225" cy="56419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8493" name="Text Box 45">
            <a:extLst>
              <a:ext uri="{FF2B5EF4-FFF2-40B4-BE49-F238E27FC236}">
                <a16:creationId xmlns:a16="http://schemas.microsoft.com/office/drawing/2014/main" id="{4AB49D7F-B9D0-6A4E-95C7-D283CEF6A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ko-KR" sz="1200">
                <a:latin typeface="Arial" charset="0"/>
                <a:ea typeface="굴림" charset="0"/>
                <a:cs typeface="굴림" charset="0"/>
              </a:rPr>
              <a:t>Handbook pg. 38-39</a:t>
            </a:r>
          </a:p>
        </p:txBody>
      </p:sp>
      <p:sp>
        <p:nvSpPr>
          <p:cNvPr id="488495" name="Text Box 47">
            <a:extLst>
              <a:ext uri="{FF2B5EF4-FFF2-40B4-BE49-F238E27FC236}">
                <a16:creationId xmlns:a16="http://schemas.microsoft.com/office/drawing/2014/main" id="{59C1E64B-920D-A24E-8850-6C3E2C6D9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0613" y="5546725"/>
            <a:ext cx="6853237" cy="579438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32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알렉산드리아의 도서관</a:t>
            </a:r>
            <a:endParaRPr lang="en-US" altLang="ko-KR" sz="3200">
              <a:solidFill>
                <a:srgbClr val="FFFF00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8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495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>
            <a:extLst>
              <a:ext uri="{FF2B5EF4-FFF2-40B4-BE49-F238E27FC236}">
                <a16:creationId xmlns:a16="http://schemas.microsoft.com/office/drawing/2014/main" id="{606B5A4C-ACC6-A743-8E5A-5D87979CF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4420" name="AutoShape 4">
            <a:extLst>
              <a:ext uri="{FF2B5EF4-FFF2-40B4-BE49-F238E27FC236}">
                <a16:creationId xmlns:a16="http://schemas.microsoft.com/office/drawing/2014/main" id="{DD814156-699B-B348-B700-CFD0CF3562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4421" name="Rectangle 5">
            <a:extLst>
              <a:ext uri="{FF2B5EF4-FFF2-40B4-BE49-F238E27FC236}">
                <a16:creationId xmlns:a16="http://schemas.microsoft.com/office/drawing/2014/main" id="{2D0D938C-F82D-9A4B-9861-C76BA3714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931863"/>
            <a:ext cx="18446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>
                <a:solidFill>
                  <a:schemeClr val="bg2"/>
                </a:solidFill>
                <a:latin typeface="Times" charset="0"/>
                <a:ea typeface="굴림" charset="0"/>
                <a:cs typeface="굴림" charset="0"/>
              </a:rPr>
              <a:t>   중간시대</a:t>
            </a:r>
            <a:endParaRPr lang="en-US" altLang="ko-KR">
              <a:solidFill>
                <a:schemeClr val="bg2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444422" name="Rectangle 6">
            <a:extLst>
              <a:ext uri="{FF2B5EF4-FFF2-40B4-BE49-F238E27FC236}">
                <a16:creationId xmlns:a16="http://schemas.microsoft.com/office/drawing/2014/main" id="{66F55198-9714-A34A-9D1A-0A724B21D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4423" name="Rectangle 7">
            <a:extLst>
              <a:ext uri="{FF2B5EF4-FFF2-40B4-BE49-F238E27FC236}">
                <a16:creationId xmlns:a16="http://schemas.microsoft.com/office/drawing/2014/main" id="{D479FDB9-587D-EE4D-B948-01A75D002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4424" name="Line 8">
            <a:extLst>
              <a:ext uri="{FF2B5EF4-FFF2-40B4-BE49-F238E27FC236}">
                <a16:creationId xmlns:a16="http://schemas.microsoft.com/office/drawing/2014/main" id="{4D3A3CA2-52AD-3C4E-BF87-41BF2A133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4425" name="Line 9">
            <a:extLst>
              <a:ext uri="{FF2B5EF4-FFF2-40B4-BE49-F238E27FC236}">
                <a16:creationId xmlns:a16="http://schemas.microsoft.com/office/drawing/2014/main" id="{7DC26759-0161-F542-A824-7B094824D964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4427" name="Line 11">
            <a:extLst>
              <a:ext uri="{FF2B5EF4-FFF2-40B4-BE49-F238E27FC236}">
                <a16:creationId xmlns:a16="http://schemas.microsoft.com/office/drawing/2014/main" id="{8D3336C2-B125-5045-903D-4DA759F3D0BC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grpSp>
        <p:nvGrpSpPr>
          <p:cNvPr id="16393" name="Group 12">
            <a:extLst>
              <a:ext uri="{FF2B5EF4-FFF2-40B4-BE49-F238E27FC236}">
                <a16:creationId xmlns:a16="http://schemas.microsoft.com/office/drawing/2014/main" id="{7FA38BC5-93F9-234C-8124-8DFC145FBE0B}"/>
              </a:ext>
            </a:extLst>
          </p:cNvPr>
          <p:cNvGrpSpPr>
            <a:grpSpLocks/>
          </p:cNvGrpSpPr>
          <p:nvPr/>
        </p:nvGrpSpPr>
        <p:grpSpPr bwMode="auto">
          <a:xfrm>
            <a:off x="320675" y="2133600"/>
            <a:ext cx="3228975" cy="2659063"/>
            <a:chOff x="447" y="1380"/>
            <a:chExt cx="1532" cy="1639"/>
          </a:xfrm>
        </p:grpSpPr>
        <p:sp>
          <p:nvSpPr>
            <p:cNvPr id="444429" name="Rectangle 13">
              <a:extLst>
                <a:ext uri="{FF2B5EF4-FFF2-40B4-BE49-F238E27FC236}">
                  <a16:creationId xmlns:a16="http://schemas.microsoft.com/office/drawing/2014/main" id="{102A9512-CCCC-6640-8C1F-EBC05CDD60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" y="1380"/>
              <a:ext cx="1532" cy="61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0"/>
                </a:spcBef>
                <a:defRPr/>
              </a:pPr>
              <a:r>
                <a:rPr lang="ko-KR" altLang="en-US" sz="3600" b="0">
                  <a:solidFill>
                    <a:schemeClr val="tx2"/>
                  </a:solidFill>
                  <a:latin typeface="Times" charset="0"/>
                  <a:ea typeface="굴림" charset="0"/>
                  <a:cs typeface="굴림" charset="0"/>
                </a:rPr>
                <a:t>구약</a:t>
              </a:r>
              <a:r>
                <a:rPr lang="ko-KR" altLang="en-US" sz="6000" b="0">
                  <a:solidFill>
                    <a:srgbClr val="7FFF00"/>
                  </a:solidFill>
                  <a:latin typeface="Times" charset="0"/>
                  <a:ea typeface="굴림" charset="0"/>
                  <a:cs typeface="굴림" charset="0"/>
                </a:rPr>
                <a:t>중</a:t>
              </a:r>
              <a:r>
                <a:rPr lang="ko-KR" altLang="en-US" sz="3600" b="0">
                  <a:solidFill>
                    <a:schemeClr val="tx2"/>
                  </a:solidFill>
                  <a:latin typeface="Times" charset="0"/>
                  <a:ea typeface="굴림" charset="0"/>
                  <a:cs typeface="굴림" charset="0"/>
                </a:rPr>
                <a:t>신약</a:t>
              </a:r>
            </a:p>
          </p:txBody>
        </p:sp>
        <p:sp>
          <p:nvSpPr>
            <p:cNvPr id="444430" name="AutoShape 14">
              <a:extLst>
                <a:ext uri="{FF2B5EF4-FFF2-40B4-BE49-F238E27FC236}">
                  <a16:creationId xmlns:a16="http://schemas.microsoft.com/office/drawing/2014/main" id="{DF2C7C09-2F4F-2740-85D6-E530B1B24A9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74" y="2256"/>
              <a:ext cx="982" cy="544"/>
            </a:xfrm>
            <a:prstGeom prst="rightArrow">
              <a:avLst>
                <a:gd name="adj1" fmla="val 50000"/>
                <a:gd name="adj2" fmla="val 90266"/>
              </a:avLst>
            </a:prstGeom>
            <a:solidFill>
              <a:srgbClr val="FAFD00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  <a:cs typeface="굴림" charset="0"/>
              </a:endParaRPr>
            </a:p>
          </p:txBody>
        </p:sp>
      </p:grpSp>
      <p:sp>
        <p:nvSpPr>
          <p:cNvPr id="444431" name="Rectangle 15">
            <a:extLst>
              <a:ext uri="{FF2B5EF4-FFF2-40B4-BE49-F238E27FC236}">
                <a16:creationId xmlns:a16="http://schemas.microsoft.com/office/drawing/2014/main" id="{92BEA44F-A517-8047-A770-1A2349D95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2513" y="874713"/>
            <a:ext cx="2001837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약</a:t>
            </a:r>
            <a:r>
              <a:rPr lang="en-US" altLang="ko-KR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. 500 B.C</a:t>
            </a:r>
            <a:r>
              <a:rPr lang="en-US" altLang="ko-KR" b="0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.</a:t>
            </a:r>
          </a:p>
        </p:txBody>
      </p:sp>
      <p:sp>
        <p:nvSpPr>
          <p:cNvPr id="444432" name="Text Box 16">
            <a:extLst>
              <a:ext uri="{FF2B5EF4-FFF2-40B4-BE49-F238E27FC236}">
                <a16:creationId xmlns:a16="http://schemas.microsoft.com/office/drawing/2014/main" id="{3FDDC5A2-345F-BA45-BCA4-D5D72CCF4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600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4434" name="Text Box 18">
            <a:extLst>
              <a:ext uri="{FF2B5EF4-FFF2-40B4-BE49-F238E27FC236}">
                <a16:creationId xmlns:a16="http://schemas.microsoft.com/office/drawing/2014/main" id="{69578333-6348-C742-AB4E-600885EF1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533400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ko-KR" altLang="en-US" sz="3600">
                <a:solidFill>
                  <a:srgbClr val="0033CC"/>
                </a:solidFill>
                <a:latin typeface="Comic Sans MS" charset="0"/>
                <a:ea typeface="굴림" charset="0"/>
                <a:cs typeface="굴림" charset="0"/>
              </a:rPr>
              <a:t>아프리카</a:t>
            </a:r>
          </a:p>
        </p:txBody>
      </p:sp>
      <p:sp>
        <p:nvSpPr>
          <p:cNvPr id="444435" name="Text Box 19">
            <a:extLst>
              <a:ext uri="{FF2B5EF4-FFF2-40B4-BE49-F238E27FC236}">
                <a16:creationId xmlns:a16="http://schemas.microsoft.com/office/drawing/2014/main" id="{AE6C1674-7F96-A34B-A9AF-E1D8EED24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100" y="474980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3366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ko-KR" altLang="en-US" sz="3600">
                <a:solidFill>
                  <a:srgbClr val="0033CC"/>
                </a:solidFill>
                <a:latin typeface="Comic Sans MS" charset="0"/>
                <a:ea typeface="굴림" charset="0"/>
                <a:cs typeface="굴림" charset="0"/>
              </a:rPr>
              <a:t>아라비아</a:t>
            </a:r>
          </a:p>
        </p:txBody>
      </p:sp>
      <p:sp>
        <p:nvSpPr>
          <p:cNvPr id="444436" name="Text Box 20">
            <a:extLst>
              <a:ext uri="{FF2B5EF4-FFF2-40B4-BE49-F238E27FC236}">
                <a16:creationId xmlns:a16="http://schemas.microsoft.com/office/drawing/2014/main" id="{E7D6CEE5-608B-0D4D-AEA9-3A4F3C2BF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4900" y="2286000"/>
            <a:ext cx="1587500" cy="7286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3366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altLang="ko-KR" sz="3600">
                <a:solidFill>
                  <a:srgbClr val="0033CC"/>
                </a:solidFill>
                <a:latin typeface="Comic Sans MS" charset="0"/>
                <a:ea typeface="굴림" charset="0"/>
                <a:cs typeface="굴림" charset="0"/>
              </a:rPr>
              <a:t>ASIA</a:t>
            </a:r>
          </a:p>
        </p:txBody>
      </p:sp>
      <p:sp>
        <p:nvSpPr>
          <p:cNvPr id="444437" name="Text Box 21">
            <a:extLst>
              <a:ext uri="{FF2B5EF4-FFF2-40B4-BE49-F238E27FC236}">
                <a16:creationId xmlns:a16="http://schemas.microsoft.com/office/drawing/2014/main" id="{88BA7CCA-EB83-254F-B383-D299FEE8B039}"/>
              </a:ext>
            </a:extLst>
          </p:cNvPr>
          <p:cNvSpPr txBox="1">
            <a:spLocks noChangeArrowheads="1"/>
          </p:cNvSpPr>
          <p:nvPr/>
        </p:nvSpPr>
        <p:spPr bwMode="auto">
          <a:xfrm rot="1299097">
            <a:off x="700088" y="3175000"/>
            <a:ext cx="2108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400">
                <a:latin typeface="Comic Sans MS" charset="0"/>
                <a:ea typeface="굴림" charset="0"/>
                <a:cs typeface="굴림" charset="0"/>
              </a:rPr>
              <a:t>대서양</a:t>
            </a:r>
          </a:p>
        </p:txBody>
      </p:sp>
      <p:sp>
        <p:nvSpPr>
          <p:cNvPr id="444438" name="Freeform 22">
            <a:extLst>
              <a:ext uri="{FF2B5EF4-FFF2-40B4-BE49-F238E27FC236}">
                <a16:creationId xmlns:a16="http://schemas.microsoft.com/office/drawing/2014/main" id="{52167EED-8AB6-C344-AAC8-3B243206D60C}"/>
              </a:ext>
            </a:extLst>
          </p:cNvPr>
          <p:cNvSpPr>
            <a:spLocks/>
          </p:cNvSpPr>
          <p:nvPr/>
        </p:nvSpPr>
        <p:spPr bwMode="auto">
          <a:xfrm>
            <a:off x="762000" y="952500"/>
            <a:ext cx="1409700" cy="296863"/>
          </a:xfrm>
          <a:custGeom>
            <a:avLst/>
            <a:gdLst>
              <a:gd name="T0" fmla="*/ 0 w 888"/>
              <a:gd name="T1" fmla="*/ 160 h 187"/>
              <a:gd name="T2" fmla="*/ 144 w 888"/>
              <a:gd name="T3" fmla="*/ 168 h 187"/>
              <a:gd name="T4" fmla="*/ 192 w 888"/>
              <a:gd name="T5" fmla="*/ 184 h 187"/>
              <a:gd name="T6" fmla="*/ 376 w 888"/>
              <a:gd name="T7" fmla="*/ 168 h 187"/>
              <a:gd name="T8" fmla="*/ 544 w 888"/>
              <a:gd name="T9" fmla="*/ 96 h 187"/>
              <a:gd name="T10" fmla="*/ 640 w 888"/>
              <a:gd name="T11" fmla="*/ 88 h 187"/>
              <a:gd name="T12" fmla="*/ 768 w 888"/>
              <a:gd name="T13" fmla="*/ 8 h 187"/>
              <a:gd name="T14" fmla="*/ 888 w 888"/>
              <a:gd name="T15" fmla="*/ 24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8" h="187">
                <a:moveTo>
                  <a:pt x="0" y="160"/>
                </a:moveTo>
                <a:cubicBezTo>
                  <a:pt x="48" y="162"/>
                  <a:pt x="96" y="162"/>
                  <a:pt x="144" y="168"/>
                </a:cubicBezTo>
                <a:cubicBezTo>
                  <a:pt x="160" y="170"/>
                  <a:pt x="192" y="184"/>
                  <a:pt x="192" y="184"/>
                </a:cubicBezTo>
                <a:cubicBezTo>
                  <a:pt x="297" y="178"/>
                  <a:pt x="307" y="187"/>
                  <a:pt x="376" y="168"/>
                </a:cubicBezTo>
                <a:cubicBezTo>
                  <a:pt x="429" y="152"/>
                  <a:pt x="487" y="100"/>
                  <a:pt x="544" y="96"/>
                </a:cubicBezTo>
                <a:cubicBezTo>
                  <a:pt x="576" y="93"/>
                  <a:pt x="608" y="90"/>
                  <a:pt x="640" y="88"/>
                </a:cubicBezTo>
                <a:cubicBezTo>
                  <a:pt x="690" y="71"/>
                  <a:pt x="719" y="24"/>
                  <a:pt x="768" y="8"/>
                </a:cubicBezTo>
                <a:cubicBezTo>
                  <a:pt x="877" y="16"/>
                  <a:pt x="840" y="0"/>
                  <a:pt x="888" y="24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4439" name="Freeform 23">
            <a:extLst>
              <a:ext uri="{FF2B5EF4-FFF2-40B4-BE49-F238E27FC236}">
                <a16:creationId xmlns:a16="http://schemas.microsoft.com/office/drawing/2014/main" id="{C5CD6322-D4C8-4D4C-9A82-F854EA60B6A5}"/>
              </a:ext>
            </a:extLst>
          </p:cNvPr>
          <p:cNvSpPr>
            <a:spLocks/>
          </p:cNvSpPr>
          <p:nvPr/>
        </p:nvSpPr>
        <p:spPr bwMode="auto">
          <a:xfrm>
            <a:off x="3697288" y="1798638"/>
            <a:ext cx="1193800" cy="522287"/>
          </a:xfrm>
          <a:custGeom>
            <a:avLst/>
            <a:gdLst>
              <a:gd name="T0" fmla="*/ 0 w 752"/>
              <a:gd name="T1" fmla="*/ 17 h 329"/>
              <a:gd name="T2" fmla="*/ 176 w 752"/>
              <a:gd name="T3" fmla="*/ 33 h 329"/>
              <a:gd name="T4" fmla="*/ 200 w 752"/>
              <a:gd name="T5" fmla="*/ 49 h 329"/>
              <a:gd name="T6" fmla="*/ 304 w 752"/>
              <a:gd name="T7" fmla="*/ 65 h 329"/>
              <a:gd name="T8" fmla="*/ 416 w 752"/>
              <a:gd name="T9" fmla="*/ 161 h 329"/>
              <a:gd name="T10" fmla="*/ 600 w 752"/>
              <a:gd name="T11" fmla="*/ 209 h 329"/>
              <a:gd name="T12" fmla="*/ 752 w 752"/>
              <a:gd name="T13" fmla="*/ 329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52" h="329">
                <a:moveTo>
                  <a:pt x="0" y="17"/>
                </a:moveTo>
                <a:cubicBezTo>
                  <a:pt x="50" y="0"/>
                  <a:pt x="129" y="1"/>
                  <a:pt x="176" y="33"/>
                </a:cubicBezTo>
                <a:cubicBezTo>
                  <a:pt x="184" y="38"/>
                  <a:pt x="190" y="46"/>
                  <a:pt x="200" y="49"/>
                </a:cubicBezTo>
                <a:cubicBezTo>
                  <a:pt x="233" y="58"/>
                  <a:pt x="269" y="58"/>
                  <a:pt x="304" y="65"/>
                </a:cubicBezTo>
                <a:cubicBezTo>
                  <a:pt x="344" y="92"/>
                  <a:pt x="368" y="145"/>
                  <a:pt x="416" y="161"/>
                </a:cubicBezTo>
                <a:cubicBezTo>
                  <a:pt x="478" y="181"/>
                  <a:pt x="535" y="196"/>
                  <a:pt x="600" y="209"/>
                </a:cubicBezTo>
                <a:cubicBezTo>
                  <a:pt x="655" y="246"/>
                  <a:pt x="692" y="299"/>
                  <a:pt x="752" y="329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4440" name="Freeform 24">
            <a:extLst>
              <a:ext uri="{FF2B5EF4-FFF2-40B4-BE49-F238E27FC236}">
                <a16:creationId xmlns:a16="http://schemas.microsoft.com/office/drawing/2014/main" id="{B9965C46-11EB-9747-B346-C6D1E83330E3}"/>
              </a:ext>
            </a:extLst>
          </p:cNvPr>
          <p:cNvSpPr>
            <a:spLocks/>
          </p:cNvSpPr>
          <p:nvPr/>
        </p:nvSpPr>
        <p:spPr bwMode="auto">
          <a:xfrm>
            <a:off x="5257800" y="1274763"/>
            <a:ext cx="3048000" cy="3906837"/>
          </a:xfrm>
          <a:custGeom>
            <a:avLst/>
            <a:gdLst>
              <a:gd name="T0" fmla="*/ 0 w 1920"/>
              <a:gd name="T1" fmla="*/ 645 h 2461"/>
              <a:gd name="T2" fmla="*/ 160 w 1920"/>
              <a:gd name="T3" fmla="*/ 645 h 2461"/>
              <a:gd name="T4" fmla="*/ 360 w 1920"/>
              <a:gd name="T5" fmla="*/ 581 h 2461"/>
              <a:gd name="T6" fmla="*/ 392 w 1920"/>
              <a:gd name="T7" fmla="*/ 557 h 2461"/>
              <a:gd name="T8" fmla="*/ 440 w 1920"/>
              <a:gd name="T9" fmla="*/ 525 h 2461"/>
              <a:gd name="T10" fmla="*/ 520 w 1920"/>
              <a:gd name="T11" fmla="*/ 429 h 2461"/>
              <a:gd name="T12" fmla="*/ 576 w 1920"/>
              <a:gd name="T13" fmla="*/ 325 h 2461"/>
              <a:gd name="T14" fmla="*/ 656 w 1920"/>
              <a:gd name="T15" fmla="*/ 205 h 2461"/>
              <a:gd name="T16" fmla="*/ 712 w 1920"/>
              <a:gd name="T17" fmla="*/ 141 h 2461"/>
              <a:gd name="T18" fmla="*/ 744 w 1920"/>
              <a:gd name="T19" fmla="*/ 101 h 2461"/>
              <a:gd name="T20" fmla="*/ 848 w 1920"/>
              <a:gd name="T21" fmla="*/ 29 h 2461"/>
              <a:gd name="T22" fmla="*/ 912 w 1920"/>
              <a:gd name="T23" fmla="*/ 13 h 2461"/>
              <a:gd name="T24" fmla="*/ 1128 w 1920"/>
              <a:gd name="T25" fmla="*/ 29 h 2461"/>
              <a:gd name="T26" fmla="*/ 1232 w 1920"/>
              <a:gd name="T27" fmla="*/ 165 h 2461"/>
              <a:gd name="T28" fmla="*/ 1352 w 1920"/>
              <a:gd name="T29" fmla="*/ 301 h 2461"/>
              <a:gd name="T30" fmla="*/ 1376 w 1920"/>
              <a:gd name="T31" fmla="*/ 325 h 2461"/>
              <a:gd name="T32" fmla="*/ 1592 w 1920"/>
              <a:gd name="T33" fmla="*/ 397 h 2461"/>
              <a:gd name="T34" fmla="*/ 1648 w 1920"/>
              <a:gd name="T35" fmla="*/ 485 h 2461"/>
              <a:gd name="T36" fmla="*/ 1664 w 1920"/>
              <a:gd name="T37" fmla="*/ 573 h 2461"/>
              <a:gd name="T38" fmla="*/ 1696 w 1920"/>
              <a:gd name="T39" fmla="*/ 621 h 2461"/>
              <a:gd name="T40" fmla="*/ 1712 w 1920"/>
              <a:gd name="T41" fmla="*/ 669 h 2461"/>
              <a:gd name="T42" fmla="*/ 1720 w 1920"/>
              <a:gd name="T43" fmla="*/ 885 h 2461"/>
              <a:gd name="T44" fmla="*/ 1776 w 1920"/>
              <a:gd name="T45" fmla="*/ 941 h 2461"/>
              <a:gd name="T46" fmla="*/ 1816 w 1920"/>
              <a:gd name="T47" fmla="*/ 1013 h 2461"/>
              <a:gd name="T48" fmla="*/ 1872 w 1920"/>
              <a:gd name="T49" fmla="*/ 1245 h 2461"/>
              <a:gd name="T50" fmla="*/ 1904 w 1920"/>
              <a:gd name="T51" fmla="*/ 1301 h 2461"/>
              <a:gd name="T52" fmla="*/ 1920 w 1920"/>
              <a:gd name="T53" fmla="*/ 1349 h 2461"/>
              <a:gd name="T54" fmla="*/ 1840 w 1920"/>
              <a:gd name="T55" fmla="*/ 1565 h 2461"/>
              <a:gd name="T56" fmla="*/ 1808 w 1920"/>
              <a:gd name="T57" fmla="*/ 1613 h 2461"/>
              <a:gd name="T58" fmla="*/ 1712 w 1920"/>
              <a:gd name="T59" fmla="*/ 1661 h 2461"/>
              <a:gd name="T60" fmla="*/ 1640 w 1920"/>
              <a:gd name="T61" fmla="*/ 1693 h 2461"/>
              <a:gd name="T62" fmla="*/ 1584 w 1920"/>
              <a:gd name="T63" fmla="*/ 1741 h 2461"/>
              <a:gd name="T64" fmla="*/ 1568 w 1920"/>
              <a:gd name="T65" fmla="*/ 1765 h 2461"/>
              <a:gd name="T66" fmla="*/ 1544 w 1920"/>
              <a:gd name="T67" fmla="*/ 1781 h 2461"/>
              <a:gd name="T68" fmla="*/ 1536 w 1920"/>
              <a:gd name="T69" fmla="*/ 1805 h 2461"/>
              <a:gd name="T70" fmla="*/ 1488 w 1920"/>
              <a:gd name="T71" fmla="*/ 1901 h 2461"/>
              <a:gd name="T72" fmla="*/ 1424 w 1920"/>
              <a:gd name="T73" fmla="*/ 2189 h 2461"/>
              <a:gd name="T74" fmla="*/ 1416 w 1920"/>
              <a:gd name="T75" fmla="*/ 2213 h 2461"/>
              <a:gd name="T76" fmla="*/ 1400 w 1920"/>
              <a:gd name="T77" fmla="*/ 2237 h 2461"/>
              <a:gd name="T78" fmla="*/ 1384 w 1920"/>
              <a:gd name="T79" fmla="*/ 2285 h 2461"/>
              <a:gd name="T80" fmla="*/ 1392 w 1920"/>
              <a:gd name="T81" fmla="*/ 2461 h 2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920" h="2461">
                <a:moveTo>
                  <a:pt x="0" y="645"/>
                </a:moveTo>
                <a:cubicBezTo>
                  <a:pt x="93" y="652"/>
                  <a:pt x="80" y="658"/>
                  <a:pt x="160" y="645"/>
                </a:cubicBezTo>
                <a:cubicBezTo>
                  <a:pt x="230" y="633"/>
                  <a:pt x="292" y="594"/>
                  <a:pt x="360" y="581"/>
                </a:cubicBezTo>
                <a:cubicBezTo>
                  <a:pt x="370" y="573"/>
                  <a:pt x="381" y="564"/>
                  <a:pt x="392" y="557"/>
                </a:cubicBezTo>
                <a:cubicBezTo>
                  <a:pt x="407" y="545"/>
                  <a:pt x="440" y="525"/>
                  <a:pt x="440" y="525"/>
                </a:cubicBezTo>
                <a:cubicBezTo>
                  <a:pt x="462" y="490"/>
                  <a:pt x="491" y="457"/>
                  <a:pt x="520" y="429"/>
                </a:cubicBezTo>
                <a:cubicBezTo>
                  <a:pt x="533" y="389"/>
                  <a:pt x="546" y="354"/>
                  <a:pt x="576" y="325"/>
                </a:cubicBezTo>
                <a:cubicBezTo>
                  <a:pt x="592" y="275"/>
                  <a:pt x="625" y="244"/>
                  <a:pt x="656" y="205"/>
                </a:cubicBezTo>
                <a:cubicBezTo>
                  <a:pt x="706" y="140"/>
                  <a:pt x="665" y="171"/>
                  <a:pt x="712" y="141"/>
                </a:cubicBezTo>
                <a:cubicBezTo>
                  <a:pt x="725" y="99"/>
                  <a:pt x="709" y="131"/>
                  <a:pt x="744" y="101"/>
                </a:cubicBezTo>
                <a:cubicBezTo>
                  <a:pt x="788" y="61"/>
                  <a:pt x="793" y="47"/>
                  <a:pt x="848" y="29"/>
                </a:cubicBezTo>
                <a:cubicBezTo>
                  <a:pt x="868" y="22"/>
                  <a:pt x="912" y="13"/>
                  <a:pt x="912" y="13"/>
                </a:cubicBezTo>
                <a:cubicBezTo>
                  <a:pt x="984" y="16"/>
                  <a:pt x="1061" y="0"/>
                  <a:pt x="1128" y="29"/>
                </a:cubicBezTo>
                <a:cubicBezTo>
                  <a:pt x="1184" y="53"/>
                  <a:pt x="1205" y="116"/>
                  <a:pt x="1232" y="165"/>
                </a:cubicBezTo>
                <a:cubicBezTo>
                  <a:pt x="1264" y="222"/>
                  <a:pt x="1302" y="259"/>
                  <a:pt x="1352" y="301"/>
                </a:cubicBezTo>
                <a:cubicBezTo>
                  <a:pt x="1360" y="308"/>
                  <a:pt x="1366" y="319"/>
                  <a:pt x="1376" y="325"/>
                </a:cubicBezTo>
                <a:cubicBezTo>
                  <a:pt x="1443" y="362"/>
                  <a:pt x="1526" y="353"/>
                  <a:pt x="1592" y="397"/>
                </a:cubicBezTo>
                <a:cubicBezTo>
                  <a:pt x="1605" y="436"/>
                  <a:pt x="1632" y="437"/>
                  <a:pt x="1648" y="485"/>
                </a:cubicBezTo>
                <a:cubicBezTo>
                  <a:pt x="1649" y="498"/>
                  <a:pt x="1652" y="551"/>
                  <a:pt x="1664" y="573"/>
                </a:cubicBezTo>
                <a:cubicBezTo>
                  <a:pt x="1673" y="589"/>
                  <a:pt x="1689" y="602"/>
                  <a:pt x="1696" y="621"/>
                </a:cubicBezTo>
                <a:cubicBezTo>
                  <a:pt x="1701" y="637"/>
                  <a:pt x="1712" y="669"/>
                  <a:pt x="1712" y="669"/>
                </a:cubicBezTo>
                <a:cubicBezTo>
                  <a:pt x="1714" y="741"/>
                  <a:pt x="1715" y="813"/>
                  <a:pt x="1720" y="885"/>
                </a:cubicBezTo>
                <a:cubicBezTo>
                  <a:pt x="1721" y="911"/>
                  <a:pt x="1776" y="941"/>
                  <a:pt x="1776" y="941"/>
                </a:cubicBezTo>
                <a:cubicBezTo>
                  <a:pt x="1812" y="996"/>
                  <a:pt x="1801" y="970"/>
                  <a:pt x="1816" y="1013"/>
                </a:cubicBezTo>
                <a:cubicBezTo>
                  <a:pt x="1822" y="1100"/>
                  <a:pt x="1829" y="1170"/>
                  <a:pt x="1872" y="1245"/>
                </a:cubicBezTo>
                <a:cubicBezTo>
                  <a:pt x="1882" y="1263"/>
                  <a:pt x="1895" y="1281"/>
                  <a:pt x="1904" y="1301"/>
                </a:cubicBezTo>
                <a:cubicBezTo>
                  <a:pt x="1910" y="1316"/>
                  <a:pt x="1920" y="1349"/>
                  <a:pt x="1920" y="1349"/>
                </a:cubicBezTo>
                <a:cubicBezTo>
                  <a:pt x="1909" y="1431"/>
                  <a:pt x="1886" y="1495"/>
                  <a:pt x="1840" y="1565"/>
                </a:cubicBezTo>
                <a:cubicBezTo>
                  <a:pt x="1829" y="1581"/>
                  <a:pt x="1826" y="1606"/>
                  <a:pt x="1808" y="1613"/>
                </a:cubicBezTo>
                <a:cubicBezTo>
                  <a:pt x="1773" y="1624"/>
                  <a:pt x="1744" y="1646"/>
                  <a:pt x="1712" y="1661"/>
                </a:cubicBezTo>
                <a:cubicBezTo>
                  <a:pt x="1670" y="1679"/>
                  <a:pt x="1669" y="1667"/>
                  <a:pt x="1640" y="1693"/>
                </a:cubicBezTo>
                <a:cubicBezTo>
                  <a:pt x="1572" y="1751"/>
                  <a:pt x="1639" y="1704"/>
                  <a:pt x="1584" y="1741"/>
                </a:cubicBezTo>
                <a:cubicBezTo>
                  <a:pt x="1578" y="1749"/>
                  <a:pt x="1574" y="1758"/>
                  <a:pt x="1568" y="1765"/>
                </a:cubicBezTo>
                <a:cubicBezTo>
                  <a:pt x="1561" y="1771"/>
                  <a:pt x="1550" y="1773"/>
                  <a:pt x="1544" y="1781"/>
                </a:cubicBezTo>
                <a:cubicBezTo>
                  <a:pt x="1538" y="1787"/>
                  <a:pt x="1539" y="1797"/>
                  <a:pt x="1536" y="1805"/>
                </a:cubicBezTo>
                <a:cubicBezTo>
                  <a:pt x="1519" y="1837"/>
                  <a:pt x="1499" y="1866"/>
                  <a:pt x="1488" y="1901"/>
                </a:cubicBezTo>
                <a:cubicBezTo>
                  <a:pt x="1483" y="1963"/>
                  <a:pt x="1487" y="2146"/>
                  <a:pt x="1424" y="2189"/>
                </a:cubicBezTo>
                <a:cubicBezTo>
                  <a:pt x="1421" y="2197"/>
                  <a:pt x="1419" y="2205"/>
                  <a:pt x="1416" y="2213"/>
                </a:cubicBezTo>
                <a:cubicBezTo>
                  <a:pt x="1411" y="2221"/>
                  <a:pt x="1403" y="2228"/>
                  <a:pt x="1400" y="2237"/>
                </a:cubicBezTo>
                <a:cubicBezTo>
                  <a:pt x="1393" y="2252"/>
                  <a:pt x="1384" y="2285"/>
                  <a:pt x="1384" y="2285"/>
                </a:cubicBezTo>
                <a:cubicBezTo>
                  <a:pt x="1394" y="2407"/>
                  <a:pt x="1392" y="2348"/>
                  <a:pt x="1392" y="2461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4441" name="Freeform 25">
            <a:extLst>
              <a:ext uri="{FF2B5EF4-FFF2-40B4-BE49-F238E27FC236}">
                <a16:creationId xmlns:a16="http://schemas.microsoft.com/office/drawing/2014/main" id="{D8F50895-E19D-4343-BD72-A33F546546EB}"/>
              </a:ext>
            </a:extLst>
          </p:cNvPr>
          <p:cNvSpPr>
            <a:spLocks/>
          </p:cNvSpPr>
          <p:nvPr/>
        </p:nvSpPr>
        <p:spPr bwMode="auto">
          <a:xfrm>
            <a:off x="749300" y="3721100"/>
            <a:ext cx="1981200" cy="1752600"/>
          </a:xfrm>
          <a:custGeom>
            <a:avLst/>
            <a:gdLst>
              <a:gd name="T0" fmla="*/ 0 w 1248"/>
              <a:gd name="T1" fmla="*/ 0 h 1104"/>
              <a:gd name="T2" fmla="*/ 72 w 1248"/>
              <a:gd name="T3" fmla="*/ 32 h 1104"/>
              <a:gd name="T4" fmla="*/ 136 w 1248"/>
              <a:gd name="T5" fmla="*/ 96 h 1104"/>
              <a:gd name="T6" fmla="*/ 184 w 1248"/>
              <a:gd name="T7" fmla="*/ 192 h 1104"/>
              <a:gd name="T8" fmla="*/ 216 w 1248"/>
              <a:gd name="T9" fmla="*/ 240 h 1104"/>
              <a:gd name="T10" fmla="*/ 248 w 1248"/>
              <a:gd name="T11" fmla="*/ 312 h 1104"/>
              <a:gd name="T12" fmla="*/ 376 w 1248"/>
              <a:gd name="T13" fmla="*/ 480 h 1104"/>
              <a:gd name="T14" fmla="*/ 408 w 1248"/>
              <a:gd name="T15" fmla="*/ 576 h 1104"/>
              <a:gd name="T16" fmla="*/ 416 w 1248"/>
              <a:gd name="T17" fmla="*/ 600 h 1104"/>
              <a:gd name="T18" fmla="*/ 488 w 1248"/>
              <a:gd name="T19" fmla="*/ 648 h 1104"/>
              <a:gd name="T20" fmla="*/ 512 w 1248"/>
              <a:gd name="T21" fmla="*/ 672 h 1104"/>
              <a:gd name="T22" fmla="*/ 592 w 1248"/>
              <a:gd name="T23" fmla="*/ 712 h 1104"/>
              <a:gd name="T24" fmla="*/ 672 w 1248"/>
              <a:gd name="T25" fmla="*/ 768 h 1104"/>
              <a:gd name="T26" fmla="*/ 816 w 1248"/>
              <a:gd name="T27" fmla="*/ 952 h 1104"/>
              <a:gd name="T28" fmla="*/ 1080 w 1248"/>
              <a:gd name="T29" fmla="*/ 1104 h 1104"/>
              <a:gd name="T30" fmla="*/ 1248 w 1248"/>
              <a:gd name="T31" fmla="*/ 1096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248" h="1104">
                <a:moveTo>
                  <a:pt x="0" y="0"/>
                </a:moveTo>
                <a:cubicBezTo>
                  <a:pt x="34" y="11"/>
                  <a:pt x="46" y="10"/>
                  <a:pt x="72" y="32"/>
                </a:cubicBezTo>
                <a:cubicBezTo>
                  <a:pt x="97" y="53"/>
                  <a:pt x="108" y="77"/>
                  <a:pt x="136" y="96"/>
                </a:cubicBezTo>
                <a:cubicBezTo>
                  <a:pt x="156" y="126"/>
                  <a:pt x="166" y="160"/>
                  <a:pt x="184" y="192"/>
                </a:cubicBezTo>
                <a:cubicBezTo>
                  <a:pt x="193" y="208"/>
                  <a:pt x="209" y="221"/>
                  <a:pt x="216" y="240"/>
                </a:cubicBezTo>
                <a:cubicBezTo>
                  <a:pt x="223" y="262"/>
                  <a:pt x="235" y="292"/>
                  <a:pt x="248" y="312"/>
                </a:cubicBezTo>
                <a:cubicBezTo>
                  <a:pt x="283" y="364"/>
                  <a:pt x="355" y="418"/>
                  <a:pt x="376" y="480"/>
                </a:cubicBezTo>
                <a:cubicBezTo>
                  <a:pt x="386" y="512"/>
                  <a:pt x="397" y="544"/>
                  <a:pt x="408" y="576"/>
                </a:cubicBezTo>
                <a:cubicBezTo>
                  <a:pt x="410" y="584"/>
                  <a:pt x="408" y="595"/>
                  <a:pt x="416" y="600"/>
                </a:cubicBezTo>
                <a:cubicBezTo>
                  <a:pt x="440" y="616"/>
                  <a:pt x="467" y="627"/>
                  <a:pt x="488" y="648"/>
                </a:cubicBezTo>
                <a:cubicBezTo>
                  <a:pt x="496" y="656"/>
                  <a:pt x="502" y="665"/>
                  <a:pt x="512" y="672"/>
                </a:cubicBezTo>
                <a:cubicBezTo>
                  <a:pt x="535" y="687"/>
                  <a:pt x="568" y="694"/>
                  <a:pt x="592" y="712"/>
                </a:cubicBezTo>
                <a:cubicBezTo>
                  <a:pt x="624" y="736"/>
                  <a:pt x="633" y="755"/>
                  <a:pt x="672" y="768"/>
                </a:cubicBezTo>
                <a:cubicBezTo>
                  <a:pt x="712" y="829"/>
                  <a:pt x="753" y="910"/>
                  <a:pt x="816" y="952"/>
                </a:cubicBezTo>
                <a:cubicBezTo>
                  <a:pt x="882" y="1052"/>
                  <a:pt x="963" y="1084"/>
                  <a:pt x="1080" y="1104"/>
                </a:cubicBezTo>
                <a:cubicBezTo>
                  <a:pt x="1237" y="1095"/>
                  <a:pt x="1181" y="1096"/>
                  <a:pt x="1248" y="1096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4442" name="Freeform 26">
            <a:extLst>
              <a:ext uri="{FF2B5EF4-FFF2-40B4-BE49-F238E27FC236}">
                <a16:creationId xmlns:a16="http://schemas.microsoft.com/office/drawing/2014/main" id="{B44A742B-DCAA-604C-B75A-CD42AED2EA0B}"/>
              </a:ext>
            </a:extLst>
          </p:cNvPr>
          <p:cNvSpPr>
            <a:spLocks/>
          </p:cNvSpPr>
          <p:nvPr/>
        </p:nvSpPr>
        <p:spPr bwMode="auto">
          <a:xfrm>
            <a:off x="2387600" y="3619500"/>
            <a:ext cx="2324100" cy="952500"/>
          </a:xfrm>
          <a:custGeom>
            <a:avLst/>
            <a:gdLst>
              <a:gd name="T0" fmla="*/ 0 w 1464"/>
              <a:gd name="T1" fmla="*/ 472 h 600"/>
              <a:gd name="T2" fmla="*/ 240 w 1464"/>
              <a:gd name="T3" fmla="*/ 416 h 600"/>
              <a:gd name="T4" fmla="*/ 312 w 1464"/>
              <a:gd name="T5" fmla="*/ 392 h 600"/>
              <a:gd name="T6" fmla="*/ 408 w 1464"/>
              <a:gd name="T7" fmla="*/ 336 h 600"/>
              <a:gd name="T8" fmla="*/ 480 w 1464"/>
              <a:gd name="T9" fmla="*/ 264 h 600"/>
              <a:gd name="T10" fmla="*/ 528 w 1464"/>
              <a:gd name="T11" fmla="*/ 184 h 600"/>
              <a:gd name="T12" fmla="*/ 552 w 1464"/>
              <a:gd name="T13" fmla="*/ 136 h 600"/>
              <a:gd name="T14" fmla="*/ 656 w 1464"/>
              <a:gd name="T15" fmla="*/ 72 h 600"/>
              <a:gd name="T16" fmla="*/ 760 w 1464"/>
              <a:gd name="T17" fmla="*/ 0 h 600"/>
              <a:gd name="T18" fmla="*/ 888 w 1464"/>
              <a:gd name="T19" fmla="*/ 24 h 600"/>
              <a:gd name="T20" fmla="*/ 960 w 1464"/>
              <a:gd name="T21" fmla="*/ 112 h 600"/>
              <a:gd name="T22" fmla="*/ 1112 w 1464"/>
              <a:gd name="T23" fmla="*/ 320 h 600"/>
              <a:gd name="T24" fmla="*/ 1144 w 1464"/>
              <a:gd name="T25" fmla="*/ 360 h 600"/>
              <a:gd name="T26" fmla="*/ 1200 w 1464"/>
              <a:gd name="T27" fmla="*/ 456 h 600"/>
              <a:gd name="T28" fmla="*/ 1320 w 1464"/>
              <a:gd name="T29" fmla="*/ 536 h 600"/>
              <a:gd name="T30" fmla="*/ 1416 w 1464"/>
              <a:gd name="T31" fmla="*/ 584 h 600"/>
              <a:gd name="T32" fmla="*/ 1464 w 1464"/>
              <a:gd name="T33" fmla="*/ 60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64" h="600">
                <a:moveTo>
                  <a:pt x="0" y="472"/>
                </a:moveTo>
                <a:cubicBezTo>
                  <a:pt x="77" y="446"/>
                  <a:pt x="161" y="442"/>
                  <a:pt x="240" y="416"/>
                </a:cubicBezTo>
                <a:cubicBezTo>
                  <a:pt x="260" y="409"/>
                  <a:pt x="293" y="404"/>
                  <a:pt x="312" y="392"/>
                </a:cubicBezTo>
                <a:cubicBezTo>
                  <a:pt x="343" y="370"/>
                  <a:pt x="379" y="364"/>
                  <a:pt x="408" y="336"/>
                </a:cubicBezTo>
                <a:cubicBezTo>
                  <a:pt x="433" y="310"/>
                  <a:pt x="450" y="283"/>
                  <a:pt x="480" y="264"/>
                </a:cubicBezTo>
                <a:cubicBezTo>
                  <a:pt x="493" y="236"/>
                  <a:pt x="518" y="213"/>
                  <a:pt x="528" y="184"/>
                </a:cubicBezTo>
                <a:cubicBezTo>
                  <a:pt x="533" y="166"/>
                  <a:pt x="537" y="148"/>
                  <a:pt x="552" y="136"/>
                </a:cubicBezTo>
                <a:cubicBezTo>
                  <a:pt x="583" y="108"/>
                  <a:pt x="624" y="98"/>
                  <a:pt x="656" y="72"/>
                </a:cubicBezTo>
                <a:cubicBezTo>
                  <a:pt x="690" y="43"/>
                  <a:pt x="716" y="14"/>
                  <a:pt x="760" y="0"/>
                </a:cubicBezTo>
                <a:cubicBezTo>
                  <a:pt x="807" y="5"/>
                  <a:pt x="843" y="9"/>
                  <a:pt x="888" y="24"/>
                </a:cubicBezTo>
                <a:cubicBezTo>
                  <a:pt x="899" y="59"/>
                  <a:pt x="936" y="81"/>
                  <a:pt x="960" y="112"/>
                </a:cubicBezTo>
                <a:cubicBezTo>
                  <a:pt x="1013" y="180"/>
                  <a:pt x="1037" y="270"/>
                  <a:pt x="1112" y="320"/>
                </a:cubicBezTo>
                <a:cubicBezTo>
                  <a:pt x="1132" y="380"/>
                  <a:pt x="1102" y="308"/>
                  <a:pt x="1144" y="360"/>
                </a:cubicBezTo>
                <a:cubicBezTo>
                  <a:pt x="1157" y="377"/>
                  <a:pt x="1178" y="441"/>
                  <a:pt x="1200" y="456"/>
                </a:cubicBezTo>
                <a:cubicBezTo>
                  <a:pt x="1241" y="483"/>
                  <a:pt x="1275" y="513"/>
                  <a:pt x="1320" y="536"/>
                </a:cubicBezTo>
                <a:cubicBezTo>
                  <a:pt x="1351" y="551"/>
                  <a:pt x="1384" y="569"/>
                  <a:pt x="1416" y="584"/>
                </a:cubicBezTo>
                <a:cubicBezTo>
                  <a:pt x="1431" y="590"/>
                  <a:pt x="1464" y="600"/>
                  <a:pt x="1464" y="600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4452" name="Text Box 36">
            <a:extLst>
              <a:ext uri="{FF2B5EF4-FFF2-40B4-BE49-F238E27FC236}">
                <a16:creationId xmlns:a16="http://schemas.microsoft.com/office/drawing/2014/main" id="{CE5AFE9A-4115-9B41-BE40-76F102B69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300" y="2120900"/>
            <a:ext cx="6134100" cy="1920875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rgbClr val="003366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ko-KR" altLang="en-US" sz="3600">
                <a:solidFill>
                  <a:srgbClr val="C60C15"/>
                </a:solidFill>
                <a:latin typeface="Comic Sans MS" charset="0"/>
                <a:ea typeface="굴림" charset="0"/>
                <a:cs typeface="굴림" charset="0"/>
              </a:rPr>
              <a:t> 알렉산더</a:t>
            </a:r>
            <a:r>
              <a:rPr lang="en-US" altLang="ko-KR" sz="4000">
                <a:solidFill>
                  <a:srgbClr val="C60C15"/>
                </a:solidFill>
                <a:latin typeface="Comic Sans MS" charset="0"/>
                <a:ea typeface="굴림" charset="0"/>
                <a:cs typeface="굴림" charset="0"/>
              </a:rPr>
              <a:t>              			 </a:t>
            </a:r>
            <a:r>
              <a:rPr lang="ko-KR" altLang="en-US" sz="4000">
                <a:solidFill>
                  <a:srgbClr val="C60C15"/>
                </a:solidFill>
                <a:latin typeface="Comic Sans MS" charset="0"/>
                <a:ea typeface="굴림" charset="0"/>
                <a:cs typeface="굴림" charset="0"/>
              </a:rPr>
              <a:t>제국의        					영토</a:t>
            </a:r>
            <a:endParaRPr lang="en-US" altLang="ko-KR" sz="4000">
              <a:solidFill>
                <a:srgbClr val="C60C15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4464" name="Text Box 48">
            <a:extLst>
              <a:ext uri="{FF2B5EF4-FFF2-40B4-BE49-F238E27FC236}">
                <a16:creationId xmlns:a16="http://schemas.microsoft.com/office/drawing/2014/main" id="{52EF9DBF-FB9C-E04A-8312-293D39010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444466" name="Text Box 50">
            <a:extLst>
              <a:ext uri="{FF2B5EF4-FFF2-40B4-BE49-F238E27FC236}">
                <a16:creationId xmlns:a16="http://schemas.microsoft.com/office/drawing/2014/main" id="{4744F207-AF2A-1543-B84C-2CAA89617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285750"/>
            <a:ext cx="4764088" cy="636588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ko-KR" altLang="en-US" sz="32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학습 도움 </a:t>
            </a:r>
            <a:r>
              <a:rPr lang="en-US" altLang="ko-KR" sz="32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#05</a:t>
            </a:r>
          </a:p>
        </p:txBody>
      </p:sp>
      <p:grpSp>
        <p:nvGrpSpPr>
          <p:cNvPr id="444471" name="Group 55">
            <a:extLst>
              <a:ext uri="{FF2B5EF4-FFF2-40B4-BE49-F238E27FC236}">
                <a16:creationId xmlns:a16="http://schemas.microsoft.com/office/drawing/2014/main" id="{B7FE4BFC-1097-BB42-87B5-DAAA22A1055A}"/>
              </a:ext>
            </a:extLst>
          </p:cNvPr>
          <p:cNvGrpSpPr>
            <a:grpSpLocks/>
          </p:cNvGrpSpPr>
          <p:nvPr/>
        </p:nvGrpSpPr>
        <p:grpSpPr bwMode="auto">
          <a:xfrm>
            <a:off x="1852613" y="1674813"/>
            <a:ext cx="6335712" cy="3729037"/>
            <a:chOff x="1205" y="1063"/>
            <a:chExt cx="3991" cy="2349"/>
          </a:xfrm>
        </p:grpSpPr>
        <p:sp>
          <p:nvSpPr>
            <p:cNvPr id="444472" name="Rectangle 56">
              <a:extLst>
                <a:ext uri="{FF2B5EF4-FFF2-40B4-BE49-F238E27FC236}">
                  <a16:creationId xmlns:a16="http://schemas.microsoft.com/office/drawing/2014/main" id="{3EE248ED-B63B-0640-9EC7-C896AE7C4B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3" y="1063"/>
              <a:ext cx="2163" cy="1649"/>
            </a:xfrm>
            <a:prstGeom prst="rect">
              <a:avLst/>
            </a:prstGeom>
            <a:solidFill>
              <a:srgbClr val="263555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spcBef>
                  <a:spcPct val="0"/>
                </a:spcBef>
                <a:defRPr/>
              </a:pPr>
              <a:endParaRPr lang="ko-KR" altLang="en-US" sz="1600">
                <a:latin typeface="Comic Sans MS" charset="0"/>
                <a:ea typeface="굴림" charset="0"/>
                <a:cs typeface="굴림" charset="0"/>
              </a:endParaRPr>
            </a:p>
          </p:txBody>
        </p:sp>
        <p:grpSp>
          <p:nvGrpSpPr>
            <p:cNvPr id="16420" name="Group 57">
              <a:extLst>
                <a:ext uri="{FF2B5EF4-FFF2-40B4-BE49-F238E27FC236}">
                  <a16:creationId xmlns:a16="http://schemas.microsoft.com/office/drawing/2014/main" id="{2F5B9A33-8CC9-FA47-9B81-130719243C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5" y="1064"/>
              <a:ext cx="3991" cy="2348"/>
              <a:chOff x="1205" y="1064"/>
              <a:chExt cx="3991" cy="2348"/>
            </a:xfrm>
          </p:grpSpPr>
          <p:grpSp>
            <p:nvGrpSpPr>
              <p:cNvPr id="16421" name="Group 58">
                <a:extLst>
                  <a:ext uri="{FF2B5EF4-FFF2-40B4-BE49-F238E27FC236}">
                    <a16:creationId xmlns:a16="http://schemas.microsoft.com/office/drawing/2014/main" id="{5259A671-F733-AC49-A751-8092AE44CF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05" y="1872"/>
                <a:ext cx="1411" cy="1540"/>
                <a:chOff x="1366" y="377"/>
                <a:chExt cx="3012" cy="3426"/>
              </a:xfrm>
            </p:grpSpPr>
            <p:pic>
              <p:nvPicPr>
                <p:cNvPr id="444475" name="Picture 59">
                  <a:extLst>
                    <a:ext uri="{FF2B5EF4-FFF2-40B4-BE49-F238E27FC236}">
                      <a16:creationId xmlns:a16="http://schemas.microsoft.com/office/drawing/2014/main" id="{B57E727C-E7CC-324A-AF83-5492863E46D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859" t="23438" r="23657" b="7552"/>
                <a:stretch>
                  <a:fillRect/>
                </a:stretch>
              </p:blipFill>
              <p:spPr bwMode="auto">
                <a:xfrm>
                  <a:off x="1366" y="377"/>
                  <a:ext cx="3012" cy="3426"/>
                </a:xfrm>
                <a:prstGeom prst="rect">
                  <a:avLst/>
                </a:prstGeom>
                <a:noFill/>
                <a:ln w="76200">
                  <a:solidFill>
                    <a:schemeClr val="accent2"/>
                  </a:solidFill>
                  <a:miter lim="800000"/>
                  <a:headEnd/>
                  <a:tailEnd/>
                </a:ln>
                <a:effectLst>
                  <a:outerShdw blurRad="63500" dist="89803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44476" name="Rectangle 60">
                  <a:extLst>
                    <a:ext uri="{FF2B5EF4-FFF2-40B4-BE49-F238E27FC236}">
                      <a16:creationId xmlns:a16="http://schemas.microsoft.com/office/drawing/2014/main" id="{D8DAE21E-EFBD-6141-AFBA-A3BA99699D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6" y="886"/>
                  <a:ext cx="47" cy="47"/>
                </a:xfrm>
                <a:prstGeom prst="rect">
                  <a:avLst/>
                </a:prstGeom>
                <a:solidFill>
                  <a:srgbClr val="011B65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defRPr/>
                  </a:pPr>
                  <a:endParaRPr lang="ko-KR" altLang="en-US" sz="1600">
                    <a:solidFill>
                      <a:srgbClr val="00DFCA"/>
                    </a:solidFill>
                    <a:latin typeface="Comic Sans MS" charset="0"/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444477" name="Rectangle 61">
                  <a:extLst>
                    <a:ext uri="{FF2B5EF4-FFF2-40B4-BE49-F238E27FC236}">
                      <a16:creationId xmlns:a16="http://schemas.microsoft.com/office/drawing/2014/main" id="{50037919-7310-5241-94A3-DF53ABC34E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7" y="757"/>
                  <a:ext cx="94" cy="111"/>
                </a:xfrm>
                <a:prstGeom prst="rect">
                  <a:avLst/>
                </a:prstGeom>
                <a:solidFill>
                  <a:srgbClr val="011A5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spcBef>
                      <a:spcPct val="0"/>
                    </a:spcBef>
                    <a:defRPr/>
                  </a:pPr>
                  <a:endParaRPr lang="ko-KR" altLang="en-US" sz="1600">
                    <a:solidFill>
                      <a:srgbClr val="00DFCA"/>
                    </a:solidFill>
                    <a:latin typeface="Comic Sans MS" charset="0"/>
                    <a:ea typeface="굴림" charset="0"/>
                    <a:cs typeface="굴림" charset="0"/>
                  </a:endParaRPr>
                </a:p>
              </p:txBody>
            </p:sp>
          </p:grpSp>
          <p:sp>
            <p:nvSpPr>
              <p:cNvPr id="444478" name="Text Box 62">
                <a:extLst>
                  <a:ext uri="{FF2B5EF4-FFF2-40B4-BE49-F238E27FC236}">
                    <a16:creationId xmlns:a16="http://schemas.microsoft.com/office/drawing/2014/main" id="{DB46C250-C377-F140-A83A-72AA11C88F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63" y="1064"/>
                <a:ext cx="2233" cy="113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ko-KR" altLang="en-US">
                    <a:solidFill>
                      <a:srgbClr val="FFEA18"/>
                    </a:solidFill>
                    <a:latin typeface="Comic Sans MS" charset="0"/>
                    <a:ea typeface="굴림" charset="0"/>
                    <a:cs typeface="굴림" charset="0"/>
                  </a:rPr>
                  <a:t>신약과 구약 사이에 있었던 사건들의 주된 활동 무대에 대해 알아보자</a:t>
                </a:r>
                <a:r>
                  <a:rPr lang="en-US" altLang="ko-KR">
                    <a:solidFill>
                      <a:srgbClr val="FFEA18"/>
                    </a:solidFill>
                    <a:latin typeface="Comic Sans MS" charset="0"/>
                    <a:ea typeface="굴림" charset="0"/>
                    <a:cs typeface="굴림" charset="0"/>
                  </a:rPr>
                  <a:t>!!</a:t>
                </a:r>
              </a:p>
            </p:txBody>
          </p:sp>
        </p:grpSp>
      </p:grpSp>
      <p:sp>
        <p:nvSpPr>
          <p:cNvPr id="444457" name="AutoShape 41">
            <a:extLst>
              <a:ext uri="{FF2B5EF4-FFF2-40B4-BE49-F238E27FC236}">
                <a16:creationId xmlns:a16="http://schemas.microsoft.com/office/drawing/2014/main" id="{FA7C65BD-546C-044B-9E29-8954F7EE7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4458" name="Rectangle 42">
            <a:extLst>
              <a:ext uri="{FF2B5EF4-FFF2-40B4-BE49-F238E27FC236}">
                <a16:creationId xmlns:a16="http://schemas.microsoft.com/office/drawing/2014/main" id="{2E7F0B03-F723-FB43-B1AC-BFFD0E385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4459" name="AutoShape 43">
            <a:extLst>
              <a:ext uri="{FF2B5EF4-FFF2-40B4-BE49-F238E27FC236}">
                <a16:creationId xmlns:a16="http://schemas.microsoft.com/office/drawing/2014/main" id="{B8136CB4-784E-FA4C-9451-9477AC455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4460" name="Line 44">
            <a:extLst>
              <a:ext uri="{FF2B5EF4-FFF2-40B4-BE49-F238E27FC236}">
                <a16:creationId xmlns:a16="http://schemas.microsoft.com/office/drawing/2014/main" id="{99446B1E-4B8E-F24F-829B-0056521AD47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4461" name="Line 45">
            <a:extLst>
              <a:ext uri="{FF2B5EF4-FFF2-40B4-BE49-F238E27FC236}">
                <a16:creationId xmlns:a16="http://schemas.microsoft.com/office/drawing/2014/main" id="{860FA0AF-EECD-CC45-B33F-3F267363690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4462" name="Rectangle 46">
            <a:extLst>
              <a:ext uri="{FF2B5EF4-FFF2-40B4-BE49-F238E27FC236}">
                <a16:creationId xmlns:a16="http://schemas.microsoft.com/office/drawing/2014/main" id="{F36182A7-20D6-F54A-8EE1-2F8BC45A8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10017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그리스 알렉산더</a:t>
            </a:r>
          </a:p>
        </p:txBody>
      </p:sp>
      <p:sp>
        <p:nvSpPr>
          <p:cNvPr id="444463" name="Rectangle 47">
            <a:extLst>
              <a:ext uri="{FF2B5EF4-FFF2-40B4-BE49-F238E27FC236}">
                <a16:creationId xmlns:a16="http://schemas.microsoft.com/office/drawing/2014/main" id="{427189F2-9AB7-D244-A4BF-4365302E6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3416300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중간시대</a:t>
            </a:r>
          </a:p>
        </p:txBody>
      </p:sp>
      <p:sp>
        <p:nvSpPr>
          <p:cNvPr id="444480" name="Text Box 64">
            <a:extLst>
              <a:ext uri="{FF2B5EF4-FFF2-40B4-BE49-F238E27FC236}">
                <a16:creationId xmlns:a16="http://schemas.microsoft.com/office/drawing/2014/main" id="{9B9E05CE-6B5E-A24D-A5E5-5A6AAF2DC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788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ko-KR" sz="1800">
                <a:solidFill>
                  <a:srgbClr val="FFFFFF"/>
                </a:solidFill>
                <a:latin typeface="Comic Sans MS" charset="0"/>
                <a:ea typeface="굴림" charset="0"/>
                <a:cs typeface="굴림" charset="0"/>
              </a:rPr>
              <a:t>1</a:t>
            </a:r>
            <a:endParaRPr lang="en-US" altLang="ko-KR" sz="1800" b="0">
              <a:solidFill>
                <a:srgbClr val="FFFFFF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4481" name="Rectangle 65">
            <a:extLst>
              <a:ext uri="{FF2B5EF4-FFF2-40B4-BE49-F238E27FC236}">
                <a16:creationId xmlns:a16="http://schemas.microsoft.com/office/drawing/2014/main" id="{6D87F5F8-5212-9044-9D8F-19EAB88B2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444482" name="Text Box 66">
            <a:extLst>
              <a:ext uri="{FF2B5EF4-FFF2-40B4-BE49-F238E27FC236}">
                <a16:creationId xmlns:a16="http://schemas.microsoft.com/office/drawing/2014/main" id="{1443A244-D254-AE4B-A84A-282CE9D4B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ko-KR" sz="1200">
                <a:latin typeface="Arial" charset="0"/>
                <a:ea typeface="굴림" charset="0"/>
                <a:cs typeface="굴림" charset="0"/>
              </a:rPr>
              <a:t>Handbook pg. 38-39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4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4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4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4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4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4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466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>
            <a:extLst>
              <a:ext uri="{FF2B5EF4-FFF2-40B4-BE49-F238E27FC236}">
                <a16:creationId xmlns:a16="http://schemas.microsoft.com/office/drawing/2014/main" id="{0DE39FCC-366F-7340-B084-F621888714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162821" name="Line 5">
            <a:extLst>
              <a:ext uri="{FF2B5EF4-FFF2-40B4-BE49-F238E27FC236}">
                <a16:creationId xmlns:a16="http://schemas.microsoft.com/office/drawing/2014/main" id="{6E23FA7C-69FD-8046-A2C6-C699D39988E1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162822" name="Text Box 6">
            <a:extLst>
              <a:ext uri="{FF2B5EF4-FFF2-40B4-BE49-F238E27FC236}">
                <a16:creationId xmlns:a16="http://schemas.microsoft.com/office/drawing/2014/main" id="{E7618198-1057-5244-AB06-519391B8C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9788" y="657225"/>
            <a:ext cx="6451600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0"/>
              </a:spcBef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algn="l">
              <a:spcBef>
                <a:spcPct val="0"/>
              </a:spcBef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algn="l">
              <a:spcBef>
                <a:spcPct val="0"/>
              </a:spcBef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algn="l">
              <a:spcBef>
                <a:spcPct val="0"/>
              </a:spcBef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algn="l">
              <a:spcBef>
                <a:spcPct val="0"/>
              </a:spcBef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ko-KR" altLang="en-US" sz="20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알렉산더 왕이 죽었다</a:t>
            </a:r>
            <a:r>
              <a:rPr lang="en-US" altLang="ko-KR" sz="20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...33</a:t>
            </a:r>
            <a:r>
              <a:rPr lang="ko-KR" altLang="en-US" sz="20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년차</a:t>
            </a:r>
            <a:r>
              <a:rPr lang="en-US" altLang="ko-KR" sz="20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...</a:t>
            </a:r>
            <a:r>
              <a:rPr lang="ko-KR" altLang="en-US" sz="20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기원전 </a:t>
            </a:r>
            <a:r>
              <a:rPr lang="en-US" altLang="ko-KR" sz="20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300</a:t>
            </a:r>
            <a:r>
              <a:rPr lang="ko-KR" altLang="en-US" sz="20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년에</a:t>
            </a:r>
            <a:r>
              <a:rPr lang="en-US" altLang="ko-KR" sz="20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..</a:t>
            </a:r>
          </a:p>
        </p:txBody>
      </p:sp>
      <p:sp>
        <p:nvSpPr>
          <p:cNvPr id="162823" name="Text Box 7">
            <a:extLst>
              <a:ext uri="{FF2B5EF4-FFF2-40B4-BE49-F238E27FC236}">
                <a16:creationId xmlns:a16="http://schemas.microsoft.com/office/drawing/2014/main" id="{719C87F4-6DF9-9045-A36B-3B24266AD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550" y="1195388"/>
            <a:ext cx="6451600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ko-KR" altLang="en-US" sz="20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그의 왕국은 사개국으로 나뉘어 졌다</a:t>
            </a:r>
            <a:r>
              <a:rPr lang="en-US" altLang="ko-KR" sz="20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.</a:t>
            </a:r>
          </a:p>
        </p:txBody>
      </p:sp>
      <p:grpSp>
        <p:nvGrpSpPr>
          <p:cNvPr id="162921" name="Group 105">
            <a:extLst>
              <a:ext uri="{FF2B5EF4-FFF2-40B4-BE49-F238E27FC236}">
                <a16:creationId xmlns:a16="http://schemas.microsoft.com/office/drawing/2014/main" id="{B9CE4AB8-8414-104B-8E55-D91C7334EEBF}"/>
              </a:ext>
            </a:extLst>
          </p:cNvPr>
          <p:cNvGrpSpPr>
            <a:grpSpLocks/>
          </p:cNvGrpSpPr>
          <p:nvPr/>
        </p:nvGrpSpPr>
        <p:grpSpPr bwMode="auto">
          <a:xfrm>
            <a:off x="2651125" y="1668463"/>
            <a:ext cx="2227263" cy="1179512"/>
            <a:chOff x="1670" y="1051"/>
            <a:chExt cx="1403" cy="743"/>
          </a:xfrm>
        </p:grpSpPr>
        <p:sp>
          <p:nvSpPr>
            <p:cNvPr id="162828" name="Oval 12">
              <a:extLst>
                <a:ext uri="{FF2B5EF4-FFF2-40B4-BE49-F238E27FC236}">
                  <a16:creationId xmlns:a16="http://schemas.microsoft.com/office/drawing/2014/main" id="{F9249E66-3B6F-9C44-8D79-FB078E1FEF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0" y="1051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  <a:cs typeface="굴림" charset="0"/>
              </a:endParaRPr>
            </a:p>
          </p:txBody>
        </p:sp>
        <p:sp>
          <p:nvSpPr>
            <p:cNvPr id="162838" name="Text Box 22">
              <a:extLst>
                <a:ext uri="{FF2B5EF4-FFF2-40B4-BE49-F238E27FC236}">
                  <a16:creationId xmlns:a16="http://schemas.microsoft.com/office/drawing/2014/main" id="{005F6CEE-794E-6446-AE9F-17C0F22F29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4" y="1153"/>
              <a:ext cx="137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ko-KR" altLang="en-US" sz="2000">
                  <a:solidFill>
                    <a:srgbClr val="FFFF00"/>
                  </a:solidFill>
                  <a:latin typeface="Comic Sans MS" charset="0"/>
                  <a:ea typeface="굴림" charset="0"/>
                  <a:cs typeface="굴림" charset="0"/>
                </a:rPr>
                <a:t>소아시아</a:t>
              </a:r>
              <a:r>
                <a:rPr lang="en-US" altLang="ko-KR" sz="2000">
                  <a:solidFill>
                    <a:srgbClr val="FFFF00"/>
                  </a:solidFill>
                  <a:latin typeface="Comic Sans MS" charset="0"/>
                  <a:ea typeface="굴림" charset="0"/>
                  <a:cs typeface="굴림" charset="0"/>
                </a:rPr>
                <a:t>: </a:t>
              </a:r>
            </a:p>
          </p:txBody>
        </p:sp>
      </p:grpSp>
      <p:grpSp>
        <p:nvGrpSpPr>
          <p:cNvPr id="162922" name="Group 106">
            <a:extLst>
              <a:ext uri="{FF2B5EF4-FFF2-40B4-BE49-F238E27FC236}">
                <a16:creationId xmlns:a16="http://schemas.microsoft.com/office/drawing/2014/main" id="{4E6D6BEE-A0B3-A146-9397-04B4C00F520E}"/>
              </a:ext>
            </a:extLst>
          </p:cNvPr>
          <p:cNvGrpSpPr>
            <a:grpSpLocks/>
          </p:cNvGrpSpPr>
          <p:nvPr/>
        </p:nvGrpSpPr>
        <p:grpSpPr bwMode="auto">
          <a:xfrm>
            <a:off x="4541838" y="2706688"/>
            <a:ext cx="2154237" cy="1179512"/>
            <a:chOff x="2861" y="1705"/>
            <a:chExt cx="1357" cy="743"/>
          </a:xfrm>
        </p:grpSpPr>
        <p:sp>
          <p:nvSpPr>
            <p:cNvPr id="162829" name="Oval 13">
              <a:extLst>
                <a:ext uri="{FF2B5EF4-FFF2-40B4-BE49-F238E27FC236}">
                  <a16:creationId xmlns:a16="http://schemas.microsoft.com/office/drawing/2014/main" id="{8C752840-9340-1041-BBA9-91E1D8459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1705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  <a:cs typeface="굴림" charset="0"/>
              </a:endParaRPr>
            </a:p>
          </p:txBody>
        </p:sp>
        <p:sp>
          <p:nvSpPr>
            <p:cNvPr id="162839" name="Text Box 23">
              <a:extLst>
                <a:ext uri="{FF2B5EF4-FFF2-40B4-BE49-F238E27FC236}">
                  <a16:creationId xmlns:a16="http://schemas.microsoft.com/office/drawing/2014/main" id="{B39A73FA-ADE2-604A-AC83-5E4B523076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6" y="1767"/>
              <a:ext cx="110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ko-KR" altLang="en-US" sz="2000">
                  <a:solidFill>
                    <a:srgbClr val="FFFF00"/>
                  </a:solidFill>
                  <a:latin typeface="Comic Sans MS" charset="0"/>
                  <a:ea typeface="굴림" charset="0"/>
                  <a:cs typeface="굴림" charset="0"/>
                </a:rPr>
                <a:t>시리아</a:t>
              </a:r>
              <a:r>
                <a:rPr lang="en-US" altLang="ko-KR" sz="2000">
                  <a:solidFill>
                    <a:srgbClr val="FFFF00"/>
                  </a:solidFill>
                  <a:latin typeface="Comic Sans MS" charset="0"/>
                  <a:ea typeface="굴림" charset="0"/>
                  <a:cs typeface="굴림" charset="0"/>
                </a:rPr>
                <a:t>:</a:t>
              </a:r>
            </a:p>
          </p:txBody>
        </p:sp>
      </p:grpSp>
      <p:grpSp>
        <p:nvGrpSpPr>
          <p:cNvPr id="162923" name="Group 107">
            <a:extLst>
              <a:ext uri="{FF2B5EF4-FFF2-40B4-BE49-F238E27FC236}">
                <a16:creationId xmlns:a16="http://schemas.microsoft.com/office/drawing/2014/main" id="{C00D7256-6063-0641-A2B2-9D0934700169}"/>
              </a:ext>
            </a:extLst>
          </p:cNvPr>
          <p:cNvGrpSpPr>
            <a:grpSpLocks/>
          </p:cNvGrpSpPr>
          <p:nvPr/>
        </p:nvGrpSpPr>
        <p:grpSpPr bwMode="auto">
          <a:xfrm>
            <a:off x="3097213" y="5238750"/>
            <a:ext cx="2154237" cy="1179513"/>
            <a:chOff x="1951" y="3300"/>
            <a:chExt cx="1357" cy="743"/>
          </a:xfrm>
        </p:grpSpPr>
        <p:sp>
          <p:nvSpPr>
            <p:cNvPr id="162830" name="Oval 14">
              <a:extLst>
                <a:ext uri="{FF2B5EF4-FFF2-40B4-BE49-F238E27FC236}">
                  <a16:creationId xmlns:a16="http://schemas.microsoft.com/office/drawing/2014/main" id="{50C1EB99-74DF-5745-966A-35F9A6F12A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1" y="3300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  <a:cs typeface="굴림" charset="0"/>
              </a:endParaRPr>
            </a:p>
          </p:txBody>
        </p:sp>
        <p:sp>
          <p:nvSpPr>
            <p:cNvPr id="162840" name="Text Box 24">
              <a:extLst>
                <a:ext uri="{FF2B5EF4-FFF2-40B4-BE49-F238E27FC236}">
                  <a16:creationId xmlns:a16="http://schemas.microsoft.com/office/drawing/2014/main" id="{A4504276-CCD6-FD4F-AC99-295FE55BFC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87" y="3350"/>
              <a:ext cx="110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ko-KR" altLang="en-US" sz="2000">
                  <a:solidFill>
                    <a:srgbClr val="FFFF00"/>
                  </a:solidFill>
                  <a:latin typeface="Comic Sans MS" charset="0"/>
                  <a:ea typeface="굴림" charset="0"/>
                  <a:cs typeface="굴림" charset="0"/>
                </a:rPr>
                <a:t>이집트</a:t>
              </a:r>
            </a:p>
          </p:txBody>
        </p:sp>
      </p:grpSp>
      <p:grpSp>
        <p:nvGrpSpPr>
          <p:cNvPr id="162914" name="Group 98">
            <a:extLst>
              <a:ext uri="{FF2B5EF4-FFF2-40B4-BE49-F238E27FC236}">
                <a16:creationId xmlns:a16="http://schemas.microsoft.com/office/drawing/2014/main" id="{F7FA7C05-3704-5744-AE9B-B6B484BADF0E}"/>
              </a:ext>
            </a:extLst>
          </p:cNvPr>
          <p:cNvGrpSpPr>
            <a:grpSpLocks/>
          </p:cNvGrpSpPr>
          <p:nvPr/>
        </p:nvGrpSpPr>
        <p:grpSpPr bwMode="auto">
          <a:xfrm>
            <a:off x="1068388" y="2857500"/>
            <a:ext cx="3127375" cy="2605088"/>
            <a:chOff x="673" y="1800"/>
            <a:chExt cx="1970" cy="1641"/>
          </a:xfrm>
        </p:grpSpPr>
        <p:sp>
          <p:nvSpPr>
            <p:cNvPr id="162832" name="Arc 16">
              <a:extLst>
                <a:ext uri="{FF2B5EF4-FFF2-40B4-BE49-F238E27FC236}">
                  <a16:creationId xmlns:a16="http://schemas.microsoft.com/office/drawing/2014/main" id="{3C2258DB-4242-B746-867B-E1837D426774}"/>
                </a:ext>
              </a:extLst>
            </p:cNvPr>
            <p:cNvSpPr>
              <a:spLocks/>
            </p:cNvSpPr>
            <p:nvPr/>
          </p:nvSpPr>
          <p:spPr bwMode="auto">
            <a:xfrm rot="5287382">
              <a:off x="932" y="1731"/>
              <a:ext cx="1641" cy="178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24 w 43191"/>
                <a:gd name="T1" fmla="*/ 33575 h 33575"/>
                <a:gd name="T2" fmla="*/ 43191 w 43191"/>
                <a:gd name="T3" fmla="*/ 21006 h 33575"/>
                <a:gd name="T4" fmla="*/ 21600 w 43191"/>
                <a:gd name="T5" fmla="*/ 21600 h 33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1" h="33575" fill="none" extrusionOk="0">
                  <a:moveTo>
                    <a:pt x="3623" y="33575"/>
                  </a:moveTo>
                  <a:cubicBezTo>
                    <a:pt x="1260" y="30028"/>
                    <a:pt x="0" y="258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297" y="0"/>
                    <a:pt x="42870" y="9312"/>
                    <a:pt x="43191" y="21005"/>
                  </a:cubicBezTo>
                </a:path>
                <a:path w="43191" h="33575" stroke="0" extrusionOk="0">
                  <a:moveTo>
                    <a:pt x="3623" y="33575"/>
                  </a:moveTo>
                  <a:cubicBezTo>
                    <a:pt x="1260" y="30028"/>
                    <a:pt x="0" y="258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297" y="0"/>
                    <a:pt x="42870" y="9312"/>
                    <a:pt x="43191" y="21005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76200">
              <a:solidFill>
                <a:srgbClr val="0033CC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  <a:cs typeface="굴림" charset="0"/>
              </a:endParaRPr>
            </a:p>
          </p:txBody>
        </p:sp>
        <p:sp>
          <p:nvSpPr>
            <p:cNvPr id="162842" name="Text Box 26">
              <a:extLst>
                <a:ext uri="{FF2B5EF4-FFF2-40B4-BE49-F238E27FC236}">
                  <a16:creationId xmlns:a16="http://schemas.microsoft.com/office/drawing/2014/main" id="{CE6B9E0D-09BD-8840-B070-AADAEB2148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1434223">
              <a:off x="673" y="2507"/>
              <a:ext cx="1674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ko-KR" altLang="en-US" sz="2000">
                  <a:solidFill>
                    <a:srgbClr val="00DFCA"/>
                  </a:solidFill>
                  <a:latin typeface="Comic Sans MS" charset="0"/>
                  <a:ea typeface="굴림" charset="0"/>
                  <a:cs typeface="굴림" charset="0"/>
                </a:rPr>
                <a:t>지중해</a:t>
              </a:r>
            </a:p>
          </p:txBody>
        </p:sp>
      </p:grpSp>
      <p:sp>
        <p:nvSpPr>
          <p:cNvPr id="162880" name="AutoShape 64">
            <a:extLst>
              <a:ext uri="{FF2B5EF4-FFF2-40B4-BE49-F238E27FC236}">
                <a16:creationId xmlns:a16="http://schemas.microsoft.com/office/drawing/2014/main" id="{B3349508-4D11-DD4F-B6D0-9E80C3667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162881" name="Rectangle 65">
            <a:extLst>
              <a:ext uri="{FF2B5EF4-FFF2-40B4-BE49-F238E27FC236}">
                <a16:creationId xmlns:a16="http://schemas.microsoft.com/office/drawing/2014/main" id="{36A1C407-9527-A64A-B56B-28EE31408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162882" name="AutoShape 66">
            <a:extLst>
              <a:ext uri="{FF2B5EF4-FFF2-40B4-BE49-F238E27FC236}">
                <a16:creationId xmlns:a16="http://schemas.microsoft.com/office/drawing/2014/main" id="{42EC044F-0ED0-C545-A22E-53741424F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162883" name="Line 67">
            <a:extLst>
              <a:ext uri="{FF2B5EF4-FFF2-40B4-BE49-F238E27FC236}">
                <a16:creationId xmlns:a16="http://schemas.microsoft.com/office/drawing/2014/main" id="{F5B8209D-53B4-2245-8704-BD2080BCF49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162884" name="Line 68">
            <a:extLst>
              <a:ext uri="{FF2B5EF4-FFF2-40B4-BE49-F238E27FC236}">
                <a16:creationId xmlns:a16="http://schemas.microsoft.com/office/drawing/2014/main" id="{F9208567-6D08-2C42-81FE-2A66E47D5A3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162885" name="Rectangle 69">
            <a:extLst>
              <a:ext uri="{FF2B5EF4-FFF2-40B4-BE49-F238E27FC236}">
                <a16:creationId xmlns:a16="http://schemas.microsoft.com/office/drawing/2014/main" id="{9D09333D-76F7-1448-BA04-DBFB95E0F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10017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그리스 알렉산더</a:t>
            </a:r>
          </a:p>
        </p:txBody>
      </p:sp>
      <p:sp>
        <p:nvSpPr>
          <p:cNvPr id="162886" name="Rectangle 70">
            <a:extLst>
              <a:ext uri="{FF2B5EF4-FFF2-40B4-BE49-F238E27FC236}">
                <a16:creationId xmlns:a16="http://schemas.microsoft.com/office/drawing/2014/main" id="{37E01B6A-5D0D-5548-9408-C79A14C2D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중간시대</a:t>
            </a:r>
          </a:p>
        </p:txBody>
      </p:sp>
      <p:sp>
        <p:nvSpPr>
          <p:cNvPr id="162887" name="Text Box 71">
            <a:extLst>
              <a:ext uri="{FF2B5EF4-FFF2-40B4-BE49-F238E27FC236}">
                <a16:creationId xmlns:a16="http://schemas.microsoft.com/office/drawing/2014/main" id="{9632DCED-148B-4345-AD9A-9E592B319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162889" name="Oval 73">
            <a:extLst>
              <a:ext uri="{FF2B5EF4-FFF2-40B4-BE49-F238E27FC236}">
                <a16:creationId xmlns:a16="http://schemas.microsoft.com/office/drawing/2014/main" id="{C16CFDFE-D529-6B42-9725-57F94881C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3938" y="563563"/>
            <a:ext cx="1117600" cy="4953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  <a:defRPr/>
            </a:pPr>
            <a:endParaRPr lang="ko-KR" altLang="en-US" sz="1600">
              <a:solidFill>
                <a:srgbClr val="00DFCA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162890" name="Oval 74">
            <a:extLst>
              <a:ext uri="{FF2B5EF4-FFF2-40B4-BE49-F238E27FC236}">
                <a16:creationId xmlns:a16="http://schemas.microsoft.com/office/drawing/2014/main" id="{D35145C9-04AF-6643-AC77-8950E5A0D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8050" y="568325"/>
            <a:ext cx="1976438" cy="4953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162892" name="Text Box 76">
            <a:extLst>
              <a:ext uri="{FF2B5EF4-FFF2-40B4-BE49-F238E27FC236}">
                <a16:creationId xmlns:a16="http://schemas.microsoft.com/office/drawing/2014/main" id="{FE9166FC-1DD0-904E-9A37-D10E30FA7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5675" y="642620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ko-KR" sz="1800">
                <a:solidFill>
                  <a:srgbClr val="FFFFFF"/>
                </a:solidFill>
                <a:latin typeface="Comic Sans MS" charset="0"/>
                <a:ea typeface="굴림" charset="0"/>
                <a:cs typeface="굴림" charset="0"/>
              </a:rPr>
              <a:t>9</a:t>
            </a:r>
            <a:endParaRPr lang="en-US" altLang="ko-KR" sz="1800" b="0">
              <a:solidFill>
                <a:srgbClr val="FFFFFF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162893" name="Rectangle 77">
            <a:extLst>
              <a:ext uri="{FF2B5EF4-FFF2-40B4-BE49-F238E27FC236}">
                <a16:creationId xmlns:a16="http://schemas.microsoft.com/office/drawing/2014/main" id="{8039EB52-8A5F-C24E-9FED-F8835E731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162894" name="Text Box 78">
            <a:extLst>
              <a:ext uri="{FF2B5EF4-FFF2-40B4-BE49-F238E27FC236}">
                <a16:creationId xmlns:a16="http://schemas.microsoft.com/office/drawing/2014/main" id="{E2B35014-A30E-9F4F-9AED-CD3461285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ko-KR" sz="1200">
                <a:latin typeface="Arial" charset="0"/>
                <a:ea typeface="굴림" charset="0"/>
                <a:cs typeface="굴림" charset="0"/>
              </a:rPr>
              <a:t>Handbook pg. 38-39</a:t>
            </a:r>
          </a:p>
        </p:txBody>
      </p:sp>
      <p:grpSp>
        <p:nvGrpSpPr>
          <p:cNvPr id="162920" name="Group 104">
            <a:extLst>
              <a:ext uri="{FF2B5EF4-FFF2-40B4-BE49-F238E27FC236}">
                <a16:creationId xmlns:a16="http://schemas.microsoft.com/office/drawing/2014/main" id="{F5EFC5A7-5DDB-524C-A556-738F63200397}"/>
              </a:ext>
            </a:extLst>
          </p:cNvPr>
          <p:cNvGrpSpPr>
            <a:grpSpLocks/>
          </p:cNvGrpSpPr>
          <p:nvPr/>
        </p:nvGrpSpPr>
        <p:grpSpPr bwMode="auto">
          <a:xfrm>
            <a:off x="296863" y="1643063"/>
            <a:ext cx="2154237" cy="1179512"/>
            <a:chOff x="187" y="1035"/>
            <a:chExt cx="1357" cy="743"/>
          </a:xfrm>
        </p:grpSpPr>
        <p:sp>
          <p:nvSpPr>
            <p:cNvPr id="162907" name="Oval 91">
              <a:extLst>
                <a:ext uri="{FF2B5EF4-FFF2-40B4-BE49-F238E27FC236}">
                  <a16:creationId xmlns:a16="http://schemas.microsoft.com/office/drawing/2014/main" id="{F95D9838-7ADE-8E42-B656-192486AFE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" y="1035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  <a:cs typeface="굴림" charset="0"/>
              </a:endParaRPr>
            </a:p>
          </p:txBody>
        </p:sp>
        <p:sp>
          <p:nvSpPr>
            <p:cNvPr id="162908" name="Text Box 92">
              <a:extLst>
                <a:ext uri="{FF2B5EF4-FFF2-40B4-BE49-F238E27FC236}">
                  <a16:creationId xmlns:a16="http://schemas.microsoft.com/office/drawing/2014/main" id="{336539CB-0CB4-C748-9F61-938BFD1C5D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5" y="1106"/>
              <a:ext cx="110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ko-KR" altLang="en-US" sz="2000">
                  <a:solidFill>
                    <a:srgbClr val="FFFF00"/>
                  </a:solidFill>
                  <a:latin typeface="Comic Sans MS" charset="0"/>
                  <a:ea typeface="굴림" charset="0"/>
                  <a:cs typeface="굴림" charset="0"/>
                </a:rPr>
                <a:t>그리스</a:t>
              </a:r>
              <a:r>
                <a:rPr lang="en-US" altLang="ko-KR" sz="2000">
                  <a:solidFill>
                    <a:srgbClr val="FFFF00"/>
                  </a:solidFill>
                  <a:latin typeface="Comic Sans MS" charset="0"/>
                  <a:ea typeface="굴림" charset="0"/>
                  <a:cs typeface="굴림" charset="0"/>
                </a:rPr>
                <a:t>: </a:t>
              </a:r>
            </a:p>
          </p:txBody>
        </p:sp>
      </p:grpSp>
      <p:sp>
        <p:nvSpPr>
          <p:cNvPr id="162915" name="Text Box 99">
            <a:extLst>
              <a:ext uri="{FF2B5EF4-FFF2-40B4-BE49-F238E27FC236}">
                <a16:creationId xmlns:a16="http://schemas.microsoft.com/office/drawing/2014/main" id="{FD8CF4B1-A356-2443-A6D7-A773998AB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038" y="4498975"/>
            <a:ext cx="3989387" cy="576263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ko-KR" altLang="en-US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학습 도움 </a:t>
            </a:r>
            <a:r>
              <a:rPr lang="en-US" altLang="ko-KR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#05</a:t>
            </a:r>
          </a:p>
        </p:txBody>
      </p:sp>
      <p:grpSp>
        <p:nvGrpSpPr>
          <p:cNvPr id="162924" name="Group 108">
            <a:extLst>
              <a:ext uri="{FF2B5EF4-FFF2-40B4-BE49-F238E27FC236}">
                <a16:creationId xmlns:a16="http://schemas.microsoft.com/office/drawing/2014/main" id="{8FB4762E-FCC9-EB49-B998-0865E73F19B9}"/>
              </a:ext>
            </a:extLst>
          </p:cNvPr>
          <p:cNvGrpSpPr>
            <a:grpSpLocks/>
          </p:cNvGrpSpPr>
          <p:nvPr/>
        </p:nvGrpSpPr>
        <p:grpSpPr bwMode="auto">
          <a:xfrm>
            <a:off x="350838" y="1531938"/>
            <a:ext cx="3756025" cy="1069975"/>
            <a:chOff x="221" y="965"/>
            <a:chExt cx="2366" cy="674"/>
          </a:xfrm>
        </p:grpSpPr>
        <p:sp>
          <p:nvSpPr>
            <p:cNvPr id="162916" name="Text Box 100">
              <a:extLst>
                <a:ext uri="{FF2B5EF4-FFF2-40B4-BE49-F238E27FC236}">
                  <a16:creationId xmlns:a16="http://schemas.microsoft.com/office/drawing/2014/main" id="{325BD120-D80B-744B-AD87-A158A9C8C3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1" y="1290"/>
              <a:ext cx="1270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ko-KR" altLang="en-US">
                  <a:latin typeface="Comic Sans MS" charset="0"/>
                  <a:ea typeface="굴림" charset="0"/>
                  <a:cs typeface="굴림" charset="0"/>
                </a:rPr>
                <a:t>카산드라</a:t>
              </a:r>
            </a:p>
          </p:txBody>
        </p:sp>
        <p:grpSp>
          <p:nvGrpSpPr>
            <p:cNvPr id="17450" name="Group 93">
              <a:extLst>
                <a:ext uri="{FF2B5EF4-FFF2-40B4-BE49-F238E27FC236}">
                  <a16:creationId xmlns:a16="http://schemas.microsoft.com/office/drawing/2014/main" id="{56BBF40B-1B66-0241-811F-8DCD291C18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0" y="965"/>
              <a:ext cx="2277" cy="674"/>
              <a:chOff x="310" y="965"/>
              <a:chExt cx="2277" cy="674"/>
            </a:xfrm>
          </p:grpSpPr>
          <p:sp>
            <p:nvSpPr>
              <p:cNvPr id="162843" name="Text Box 27">
                <a:extLst>
                  <a:ext uri="{FF2B5EF4-FFF2-40B4-BE49-F238E27FC236}">
                    <a16:creationId xmlns:a16="http://schemas.microsoft.com/office/drawing/2014/main" id="{A9944C2C-6695-D748-981A-785C4E7EC2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0" y="1358"/>
                <a:ext cx="1109" cy="28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ko-KR" altLang="en-US" sz="2000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162853" name="Line 37">
                <a:extLst>
                  <a:ext uri="{FF2B5EF4-FFF2-40B4-BE49-F238E27FC236}">
                    <a16:creationId xmlns:a16="http://schemas.microsoft.com/office/drawing/2014/main" id="{9C671D7E-90DE-B548-AAB8-011CC79C5E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51" y="965"/>
                <a:ext cx="1336" cy="518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</p:grpSp>
      </p:grpSp>
      <p:grpSp>
        <p:nvGrpSpPr>
          <p:cNvPr id="162925" name="Group 109">
            <a:extLst>
              <a:ext uri="{FF2B5EF4-FFF2-40B4-BE49-F238E27FC236}">
                <a16:creationId xmlns:a16="http://schemas.microsoft.com/office/drawing/2014/main" id="{C6D53B64-776B-EC48-BCD6-3D213867817B}"/>
              </a:ext>
            </a:extLst>
          </p:cNvPr>
          <p:cNvGrpSpPr>
            <a:grpSpLocks/>
          </p:cNvGrpSpPr>
          <p:nvPr/>
        </p:nvGrpSpPr>
        <p:grpSpPr bwMode="auto">
          <a:xfrm>
            <a:off x="2584450" y="1617663"/>
            <a:ext cx="2295525" cy="1069975"/>
            <a:chOff x="1628" y="1019"/>
            <a:chExt cx="1446" cy="674"/>
          </a:xfrm>
        </p:grpSpPr>
        <p:sp>
          <p:nvSpPr>
            <p:cNvPr id="162917" name="Text Box 101">
              <a:extLst>
                <a:ext uri="{FF2B5EF4-FFF2-40B4-BE49-F238E27FC236}">
                  <a16:creationId xmlns:a16="http://schemas.microsoft.com/office/drawing/2014/main" id="{909A1800-1D45-1B4A-9202-10C58D794A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8" y="1304"/>
              <a:ext cx="1446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ko-KR" altLang="en-US">
                  <a:latin typeface="Comic Sans MS" charset="0"/>
                  <a:ea typeface="굴림" charset="0"/>
                  <a:cs typeface="굴림" charset="0"/>
                </a:rPr>
                <a:t>리시마커스</a:t>
              </a:r>
            </a:p>
          </p:txBody>
        </p:sp>
        <p:grpSp>
          <p:nvGrpSpPr>
            <p:cNvPr id="17446" name="Group 94">
              <a:extLst>
                <a:ext uri="{FF2B5EF4-FFF2-40B4-BE49-F238E27FC236}">
                  <a16:creationId xmlns:a16="http://schemas.microsoft.com/office/drawing/2014/main" id="{0ED7CDA5-8480-B146-B50C-97874B8BDA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7" y="1019"/>
              <a:ext cx="1379" cy="674"/>
              <a:chOff x="1637" y="1019"/>
              <a:chExt cx="1379" cy="674"/>
            </a:xfrm>
          </p:grpSpPr>
          <p:sp>
            <p:nvSpPr>
              <p:cNvPr id="162844" name="Text Box 28">
                <a:extLst>
                  <a:ext uri="{FF2B5EF4-FFF2-40B4-BE49-F238E27FC236}">
                    <a16:creationId xmlns:a16="http://schemas.microsoft.com/office/drawing/2014/main" id="{CD1E5A34-317A-5045-8F8B-18EB64A20A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37" y="1412"/>
                <a:ext cx="1379" cy="28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ko-KR" altLang="en-US" sz="2000">
                    <a:latin typeface="Comic Sans MS" charset="0"/>
                    <a:ea typeface="굴림" charset="0"/>
                    <a:cs typeface="굴림" charset="0"/>
                  </a:rPr>
                  <a:t> </a:t>
                </a:r>
              </a:p>
            </p:txBody>
          </p:sp>
          <p:sp>
            <p:nvSpPr>
              <p:cNvPr id="162852" name="Line 36">
                <a:extLst>
                  <a:ext uri="{FF2B5EF4-FFF2-40B4-BE49-F238E27FC236}">
                    <a16:creationId xmlns:a16="http://schemas.microsoft.com/office/drawing/2014/main" id="{87AD5E03-6A2E-9743-90F7-98843C3382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83" y="1019"/>
                <a:ext cx="206" cy="463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</p:grpSp>
      </p:grpSp>
      <p:grpSp>
        <p:nvGrpSpPr>
          <p:cNvPr id="162926" name="Group 110">
            <a:extLst>
              <a:ext uri="{FF2B5EF4-FFF2-40B4-BE49-F238E27FC236}">
                <a16:creationId xmlns:a16="http://schemas.microsoft.com/office/drawing/2014/main" id="{4615C181-A62B-AC43-B1C5-8321560611C8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1612900"/>
            <a:ext cx="2470150" cy="4619625"/>
            <a:chOff x="1872" y="1016"/>
            <a:chExt cx="1556" cy="2910"/>
          </a:xfrm>
        </p:grpSpPr>
        <p:sp>
          <p:nvSpPr>
            <p:cNvPr id="162919" name="Text Box 103">
              <a:extLst>
                <a:ext uri="{FF2B5EF4-FFF2-40B4-BE49-F238E27FC236}">
                  <a16:creationId xmlns:a16="http://schemas.microsoft.com/office/drawing/2014/main" id="{04AEF499-008E-E346-8100-3443A6886F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2" y="3576"/>
              <a:ext cx="1556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ko-KR" altLang="en-US" sz="2400">
                  <a:latin typeface="Comic Sans MS" charset="0"/>
                  <a:ea typeface="굴림" charset="0"/>
                  <a:cs typeface="굴림" charset="0"/>
                </a:rPr>
                <a:t>프톨레마이오스</a:t>
              </a:r>
            </a:p>
          </p:txBody>
        </p:sp>
        <p:grpSp>
          <p:nvGrpSpPr>
            <p:cNvPr id="17442" name="Group 95">
              <a:extLst>
                <a:ext uri="{FF2B5EF4-FFF2-40B4-BE49-F238E27FC236}">
                  <a16:creationId xmlns:a16="http://schemas.microsoft.com/office/drawing/2014/main" id="{EE1BCA22-6A59-0641-809C-3D41DD878A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82" y="1016"/>
              <a:ext cx="1109" cy="2910"/>
              <a:chOff x="2082" y="1016"/>
              <a:chExt cx="1109" cy="2910"/>
            </a:xfrm>
          </p:grpSpPr>
          <p:sp>
            <p:nvSpPr>
              <p:cNvPr id="162899" name="Text Box 83">
                <a:extLst>
                  <a:ext uri="{FF2B5EF4-FFF2-40B4-BE49-F238E27FC236}">
                    <a16:creationId xmlns:a16="http://schemas.microsoft.com/office/drawing/2014/main" id="{05B1F8AA-C345-2B4C-B54D-01564C337A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82" y="3645"/>
                <a:ext cx="1109" cy="28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ko-KR" altLang="en-US" sz="2000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162900" name="Line 84">
                <a:extLst>
                  <a:ext uri="{FF2B5EF4-FFF2-40B4-BE49-F238E27FC236}">
                    <a16:creationId xmlns:a16="http://schemas.microsoft.com/office/drawing/2014/main" id="{881FDA8E-2486-A647-A6D5-09025638F3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30" y="1016"/>
                <a:ext cx="226" cy="2732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</p:grpSp>
      </p:grpSp>
      <p:grpSp>
        <p:nvGrpSpPr>
          <p:cNvPr id="162927" name="Group 111">
            <a:extLst>
              <a:ext uri="{FF2B5EF4-FFF2-40B4-BE49-F238E27FC236}">
                <a16:creationId xmlns:a16="http://schemas.microsoft.com/office/drawing/2014/main" id="{8FA49224-9E7D-7E4D-BD28-BD68E39FF69B}"/>
              </a:ext>
            </a:extLst>
          </p:cNvPr>
          <p:cNvGrpSpPr>
            <a:grpSpLocks/>
          </p:cNvGrpSpPr>
          <p:nvPr/>
        </p:nvGrpSpPr>
        <p:grpSpPr bwMode="auto">
          <a:xfrm>
            <a:off x="4421188" y="1604963"/>
            <a:ext cx="2341562" cy="2087562"/>
            <a:chOff x="2785" y="1011"/>
            <a:chExt cx="1475" cy="1315"/>
          </a:xfrm>
        </p:grpSpPr>
        <p:sp>
          <p:nvSpPr>
            <p:cNvPr id="162918" name="Text Box 102">
              <a:extLst>
                <a:ext uri="{FF2B5EF4-FFF2-40B4-BE49-F238E27FC236}">
                  <a16:creationId xmlns:a16="http://schemas.microsoft.com/office/drawing/2014/main" id="{084E220D-CF87-C442-AF43-BF0A21EC0B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5" y="1999"/>
              <a:ext cx="1475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ko-KR" altLang="en-US">
                  <a:latin typeface="Comic Sans MS" charset="0"/>
                  <a:ea typeface="굴림" charset="0"/>
                  <a:cs typeface="굴림" charset="0"/>
                </a:rPr>
                <a:t>셀레쿠스</a:t>
              </a:r>
            </a:p>
          </p:txBody>
        </p:sp>
        <p:grpSp>
          <p:nvGrpSpPr>
            <p:cNvPr id="17438" name="Group 96">
              <a:extLst>
                <a:ext uri="{FF2B5EF4-FFF2-40B4-BE49-F238E27FC236}">
                  <a16:creationId xmlns:a16="http://schemas.microsoft.com/office/drawing/2014/main" id="{A73D765E-D7C7-5249-A815-0AE37D05CD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46" y="1011"/>
              <a:ext cx="1109" cy="1311"/>
              <a:chOff x="2946" y="1011"/>
              <a:chExt cx="1109" cy="1311"/>
            </a:xfrm>
          </p:grpSpPr>
          <p:sp>
            <p:nvSpPr>
              <p:cNvPr id="162845" name="Text Box 29">
                <a:extLst>
                  <a:ext uri="{FF2B5EF4-FFF2-40B4-BE49-F238E27FC236}">
                    <a16:creationId xmlns:a16="http://schemas.microsoft.com/office/drawing/2014/main" id="{B02E6A64-72C9-4B45-B3D6-9EA886550D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46" y="2041"/>
                <a:ext cx="1109" cy="28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ko-KR" altLang="en-US" sz="2000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162855" name="Line 39">
                <a:extLst>
                  <a:ext uri="{FF2B5EF4-FFF2-40B4-BE49-F238E27FC236}">
                    <a16:creationId xmlns:a16="http://schemas.microsoft.com/office/drawing/2014/main" id="{B5CEE6B0-832D-5B48-9217-7406BCDADD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9" y="1011"/>
                <a:ext cx="416" cy="1080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</p:grpSp>
      </p:grpSp>
      <p:sp>
        <p:nvSpPr>
          <p:cNvPr id="162901" name="Oval 85">
            <a:extLst>
              <a:ext uri="{FF2B5EF4-FFF2-40B4-BE49-F238E27FC236}">
                <a16:creationId xmlns:a16="http://schemas.microsoft.com/office/drawing/2014/main" id="{BF21350C-4845-0647-9F85-2BC4A87A7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763" y="1160463"/>
            <a:ext cx="1814512" cy="419100"/>
          </a:xfrm>
          <a:prstGeom prst="ellipse">
            <a:avLst/>
          </a:prstGeom>
          <a:noFill/>
          <a:ln w="57150">
            <a:solidFill>
              <a:srgbClr val="62D6AC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2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2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2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2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2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2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2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62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2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2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2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2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2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2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2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2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2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2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2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2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2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2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2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62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62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62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62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2" grpId="0" autoUpdateAnimBg="0"/>
      <p:bldP spid="162823" grpId="0" autoUpdateAnimBg="0"/>
      <p:bldP spid="162889" grpId="0" animBg="1" autoUpdateAnimBg="0"/>
      <p:bldP spid="162890" grpId="0" animBg="1"/>
      <p:bldP spid="162915" grpId="0" animBg="1" autoUpdateAnimBg="0"/>
      <p:bldP spid="16290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>
            <a:extLst>
              <a:ext uri="{FF2B5EF4-FFF2-40B4-BE49-F238E27FC236}">
                <a16:creationId xmlns:a16="http://schemas.microsoft.com/office/drawing/2014/main" id="{98123965-9D31-474C-A845-A416F8C7B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522243" name="Line 3">
            <a:extLst>
              <a:ext uri="{FF2B5EF4-FFF2-40B4-BE49-F238E27FC236}">
                <a16:creationId xmlns:a16="http://schemas.microsoft.com/office/drawing/2014/main" id="{8656F62D-D624-674B-9F3C-17B2DE9E8882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522244" name="Text Box 4">
            <a:extLst>
              <a:ext uri="{FF2B5EF4-FFF2-40B4-BE49-F238E27FC236}">
                <a16:creationId xmlns:a16="http://schemas.microsoft.com/office/drawing/2014/main" id="{C40FF144-6D2E-1541-8B51-4015439D8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9788" y="657225"/>
            <a:ext cx="6451600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0"/>
              </a:spcBef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algn="l">
              <a:spcBef>
                <a:spcPct val="0"/>
              </a:spcBef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algn="l">
              <a:spcBef>
                <a:spcPct val="0"/>
              </a:spcBef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algn="l">
              <a:spcBef>
                <a:spcPct val="0"/>
              </a:spcBef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algn="l">
              <a:spcBef>
                <a:spcPct val="0"/>
              </a:spcBef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ko-KR" altLang="en-US" sz="2000">
                <a:solidFill>
                  <a:srgbClr val="187534"/>
                </a:solidFill>
                <a:latin typeface="Comic Sans MS" charset="0"/>
                <a:ea typeface="굴림" charset="0"/>
                <a:cs typeface="굴림" charset="0"/>
              </a:rPr>
              <a:t>알렉산더 왕이 죽었다</a:t>
            </a:r>
            <a:r>
              <a:rPr lang="en-US" altLang="ko-KR" sz="2000">
                <a:solidFill>
                  <a:srgbClr val="187534"/>
                </a:solidFill>
                <a:latin typeface="Comic Sans MS" charset="0"/>
                <a:ea typeface="굴림" charset="0"/>
                <a:cs typeface="굴림" charset="0"/>
              </a:rPr>
              <a:t>...33</a:t>
            </a:r>
            <a:r>
              <a:rPr lang="ko-KR" altLang="en-US" sz="2000">
                <a:solidFill>
                  <a:srgbClr val="187534"/>
                </a:solidFill>
                <a:latin typeface="Comic Sans MS" charset="0"/>
                <a:ea typeface="굴림" charset="0"/>
                <a:cs typeface="굴림" charset="0"/>
              </a:rPr>
              <a:t>년차에</a:t>
            </a:r>
            <a:r>
              <a:rPr lang="en-US" altLang="ko-KR" sz="2000">
                <a:solidFill>
                  <a:srgbClr val="187534"/>
                </a:solidFill>
                <a:latin typeface="Comic Sans MS" charset="0"/>
                <a:ea typeface="굴림" charset="0"/>
                <a:cs typeface="굴림" charset="0"/>
              </a:rPr>
              <a:t>...</a:t>
            </a:r>
            <a:r>
              <a:rPr lang="ko-KR" altLang="en-US" sz="2000">
                <a:solidFill>
                  <a:srgbClr val="187534"/>
                </a:solidFill>
                <a:latin typeface="Comic Sans MS" charset="0"/>
                <a:ea typeface="굴림" charset="0"/>
                <a:cs typeface="굴림" charset="0"/>
              </a:rPr>
              <a:t>기원전 </a:t>
            </a:r>
            <a:r>
              <a:rPr lang="en-US" altLang="ko-KR" sz="2000">
                <a:solidFill>
                  <a:srgbClr val="187534"/>
                </a:solidFill>
                <a:latin typeface="Comic Sans MS" charset="0"/>
                <a:ea typeface="굴림" charset="0"/>
                <a:cs typeface="굴림" charset="0"/>
              </a:rPr>
              <a:t>300</a:t>
            </a:r>
            <a:r>
              <a:rPr lang="ko-KR" altLang="en-US" sz="2000">
                <a:solidFill>
                  <a:srgbClr val="187534"/>
                </a:solidFill>
                <a:latin typeface="Comic Sans MS" charset="0"/>
                <a:ea typeface="굴림" charset="0"/>
                <a:cs typeface="굴림" charset="0"/>
              </a:rPr>
              <a:t>년에</a:t>
            </a:r>
            <a:r>
              <a:rPr lang="en-US" altLang="ko-KR" sz="2000">
                <a:solidFill>
                  <a:srgbClr val="187534"/>
                </a:solidFill>
                <a:latin typeface="Comic Sans MS" charset="0"/>
                <a:ea typeface="굴림" charset="0"/>
                <a:cs typeface="굴림" charset="0"/>
              </a:rPr>
              <a:t>..</a:t>
            </a:r>
          </a:p>
        </p:txBody>
      </p:sp>
      <p:sp>
        <p:nvSpPr>
          <p:cNvPr id="522245" name="Text Box 5">
            <a:extLst>
              <a:ext uri="{FF2B5EF4-FFF2-40B4-BE49-F238E27FC236}">
                <a16:creationId xmlns:a16="http://schemas.microsoft.com/office/drawing/2014/main" id="{F5EBC0E0-C359-4F47-8516-8BE34C02D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550" y="1195388"/>
            <a:ext cx="6451600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ko-KR" altLang="en-US" sz="2000">
                <a:solidFill>
                  <a:srgbClr val="187534"/>
                </a:solidFill>
                <a:latin typeface="Comic Sans MS" charset="0"/>
                <a:ea typeface="굴림" charset="0"/>
                <a:cs typeface="굴림" charset="0"/>
              </a:rPr>
              <a:t>그의 왕국은 사개국으로 나뉘어 졌다</a:t>
            </a:r>
            <a:r>
              <a:rPr lang="en-US" altLang="ko-KR" sz="2000">
                <a:solidFill>
                  <a:srgbClr val="187534"/>
                </a:solidFill>
                <a:latin typeface="Comic Sans MS" charset="0"/>
                <a:ea typeface="굴림" charset="0"/>
                <a:cs typeface="굴림" charset="0"/>
              </a:rPr>
              <a:t>.</a:t>
            </a:r>
          </a:p>
        </p:txBody>
      </p:sp>
      <p:sp>
        <p:nvSpPr>
          <p:cNvPr id="522247" name="Oval 7">
            <a:extLst>
              <a:ext uri="{FF2B5EF4-FFF2-40B4-BE49-F238E27FC236}">
                <a16:creationId xmlns:a16="http://schemas.microsoft.com/office/drawing/2014/main" id="{4E3F4EF6-D14E-1442-9DA1-0EDB579CC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1125" y="1668463"/>
            <a:ext cx="2154238" cy="1179512"/>
          </a:xfrm>
          <a:prstGeom prst="ellipse">
            <a:avLst/>
          </a:prstGeom>
          <a:noFill/>
          <a:ln w="76200">
            <a:solidFill>
              <a:srgbClr val="1875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522248" name="Text Box 8">
            <a:extLst>
              <a:ext uri="{FF2B5EF4-FFF2-40B4-BE49-F238E27FC236}">
                <a16:creationId xmlns:a16="http://schemas.microsoft.com/office/drawing/2014/main" id="{3A5A30C4-7D62-9F42-BA7C-603A82BED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9225" y="1830388"/>
            <a:ext cx="2189163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2000">
                <a:solidFill>
                  <a:srgbClr val="187534"/>
                </a:solidFill>
                <a:latin typeface="Comic Sans MS" charset="0"/>
                <a:ea typeface="굴림" charset="0"/>
                <a:cs typeface="굴림" charset="0"/>
              </a:rPr>
              <a:t>소아시아</a:t>
            </a:r>
            <a:r>
              <a:rPr lang="en-US" altLang="ko-KR" sz="2000">
                <a:solidFill>
                  <a:srgbClr val="187534"/>
                </a:solidFill>
                <a:latin typeface="Comic Sans MS" charset="0"/>
                <a:ea typeface="굴림" charset="0"/>
                <a:cs typeface="굴림" charset="0"/>
              </a:rPr>
              <a:t>: </a:t>
            </a:r>
          </a:p>
        </p:txBody>
      </p:sp>
      <p:grpSp>
        <p:nvGrpSpPr>
          <p:cNvPr id="18439" name="Group 9">
            <a:extLst>
              <a:ext uri="{FF2B5EF4-FFF2-40B4-BE49-F238E27FC236}">
                <a16:creationId xmlns:a16="http://schemas.microsoft.com/office/drawing/2014/main" id="{97623669-3630-7449-8DB1-1C6B70CC7309}"/>
              </a:ext>
            </a:extLst>
          </p:cNvPr>
          <p:cNvGrpSpPr>
            <a:grpSpLocks/>
          </p:cNvGrpSpPr>
          <p:nvPr/>
        </p:nvGrpSpPr>
        <p:grpSpPr bwMode="auto">
          <a:xfrm>
            <a:off x="4541838" y="2706688"/>
            <a:ext cx="2154237" cy="1179512"/>
            <a:chOff x="1523" y="1631"/>
            <a:chExt cx="1357" cy="743"/>
          </a:xfrm>
        </p:grpSpPr>
        <p:sp>
          <p:nvSpPr>
            <p:cNvPr id="522250" name="Oval 10">
              <a:extLst>
                <a:ext uri="{FF2B5EF4-FFF2-40B4-BE49-F238E27FC236}">
                  <a16:creationId xmlns:a16="http://schemas.microsoft.com/office/drawing/2014/main" id="{B8B5AD4C-7E9A-0B45-946F-05D7C82EB1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3" y="1631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  <a:cs typeface="굴림" charset="0"/>
              </a:endParaRPr>
            </a:p>
          </p:txBody>
        </p:sp>
        <p:sp>
          <p:nvSpPr>
            <p:cNvPr id="522251" name="Text Box 11">
              <a:extLst>
                <a:ext uri="{FF2B5EF4-FFF2-40B4-BE49-F238E27FC236}">
                  <a16:creationId xmlns:a16="http://schemas.microsoft.com/office/drawing/2014/main" id="{D142E738-B359-C94C-821D-6BFC3BF9F5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8" y="1693"/>
              <a:ext cx="110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ko-KR" altLang="en-US" sz="2000">
                  <a:solidFill>
                    <a:srgbClr val="FFFF00"/>
                  </a:solidFill>
                  <a:latin typeface="Comic Sans MS" charset="0"/>
                  <a:ea typeface="굴림" charset="0"/>
                  <a:cs typeface="굴림" charset="0"/>
                </a:rPr>
                <a:t>시리아</a:t>
              </a:r>
              <a:r>
                <a:rPr lang="en-US" altLang="ko-KR" sz="2000">
                  <a:solidFill>
                    <a:srgbClr val="FFFF00"/>
                  </a:solidFill>
                  <a:latin typeface="Comic Sans MS" charset="0"/>
                  <a:ea typeface="굴림" charset="0"/>
                  <a:cs typeface="굴림" charset="0"/>
                </a:rPr>
                <a:t>:</a:t>
              </a:r>
            </a:p>
          </p:txBody>
        </p:sp>
      </p:grpSp>
      <p:grpSp>
        <p:nvGrpSpPr>
          <p:cNvPr id="18440" name="Group 12">
            <a:extLst>
              <a:ext uri="{FF2B5EF4-FFF2-40B4-BE49-F238E27FC236}">
                <a16:creationId xmlns:a16="http://schemas.microsoft.com/office/drawing/2014/main" id="{4A6CD820-035D-2E4A-850B-6744B885C16C}"/>
              </a:ext>
            </a:extLst>
          </p:cNvPr>
          <p:cNvGrpSpPr>
            <a:grpSpLocks/>
          </p:cNvGrpSpPr>
          <p:nvPr/>
        </p:nvGrpSpPr>
        <p:grpSpPr bwMode="auto">
          <a:xfrm>
            <a:off x="3097213" y="5238750"/>
            <a:ext cx="2154237" cy="1179513"/>
            <a:chOff x="818" y="3477"/>
            <a:chExt cx="1357" cy="743"/>
          </a:xfrm>
        </p:grpSpPr>
        <p:sp>
          <p:nvSpPr>
            <p:cNvPr id="522253" name="Oval 13">
              <a:extLst>
                <a:ext uri="{FF2B5EF4-FFF2-40B4-BE49-F238E27FC236}">
                  <a16:creationId xmlns:a16="http://schemas.microsoft.com/office/drawing/2014/main" id="{1834EEAC-D8F9-7446-99C9-2CE72069C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" y="3477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  <a:cs typeface="굴림" charset="0"/>
              </a:endParaRPr>
            </a:p>
          </p:txBody>
        </p:sp>
        <p:sp>
          <p:nvSpPr>
            <p:cNvPr id="522254" name="Text Box 14">
              <a:extLst>
                <a:ext uri="{FF2B5EF4-FFF2-40B4-BE49-F238E27FC236}">
                  <a16:creationId xmlns:a16="http://schemas.microsoft.com/office/drawing/2014/main" id="{1FFA7294-AAF6-4948-AF3F-058559AED4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4" y="3527"/>
              <a:ext cx="110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ko-KR" altLang="en-US" sz="2000">
                  <a:solidFill>
                    <a:srgbClr val="FFFF00"/>
                  </a:solidFill>
                  <a:latin typeface="Comic Sans MS" charset="0"/>
                  <a:ea typeface="굴림" charset="0"/>
                  <a:cs typeface="굴림" charset="0"/>
                </a:rPr>
                <a:t>이집트</a:t>
              </a:r>
            </a:p>
          </p:txBody>
        </p:sp>
      </p:grpSp>
      <p:grpSp>
        <p:nvGrpSpPr>
          <p:cNvPr id="18441" name="Group 15">
            <a:extLst>
              <a:ext uri="{FF2B5EF4-FFF2-40B4-BE49-F238E27FC236}">
                <a16:creationId xmlns:a16="http://schemas.microsoft.com/office/drawing/2014/main" id="{C0136C99-5CD3-9145-9A8E-407D2369D6AE}"/>
              </a:ext>
            </a:extLst>
          </p:cNvPr>
          <p:cNvGrpSpPr>
            <a:grpSpLocks/>
          </p:cNvGrpSpPr>
          <p:nvPr/>
        </p:nvGrpSpPr>
        <p:grpSpPr bwMode="auto">
          <a:xfrm>
            <a:off x="1149350" y="2857500"/>
            <a:ext cx="3046413" cy="2605088"/>
            <a:chOff x="724" y="1800"/>
            <a:chExt cx="1919" cy="1641"/>
          </a:xfrm>
        </p:grpSpPr>
        <p:sp>
          <p:nvSpPr>
            <p:cNvPr id="522256" name="Arc 16">
              <a:extLst>
                <a:ext uri="{FF2B5EF4-FFF2-40B4-BE49-F238E27FC236}">
                  <a16:creationId xmlns:a16="http://schemas.microsoft.com/office/drawing/2014/main" id="{FC5B713D-60BC-5449-8D8F-8AF7A4C60404}"/>
                </a:ext>
              </a:extLst>
            </p:cNvPr>
            <p:cNvSpPr>
              <a:spLocks/>
            </p:cNvSpPr>
            <p:nvPr/>
          </p:nvSpPr>
          <p:spPr bwMode="auto">
            <a:xfrm rot="5287382">
              <a:off x="933" y="1731"/>
              <a:ext cx="1641" cy="178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24 w 43191"/>
                <a:gd name="T1" fmla="*/ 33575 h 33575"/>
                <a:gd name="T2" fmla="*/ 43191 w 43191"/>
                <a:gd name="T3" fmla="*/ 21006 h 33575"/>
                <a:gd name="T4" fmla="*/ 21600 w 43191"/>
                <a:gd name="T5" fmla="*/ 21600 h 33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1" h="33575" fill="none" extrusionOk="0">
                  <a:moveTo>
                    <a:pt x="3623" y="33575"/>
                  </a:moveTo>
                  <a:cubicBezTo>
                    <a:pt x="1260" y="30028"/>
                    <a:pt x="0" y="258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297" y="0"/>
                    <a:pt x="42870" y="9312"/>
                    <a:pt x="43191" y="21005"/>
                  </a:cubicBezTo>
                </a:path>
                <a:path w="43191" h="33575" stroke="0" extrusionOk="0">
                  <a:moveTo>
                    <a:pt x="3623" y="33575"/>
                  </a:moveTo>
                  <a:cubicBezTo>
                    <a:pt x="1260" y="30028"/>
                    <a:pt x="0" y="258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297" y="0"/>
                    <a:pt x="42870" y="9312"/>
                    <a:pt x="43191" y="21005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76200">
              <a:solidFill>
                <a:srgbClr val="0033CC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  <a:cs typeface="굴림" charset="0"/>
              </a:endParaRPr>
            </a:p>
          </p:txBody>
        </p:sp>
        <p:sp>
          <p:nvSpPr>
            <p:cNvPr id="522257" name="Text Box 17">
              <a:extLst>
                <a:ext uri="{FF2B5EF4-FFF2-40B4-BE49-F238E27FC236}">
                  <a16:creationId xmlns:a16="http://schemas.microsoft.com/office/drawing/2014/main" id="{1E899B2C-7ED1-9046-93F1-66DB16B82D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1434223">
              <a:off x="724" y="2496"/>
              <a:ext cx="1674" cy="5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ko-KR" sz="2000">
                  <a:solidFill>
                    <a:srgbClr val="00DFCA"/>
                  </a:solidFill>
                  <a:latin typeface="Comic Sans MS" charset="0"/>
                  <a:ea typeface="굴림" charset="0"/>
                  <a:cs typeface="굴림" charset="0"/>
                </a:rPr>
                <a:t>MEDITERRANEAN SEA</a:t>
              </a:r>
            </a:p>
          </p:txBody>
        </p:sp>
      </p:grpSp>
      <p:sp>
        <p:nvSpPr>
          <p:cNvPr id="522263" name="AutoShape 23">
            <a:extLst>
              <a:ext uri="{FF2B5EF4-FFF2-40B4-BE49-F238E27FC236}">
                <a16:creationId xmlns:a16="http://schemas.microsoft.com/office/drawing/2014/main" id="{93874F48-0D1B-5F47-87FA-DD8A8750B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522264" name="Rectangle 24">
            <a:extLst>
              <a:ext uri="{FF2B5EF4-FFF2-40B4-BE49-F238E27FC236}">
                <a16:creationId xmlns:a16="http://schemas.microsoft.com/office/drawing/2014/main" id="{56FC62D2-1AE1-6C48-9C8F-46A25E20A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522265" name="AutoShape 25">
            <a:extLst>
              <a:ext uri="{FF2B5EF4-FFF2-40B4-BE49-F238E27FC236}">
                <a16:creationId xmlns:a16="http://schemas.microsoft.com/office/drawing/2014/main" id="{89B6EEA0-9FFB-6E41-99F6-FC2CEE3E18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522266" name="Line 26">
            <a:extLst>
              <a:ext uri="{FF2B5EF4-FFF2-40B4-BE49-F238E27FC236}">
                <a16:creationId xmlns:a16="http://schemas.microsoft.com/office/drawing/2014/main" id="{043ACC93-FE25-194F-9914-AAFBB811935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522267" name="Line 27">
            <a:extLst>
              <a:ext uri="{FF2B5EF4-FFF2-40B4-BE49-F238E27FC236}">
                <a16:creationId xmlns:a16="http://schemas.microsoft.com/office/drawing/2014/main" id="{C522CDCF-C0AD-814C-9F84-5368AB4B294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522268" name="Rectangle 28">
            <a:extLst>
              <a:ext uri="{FF2B5EF4-FFF2-40B4-BE49-F238E27FC236}">
                <a16:creationId xmlns:a16="http://schemas.microsoft.com/office/drawing/2014/main" id="{A78BA04E-C0E7-0A41-96A0-15DB43B10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10017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그리스 알렉산더</a:t>
            </a:r>
          </a:p>
        </p:txBody>
      </p:sp>
      <p:sp>
        <p:nvSpPr>
          <p:cNvPr id="522269" name="Rectangle 29">
            <a:extLst>
              <a:ext uri="{FF2B5EF4-FFF2-40B4-BE49-F238E27FC236}">
                <a16:creationId xmlns:a16="http://schemas.microsoft.com/office/drawing/2014/main" id="{ECC2C507-F3A5-3745-B8A1-A7EDD7D60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3863" y="3429000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증긴시대</a:t>
            </a:r>
            <a:endParaRPr lang="en-US" altLang="ko-KR" sz="900">
              <a:solidFill>
                <a:srgbClr val="000000"/>
              </a:solidFill>
              <a:latin typeface="Chicago" charset="0"/>
              <a:ea typeface="굴림" charset="0"/>
              <a:cs typeface="굴림" charset="0"/>
            </a:endParaRPr>
          </a:p>
        </p:txBody>
      </p:sp>
      <p:sp>
        <p:nvSpPr>
          <p:cNvPr id="522270" name="Text Box 30">
            <a:extLst>
              <a:ext uri="{FF2B5EF4-FFF2-40B4-BE49-F238E27FC236}">
                <a16:creationId xmlns:a16="http://schemas.microsoft.com/office/drawing/2014/main" id="{6900F5F6-E527-F241-991D-6B9BC34D4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522273" name="Text Box 33">
            <a:extLst>
              <a:ext uri="{FF2B5EF4-FFF2-40B4-BE49-F238E27FC236}">
                <a16:creationId xmlns:a16="http://schemas.microsoft.com/office/drawing/2014/main" id="{E552B4ED-5CF5-5744-B234-89EA32737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5675" y="642620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ko-KR" sz="1800">
                <a:solidFill>
                  <a:srgbClr val="FFFFFF"/>
                </a:solidFill>
                <a:latin typeface="Comic Sans MS" charset="0"/>
                <a:ea typeface="굴림" charset="0"/>
                <a:cs typeface="굴림" charset="0"/>
              </a:rPr>
              <a:t>2</a:t>
            </a:r>
            <a:endParaRPr lang="en-US" altLang="ko-KR" sz="1800" b="0">
              <a:solidFill>
                <a:srgbClr val="FFFFFF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522274" name="Rectangle 34">
            <a:extLst>
              <a:ext uri="{FF2B5EF4-FFF2-40B4-BE49-F238E27FC236}">
                <a16:creationId xmlns:a16="http://schemas.microsoft.com/office/drawing/2014/main" id="{4227C6C0-DA2E-DA41-8650-342E4346F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sp>
        <p:nvSpPr>
          <p:cNvPr id="522275" name="Text Box 35">
            <a:extLst>
              <a:ext uri="{FF2B5EF4-FFF2-40B4-BE49-F238E27FC236}">
                <a16:creationId xmlns:a16="http://schemas.microsoft.com/office/drawing/2014/main" id="{3DC09F6C-35C6-8843-A926-10C459B00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ko-KR" sz="1200">
                <a:latin typeface="Arial" charset="0"/>
                <a:ea typeface="굴림" charset="0"/>
                <a:cs typeface="굴림" charset="0"/>
              </a:rPr>
              <a:t>Handbook pg. 38-39</a:t>
            </a:r>
          </a:p>
        </p:txBody>
      </p:sp>
      <p:sp>
        <p:nvSpPr>
          <p:cNvPr id="522277" name="Text Box 37">
            <a:extLst>
              <a:ext uri="{FF2B5EF4-FFF2-40B4-BE49-F238E27FC236}">
                <a16:creationId xmlns:a16="http://schemas.microsoft.com/office/drawing/2014/main" id="{FCD53F4B-9C13-3941-B116-1A8D4C192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8738" y="2241550"/>
            <a:ext cx="2189162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2000">
                <a:solidFill>
                  <a:srgbClr val="187534"/>
                </a:solidFill>
                <a:latin typeface="Comic Sans MS" charset="0"/>
                <a:ea typeface="굴림" charset="0"/>
                <a:cs typeface="굴림" charset="0"/>
              </a:rPr>
              <a:t> 리시마커스</a:t>
            </a:r>
            <a:endParaRPr lang="en-US" altLang="ko-KR" sz="2000">
              <a:solidFill>
                <a:srgbClr val="187534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522280" name="Text Box 40">
            <a:extLst>
              <a:ext uri="{FF2B5EF4-FFF2-40B4-BE49-F238E27FC236}">
                <a16:creationId xmlns:a16="http://schemas.microsoft.com/office/drawing/2014/main" id="{C364EABE-3558-724B-8625-98333F153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6775" y="3240088"/>
            <a:ext cx="1760538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2000">
                <a:latin typeface="Comic Sans MS" charset="0"/>
                <a:ea typeface="굴림" charset="0"/>
                <a:cs typeface="굴림" charset="0"/>
              </a:rPr>
              <a:t> 셀레쿠스</a:t>
            </a:r>
            <a:endParaRPr lang="en-US" altLang="ko-KR" sz="2000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522283" name="Text Box 43">
            <a:extLst>
              <a:ext uri="{FF2B5EF4-FFF2-40B4-BE49-F238E27FC236}">
                <a16:creationId xmlns:a16="http://schemas.microsoft.com/office/drawing/2014/main" id="{153D6F1B-D08F-0942-BB5A-4A1880C0F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5175" y="5786438"/>
            <a:ext cx="1760538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2000">
                <a:latin typeface="Comic Sans MS" charset="0"/>
                <a:ea typeface="굴림" charset="0"/>
                <a:cs typeface="굴림" charset="0"/>
              </a:rPr>
              <a:t>프톨레마이오스</a:t>
            </a:r>
          </a:p>
        </p:txBody>
      </p:sp>
      <p:sp>
        <p:nvSpPr>
          <p:cNvPr id="522286" name="Oval 46">
            <a:extLst>
              <a:ext uri="{FF2B5EF4-FFF2-40B4-BE49-F238E27FC236}">
                <a16:creationId xmlns:a16="http://schemas.microsoft.com/office/drawing/2014/main" id="{37374909-12CE-5247-AA4B-B8ECCA966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863" y="1643063"/>
            <a:ext cx="2154237" cy="1179512"/>
          </a:xfrm>
          <a:prstGeom prst="ellipse">
            <a:avLst/>
          </a:prstGeom>
          <a:noFill/>
          <a:ln w="76200">
            <a:solidFill>
              <a:srgbClr val="1875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522287" name="Text Box 47">
            <a:extLst>
              <a:ext uri="{FF2B5EF4-FFF2-40B4-BE49-F238E27FC236}">
                <a16:creationId xmlns:a16="http://schemas.microsoft.com/office/drawing/2014/main" id="{C4D9CB8F-C317-7446-8952-5A818E7F3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38" y="1755775"/>
            <a:ext cx="1760537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2000">
                <a:solidFill>
                  <a:srgbClr val="187534"/>
                </a:solidFill>
                <a:latin typeface="Comic Sans MS" charset="0"/>
                <a:ea typeface="굴림" charset="0"/>
                <a:cs typeface="굴림" charset="0"/>
              </a:rPr>
              <a:t>그리스</a:t>
            </a:r>
            <a:r>
              <a:rPr lang="en-US" altLang="ko-KR" sz="2000">
                <a:solidFill>
                  <a:srgbClr val="187534"/>
                </a:solidFill>
                <a:latin typeface="Comic Sans MS" charset="0"/>
                <a:ea typeface="굴림" charset="0"/>
                <a:cs typeface="굴림" charset="0"/>
              </a:rPr>
              <a:t>: </a:t>
            </a:r>
          </a:p>
        </p:txBody>
      </p:sp>
      <p:sp>
        <p:nvSpPr>
          <p:cNvPr id="522289" name="Text Box 49">
            <a:extLst>
              <a:ext uri="{FF2B5EF4-FFF2-40B4-BE49-F238E27FC236}">
                <a16:creationId xmlns:a16="http://schemas.microsoft.com/office/drawing/2014/main" id="{DB43BC02-80D0-1A40-ABED-AE16A2C75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2155825"/>
            <a:ext cx="1760538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2000">
                <a:solidFill>
                  <a:srgbClr val="187534"/>
                </a:solidFill>
                <a:latin typeface="Comic Sans MS" charset="0"/>
                <a:ea typeface="굴림" charset="0"/>
                <a:cs typeface="굴림" charset="0"/>
              </a:rPr>
              <a:t>카산드라</a:t>
            </a:r>
          </a:p>
        </p:txBody>
      </p:sp>
      <p:sp>
        <p:nvSpPr>
          <p:cNvPr id="522292" name="Text Box 52">
            <a:extLst>
              <a:ext uri="{FF2B5EF4-FFF2-40B4-BE49-F238E27FC236}">
                <a16:creationId xmlns:a16="http://schemas.microsoft.com/office/drawing/2014/main" id="{E6A57584-546F-E245-A4A3-3B0DC0516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9825" y="2171700"/>
            <a:ext cx="2455863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ko-KR" altLang="en-US" sz="2400">
                <a:solidFill>
                  <a:srgbClr val="FA4E19"/>
                </a:solidFill>
                <a:latin typeface="Comic Sans MS" charset="0"/>
                <a:ea typeface="굴림" charset="0"/>
                <a:cs typeface="굴림" charset="0"/>
              </a:rPr>
              <a:t>세레커스 황제들</a:t>
            </a:r>
            <a:endParaRPr lang="en-US" altLang="ko-KR" sz="2400">
              <a:solidFill>
                <a:srgbClr val="FA4E19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522293" name="Text Box 53">
            <a:extLst>
              <a:ext uri="{FF2B5EF4-FFF2-40B4-BE49-F238E27FC236}">
                <a16:creationId xmlns:a16="http://schemas.microsoft.com/office/drawing/2014/main" id="{AEBAAF65-E052-AD4D-A7CE-2D021EFDE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2213" y="5567363"/>
            <a:ext cx="2357437" cy="8223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ko-KR" altLang="en-US" sz="2400">
                <a:solidFill>
                  <a:srgbClr val="FA4E19"/>
                </a:solidFill>
                <a:latin typeface="Comic Sans MS" charset="0"/>
                <a:ea typeface="굴림" charset="0"/>
                <a:cs typeface="굴림" charset="0"/>
              </a:rPr>
              <a:t>프톨레마이오스왕가</a:t>
            </a:r>
            <a:endParaRPr lang="en-US" altLang="ko-KR" sz="2400">
              <a:solidFill>
                <a:srgbClr val="FA4E19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  <p:grpSp>
        <p:nvGrpSpPr>
          <p:cNvPr id="18461" name="Group 66">
            <a:extLst>
              <a:ext uri="{FF2B5EF4-FFF2-40B4-BE49-F238E27FC236}">
                <a16:creationId xmlns:a16="http://schemas.microsoft.com/office/drawing/2014/main" id="{8817CF0E-12EC-9F4C-BD2C-E8BC9524CEFD}"/>
              </a:ext>
            </a:extLst>
          </p:cNvPr>
          <p:cNvGrpSpPr>
            <a:grpSpLocks/>
          </p:cNvGrpSpPr>
          <p:nvPr/>
        </p:nvGrpSpPr>
        <p:grpSpPr bwMode="auto">
          <a:xfrm>
            <a:off x="4248150" y="4159250"/>
            <a:ext cx="1762125" cy="1009650"/>
            <a:chOff x="1287" y="2624"/>
            <a:chExt cx="1110" cy="636"/>
          </a:xfrm>
        </p:grpSpPr>
        <p:sp>
          <p:nvSpPr>
            <p:cNvPr id="522307" name="Oval 67">
              <a:extLst>
                <a:ext uri="{FF2B5EF4-FFF2-40B4-BE49-F238E27FC236}">
                  <a16:creationId xmlns:a16="http://schemas.microsoft.com/office/drawing/2014/main" id="{B53CAA0E-8ADE-774D-9FF9-DDD83592AC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7" y="2624"/>
              <a:ext cx="1064" cy="636"/>
            </a:xfrm>
            <a:prstGeom prst="ellipse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  <a:cs typeface="굴림" charset="0"/>
              </a:endParaRPr>
            </a:p>
          </p:txBody>
        </p:sp>
        <p:sp>
          <p:nvSpPr>
            <p:cNvPr id="522308" name="Text Box 68">
              <a:extLst>
                <a:ext uri="{FF2B5EF4-FFF2-40B4-BE49-F238E27FC236}">
                  <a16:creationId xmlns:a16="http://schemas.microsoft.com/office/drawing/2014/main" id="{3DE1EDFF-9275-0D4F-9E12-D78C7768BA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7" y="2807"/>
              <a:ext cx="1000" cy="236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defRPr/>
              </a:pPr>
              <a:endParaRPr lang="ko-KR" altLang="en-US" sz="1600">
                <a:latin typeface="Comic Sans MS" charset="0"/>
                <a:ea typeface="굴림" charset="0"/>
                <a:cs typeface="굴림" charset="0"/>
              </a:endParaRPr>
            </a:p>
          </p:txBody>
        </p:sp>
      </p:grpSp>
      <p:grpSp>
        <p:nvGrpSpPr>
          <p:cNvPr id="522315" name="Group 75">
            <a:extLst>
              <a:ext uri="{FF2B5EF4-FFF2-40B4-BE49-F238E27FC236}">
                <a16:creationId xmlns:a16="http://schemas.microsoft.com/office/drawing/2014/main" id="{4DE5ECDC-0C19-164C-A2C2-638237A2ED01}"/>
              </a:ext>
            </a:extLst>
          </p:cNvPr>
          <p:cNvGrpSpPr>
            <a:grpSpLocks/>
          </p:cNvGrpSpPr>
          <p:nvPr/>
        </p:nvGrpSpPr>
        <p:grpSpPr bwMode="auto">
          <a:xfrm>
            <a:off x="3125788" y="3267075"/>
            <a:ext cx="3506787" cy="2814638"/>
            <a:chOff x="1969" y="2058"/>
            <a:chExt cx="2209" cy="1773"/>
          </a:xfrm>
        </p:grpSpPr>
        <p:grpSp>
          <p:nvGrpSpPr>
            <p:cNvPr id="18466" name="Group 74">
              <a:extLst>
                <a:ext uri="{FF2B5EF4-FFF2-40B4-BE49-F238E27FC236}">
                  <a16:creationId xmlns:a16="http://schemas.microsoft.com/office/drawing/2014/main" id="{496AEAA8-6825-2C45-94EE-12D80E0F42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81" y="2538"/>
              <a:ext cx="1298" cy="828"/>
              <a:chOff x="2581" y="2538"/>
              <a:chExt cx="1298" cy="828"/>
            </a:xfrm>
          </p:grpSpPr>
          <p:grpSp>
            <p:nvGrpSpPr>
              <p:cNvPr id="18471" name="Group 70">
                <a:extLst>
                  <a:ext uri="{FF2B5EF4-FFF2-40B4-BE49-F238E27FC236}">
                    <a16:creationId xmlns:a16="http://schemas.microsoft.com/office/drawing/2014/main" id="{70660BEA-E928-4049-9707-0156547AACE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78" y="2625"/>
                <a:ext cx="1110" cy="636"/>
                <a:chOff x="1287" y="2624"/>
                <a:chExt cx="1110" cy="636"/>
              </a:xfrm>
            </p:grpSpPr>
            <p:sp>
              <p:nvSpPr>
                <p:cNvPr id="522311" name="Oval 71">
                  <a:extLst>
                    <a:ext uri="{FF2B5EF4-FFF2-40B4-BE49-F238E27FC236}">
                      <a16:creationId xmlns:a16="http://schemas.microsoft.com/office/drawing/2014/main" id="{AF2AC592-E7A0-3843-AC0F-E5A92FE1C5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7" y="2624"/>
                  <a:ext cx="1064" cy="636"/>
                </a:xfrm>
                <a:prstGeom prst="ellipse">
                  <a:avLst/>
                </a:prstGeom>
                <a:noFill/>
                <a:ln w="76200">
                  <a:solidFill>
                    <a:schemeClr val="accent1"/>
                  </a:solidFill>
                  <a:round/>
                  <a:headEnd/>
                  <a:tailEnd/>
                </a:ln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522312" name="Text Box 72">
                  <a:extLst>
                    <a:ext uri="{FF2B5EF4-FFF2-40B4-BE49-F238E27FC236}">
                      <a16:creationId xmlns:a16="http://schemas.microsoft.com/office/drawing/2014/main" id="{1544AC69-50D1-1F4A-B190-A48DE3E7235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397" y="2807"/>
                  <a:ext cx="1000" cy="21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l">
                    <a:defRPr/>
                  </a:pPr>
                  <a:r>
                    <a:rPr lang="ko-KR" altLang="en-US" sz="1600">
                      <a:solidFill>
                        <a:srgbClr val="66FFFF"/>
                      </a:solidFill>
                      <a:latin typeface="Comic Sans MS" charset="0"/>
                      <a:ea typeface="굴림" charset="0"/>
                      <a:cs typeface="굴림" charset="0"/>
                    </a:rPr>
                    <a:t>팔레스테인</a:t>
                  </a:r>
                </a:p>
              </p:txBody>
            </p:sp>
          </p:grpSp>
          <p:sp>
            <p:nvSpPr>
              <p:cNvPr id="522313" name="Oval 73">
                <a:extLst>
                  <a:ext uri="{FF2B5EF4-FFF2-40B4-BE49-F238E27FC236}">
                    <a16:creationId xmlns:a16="http://schemas.microsoft.com/office/drawing/2014/main" id="{169C53DE-D37A-8942-AA8C-FFA51587D1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1" y="2538"/>
                <a:ext cx="1298" cy="828"/>
              </a:xfrm>
              <a:prstGeom prst="ellips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125724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</p:grpSp>
        <p:sp>
          <p:nvSpPr>
            <p:cNvPr id="522298" name="Freeform 58">
              <a:extLst>
                <a:ext uri="{FF2B5EF4-FFF2-40B4-BE49-F238E27FC236}">
                  <a16:creationId xmlns:a16="http://schemas.microsoft.com/office/drawing/2014/main" id="{CE1736AB-8F7B-7E43-B4A6-7A997370E41E}"/>
                </a:ext>
              </a:extLst>
            </p:cNvPr>
            <p:cNvSpPr>
              <a:spLocks/>
            </p:cNvSpPr>
            <p:nvPr/>
          </p:nvSpPr>
          <p:spPr bwMode="auto">
            <a:xfrm rot="1142504">
              <a:off x="3398" y="3145"/>
              <a:ext cx="355" cy="686"/>
            </a:xfrm>
            <a:custGeom>
              <a:avLst/>
              <a:gdLst>
                <a:gd name="T0" fmla="*/ 0 w 355"/>
                <a:gd name="T1" fmla="*/ 686 h 686"/>
                <a:gd name="T2" fmla="*/ 93 w 355"/>
                <a:gd name="T3" fmla="*/ 657 h 686"/>
                <a:gd name="T4" fmla="*/ 114 w 355"/>
                <a:gd name="T5" fmla="*/ 650 h 686"/>
                <a:gd name="T6" fmla="*/ 229 w 355"/>
                <a:gd name="T7" fmla="*/ 557 h 686"/>
                <a:gd name="T8" fmla="*/ 272 w 355"/>
                <a:gd name="T9" fmla="*/ 500 h 686"/>
                <a:gd name="T10" fmla="*/ 279 w 355"/>
                <a:gd name="T11" fmla="*/ 471 h 686"/>
                <a:gd name="T12" fmla="*/ 307 w 355"/>
                <a:gd name="T13" fmla="*/ 428 h 686"/>
                <a:gd name="T14" fmla="*/ 343 w 355"/>
                <a:gd name="T15" fmla="*/ 307 h 686"/>
                <a:gd name="T16" fmla="*/ 293 w 355"/>
                <a:gd name="T17" fmla="*/ 71 h 686"/>
                <a:gd name="T18" fmla="*/ 193 w 355"/>
                <a:gd name="T19" fmla="*/ 14 h 686"/>
                <a:gd name="T20" fmla="*/ 150 w 355"/>
                <a:gd name="T21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5" h="686">
                  <a:moveTo>
                    <a:pt x="0" y="686"/>
                  </a:moveTo>
                  <a:cubicBezTo>
                    <a:pt x="30" y="674"/>
                    <a:pt x="62" y="667"/>
                    <a:pt x="93" y="657"/>
                  </a:cubicBezTo>
                  <a:cubicBezTo>
                    <a:pt x="100" y="654"/>
                    <a:pt x="114" y="650"/>
                    <a:pt x="114" y="650"/>
                  </a:cubicBezTo>
                  <a:cubicBezTo>
                    <a:pt x="148" y="617"/>
                    <a:pt x="200" y="595"/>
                    <a:pt x="229" y="557"/>
                  </a:cubicBezTo>
                  <a:cubicBezTo>
                    <a:pt x="277" y="492"/>
                    <a:pt x="237" y="532"/>
                    <a:pt x="272" y="500"/>
                  </a:cubicBezTo>
                  <a:cubicBezTo>
                    <a:pt x="274" y="490"/>
                    <a:pt x="274" y="479"/>
                    <a:pt x="279" y="471"/>
                  </a:cubicBezTo>
                  <a:cubicBezTo>
                    <a:pt x="286" y="455"/>
                    <a:pt x="301" y="444"/>
                    <a:pt x="307" y="428"/>
                  </a:cubicBezTo>
                  <a:cubicBezTo>
                    <a:pt x="320" y="387"/>
                    <a:pt x="333" y="348"/>
                    <a:pt x="343" y="307"/>
                  </a:cubicBezTo>
                  <a:cubicBezTo>
                    <a:pt x="338" y="216"/>
                    <a:pt x="355" y="135"/>
                    <a:pt x="293" y="71"/>
                  </a:cubicBezTo>
                  <a:cubicBezTo>
                    <a:pt x="267" y="44"/>
                    <a:pt x="226" y="28"/>
                    <a:pt x="193" y="14"/>
                  </a:cubicBezTo>
                  <a:cubicBezTo>
                    <a:pt x="179" y="7"/>
                    <a:pt x="150" y="0"/>
                    <a:pt x="150" y="0"/>
                  </a:cubicBezTo>
                </a:path>
              </a:pathLst>
            </a:custGeom>
            <a:noFill/>
            <a:ln w="571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  <a:cs typeface="굴림" charset="0"/>
              </a:endParaRPr>
            </a:p>
          </p:txBody>
        </p:sp>
        <p:sp>
          <p:nvSpPr>
            <p:cNvPr id="522297" name="Freeform 57">
              <a:extLst>
                <a:ext uri="{FF2B5EF4-FFF2-40B4-BE49-F238E27FC236}">
                  <a16:creationId xmlns:a16="http://schemas.microsoft.com/office/drawing/2014/main" id="{171E992B-A1D4-4843-AA1F-A71BE4481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1" y="2277"/>
              <a:ext cx="357" cy="601"/>
            </a:xfrm>
            <a:custGeom>
              <a:avLst/>
              <a:gdLst>
                <a:gd name="T0" fmla="*/ 336 w 357"/>
                <a:gd name="T1" fmla="*/ 0 h 601"/>
                <a:gd name="T2" fmla="*/ 350 w 357"/>
                <a:gd name="T3" fmla="*/ 43 h 601"/>
                <a:gd name="T4" fmla="*/ 357 w 357"/>
                <a:gd name="T5" fmla="*/ 65 h 601"/>
                <a:gd name="T6" fmla="*/ 350 w 357"/>
                <a:gd name="T7" fmla="*/ 215 h 601"/>
                <a:gd name="T8" fmla="*/ 221 w 357"/>
                <a:gd name="T9" fmla="*/ 436 h 601"/>
                <a:gd name="T10" fmla="*/ 64 w 357"/>
                <a:gd name="T11" fmla="*/ 565 h 601"/>
                <a:gd name="T12" fmla="*/ 21 w 357"/>
                <a:gd name="T13" fmla="*/ 593 h 601"/>
                <a:gd name="T14" fmla="*/ 0 w 357"/>
                <a:gd name="T15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7" h="601">
                  <a:moveTo>
                    <a:pt x="336" y="0"/>
                  </a:moveTo>
                  <a:cubicBezTo>
                    <a:pt x="340" y="14"/>
                    <a:pt x="345" y="28"/>
                    <a:pt x="350" y="43"/>
                  </a:cubicBezTo>
                  <a:cubicBezTo>
                    <a:pt x="352" y="50"/>
                    <a:pt x="357" y="65"/>
                    <a:pt x="357" y="65"/>
                  </a:cubicBezTo>
                  <a:cubicBezTo>
                    <a:pt x="354" y="115"/>
                    <a:pt x="355" y="165"/>
                    <a:pt x="350" y="215"/>
                  </a:cubicBezTo>
                  <a:cubicBezTo>
                    <a:pt x="342" y="280"/>
                    <a:pt x="272" y="402"/>
                    <a:pt x="221" y="436"/>
                  </a:cubicBezTo>
                  <a:cubicBezTo>
                    <a:pt x="187" y="482"/>
                    <a:pt x="119" y="547"/>
                    <a:pt x="64" y="565"/>
                  </a:cubicBezTo>
                  <a:cubicBezTo>
                    <a:pt x="49" y="574"/>
                    <a:pt x="36" y="586"/>
                    <a:pt x="21" y="593"/>
                  </a:cubicBezTo>
                  <a:cubicBezTo>
                    <a:pt x="14" y="595"/>
                    <a:pt x="0" y="601"/>
                    <a:pt x="0" y="601"/>
                  </a:cubicBezTo>
                </a:path>
              </a:pathLst>
            </a:custGeom>
            <a:noFill/>
            <a:ln w="571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  <a:cs typeface="굴림" charset="0"/>
              </a:endParaRPr>
            </a:p>
          </p:txBody>
        </p:sp>
        <p:sp>
          <p:nvSpPr>
            <p:cNvPr id="522303" name="Freeform 63">
              <a:extLst>
                <a:ext uri="{FF2B5EF4-FFF2-40B4-BE49-F238E27FC236}">
                  <a16:creationId xmlns:a16="http://schemas.microsoft.com/office/drawing/2014/main" id="{63356AA5-AD5B-7344-99E1-C99DA15B724C}"/>
                </a:ext>
              </a:extLst>
            </p:cNvPr>
            <p:cNvSpPr>
              <a:spLocks/>
            </p:cNvSpPr>
            <p:nvPr/>
          </p:nvSpPr>
          <p:spPr bwMode="auto">
            <a:xfrm rot="1974329" flipH="1">
              <a:off x="2586" y="2058"/>
              <a:ext cx="329" cy="601"/>
            </a:xfrm>
            <a:custGeom>
              <a:avLst/>
              <a:gdLst>
                <a:gd name="T0" fmla="*/ 336 w 357"/>
                <a:gd name="T1" fmla="*/ 0 h 601"/>
                <a:gd name="T2" fmla="*/ 350 w 357"/>
                <a:gd name="T3" fmla="*/ 43 h 601"/>
                <a:gd name="T4" fmla="*/ 357 w 357"/>
                <a:gd name="T5" fmla="*/ 65 h 601"/>
                <a:gd name="T6" fmla="*/ 350 w 357"/>
                <a:gd name="T7" fmla="*/ 215 h 601"/>
                <a:gd name="T8" fmla="*/ 221 w 357"/>
                <a:gd name="T9" fmla="*/ 436 h 601"/>
                <a:gd name="T10" fmla="*/ 64 w 357"/>
                <a:gd name="T11" fmla="*/ 565 h 601"/>
                <a:gd name="T12" fmla="*/ 21 w 357"/>
                <a:gd name="T13" fmla="*/ 593 h 601"/>
                <a:gd name="T14" fmla="*/ 0 w 357"/>
                <a:gd name="T15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7" h="601">
                  <a:moveTo>
                    <a:pt x="336" y="0"/>
                  </a:moveTo>
                  <a:cubicBezTo>
                    <a:pt x="340" y="14"/>
                    <a:pt x="345" y="28"/>
                    <a:pt x="350" y="43"/>
                  </a:cubicBezTo>
                  <a:cubicBezTo>
                    <a:pt x="352" y="50"/>
                    <a:pt x="357" y="65"/>
                    <a:pt x="357" y="65"/>
                  </a:cubicBezTo>
                  <a:cubicBezTo>
                    <a:pt x="354" y="115"/>
                    <a:pt x="355" y="165"/>
                    <a:pt x="350" y="215"/>
                  </a:cubicBezTo>
                  <a:cubicBezTo>
                    <a:pt x="342" y="280"/>
                    <a:pt x="272" y="402"/>
                    <a:pt x="221" y="436"/>
                  </a:cubicBezTo>
                  <a:cubicBezTo>
                    <a:pt x="187" y="482"/>
                    <a:pt x="119" y="547"/>
                    <a:pt x="64" y="565"/>
                  </a:cubicBezTo>
                  <a:cubicBezTo>
                    <a:pt x="49" y="574"/>
                    <a:pt x="36" y="586"/>
                    <a:pt x="21" y="593"/>
                  </a:cubicBezTo>
                  <a:cubicBezTo>
                    <a:pt x="14" y="595"/>
                    <a:pt x="0" y="601"/>
                    <a:pt x="0" y="601"/>
                  </a:cubicBezTo>
                </a:path>
              </a:pathLst>
            </a:custGeom>
            <a:noFill/>
            <a:ln w="571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  <a:cs typeface="굴림" charset="0"/>
              </a:endParaRPr>
            </a:p>
          </p:txBody>
        </p:sp>
        <p:sp>
          <p:nvSpPr>
            <p:cNvPr id="522304" name="Freeform 64">
              <a:extLst>
                <a:ext uri="{FF2B5EF4-FFF2-40B4-BE49-F238E27FC236}">
                  <a16:creationId xmlns:a16="http://schemas.microsoft.com/office/drawing/2014/main" id="{EFA4753F-1466-DE4F-904A-430350EAD373}"/>
                </a:ext>
              </a:extLst>
            </p:cNvPr>
            <p:cNvSpPr>
              <a:spLocks/>
            </p:cNvSpPr>
            <p:nvPr/>
          </p:nvSpPr>
          <p:spPr bwMode="auto">
            <a:xfrm rot="3224292" flipH="1">
              <a:off x="2148" y="2710"/>
              <a:ext cx="327" cy="686"/>
            </a:xfrm>
            <a:custGeom>
              <a:avLst/>
              <a:gdLst>
                <a:gd name="T0" fmla="*/ 0 w 355"/>
                <a:gd name="T1" fmla="*/ 686 h 686"/>
                <a:gd name="T2" fmla="*/ 93 w 355"/>
                <a:gd name="T3" fmla="*/ 657 h 686"/>
                <a:gd name="T4" fmla="*/ 114 w 355"/>
                <a:gd name="T5" fmla="*/ 650 h 686"/>
                <a:gd name="T6" fmla="*/ 229 w 355"/>
                <a:gd name="T7" fmla="*/ 557 h 686"/>
                <a:gd name="T8" fmla="*/ 272 w 355"/>
                <a:gd name="T9" fmla="*/ 500 h 686"/>
                <a:gd name="T10" fmla="*/ 279 w 355"/>
                <a:gd name="T11" fmla="*/ 471 h 686"/>
                <a:gd name="T12" fmla="*/ 307 w 355"/>
                <a:gd name="T13" fmla="*/ 428 h 686"/>
                <a:gd name="T14" fmla="*/ 343 w 355"/>
                <a:gd name="T15" fmla="*/ 307 h 686"/>
                <a:gd name="T16" fmla="*/ 293 w 355"/>
                <a:gd name="T17" fmla="*/ 71 h 686"/>
                <a:gd name="T18" fmla="*/ 193 w 355"/>
                <a:gd name="T19" fmla="*/ 14 h 686"/>
                <a:gd name="T20" fmla="*/ 150 w 355"/>
                <a:gd name="T21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5" h="686">
                  <a:moveTo>
                    <a:pt x="0" y="686"/>
                  </a:moveTo>
                  <a:cubicBezTo>
                    <a:pt x="30" y="674"/>
                    <a:pt x="62" y="667"/>
                    <a:pt x="93" y="657"/>
                  </a:cubicBezTo>
                  <a:cubicBezTo>
                    <a:pt x="100" y="654"/>
                    <a:pt x="114" y="650"/>
                    <a:pt x="114" y="650"/>
                  </a:cubicBezTo>
                  <a:cubicBezTo>
                    <a:pt x="148" y="617"/>
                    <a:pt x="200" y="595"/>
                    <a:pt x="229" y="557"/>
                  </a:cubicBezTo>
                  <a:cubicBezTo>
                    <a:pt x="277" y="492"/>
                    <a:pt x="237" y="532"/>
                    <a:pt x="272" y="500"/>
                  </a:cubicBezTo>
                  <a:cubicBezTo>
                    <a:pt x="274" y="490"/>
                    <a:pt x="274" y="479"/>
                    <a:pt x="279" y="471"/>
                  </a:cubicBezTo>
                  <a:cubicBezTo>
                    <a:pt x="286" y="455"/>
                    <a:pt x="301" y="444"/>
                    <a:pt x="307" y="428"/>
                  </a:cubicBezTo>
                  <a:cubicBezTo>
                    <a:pt x="320" y="387"/>
                    <a:pt x="333" y="348"/>
                    <a:pt x="343" y="307"/>
                  </a:cubicBezTo>
                  <a:cubicBezTo>
                    <a:pt x="338" y="216"/>
                    <a:pt x="355" y="135"/>
                    <a:pt x="293" y="71"/>
                  </a:cubicBezTo>
                  <a:cubicBezTo>
                    <a:pt x="267" y="44"/>
                    <a:pt x="226" y="28"/>
                    <a:pt x="193" y="14"/>
                  </a:cubicBezTo>
                  <a:cubicBezTo>
                    <a:pt x="179" y="7"/>
                    <a:pt x="150" y="0"/>
                    <a:pt x="150" y="0"/>
                  </a:cubicBezTo>
                </a:path>
              </a:pathLst>
            </a:custGeom>
            <a:noFill/>
            <a:ln w="571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  <a:cs typeface="굴림" charset="0"/>
              </a:endParaRPr>
            </a:p>
          </p:txBody>
        </p:sp>
      </p:grpSp>
      <p:grpSp>
        <p:nvGrpSpPr>
          <p:cNvPr id="522320" name="Group 80">
            <a:extLst>
              <a:ext uri="{FF2B5EF4-FFF2-40B4-BE49-F238E27FC236}">
                <a16:creationId xmlns:a16="http://schemas.microsoft.com/office/drawing/2014/main" id="{67EF0156-03F7-2C4F-9458-E98631BCB249}"/>
              </a:ext>
            </a:extLst>
          </p:cNvPr>
          <p:cNvGrpSpPr>
            <a:grpSpLocks/>
          </p:cNvGrpSpPr>
          <p:nvPr/>
        </p:nvGrpSpPr>
        <p:grpSpPr bwMode="auto">
          <a:xfrm>
            <a:off x="658813" y="2886075"/>
            <a:ext cx="3540125" cy="2540000"/>
            <a:chOff x="415" y="1818"/>
            <a:chExt cx="2230" cy="1600"/>
          </a:xfrm>
        </p:grpSpPr>
        <p:sp>
          <p:nvSpPr>
            <p:cNvPr id="522317" name="Oval 77">
              <a:extLst>
                <a:ext uri="{FF2B5EF4-FFF2-40B4-BE49-F238E27FC236}">
                  <a16:creationId xmlns:a16="http://schemas.microsoft.com/office/drawing/2014/main" id="{3EE2422B-3EE0-0A45-9850-D03A37B5A9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" y="1818"/>
              <a:ext cx="2230" cy="1600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shade val="0"/>
                    <a:invGamma/>
                  </a:srgbClr>
                </a:gs>
                <a:gs pos="50000">
                  <a:srgbClr val="FF0000"/>
                </a:gs>
                <a:gs pos="100000">
                  <a:srgbClr val="FF0000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113592" dir="3806097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  <a:cs typeface="굴림" charset="0"/>
              </a:endParaRPr>
            </a:p>
          </p:txBody>
        </p:sp>
        <p:sp>
          <p:nvSpPr>
            <p:cNvPr id="522316" name="Text Box 76">
              <a:extLst>
                <a:ext uri="{FF2B5EF4-FFF2-40B4-BE49-F238E27FC236}">
                  <a16:creationId xmlns:a16="http://schemas.microsoft.com/office/drawing/2014/main" id="{20AD051B-214B-D541-A9BF-A5A1D934F2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1" y="2064"/>
              <a:ext cx="1932" cy="826"/>
            </a:xfrm>
            <a:prstGeom prst="rect">
              <a:avLst/>
            </a:prstGeom>
            <a:noFill/>
            <a:ln>
              <a:noFill/>
            </a:ln>
            <a:effectLst>
              <a:outerShdw blurRad="63500" dist="96720" dir="400808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011A5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r>
                <a:rPr lang="ko-KR" altLang="en-US" sz="3200" i="1"/>
                <a:t>‘지구의 </a:t>
              </a:r>
            </a:p>
            <a:p>
              <a:r>
                <a:rPr lang="ko-KR" altLang="en-US" sz="3200" i="1"/>
                <a:t>중심지</a:t>
              </a:r>
              <a:r>
                <a:rPr lang="en-US" altLang="ko-KR" sz="3200" i="1"/>
                <a:t>”</a:t>
              </a: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22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22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2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2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2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2" grpId="0" autoUpdateAnimBg="0"/>
      <p:bldP spid="522293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Rectangle 2">
            <a:extLst>
              <a:ext uri="{FF2B5EF4-FFF2-40B4-BE49-F238E27FC236}">
                <a16:creationId xmlns:a16="http://schemas.microsoft.com/office/drawing/2014/main" id="{267562C7-E857-CA47-82DF-FDA029E03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502787" name="Text Box 3">
            <a:extLst>
              <a:ext uri="{FF2B5EF4-FFF2-40B4-BE49-F238E27FC236}">
                <a16:creationId xmlns:a16="http://schemas.microsoft.com/office/drawing/2014/main" id="{F94B4CC7-215E-5740-9CE8-184FB1F4D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5534025"/>
            <a:ext cx="8721725" cy="8239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4800">
                <a:solidFill>
                  <a:srgbClr val="0099CC"/>
                </a:solidFill>
                <a:latin typeface="Comic Sans MS" charset="0"/>
                <a:ea typeface="굴림" charset="0"/>
                <a:cs typeface="굴림" charset="0"/>
              </a:rPr>
              <a:t>(</a:t>
            </a:r>
            <a:r>
              <a:rPr lang="ko-KR" altLang="en-US" sz="4800">
                <a:solidFill>
                  <a:srgbClr val="0099CC"/>
                </a:solidFill>
                <a:latin typeface="Comic Sans MS" charset="0"/>
                <a:ea typeface="굴림" charset="0"/>
                <a:cs typeface="굴림" charset="0"/>
              </a:rPr>
              <a:t>구약</a:t>
            </a:r>
            <a:r>
              <a:rPr lang="en-US" altLang="ko-KR" sz="4800">
                <a:solidFill>
                  <a:srgbClr val="0099CC"/>
                </a:solidFill>
                <a:latin typeface="Comic Sans MS" charset="0"/>
                <a:ea typeface="굴림" charset="0"/>
                <a:cs typeface="굴림" charset="0"/>
              </a:rPr>
              <a:t>)</a:t>
            </a:r>
            <a:r>
              <a:rPr lang="en-US" altLang="ko-KR" sz="48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  </a:t>
            </a:r>
            <a:r>
              <a:rPr lang="ko-KR" altLang="en-US" sz="36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약 </a:t>
            </a:r>
            <a:r>
              <a:rPr lang="en-US" altLang="ko-KR" sz="36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400 </a:t>
            </a:r>
            <a:r>
              <a:rPr lang="ko-KR" altLang="en-US" sz="36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년 정도   </a:t>
            </a:r>
            <a:r>
              <a:rPr lang="en-US" altLang="ko-KR" sz="4800">
                <a:solidFill>
                  <a:srgbClr val="66FF33"/>
                </a:solidFill>
                <a:latin typeface="Comic Sans MS" charset="0"/>
                <a:ea typeface="굴림" charset="0"/>
                <a:cs typeface="굴림" charset="0"/>
              </a:rPr>
              <a:t>(</a:t>
            </a:r>
            <a:r>
              <a:rPr lang="ko-KR" altLang="en-US" sz="4800">
                <a:solidFill>
                  <a:srgbClr val="66FF33"/>
                </a:solidFill>
                <a:latin typeface="Comic Sans MS" charset="0"/>
                <a:ea typeface="굴림" charset="0"/>
                <a:cs typeface="굴림" charset="0"/>
              </a:rPr>
              <a:t>신약</a:t>
            </a:r>
            <a:r>
              <a:rPr lang="en-US" altLang="ko-KR" sz="4800">
                <a:solidFill>
                  <a:srgbClr val="66FF33"/>
                </a:solidFill>
                <a:latin typeface="Comic Sans MS" charset="0"/>
                <a:ea typeface="굴림" charset="0"/>
                <a:cs typeface="굴림" charset="0"/>
              </a:rPr>
              <a:t>)</a:t>
            </a:r>
            <a:endParaRPr lang="en-US" altLang="ko-KR" sz="4800">
              <a:solidFill>
                <a:srgbClr val="FFFF00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502788" name="AutoShape 4">
            <a:extLst>
              <a:ext uri="{FF2B5EF4-FFF2-40B4-BE49-F238E27FC236}">
                <a16:creationId xmlns:a16="http://schemas.microsoft.com/office/drawing/2014/main" id="{9BF1FAE8-E3B6-DA4B-9BCD-BA3AA0624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175" y="4554538"/>
            <a:ext cx="8081963" cy="1082675"/>
          </a:xfrm>
          <a:prstGeom prst="curvedDownArrow">
            <a:avLst>
              <a:gd name="adj1" fmla="val 96973"/>
              <a:gd name="adj2" fmla="val 242675"/>
              <a:gd name="adj3" fmla="val 33333"/>
            </a:avLst>
          </a:pr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0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502793" name="Rectangle 9">
            <a:extLst>
              <a:ext uri="{FF2B5EF4-FFF2-40B4-BE49-F238E27FC236}">
                <a16:creationId xmlns:a16="http://schemas.microsoft.com/office/drawing/2014/main" id="{0AD01539-5A1C-154C-9581-FA296984D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502794" name="Line 10">
            <a:extLst>
              <a:ext uri="{FF2B5EF4-FFF2-40B4-BE49-F238E27FC236}">
                <a16:creationId xmlns:a16="http://schemas.microsoft.com/office/drawing/2014/main" id="{A5FA9E08-C2F6-7C46-83F2-0EE788D147E8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502795" name="Text Box 11">
            <a:extLst>
              <a:ext uri="{FF2B5EF4-FFF2-40B4-BE49-F238E27FC236}">
                <a16:creationId xmlns:a16="http://schemas.microsoft.com/office/drawing/2014/main" id="{FA424F40-A42B-2942-BCD0-1C77D3DA4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0450" y="66675"/>
            <a:ext cx="3365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502796" name="Text Box 12">
            <a:extLst>
              <a:ext uri="{FF2B5EF4-FFF2-40B4-BE49-F238E27FC236}">
                <a16:creationId xmlns:a16="http://schemas.microsoft.com/office/drawing/2014/main" id="{51304084-8122-E24B-B18D-5B952B318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75" y="6411913"/>
            <a:ext cx="3238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ko-KR" sz="1800">
                <a:solidFill>
                  <a:srgbClr val="FFFFFF"/>
                </a:solidFill>
                <a:latin typeface="Comic Sans MS" charset="0"/>
                <a:ea typeface="굴림" charset="0"/>
                <a:cs typeface="굴림" charset="0"/>
              </a:rPr>
              <a:t>3</a:t>
            </a:r>
            <a:endParaRPr lang="en-US" altLang="ko-KR" sz="1800" b="0">
              <a:solidFill>
                <a:srgbClr val="FFFFFF"/>
              </a:solidFill>
              <a:latin typeface="Arial" charset="0"/>
              <a:ea typeface="굴림" charset="0"/>
              <a:cs typeface="굴림" charset="0"/>
            </a:endParaRPr>
          </a:p>
        </p:txBody>
      </p:sp>
      <p:sp>
        <p:nvSpPr>
          <p:cNvPr id="502797" name="Rectangle 13">
            <a:extLst>
              <a:ext uri="{FF2B5EF4-FFF2-40B4-BE49-F238E27FC236}">
                <a16:creationId xmlns:a16="http://schemas.microsoft.com/office/drawing/2014/main" id="{E0F462A2-8F76-B449-8C25-3C1BE5303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sp>
        <p:nvSpPr>
          <p:cNvPr id="502798" name="Text Box 14">
            <a:extLst>
              <a:ext uri="{FF2B5EF4-FFF2-40B4-BE49-F238E27FC236}">
                <a16:creationId xmlns:a16="http://schemas.microsoft.com/office/drawing/2014/main" id="{511F9576-510F-094F-9F19-1E7125F13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ko-KR" sz="1200">
                <a:latin typeface="Arial" charset="0"/>
                <a:ea typeface="굴림" charset="0"/>
                <a:cs typeface="굴림" charset="0"/>
              </a:rPr>
              <a:t>Handbook pg. 38-39</a:t>
            </a:r>
          </a:p>
        </p:txBody>
      </p:sp>
      <p:sp>
        <p:nvSpPr>
          <p:cNvPr id="502799" name="Text Box 15">
            <a:extLst>
              <a:ext uri="{FF2B5EF4-FFF2-40B4-BE49-F238E27FC236}">
                <a16:creationId xmlns:a16="http://schemas.microsoft.com/office/drawing/2014/main" id="{7D0913A8-B822-974A-BB2F-C39F2F081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2406650"/>
            <a:ext cx="8609013" cy="2443163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      프로테스탄트</a:t>
            </a:r>
            <a:r>
              <a:rPr lang="en-US" altLang="ko-KR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:                                     </a:t>
            </a:r>
          </a:p>
          <a:p>
            <a:pPr>
              <a:defRPr/>
            </a:pPr>
            <a:r>
              <a:rPr lang="en-US" altLang="ko-KR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  <a:r>
              <a:rPr lang="ko-KR" altLang="en-US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이 책들에서는 성서의 신성함에 대한 언급이 없다</a:t>
            </a:r>
            <a:r>
              <a:rPr lang="en-US" altLang="ko-KR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!</a:t>
            </a:r>
          </a:p>
          <a:p>
            <a:pPr>
              <a:defRPr/>
            </a:pPr>
            <a:r>
              <a:rPr lang="ko-KR" altLang="en-US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로마 카톨릭교는 그 중 </a:t>
            </a:r>
            <a:r>
              <a:rPr lang="en-US" altLang="ko-KR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7</a:t>
            </a:r>
            <a:r>
              <a:rPr lang="ko-KR" altLang="en-US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권만 </a:t>
            </a:r>
          </a:p>
          <a:p>
            <a:pPr>
              <a:defRPr/>
            </a:pPr>
            <a:r>
              <a:rPr lang="en-US" altLang="ko-KR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1546</a:t>
            </a:r>
            <a:r>
              <a:rPr lang="ko-KR" altLang="en-US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년에서야 인정하였다</a:t>
            </a:r>
            <a:r>
              <a:rPr lang="en-US" altLang="ko-KR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.</a:t>
            </a:r>
          </a:p>
        </p:txBody>
      </p:sp>
      <p:sp>
        <p:nvSpPr>
          <p:cNvPr id="502800" name="Text Box 16">
            <a:extLst>
              <a:ext uri="{FF2B5EF4-FFF2-40B4-BE49-F238E27FC236}">
                <a16:creationId xmlns:a16="http://schemas.microsoft.com/office/drawing/2014/main" id="{AD1A0256-CFC4-F74B-996A-B35044015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613" y="371475"/>
            <a:ext cx="6997700" cy="914400"/>
          </a:xfrm>
          <a:prstGeom prst="rect">
            <a:avLst/>
          </a:prstGeom>
          <a:noFill/>
          <a:ln>
            <a:noFill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5400">
                <a:solidFill>
                  <a:srgbClr val="FAFCFF"/>
                </a:solidFill>
                <a:latin typeface="Comic Sans MS" charset="0"/>
                <a:ea typeface="굴림" charset="0"/>
                <a:cs typeface="굴림" charset="0"/>
              </a:rPr>
              <a:t>15</a:t>
            </a:r>
            <a:r>
              <a:rPr lang="ko-KR" altLang="en-US" sz="5400">
                <a:solidFill>
                  <a:srgbClr val="FAFCFF"/>
                </a:solidFill>
                <a:latin typeface="Comic Sans MS" charset="0"/>
                <a:ea typeface="굴림" charset="0"/>
                <a:cs typeface="굴림" charset="0"/>
              </a:rPr>
              <a:t>권의 외경</a:t>
            </a:r>
            <a:endParaRPr lang="en-US" altLang="ko-KR" sz="5400">
              <a:solidFill>
                <a:srgbClr val="FAFCFF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2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02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02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502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5027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5027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5027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787" grpId="0" autoUpdateAnimBg="0"/>
      <p:bldP spid="502788" grpId="0" animBg="1"/>
      <p:bldP spid="502799" grpId="0" build="p" autoUpdateAnimBg="0"/>
      <p:bldP spid="502800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>
            <a:extLst>
              <a:ext uri="{FF2B5EF4-FFF2-40B4-BE49-F238E27FC236}">
                <a16:creationId xmlns:a16="http://schemas.microsoft.com/office/drawing/2014/main" id="{12515673-68A8-5949-BC13-6B9BF42AF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432131" name="Line 3">
            <a:extLst>
              <a:ext uri="{FF2B5EF4-FFF2-40B4-BE49-F238E27FC236}">
                <a16:creationId xmlns:a16="http://schemas.microsoft.com/office/drawing/2014/main" id="{7B37BD2E-ABC8-C04C-9C58-469F8B80ADB7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2160" name="Text Box 32">
            <a:extLst>
              <a:ext uri="{FF2B5EF4-FFF2-40B4-BE49-F238E27FC236}">
                <a16:creationId xmlns:a16="http://schemas.microsoft.com/office/drawing/2014/main" id="{5FA40AFA-F1F0-0641-BBF3-799463EF2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563" y="477838"/>
            <a:ext cx="5781675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20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15</a:t>
            </a:r>
            <a:r>
              <a:rPr lang="ko-KR" altLang="en-US" sz="20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권의 외경</a:t>
            </a:r>
            <a:endParaRPr lang="en-US" altLang="ko-KR" sz="7200">
              <a:solidFill>
                <a:srgbClr val="FFFF00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2161" name="Text Box 33">
            <a:extLst>
              <a:ext uri="{FF2B5EF4-FFF2-40B4-BE49-F238E27FC236}">
                <a16:creationId xmlns:a16="http://schemas.microsoft.com/office/drawing/2014/main" id="{0E2BC375-71D2-D048-948B-8FEEF534F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163" y="868363"/>
            <a:ext cx="6950075" cy="46640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l">
              <a:spcBef>
                <a:spcPct val="0"/>
              </a:spcBef>
            </a:pPr>
            <a:r>
              <a:rPr lang="ko-KR" altLang="en-US" sz="2000">
                <a:solidFill>
                  <a:srgbClr val="FFFF00"/>
                </a:solidFill>
                <a:latin typeface="Helvetica" pitchFamily="2" charset="0"/>
              </a:rPr>
              <a:t>에스드라</a:t>
            </a:r>
            <a:r>
              <a:rPr lang="en-US" altLang="ko-KR" sz="2000">
                <a:solidFill>
                  <a:srgbClr val="FFFF00"/>
                </a:solidFill>
                <a:latin typeface="Helvetica" pitchFamily="2" charset="0"/>
              </a:rPr>
              <a:t>1</a:t>
            </a:r>
          </a:p>
          <a:p>
            <a:pPr algn="l">
              <a:spcBef>
                <a:spcPct val="0"/>
              </a:spcBef>
            </a:pPr>
            <a:r>
              <a:rPr lang="en-US" altLang="ko-KR" sz="2000">
                <a:solidFill>
                  <a:srgbClr val="FFFF00"/>
                </a:solidFill>
                <a:latin typeface="Helvetica" pitchFamily="2" charset="0"/>
              </a:rPr>
              <a:t>  </a:t>
            </a:r>
            <a:r>
              <a:rPr lang="ko-KR" altLang="en-US" sz="2000">
                <a:solidFill>
                  <a:srgbClr val="FFFF00"/>
                </a:solidFill>
                <a:latin typeface="Helvetica" pitchFamily="2" charset="0"/>
              </a:rPr>
              <a:t>에스드라</a:t>
            </a:r>
            <a:r>
              <a:rPr lang="en-US" altLang="ko-KR" sz="2000">
                <a:solidFill>
                  <a:srgbClr val="FFFF00"/>
                </a:solidFill>
                <a:latin typeface="Helvetica" pitchFamily="2" charset="0"/>
              </a:rPr>
              <a:t>2</a:t>
            </a:r>
          </a:p>
          <a:p>
            <a:pPr algn="l">
              <a:spcBef>
                <a:spcPct val="0"/>
              </a:spcBef>
            </a:pPr>
            <a:r>
              <a:rPr lang="en-US" altLang="ko-KR" sz="2000">
                <a:solidFill>
                  <a:srgbClr val="FFFF00"/>
                </a:solidFill>
                <a:latin typeface="Helvetica" pitchFamily="2" charset="0"/>
              </a:rPr>
              <a:t>    </a:t>
            </a:r>
            <a:r>
              <a:rPr lang="ko-KR" altLang="en-US" sz="2000">
                <a:solidFill>
                  <a:srgbClr val="FFFF00"/>
                </a:solidFill>
                <a:latin typeface="Helvetica" pitchFamily="2" charset="0"/>
              </a:rPr>
              <a:t>토빗</a:t>
            </a:r>
          </a:p>
          <a:p>
            <a:pPr algn="l">
              <a:spcBef>
                <a:spcPct val="0"/>
              </a:spcBef>
            </a:pPr>
            <a:r>
              <a:rPr lang="en-US" altLang="ko-KR" sz="2000">
                <a:solidFill>
                  <a:srgbClr val="FFFF00"/>
                </a:solidFill>
                <a:latin typeface="Helvetica" pitchFamily="2" charset="0"/>
              </a:rPr>
              <a:t>      </a:t>
            </a:r>
            <a:r>
              <a:rPr lang="ko-KR" altLang="en-US" sz="2000">
                <a:solidFill>
                  <a:srgbClr val="FFFF00"/>
                </a:solidFill>
                <a:latin typeface="Helvetica" pitchFamily="2" charset="0"/>
              </a:rPr>
              <a:t>유다서</a:t>
            </a:r>
          </a:p>
          <a:p>
            <a:pPr algn="l">
              <a:spcBef>
                <a:spcPct val="0"/>
              </a:spcBef>
            </a:pPr>
            <a:r>
              <a:rPr lang="en-US" altLang="ko-KR" sz="2000">
                <a:solidFill>
                  <a:srgbClr val="FFFF00"/>
                </a:solidFill>
                <a:latin typeface="Helvetica" pitchFamily="2" charset="0"/>
              </a:rPr>
              <a:t>       </a:t>
            </a:r>
            <a:r>
              <a:rPr lang="ko-KR" altLang="en-US" sz="2000">
                <a:solidFill>
                  <a:srgbClr val="FFFF00"/>
                </a:solidFill>
                <a:latin typeface="Helvetica" pitchFamily="2" charset="0"/>
              </a:rPr>
              <a:t>에스더 부록</a:t>
            </a:r>
            <a:endParaRPr lang="en-US" altLang="ko-KR" sz="2000">
              <a:solidFill>
                <a:srgbClr val="FFFF00"/>
              </a:solidFill>
              <a:latin typeface="Helvetica" pitchFamily="2" charset="0"/>
            </a:endParaRPr>
          </a:p>
          <a:p>
            <a:pPr algn="l">
              <a:spcBef>
                <a:spcPct val="0"/>
              </a:spcBef>
            </a:pPr>
            <a:r>
              <a:rPr lang="en-US" altLang="ko-KR" sz="2000">
                <a:solidFill>
                  <a:srgbClr val="FFFF00"/>
                </a:solidFill>
                <a:latin typeface="Helvetica" pitchFamily="2" charset="0"/>
              </a:rPr>
              <a:t>         </a:t>
            </a:r>
            <a:r>
              <a:rPr lang="ko-KR" altLang="en-US" sz="2000">
                <a:solidFill>
                  <a:srgbClr val="FFFF00"/>
                </a:solidFill>
                <a:latin typeface="Helvetica" pitchFamily="2" charset="0"/>
              </a:rPr>
              <a:t>솔로몬의 지혜서</a:t>
            </a:r>
            <a:endParaRPr lang="en-US" altLang="ko-KR" sz="2000">
              <a:solidFill>
                <a:srgbClr val="FFFF00"/>
              </a:solidFill>
              <a:latin typeface="Helvetica" pitchFamily="2" charset="0"/>
            </a:endParaRPr>
          </a:p>
          <a:p>
            <a:pPr algn="l">
              <a:spcBef>
                <a:spcPct val="0"/>
              </a:spcBef>
            </a:pPr>
            <a:r>
              <a:rPr lang="en-US" altLang="ko-KR" sz="2000">
                <a:solidFill>
                  <a:srgbClr val="FFFF00"/>
                </a:solidFill>
                <a:latin typeface="Helvetica" pitchFamily="2" charset="0"/>
              </a:rPr>
              <a:t>           </a:t>
            </a:r>
            <a:r>
              <a:rPr lang="ko-KR" altLang="en-US" sz="2000">
                <a:solidFill>
                  <a:srgbClr val="FFFF00"/>
                </a:solidFill>
                <a:latin typeface="Helvetica" pitchFamily="2" charset="0"/>
              </a:rPr>
              <a:t>전도서또는 시락의 아들 예수의 지혜서</a:t>
            </a:r>
            <a:r>
              <a:rPr lang="en-US" altLang="ko-KR" sz="2000">
                <a:solidFill>
                  <a:srgbClr val="FFFF00"/>
                </a:solidFill>
                <a:latin typeface="Helvetica" pitchFamily="2" charset="0"/>
              </a:rPr>
              <a:t>	</a:t>
            </a:r>
          </a:p>
          <a:p>
            <a:pPr algn="l">
              <a:spcBef>
                <a:spcPct val="0"/>
              </a:spcBef>
            </a:pPr>
            <a:r>
              <a:rPr lang="en-US" altLang="ko-KR" sz="2000">
                <a:solidFill>
                  <a:srgbClr val="FFFF00"/>
                </a:solidFill>
                <a:latin typeface="Helvetica" pitchFamily="2" charset="0"/>
              </a:rPr>
              <a:t>              </a:t>
            </a:r>
            <a:r>
              <a:rPr lang="ko-KR" altLang="en-US" sz="2000">
                <a:solidFill>
                  <a:srgbClr val="FFFF00"/>
                </a:solidFill>
                <a:latin typeface="Helvetica" pitchFamily="2" charset="0"/>
              </a:rPr>
              <a:t>바룩서</a:t>
            </a:r>
            <a:endParaRPr lang="en-US" altLang="ko-KR" sz="2000">
              <a:solidFill>
                <a:srgbClr val="FFFF00"/>
              </a:solidFill>
              <a:latin typeface="Helvetica" pitchFamily="2" charset="0"/>
            </a:endParaRPr>
          </a:p>
          <a:p>
            <a:pPr algn="l">
              <a:spcBef>
                <a:spcPct val="0"/>
              </a:spcBef>
            </a:pPr>
            <a:r>
              <a:rPr lang="en-US" altLang="ko-KR" sz="2000">
                <a:solidFill>
                  <a:srgbClr val="FFFF00"/>
                </a:solidFill>
                <a:latin typeface="Helvetica" pitchFamily="2" charset="0"/>
              </a:rPr>
              <a:t>               </a:t>
            </a:r>
            <a:r>
              <a:rPr lang="ko-KR" altLang="en-US" sz="2000">
                <a:solidFill>
                  <a:srgbClr val="FFFF00"/>
                </a:solidFill>
                <a:latin typeface="Helvetica" pitchFamily="2" charset="0"/>
              </a:rPr>
              <a:t>예레미아 서신서</a:t>
            </a:r>
            <a:endParaRPr lang="en-US" altLang="ko-KR" sz="2000">
              <a:solidFill>
                <a:srgbClr val="FFFF00"/>
              </a:solidFill>
              <a:latin typeface="Helvetica" pitchFamily="2" charset="0"/>
            </a:endParaRPr>
          </a:p>
          <a:p>
            <a:pPr algn="l">
              <a:spcBef>
                <a:spcPct val="0"/>
              </a:spcBef>
            </a:pPr>
            <a:r>
              <a:rPr lang="en-US" altLang="ko-KR" sz="2000">
                <a:solidFill>
                  <a:srgbClr val="FFFF00"/>
                </a:solidFill>
                <a:latin typeface="Helvetica" pitchFamily="2" charset="0"/>
              </a:rPr>
              <a:t>                 </a:t>
            </a:r>
            <a:r>
              <a:rPr lang="ko-KR" altLang="en-US" sz="2000">
                <a:solidFill>
                  <a:srgbClr val="FFFF00"/>
                </a:solidFill>
                <a:latin typeface="Helvetica" pitchFamily="2" charset="0"/>
              </a:rPr>
              <a:t>아자랴의 기도와 세 젊은이의 노래</a:t>
            </a:r>
            <a:r>
              <a:rPr lang="en-US" altLang="ko-KR" sz="2000">
                <a:solidFill>
                  <a:srgbClr val="FFFF00"/>
                </a:solidFill>
                <a:latin typeface="Helvetica" pitchFamily="2" charset="0"/>
              </a:rPr>
              <a:t>	</a:t>
            </a:r>
          </a:p>
          <a:p>
            <a:pPr algn="l">
              <a:spcBef>
                <a:spcPct val="0"/>
              </a:spcBef>
            </a:pPr>
            <a:r>
              <a:rPr lang="en-US" altLang="ko-KR" sz="2000">
                <a:solidFill>
                  <a:srgbClr val="FFFF00"/>
                </a:solidFill>
                <a:latin typeface="Helvetica" pitchFamily="2" charset="0"/>
              </a:rPr>
              <a:t>                    </a:t>
            </a:r>
            <a:r>
              <a:rPr lang="ko-KR" altLang="en-US" sz="2000">
                <a:solidFill>
                  <a:srgbClr val="FFFF00"/>
                </a:solidFill>
                <a:latin typeface="Helvetica" pitchFamily="2" charset="0"/>
              </a:rPr>
              <a:t>수산나</a:t>
            </a:r>
            <a:endParaRPr lang="en-US" altLang="ko-KR" sz="2000">
              <a:solidFill>
                <a:srgbClr val="FFFF00"/>
              </a:solidFill>
              <a:latin typeface="Helvetica" pitchFamily="2" charset="0"/>
            </a:endParaRPr>
          </a:p>
          <a:p>
            <a:pPr algn="l">
              <a:spcBef>
                <a:spcPct val="0"/>
              </a:spcBef>
            </a:pPr>
            <a:r>
              <a:rPr lang="en-US" altLang="ko-KR" sz="2000">
                <a:solidFill>
                  <a:srgbClr val="FFFF00"/>
                </a:solidFill>
                <a:latin typeface="Helvetica" pitchFamily="2" charset="0"/>
              </a:rPr>
              <a:t>                      </a:t>
            </a:r>
            <a:r>
              <a:rPr lang="ko-KR" altLang="en-US" sz="2000">
                <a:solidFill>
                  <a:srgbClr val="FFFF00"/>
                </a:solidFill>
                <a:latin typeface="Helvetica" pitchFamily="2" charset="0"/>
              </a:rPr>
              <a:t>종과 용</a:t>
            </a:r>
            <a:endParaRPr lang="en-US" altLang="ko-KR" sz="2000">
              <a:solidFill>
                <a:srgbClr val="FFFF00"/>
              </a:solidFill>
              <a:latin typeface="Helvetica" pitchFamily="2" charset="0"/>
            </a:endParaRPr>
          </a:p>
          <a:p>
            <a:pPr algn="l">
              <a:spcBef>
                <a:spcPct val="0"/>
              </a:spcBef>
            </a:pPr>
            <a:r>
              <a:rPr lang="en-US" altLang="ko-KR" sz="2000">
                <a:solidFill>
                  <a:srgbClr val="FFFF00"/>
                </a:solidFill>
                <a:latin typeface="Helvetica" pitchFamily="2" charset="0"/>
              </a:rPr>
              <a:t>                       </a:t>
            </a:r>
            <a:r>
              <a:rPr lang="ko-KR" altLang="en-US" sz="2000">
                <a:solidFill>
                  <a:srgbClr val="FFFF00"/>
                </a:solidFill>
                <a:latin typeface="Helvetica" pitchFamily="2" charset="0"/>
              </a:rPr>
              <a:t>므낫세의 기도</a:t>
            </a:r>
            <a:endParaRPr lang="en-US" altLang="ko-KR" sz="2000">
              <a:solidFill>
                <a:srgbClr val="FFFF00"/>
              </a:solidFill>
              <a:latin typeface="Helvetica" pitchFamily="2" charset="0"/>
            </a:endParaRPr>
          </a:p>
          <a:p>
            <a:pPr algn="l">
              <a:spcBef>
                <a:spcPct val="0"/>
              </a:spcBef>
            </a:pPr>
            <a:r>
              <a:rPr lang="en-US" altLang="ko-KR" sz="2000">
                <a:solidFill>
                  <a:srgbClr val="FFFF00"/>
                </a:solidFill>
                <a:latin typeface="Helvetica" pitchFamily="2" charset="0"/>
              </a:rPr>
              <a:t>                         </a:t>
            </a:r>
            <a:r>
              <a:rPr lang="ko-KR" altLang="en-US" sz="2000">
                <a:solidFill>
                  <a:srgbClr val="FFFF00"/>
                </a:solidFill>
                <a:latin typeface="Helvetica" pitchFamily="2" charset="0"/>
              </a:rPr>
              <a:t>마카비</a:t>
            </a:r>
            <a:r>
              <a:rPr lang="en-US" altLang="ko-KR" sz="2000">
                <a:solidFill>
                  <a:srgbClr val="FFFF00"/>
                </a:solidFill>
                <a:latin typeface="Helvetica" pitchFamily="2" charset="0"/>
              </a:rPr>
              <a:t>1</a:t>
            </a:r>
          </a:p>
          <a:p>
            <a:pPr algn="l">
              <a:spcBef>
                <a:spcPct val="0"/>
              </a:spcBef>
            </a:pPr>
            <a:r>
              <a:rPr lang="en-US" altLang="ko-KR" sz="2000">
                <a:solidFill>
                  <a:srgbClr val="FFFF00"/>
                </a:solidFill>
                <a:latin typeface="Helvetica" pitchFamily="2" charset="0"/>
              </a:rPr>
              <a:t>                          </a:t>
            </a:r>
            <a:r>
              <a:rPr lang="ko-KR" altLang="en-US" sz="2000">
                <a:solidFill>
                  <a:srgbClr val="FFFF00"/>
                </a:solidFill>
                <a:latin typeface="Helvetica" pitchFamily="2" charset="0"/>
              </a:rPr>
              <a:t>마카비</a:t>
            </a:r>
            <a:r>
              <a:rPr lang="en-US" altLang="ko-KR" sz="2000">
                <a:solidFill>
                  <a:srgbClr val="FFFF00"/>
                </a:solidFill>
                <a:latin typeface="Helvetica" pitchFamily="2" charset="0"/>
              </a:rPr>
              <a:t>2</a:t>
            </a:r>
          </a:p>
        </p:txBody>
      </p:sp>
      <p:sp>
        <p:nvSpPr>
          <p:cNvPr id="432173" name="AutoShape 45">
            <a:extLst>
              <a:ext uri="{FF2B5EF4-FFF2-40B4-BE49-F238E27FC236}">
                <a16:creationId xmlns:a16="http://schemas.microsoft.com/office/drawing/2014/main" id="{9AC7E5B0-ED2D-7449-A998-3E9FF1435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2174" name="Rectangle 46">
            <a:extLst>
              <a:ext uri="{FF2B5EF4-FFF2-40B4-BE49-F238E27FC236}">
                <a16:creationId xmlns:a16="http://schemas.microsoft.com/office/drawing/2014/main" id="{467B000D-94F2-3147-8575-927B6A0D8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2175" name="AutoShape 47">
            <a:extLst>
              <a:ext uri="{FF2B5EF4-FFF2-40B4-BE49-F238E27FC236}">
                <a16:creationId xmlns:a16="http://schemas.microsoft.com/office/drawing/2014/main" id="{B20DE9DD-9DCD-8F4E-A0AF-0B6C1F0A7C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2176" name="Line 48">
            <a:extLst>
              <a:ext uri="{FF2B5EF4-FFF2-40B4-BE49-F238E27FC236}">
                <a16:creationId xmlns:a16="http://schemas.microsoft.com/office/drawing/2014/main" id="{EBD79E58-C593-AA40-B80B-3670FE1BA65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2177" name="Line 49">
            <a:extLst>
              <a:ext uri="{FF2B5EF4-FFF2-40B4-BE49-F238E27FC236}">
                <a16:creationId xmlns:a16="http://schemas.microsoft.com/office/drawing/2014/main" id="{2B889D96-CFEE-0D40-9F8A-BC3577E6525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2179" name="Rectangle 51">
            <a:extLst>
              <a:ext uri="{FF2B5EF4-FFF2-40B4-BE49-F238E27FC236}">
                <a16:creationId xmlns:a16="http://schemas.microsoft.com/office/drawing/2014/main" id="{824C1D5C-9909-CA4A-9E36-CC76A6FB5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10017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그리스 알렉산더</a:t>
            </a:r>
          </a:p>
        </p:txBody>
      </p:sp>
      <p:sp>
        <p:nvSpPr>
          <p:cNvPr id="432180" name="Rectangle 52">
            <a:extLst>
              <a:ext uri="{FF2B5EF4-FFF2-40B4-BE49-F238E27FC236}">
                <a16:creationId xmlns:a16="http://schemas.microsoft.com/office/drawing/2014/main" id="{34CD6FA4-96CD-3B47-84F7-505ABE114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중간시대</a:t>
            </a:r>
          </a:p>
        </p:txBody>
      </p:sp>
      <p:sp>
        <p:nvSpPr>
          <p:cNvPr id="432181" name="Text Box 53">
            <a:extLst>
              <a:ext uri="{FF2B5EF4-FFF2-40B4-BE49-F238E27FC236}">
                <a16:creationId xmlns:a16="http://schemas.microsoft.com/office/drawing/2014/main" id="{F8429DC2-844C-D94A-A778-F0E63233A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432183" name="Oval 55">
            <a:extLst>
              <a:ext uri="{FF2B5EF4-FFF2-40B4-BE49-F238E27FC236}">
                <a16:creationId xmlns:a16="http://schemas.microsoft.com/office/drawing/2014/main" id="{AFF5AFC4-B6DE-1748-85EA-466670AD3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5613" y="5400675"/>
            <a:ext cx="3321050" cy="8255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2186" name="Rectangle 58">
            <a:extLst>
              <a:ext uri="{FF2B5EF4-FFF2-40B4-BE49-F238E27FC236}">
                <a16:creationId xmlns:a16="http://schemas.microsoft.com/office/drawing/2014/main" id="{1BC7EB8F-F4FF-2C47-9E6B-DF46A0FF34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sp>
        <p:nvSpPr>
          <p:cNvPr id="432187" name="Oval 59">
            <a:extLst>
              <a:ext uri="{FF2B5EF4-FFF2-40B4-BE49-F238E27FC236}">
                <a16:creationId xmlns:a16="http://schemas.microsoft.com/office/drawing/2014/main" id="{7747A9E8-94D8-7142-8CEB-5B23F09D5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5410200"/>
            <a:ext cx="2679700" cy="4445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62D6AC"/>
                </a:solidFill>
              </a14:hiddenFill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  <a:defRPr/>
            </a:pPr>
            <a:endParaRPr lang="ko-KR" altLang="en-US" sz="1600">
              <a:solidFill>
                <a:srgbClr val="62D6AC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2188" name="Text Box 60">
            <a:extLst>
              <a:ext uri="{FF2B5EF4-FFF2-40B4-BE49-F238E27FC236}">
                <a16:creationId xmlns:a16="http://schemas.microsoft.com/office/drawing/2014/main" id="{A9F19C2D-F27C-8549-9043-858DCC47B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9963" y="640080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ko-KR" sz="1800">
                <a:solidFill>
                  <a:srgbClr val="FFFFFF"/>
                </a:solidFill>
                <a:latin typeface="Comic Sans MS" charset="0"/>
                <a:ea typeface="굴림" charset="0"/>
                <a:cs typeface="굴림" charset="0"/>
              </a:rPr>
              <a:t>1</a:t>
            </a:r>
            <a:endParaRPr lang="en-US" altLang="ko-KR" sz="1400" b="0">
              <a:solidFill>
                <a:srgbClr val="FFFFFF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32189" name="Text Box 61">
            <a:extLst>
              <a:ext uri="{FF2B5EF4-FFF2-40B4-BE49-F238E27FC236}">
                <a16:creationId xmlns:a16="http://schemas.microsoft.com/office/drawing/2014/main" id="{A2E0BE92-7EA5-FE40-96AC-F6B65FC24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ko-KR" sz="1200">
                <a:latin typeface="Arial" charset="0"/>
                <a:ea typeface="굴림" charset="0"/>
                <a:cs typeface="굴림" charset="0"/>
              </a:rPr>
              <a:t>Handbook pg. 38-39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2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2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2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2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432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432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32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432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432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4321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21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4321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4321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321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500"/>
                                        <p:tgtEl>
                                          <p:spTgt spid="43216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43216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43216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500"/>
                                        <p:tgtEl>
                                          <p:spTgt spid="43216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500"/>
                                        <p:tgtEl>
                                          <p:spTgt spid="43216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432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2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160" grpId="0" autoUpdateAnimBg="0"/>
      <p:bldP spid="432161" grpId="0" build="p" autoUpdateAnimBg="0" advAuto="0"/>
      <p:bldP spid="432183" grpId="0" animBg="1"/>
      <p:bldP spid="432187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2" descr="BACKGR~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charset="0"/>
                <a:cs typeface="굴림" charset="0"/>
              </a:rPr>
              <a:t>©2003 </a:t>
            </a:r>
            <a:r>
              <a:rPr kumimoji="0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charset="0"/>
                <a:cs typeface="굴림" charset="0"/>
              </a:rPr>
              <a:t>TBBMI</a:t>
            </a: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7629525" y="6515100"/>
            <a:ext cx="6413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굴림" charset="0"/>
                <a:cs typeface="굴림" charset="0"/>
              </a:rPr>
              <a:t>7.5.01.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8078788" y="6532563"/>
            <a:ext cx="33972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charset="0"/>
                <a:cs typeface="굴림" charset="0"/>
              </a:rPr>
              <a:t>0</a:t>
            </a:r>
            <a:r>
              <a:rPr kumimoji="0" lang="en-US" altLang="ko-K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charset="0"/>
                <a:cs typeface="굴림" charset="0"/>
              </a:rPr>
              <a:t>3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굴림" charset="0"/>
              <a:cs typeface="굴림" charset="0"/>
            </a:endParaRPr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990600" y="914400"/>
            <a:ext cx="8405936" cy="9064020"/>
          </a:xfrm>
          <a:prstGeom prst="rect">
            <a:avLst/>
          </a:prstGeom>
          <a:noFill/>
          <a:ln>
            <a:noFill/>
          </a:ln>
          <a:effectLst>
            <a:outerShdw blurRad="63500" dist="127000" dir="2212194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600" b="1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Kosher-Normal" charset="0"/>
                <a:ea typeface="굴림" charset="0"/>
                <a:cs typeface="굴림" charset="0"/>
              </a:rPr>
              <a:t>성경은</a:t>
            </a:r>
            <a:r>
              <a:rPr kumimoji="0" lang="en-US" altLang="ko-KR" sz="10600" b="1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Kosher-Normal" charset="0"/>
                <a:ea typeface="굴림" charset="0"/>
                <a:cs typeface="굴림" charset="0"/>
              </a:rPr>
              <a:t>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600" b="1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Kosher-Normal" charset="0"/>
                <a:ea typeface="굴림" charset="0"/>
                <a:cs typeface="굴림" charset="0"/>
              </a:rPr>
              <a:t>기본적으로</a:t>
            </a:r>
            <a:endParaRPr kumimoji="0" lang="en-US" altLang="ko-KR" sz="10600" b="1" i="1" u="none" strike="noStrike" kern="1200" cap="none" spc="0" normalizeH="0" baseline="0" noProof="0">
              <a:ln>
                <a:noFill/>
              </a:ln>
              <a:solidFill>
                <a:srgbClr val="FFFC1E"/>
              </a:solidFill>
              <a:effectLst/>
              <a:uLnTx/>
              <a:uFillTx/>
              <a:latin typeface="Kosher-Normal" charset="0"/>
              <a:ea typeface="굴림" charset="0"/>
              <a:cs typeface="굴림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0600" b="1" i="1" u="none" strike="noStrike" kern="1200" cap="none" spc="0" normalizeH="0" baseline="0" noProof="0">
              <a:ln>
                <a:noFill/>
              </a:ln>
              <a:solidFill>
                <a:srgbClr val="FFFC1E"/>
              </a:solidFill>
              <a:effectLst/>
              <a:uLnTx/>
              <a:uFillTx/>
              <a:latin typeface="Kosher-Normal" charset="0"/>
              <a:ea typeface="굴림" charset="0"/>
              <a:cs typeface="굴림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600" b="1" i="1" u="none" strike="noStrike" kern="1200" cap="none" spc="0" normalizeH="0" baseline="0" noProof="0">
              <a:ln>
                <a:noFill/>
              </a:ln>
              <a:solidFill>
                <a:srgbClr val="FFFC1E"/>
              </a:solidFill>
              <a:effectLst/>
              <a:uLnTx/>
              <a:uFillTx/>
              <a:latin typeface="Kosher-Normal" charset="0"/>
              <a:ea typeface="굴림" charset="0"/>
              <a:cs typeface="굴림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777257"/>
      </p:ext>
    </p:extLst>
  </p:cSld>
  <p:clrMapOvr>
    <a:masterClrMapping/>
  </p:clrMapOvr>
  <p:transition>
    <p:wheel spokes="0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>
            <a:extLst>
              <a:ext uri="{FF2B5EF4-FFF2-40B4-BE49-F238E27FC236}">
                <a16:creationId xmlns:a16="http://schemas.microsoft.com/office/drawing/2014/main" id="{0269249B-C209-9E48-AA9E-13903375F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457731" name="Line 3">
            <a:extLst>
              <a:ext uri="{FF2B5EF4-FFF2-40B4-BE49-F238E27FC236}">
                <a16:creationId xmlns:a16="http://schemas.microsoft.com/office/drawing/2014/main" id="{6BE752B9-73D5-E849-9203-8F46873C3767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57732" name="Text Box 4">
            <a:extLst>
              <a:ext uri="{FF2B5EF4-FFF2-40B4-BE49-F238E27FC236}">
                <a16:creationId xmlns:a16="http://schemas.microsoft.com/office/drawing/2014/main" id="{49FAE960-CF52-D147-8D53-F43196811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563" y="477838"/>
            <a:ext cx="5781675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20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15</a:t>
            </a:r>
            <a:r>
              <a:rPr lang="ko-KR" altLang="en-US" sz="20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권의 외경</a:t>
            </a:r>
            <a:endParaRPr lang="ko-KR" altLang="en-US" sz="7200">
              <a:solidFill>
                <a:srgbClr val="FFFF00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57733" name="Text Box 5">
            <a:extLst>
              <a:ext uri="{FF2B5EF4-FFF2-40B4-BE49-F238E27FC236}">
                <a16:creationId xmlns:a16="http://schemas.microsoft.com/office/drawing/2014/main" id="{711FF1E9-9766-3A4B-8CA8-129CE31BA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163" y="868363"/>
            <a:ext cx="6950075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l">
              <a:spcBef>
                <a:spcPct val="0"/>
              </a:spcBef>
            </a:pPr>
            <a:r>
              <a:rPr lang="ko-KR" altLang="en-US" sz="2000">
                <a:solidFill>
                  <a:schemeClr val="bg1"/>
                </a:solidFill>
                <a:latin typeface="Helvetica" pitchFamily="2" charset="0"/>
              </a:rPr>
              <a:t>에스드라</a:t>
            </a:r>
            <a:r>
              <a:rPr lang="en-US" altLang="ko-KR" sz="2000">
                <a:solidFill>
                  <a:schemeClr val="bg1"/>
                </a:solidFill>
                <a:latin typeface="Helvetica" pitchFamily="2" charset="0"/>
              </a:rPr>
              <a:t>1</a:t>
            </a:r>
          </a:p>
          <a:p>
            <a:pPr algn="l">
              <a:spcBef>
                <a:spcPct val="0"/>
              </a:spcBef>
            </a:pPr>
            <a:r>
              <a:rPr lang="en-US" altLang="ko-KR" sz="2000">
                <a:solidFill>
                  <a:schemeClr val="bg1"/>
                </a:solidFill>
                <a:latin typeface="Helvetica" pitchFamily="2" charset="0"/>
              </a:rPr>
              <a:t>  </a:t>
            </a:r>
            <a:r>
              <a:rPr lang="ko-KR" altLang="en-US" sz="2000">
                <a:solidFill>
                  <a:schemeClr val="bg1"/>
                </a:solidFill>
                <a:latin typeface="Helvetica" pitchFamily="2" charset="0"/>
              </a:rPr>
              <a:t>에스드라</a:t>
            </a:r>
            <a:r>
              <a:rPr lang="en-US" altLang="ko-KR" sz="2000">
                <a:solidFill>
                  <a:schemeClr val="bg1"/>
                </a:solidFill>
                <a:latin typeface="Helvetica" pitchFamily="2" charset="0"/>
              </a:rPr>
              <a:t>2</a:t>
            </a:r>
          </a:p>
          <a:p>
            <a:pPr algn="l">
              <a:spcBef>
                <a:spcPct val="0"/>
              </a:spcBef>
            </a:pPr>
            <a:r>
              <a:rPr lang="en-US" altLang="ko-KR" sz="2000">
                <a:solidFill>
                  <a:schemeClr val="bg1"/>
                </a:solidFill>
                <a:latin typeface="Helvetica" pitchFamily="2" charset="0"/>
              </a:rPr>
              <a:t>    </a:t>
            </a:r>
            <a:r>
              <a:rPr lang="ko-KR" altLang="en-US" sz="2000">
                <a:solidFill>
                  <a:schemeClr val="bg1"/>
                </a:solidFill>
                <a:latin typeface="Helvetica" pitchFamily="2" charset="0"/>
              </a:rPr>
              <a:t>토빗</a:t>
            </a:r>
          </a:p>
          <a:p>
            <a:pPr algn="l">
              <a:spcBef>
                <a:spcPct val="0"/>
              </a:spcBef>
            </a:pPr>
            <a:r>
              <a:rPr lang="en-US" altLang="ko-KR" sz="2000">
                <a:solidFill>
                  <a:schemeClr val="bg1"/>
                </a:solidFill>
                <a:latin typeface="Helvetica" pitchFamily="2" charset="0"/>
              </a:rPr>
              <a:t>      </a:t>
            </a:r>
            <a:r>
              <a:rPr lang="ko-KR" altLang="en-US" sz="2000">
                <a:solidFill>
                  <a:schemeClr val="bg1"/>
                </a:solidFill>
                <a:latin typeface="Helvetica" pitchFamily="2" charset="0"/>
              </a:rPr>
              <a:t>유다서</a:t>
            </a:r>
            <a:endParaRPr lang="en-US" altLang="ko-KR" sz="2000">
              <a:solidFill>
                <a:schemeClr val="bg1"/>
              </a:solidFill>
              <a:latin typeface="Helvetica" pitchFamily="2" charset="0"/>
            </a:endParaRPr>
          </a:p>
          <a:p>
            <a:pPr algn="l">
              <a:spcBef>
                <a:spcPct val="0"/>
              </a:spcBef>
            </a:pPr>
            <a:r>
              <a:rPr lang="en-US" altLang="ko-KR" sz="2000">
                <a:solidFill>
                  <a:schemeClr val="bg1"/>
                </a:solidFill>
                <a:latin typeface="Helvetica" pitchFamily="2" charset="0"/>
              </a:rPr>
              <a:t>       </a:t>
            </a:r>
            <a:r>
              <a:rPr lang="ko-KR" altLang="en-US" sz="2000">
                <a:solidFill>
                  <a:schemeClr val="bg1"/>
                </a:solidFill>
                <a:latin typeface="Helvetica" pitchFamily="2" charset="0"/>
              </a:rPr>
              <a:t>에스더 부록</a:t>
            </a:r>
            <a:endParaRPr lang="en-US" altLang="ko-KR" sz="2000">
              <a:solidFill>
                <a:schemeClr val="bg1"/>
              </a:solidFill>
              <a:latin typeface="Helvetica" pitchFamily="2" charset="0"/>
            </a:endParaRPr>
          </a:p>
          <a:p>
            <a:pPr algn="l">
              <a:spcBef>
                <a:spcPct val="0"/>
              </a:spcBef>
            </a:pPr>
            <a:r>
              <a:rPr lang="en-US" altLang="ko-KR" sz="2000">
                <a:solidFill>
                  <a:schemeClr val="bg1"/>
                </a:solidFill>
                <a:latin typeface="Helvetica" pitchFamily="2" charset="0"/>
              </a:rPr>
              <a:t>         </a:t>
            </a:r>
            <a:r>
              <a:rPr lang="ko-KR" altLang="en-US" sz="2000">
                <a:solidFill>
                  <a:schemeClr val="bg1"/>
                </a:solidFill>
                <a:latin typeface="Helvetica" pitchFamily="2" charset="0"/>
              </a:rPr>
              <a:t>솔로몬의 지혜서</a:t>
            </a:r>
          </a:p>
          <a:p>
            <a:pPr algn="l">
              <a:spcBef>
                <a:spcPct val="0"/>
              </a:spcBef>
            </a:pPr>
            <a:r>
              <a:rPr lang="en-US" altLang="ko-KR" sz="2000">
                <a:solidFill>
                  <a:schemeClr val="bg1"/>
                </a:solidFill>
                <a:latin typeface="Helvetica" pitchFamily="2" charset="0"/>
              </a:rPr>
              <a:t>           </a:t>
            </a:r>
            <a:r>
              <a:rPr lang="ko-KR" altLang="en-US" sz="2000">
                <a:solidFill>
                  <a:schemeClr val="bg1"/>
                </a:solidFill>
                <a:latin typeface="Helvetica" pitchFamily="2" charset="0"/>
              </a:rPr>
              <a:t>전도서 또는 시라크의 아들 예수의 지혜서</a:t>
            </a:r>
          </a:p>
          <a:p>
            <a:pPr algn="l">
              <a:spcBef>
                <a:spcPct val="0"/>
              </a:spcBef>
            </a:pPr>
            <a:r>
              <a:rPr lang="en-US" altLang="ko-KR" sz="2000">
                <a:solidFill>
                  <a:schemeClr val="bg1"/>
                </a:solidFill>
                <a:latin typeface="Helvetica" pitchFamily="2" charset="0"/>
              </a:rPr>
              <a:t>             </a:t>
            </a:r>
            <a:r>
              <a:rPr lang="ko-KR" altLang="en-US" sz="2000">
                <a:solidFill>
                  <a:schemeClr val="bg1"/>
                </a:solidFill>
                <a:latin typeface="Helvetica" pitchFamily="2" charset="0"/>
              </a:rPr>
              <a:t>바록서                 </a:t>
            </a:r>
          </a:p>
          <a:p>
            <a:pPr algn="l">
              <a:spcBef>
                <a:spcPct val="0"/>
              </a:spcBef>
            </a:pPr>
            <a:r>
              <a:rPr lang="en-US" altLang="ko-KR" sz="2000">
                <a:solidFill>
                  <a:schemeClr val="bg1"/>
                </a:solidFill>
                <a:latin typeface="Helvetica" pitchFamily="2" charset="0"/>
              </a:rPr>
              <a:t>               </a:t>
            </a:r>
            <a:r>
              <a:rPr lang="ko-KR" altLang="en-US" sz="2000">
                <a:solidFill>
                  <a:schemeClr val="bg1"/>
                </a:solidFill>
                <a:latin typeface="Helvetica" pitchFamily="2" charset="0"/>
              </a:rPr>
              <a:t>예례미아의 서신서</a:t>
            </a:r>
            <a:endParaRPr lang="en-US" altLang="ko-KR" sz="2000">
              <a:solidFill>
                <a:schemeClr val="bg1"/>
              </a:solidFill>
              <a:latin typeface="Helvetica" pitchFamily="2" charset="0"/>
            </a:endParaRPr>
          </a:p>
          <a:p>
            <a:pPr algn="l">
              <a:spcBef>
                <a:spcPct val="0"/>
              </a:spcBef>
            </a:pPr>
            <a:r>
              <a:rPr lang="en-US" altLang="ko-KR" sz="2000">
                <a:solidFill>
                  <a:schemeClr val="bg1"/>
                </a:solidFill>
                <a:latin typeface="Helvetica" pitchFamily="2" charset="0"/>
              </a:rPr>
              <a:t>                 </a:t>
            </a:r>
            <a:r>
              <a:rPr lang="ko-KR" altLang="en-US" sz="2000">
                <a:solidFill>
                  <a:schemeClr val="bg1"/>
                </a:solidFill>
                <a:latin typeface="Helvetica" pitchFamily="2" charset="0"/>
              </a:rPr>
              <a:t>아자랴의 기도와 세 젊은이의 노래</a:t>
            </a:r>
          </a:p>
          <a:p>
            <a:pPr algn="l">
              <a:spcBef>
                <a:spcPct val="0"/>
              </a:spcBef>
            </a:pPr>
            <a:r>
              <a:rPr lang="en-US" altLang="ko-KR" sz="2000">
                <a:solidFill>
                  <a:schemeClr val="bg1"/>
                </a:solidFill>
                <a:latin typeface="Helvetica" pitchFamily="2" charset="0"/>
              </a:rPr>
              <a:t>                    </a:t>
            </a:r>
            <a:r>
              <a:rPr lang="ko-KR" altLang="en-US" sz="2000">
                <a:solidFill>
                  <a:schemeClr val="bg1"/>
                </a:solidFill>
                <a:latin typeface="Helvetica" pitchFamily="2" charset="0"/>
              </a:rPr>
              <a:t>수산나</a:t>
            </a:r>
          </a:p>
          <a:p>
            <a:pPr algn="l">
              <a:spcBef>
                <a:spcPct val="0"/>
              </a:spcBef>
            </a:pPr>
            <a:r>
              <a:rPr lang="en-US" altLang="ko-KR" sz="2000">
                <a:solidFill>
                  <a:schemeClr val="bg1"/>
                </a:solidFill>
                <a:latin typeface="Helvetica" pitchFamily="2" charset="0"/>
              </a:rPr>
              <a:t>                      </a:t>
            </a:r>
            <a:r>
              <a:rPr lang="ko-KR" altLang="en-US" sz="2000">
                <a:solidFill>
                  <a:schemeClr val="bg1"/>
                </a:solidFill>
                <a:latin typeface="Helvetica" pitchFamily="2" charset="0"/>
              </a:rPr>
              <a:t>종과 용</a:t>
            </a:r>
            <a:endParaRPr lang="en-US" altLang="ko-KR" sz="2000">
              <a:solidFill>
                <a:schemeClr val="bg1"/>
              </a:solidFill>
              <a:latin typeface="Helvetica" pitchFamily="2" charset="0"/>
            </a:endParaRPr>
          </a:p>
          <a:p>
            <a:pPr algn="l">
              <a:spcBef>
                <a:spcPct val="0"/>
              </a:spcBef>
            </a:pPr>
            <a:r>
              <a:rPr lang="en-US" altLang="ko-KR" sz="2000">
                <a:solidFill>
                  <a:schemeClr val="bg1"/>
                </a:solidFill>
                <a:latin typeface="Helvetica" pitchFamily="2" charset="0"/>
              </a:rPr>
              <a:t>                       </a:t>
            </a:r>
            <a:r>
              <a:rPr lang="ko-KR" altLang="en-US" sz="2000">
                <a:solidFill>
                  <a:schemeClr val="bg1"/>
                </a:solidFill>
                <a:latin typeface="Helvetica" pitchFamily="2" charset="0"/>
              </a:rPr>
              <a:t>므낫세의 기도</a:t>
            </a:r>
            <a:endParaRPr lang="en-US" altLang="ko-KR" sz="2000">
              <a:solidFill>
                <a:schemeClr val="bg1"/>
              </a:solidFill>
              <a:latin typeface="Helvetica" pitchFamily="2" charset="0"/>
            </a:endParaRPr>
          </a:p>
          <a:p>
            <a:pPr algn="l">
              <a:spcBef>
                <a:spcPct val="0"/>
              </a:spcBef>
            </a:pPr>
            <a:r>
              <a:rPr lang="en-US" altLang="ko-KR" sz="2000">
                <a:solidFill>
                  <a:schemeClr val="bg1"/>
                </a:solidFill>
                <a:latin typeface="Helvetica" pitchFamily="2" charset="0"/>
              </a:rPr>
              <a:t>                         </a:t>
            </a:r>
            <a:r>
              <a:rPr lang="ko-KR" altLang="en-US" sz="2000">
                <a:solidFill>
                  <a:schemeClr val="bg1"/>
                </a:solidFill>
                <a:latin typeface="Helvetica" pitchFamily="2" charset="0"/>
              </a:rPr>
              <a:t>마카비</a:t>
            </a:r>
            <a:r>
              <a:rPr lang="en-US" altLang="ko-KR" sz="2000">
                <a:solidFill>
                  <a:schemeClr val="bg1"/>
                </a:solidFill>
                <a:latin typeface="Helvetica" pitchFamily="2" charset="0"/>
              </a:rPr>
              <a:t>1</a:t>
            </a:r>
          </a:p>
          <a:p>
            <a:pPr algn="l">
              <a:spcBef>
                <a:spcPct val="0"/>
              </a:spcBef>
            </a:pPr>
            <a:r>
              <a:rPr lang="en-US" altLang="ko-KR" sz="2000">
                <a:solidFill>
                  <a:schemeClr val="bg1"/>
                </a:solidFill>
                <a:latin typeface="Helvetica" pitchFamily="2" charset="0"/>
              </a:rPr>
              <a:t>                          </a:t>
            </a:r>
            <a:r>
              <a:rPr lang="ko-KR" altLang="en-US" sz="2000">
                <a:solidFill>
                  <a:schemeClr val="bg1"/>
                </a:solidFill>
                <a:latin typeface="Helvetica" pitchFamily="2" charset="0"/>
              </a:rPr>
              <a:t>마카비</a:t>
            </a:r>
            <a:r>
              <a:rPr lang="en-US" altLang="ko-KR" sz="2000">
                <a:solidFill>
                  <a:schemeClr val="bg1"/>
                </a:solidFill>
                <a:latin typeface="Helvetica" pitchFamily="2" charset="0"/>
              </a:rPr>
              <a:t>2</a:t>
            </a:r>
          </a:p>
        </p:txBody>
      </p:sp>
      <p:sp>
        <p:nvSpPr>
          <p:cNvPr id="457734" name="AutoShape 6">
            <a:extLst>
              <a:ext uri="{FF2B5EF4-FFF2-40B4-BE49-F238E27FC236}">
                <a16:creationId xmlns:a16="http://schemas.microsoft.com/office/drawing/2014/main" id="{D91C9EBE-4091-154B-A6B7-E1CBE90E0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57735" name="Rectangle 7">
            <a:extLst>
              <a:ext uri="{FF2B5EF4-FFF2-40B4-BE49-F238E27FC236}">
                <a16:creationId xmlns:a16="http://schemas.microsoft.com/office/drawing/2014/main" id="{F6876505-7999-A44A-BCDC-336042FC6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57736" name="AutoShape 8">
            <a:extLst>
              <a:ext uri="{FF2B5EF4-FFF2-40B4-BE49-F238E27FC236}">
                <a16:creationId xmlns:a16="http://schemas.microsoft.com/office/drawing/2014/main" id="{F46EE980-11ED-2F4B-8AF0-4739B0307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57737" name="Line 9">
            <a:extLst>
              <a:ext uri="{FF2B5EF4-FFF2-40B4-BE49-F238E27FC236}">
                <a16:creationId xmlns:a16="http://schemas.microsoft.com/office/drawing/2014/main" id="{82EEC7D8-1909-864A-A477-EF50CDF821C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57738" name="Line 10">
            <a:extLst>
              <a:ext uri="{FF2B5EF4-FFF2-40B4-BE49-F238E27FC236}">
                <a16:creationId xmlns:a16="http://schemas.microsoft.com/office/drawing/2014/main" id="{D1E3FE69-5A1D-5945-8762-976BB867682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57739" name="Rectangle 11">
            <a:extLst>
              <a:ext uri="{FF2B5EF4-FFF2-40B4-BE49-F238E27FC236}">
                <a16:creationId xmlns:a16="http://schemas.microsoft.com/office/drawing/2014/main" id="{54E36C36-C0D3-7B46-9313-F2E509A83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10017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그리스 알렉산더</a:t>
            </a:r>
          </a:p>
        </p:txBody>
      </p:sp>
      <p:sp>
        <p:nvSpPr>
          <p:cNvPr id="457740" name="Rectangle 12">
            <a:extLst>
              <a:ext uri="{FF2B5EF4-FFF2-40B4-BE49-F238E27FC236}">
                <a16:creationId xmlns:a16="http://schemas.microsoft.com/office/drawing/2014/main" id="{DFD355A9-8AD5-5E43-9D7B-C03A8121C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중간시대</a:t>
            </a:r>
          </a:p>
        </p:txBody>
      </p:sp>
      <p:sp>
        <p:nvSpPr>
          <p:cNvPr id="457741" name="Text Box 13">
            <a:extLst>
              <a:ext uri="{FF2B5EF4-FFF2-40B4-BE49-F238E27FC236}">
                <a16:creationId xmlns:a16="http://schemas.microsoft.com/office/drawing/2014/main" id="{C15624BB-445B-B344-AA3E-3623225DB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457744" name="Text Box 16">
            <a:extLst>
              <a:ext uri="{FF2B5EF4-FFF2-40B4-BE49-F238E27FC236}">
                <a16:creationId xmlns:a16="http://schemas.microsoft.com/office/drawing/2014/main" id="{E0F918D1-7A85-FB45-83FA-7E23C2B91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2988" y="6453188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ko-KR" altLang="en-US" sz="1400" b="0">
              <a:solidFill>
                <a:srgbClr val="FFFFFF"/>
              </a:solidFill>
              <a:latin typeface="Arial" charset="0"/>
              <a:ea typeface="굴림" charset="0"/>
              <a:cs typeface="굴림" charset="0"/>
            </a:endParaRPr>
          </a:p>
        </p:txBody>
      </p:sp>
      <p:sp>
        <p:nvSpPr>
          <p:cNvPr id="457745" name="Text Box 17">
            <a:extLst>
              <a:ext uri="{FF2B5EF4-FFF2-40B4-BE49-F238E27FC236}">
                <a16:creationId xmlns:a16="http://schemas.microsoft.com/office/drawing/2014/main" id="{8AA4DAAC-20AB-1B40-9EF3-1F49FAB1D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1816100"/>
            <a:ext cx="7467600" cy="119062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r>
              <a:rPr lang="ko-KR" altLang="en-US" sz="3600">
                <a:solidFill>
                  <a:srgbClr val="62D6AC"/>
                </a:solidFill>
              </a:rPr>
              <a:t>두가지의 전통적인 역사적 자료는 이 시기를 기록하고 있다</a:t>
            </a:r>
            <a:r>
              <a:rPr lang="en-US" altLang="ko-KR" sz="3600">
                <a:solidFill>
                  <a:srgbClr val="62D6AC"/>
                </a:solidFill>
              </a:rPr>
              <a:t>…</a:t>
            </a:r>
          </a:p>
        </p:txBody>
      </p:sp>
      <p:sp>
        <p:nvSpPr>
          <p:cNvPr id="457746" name="Text Box 18">
            <a:extLst>
              <a:ext uri="{FF2B5EF4-FFF2-40B4-BE49-F238E27FC236}">
                <a16:creationId xmlns:a16="http://schemas.microsoft.com/office/drawing/2014/main" id="{E2CB1D6C-1596-EC4C-A9DA-1C846C9958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8100" y="3568700"/>
            <a:ext cx="6477000" cy="641350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36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 마카베오서는 </a:t>
            </a:r>
          </a:p>
        </p:txBody>
      </p:sp>
      <p:sp>
        <p:nvSpPr>
          <p:cNvPr id="457747" name="Rectangle 19">
            <a:extLst>
              <a:ext uri="{FF2B5EF4-FFF2-40B4-BE49-F238E27FC236}">
                <a16:creationId xmlns:a16="http://schemas.microsoft.com/office/drawing/2014/main" id="{38DA2FCD-58C6-CB49-939C-3FC7F528E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457748" name="Text Box 20">
            <a:extLst>
              <a:ext uri="{FF2B5EF4-FFF2-40B4-BE49-F238E27FC236}">
                <a16:creationId xmlns:a16="http://schemas.microsoft.com/office/drawing/2014/main" id="{20BCD095-815F-254F-AB3F-FBAD7E756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ko-KR" sz="1200">
                <a:latin typeface="Arial" charset="0"/>
                <a:ea typeface="굴림" charset="0"/>
                <a:cs typeface="굴림" charset="0"/>
              </a:rPr>
              <a:t>Handbook pg. 38-39</a:t>
            </a:r>
          </a:p>
        </p:txBody>
      </p:sp>
      <p:sp>
        <p:nvSpPr>
          <p:cNvPr id="457749" name="Text Box 21">
            <a:extLst>
              <a:ext uri="{FF2B5EF4-FFF2-40B4-BE49-F238E27FC236}">
                <a16:creationId xmlns:a16="http://schemas.microsoft.com/office/drawing/2014/main" id="{958CCD58-EB6B-6646-A86D-3BA41DC52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75" y="4505325"/>
            <a:ext cx="7037388" cy="6413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36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요세푸스에 의해 기록되었다</a:t>
            </a:r>
            <a:r>
              <a:rPr lang="en-US" altLang="ko-KR" sz="36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.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7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7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57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745" grpId="0" autoUpdateAnimBg="0"/>
      <p:bldP spid="457746" grpId="0" autoUpdateAnimBg="0"/>
      <p:bldP spid="457749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>
            <a:extLst>
              <a:ext uri="{FF2B5EF4-FFF2-40B4-BE49-F238E27FC236}">
                <a16:creationId xmlns:a16="http://schemas.microsoft.com/office/drawing/2014/main" id="{3FF22602-F738-F14C-BD47-AD7C3A4A8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453637" name="Line 5">
            <a:extLst>
              <a:ext uri="{FF2B5EF4-FFF2-40B4-BE49-F238E27FC236}">
                <a16:creationId xmlns:a16="http://schemas.microsoft.com/office/drawing/2014/main" id="{5EA4B214-7B00-AC40-96EE-DA4CFD250CDA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grpSp>
        <p:nvGrpSpPr>
          <p:cNvPr id="22531" name="Group 6">
            <a:extLst>
              <a:ext uri="{FF2B5EF4-FFF2-40B4-BE49-F238E27FC236}">
                <a16:creationId xmlns:a16="http://schemas.microsoft.com/office/drawing/2014/main" id="{972E9D82-5EF1-434D-835C-E1A88888953A}"/>
              </a:ext>
            </a:extLst>
          </p:cNvPr>
          <p:cNvGrpSpPr>
            <a:grpSpLocks/>
          </p:cNvGrpSpPr>
          <p:nvPr/>
        </p:nvGrpSpPr>
        <p:grpSpPr bwMode="auto">
          <a:xfrm>
            <a:off x="7962900" y="3452813"/>
            <a:ext cx="952500" cy="527050"/>
            <a:chOff x="4152" y="2783"/>
            <a:chExt cx="600" cy="332"/>
          </a:xfrm>
        </p:grpSpPr>
        <p:sp>
          <p:nvSpPr>
            <p:cNvPr id="453639" name="AutoShape 7">
              <a:extLst>
                <a:ext uri="{FF2B5EF4-FFF2-40B4-BE49-F238E27FC236}">
                  <a16:creationId xmlns:a16="http://schemas.microsoft.com/office/drawing/2014/main" id="{33A05BEB-D42A-394E-A92E-B45102F026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12700" dir="162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  <a:cs typeface="굴림" charset="0"/>
              </a:endParaRPr>
            </a:p>
          </p:txBody>
        </p:sp>
        <p:sp>
          <p:nvSpPr>
            <p:cNvPr id="453640" name="Rectangle 8">
              <a:extLst>
                <a:ext uri="{FF2B5EF4-FFF2-40B4-BE49-F238E27FC236}">
                  <a16:creationId xmlns:a16="http://schemas.microsoft.com/office/drawing/2014/main" id="{9C30BAF3-A7F0-594A-B78E-E7F87ABC4A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12700" dir="162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  <a:cs typeface="굴림" charset="0"/>
              </a:endParaRPr>
            </a:p>
          </p:txBody>
        </p:sp>
        <p:sp>
          <p:nvSpPr>
            <p:cNvPr id="453641" name="AutoShape 9">
              <a:extLst>
                <a:ext uri="{FF2B5EF4-FFF2-40B4-BE49-F238E27FC236}">
                  <a16:creationId xmlns:a16="http://schemas.microsoft.com/office/drawing/2014/main" id="{468B4618-D0AA-4742-BE49-7C5053EA32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12700" dir="162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  <a:cs typeface="굴림" charset="0"/>
              </a:endParaRPr>
            </a:p>
          </p:txBody>
        </p:sp>
      </p:grpSp>
      <p:sp>
        <p:nvSpPr>
          <p:cNvPr id="453642" name="Line 10">
            <a:extLst>
              <a:ext uri="{FF2B5EF4-FFF2-40B4-BE49-F238E27FC236}">
                <a16:creationId xmlns:a16="http://schemas.microsoft.com/office/drawing/2014/main" id="{B4DD7A48-4B0C-F741-A3BF-6571CA1504D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2700" dir="162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53643" name="Line 11">
            <a:extLst>
              <a:ext uri="{FF2B5EF4-FFF2-40B4-BE49-F238E27FC236}">
                <a16:creationId xmlns:a16="http://schemas.microsoft.com/office/drawing/2014/main" id="{4A5F2584-0DFD-C14A-838C-A543239D33D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2700" dir="162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53644" name="Rectangle 12">
            <a:extLst>
              <a:ext uri="{FF2B5EF4-FFF2-40B4-BE49-F238E27FC236}">
                <a16:creationId xmlns:a16="http://schemas.microsoft.com/office/drawing/2014/main" id="{5660A905-C66A-9047-AEC6-403BB8FFB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0" y="3724275"/>
            <a:ext cx="8890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2700" dir="162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로마의 시스템</a:t>
            </a:r>
          </a:p>
        </p:txBody>
      </p:sp>
      <p:sp>
        <p:nvSpPr>
          <p:cNvPr id="453645" name="Rectangle 13">
            <a:extLst>
              <a:ext uri="{FF2B5EF4-FFF2-40B4-BE49-F238E27FC236}">
                <a16:creationId xmlns:a16="http://schemas.microsoft.com/office/drawing/2014/main" id="{D7922EEA-2E73-0943-BF21-0FFDCBDCB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10017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2700" dir="162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그리스 알렉산더</a:t>
            </a:r>
          </a:p>
        </p:txBody>
      </p:sp>
      <p:sp>
        <p:nvSpPr>
          <p:cNvPr id="453646" name="Rectangle 14">
            <a:extLst>
              <a:ext uri="{FF2B5EF4-FFF2-40B4-BE49-F238E27FC236}">
                <a16:creationId xmlns:a16="http://schemas.microsoft.com/office/drawing/2014/main" id="{C66554B8-8777-CB4D-9540-3EFEA689F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2700" dir="162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중간시대</a:t>
            </a:r>
          </a:p>
        </p:txBody>
      </p:sp>
      <p:sp>
        <p:nvSpPr>
          <p:cNvPr id="453648" name="Text Box 16">
            <a:extLst>
              <a:ext uri="{FF2B5EF4-FFF2-40B4-BE49-F238E27FC236}">
                <a16:creationId xmlns:a16="http://schemas.microsoft.com/office/drawing/2014/main" id="{4C794906-22BA-2048-B451-1631CBE34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3013" y="936625"/>
            <a:ext cx="3048000" cy="70167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ko-KR" altLang="en-US" sz="2000" i="1">
                <a:solidFill>
                  <a:schemeClr val="hlink"/>
                </a:solidFill>
                <a:latin typeface="Helvetica" charset="0"/>
                <a:ea typeface="굴림" charset="0"/>
                <a:cs typeface="굴림" charset="0"/>
              </a:rPr>
              <a:t>알렉산더 </a:t>
            </a:r>
          </a:p>
          <a:p>
            <a:pPr>
              <a:spcBef>
                <a:spcPct val="0"/>
              </a:spcBef>
              <a:defRPr/>
            </a:pPr>
            <a:r>
              <a:rPr lang="ko-KR" altLang="en-US" sz="2000" i="1">
                <a:solidFill>
                  <a:schemeClr val="hlink"/>
                </a:solidFill>
                <a:latin typeface="Helvetica" charset="0"/>
                <a:ea typeface="굴림" charset="0"/>
                <a:cs typeface="굴림" charset="0"/>
              </a:rPr>
              <a:t>대왕의 기원</a:t>
            </a:r>
            <a:r>
              <a:rPr lang="en-US" altLang="ko-KR" sz="2000" i="1">
                <a:solidFill>
                  <a:schemeClr val="hlink"/>
                </a:solidFill>
                <a:latin typeface="Helvetica" charset="0"/>
                <a:ea typeface="굴림" charset="0"/>
                <a:cs typeface="굴림" charset="0"/>
              </a:rPr>
              <a:t>    :</a:t>
            </a:r>
          </a:p>
        </p:txBody>
      </p:sp>
      <p:sp>
        <p:nvSpPr>
          <p:cNvPr id="453650" name="Text Box 18">
            <a:extLst>
              <a:ext uri="{FF2B5EF4-FFF2-40B4-BE49-F238E27FC236}">
                <a16:creationId xmlns:a16="http://schemas.microsoft.com/office/drawing/2014/main" id="{379C14CF-9789-1349-AB73-39C4C0209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8238" y="66675"/>
            <a:ext cx="184150" cy="446088"/>
          </a:xfrm>
          <a:prstGeom prst="rect">
            <a:avLst/>
          </a:prstGeom>
          <a:noFill/>
          <a:ln>
            <a:noFill/>
          </a:ln>
          <a:effectLst>
            <a:outerShdw blurRad="63500" dist="12700" dir="162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ko-KR" altLang="en-US" sz="2000" b="0">
              <a:solidFill>
                <a:srgbClr val="FFA27C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53656" name="Text Box 24">
            <a:extLst>
              <a:ext uri="{FF2B5EF4-FFF2-40B4-BE49-F238E27FC236}">
                <a16:creationId xmlns:a16="http://schemas.microsoft.com/office/drawing/2014/main" id="{1D4DD54E-EE9A-DE4A-A576-5FD1EBD14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0113" y="6400800"/>
            <a:ext cx="4635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ko-KR" sz="1800">
                <a:solidFill>
                  <a:srgbClr val="FFFFFF"/>
                </a:solidFill>
                <a:latin typeface="Comic Sans MS" charset="0"/>
                <a:ea typeface="굴림" charset="0"/>
                <a:cs typeface="굴림" charset="0"/>
              </a:rPr>
              <a:t>12</a:t>
            </a:r>
            <a:endParaRPr lang="en-US" altLang="ko-KR" sz="1400" b="0">
              <a:solidFill>
                <a:srgbClr val="FFFFFF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53658" name="Rectangle 26">
            <a:extLst>
              <a:ext uri="{FF2B5EF4-FFF2-40B4-BE49-F238E27FC236}">
                <a16:creationId xmlns:a16="http://schemas.microsoft.com/office/drawing/2014/main" id="{A320FC3D-7C75-284B-85F6-50D544A3B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  <p:sp>
        <p:nvSpPr>
          <p:cNvPr id="453660" name="Text Box 28">
            <a:extLst>
              <a:ext uri="{FF2B5EF4-FFF2-40B4-BE49-F238E27FC236}">
                <a16:creationId xmlns:a16="http://schemas.microsoft.com/office/drawing/2014/main" id="{D5AB2D96-2DD1-9C4D-8213-409F75E68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ko-KR" sz="1200">
                <a:latin typeface="Arial" charset="0"/>
                <a:ea typeface="굴림" charset="0"/>
                <a:cs typeface="굴림" charset="0"/>
              </a:rPr>
              <a:t>Handbook pg. 38-39</a:t>
            </a:r>
          </a:p>
        </p:txBody>
      </p:sp>
      <p:pic>
        <p:nvPicPr>
          <p:cNvPr id="453661" name="Picture 29">
            <a:extLst>
              <a:ext uri="{FF2B5EF4-FFF2-40B4-BE49-F238E27FC236}">
                <a16:creationId xmlns:a16="http://schemas.microsoft.com/office/drawing/2014/main" id="{24FF56A1-1CEE-EA45-B3B3-7B8A3BC3E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7" t="27530" r="23973" b="14717"/>
          <a:stretch>
            <a:fillRect/>
          </a:stretch>
        </p:blipFill>
        <p:spPr bwMode="auto">
          <a:xfrm>
            <a:off x="3976688" y="723900"/>
            <a:ext cx="2986087" cy="19748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53662" name="Picture 30">
            <a:extLst>
              <a:ext uri="{FF2B5EF4-FFF2-40B4-BE49-F238E27FC236}">
                <a16:creationId xmlns:a16="http://schemas.microsoft.com/office/drawing/2014/main" id="{4EC33701-D217-884B-8C03-751885F5A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5"/>
          <a:stretch>
            <a:fillRect/>
          </a:stretch>
        </p:blipFill>
        <p:spPr bwMode="auto">
          <a:xfrm>
            <a:off x="5021263" y="2014538"/>
            <a:ext cx="3621087" cy="23860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53634" name="Rectangle 2">
            <a:extLst>
              <a:ext uri="{FF2B5EF4-FFF2-40B4-BE49-F238E27FC236}">
                <a16:creationId xmlns:a16="http://schemas.microsoft.com/office/drawing/2014/main" id="{54149EDF-B0B4-1541-A052-3ACAFFEDF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188" y="2184400"/>
            <a:ext cx="4419600" cy="4051300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ko-KR" altLang="en-US" sz="1600">
                <a:solidFill>
                  <a:srgbClr val="FAFD00"/>
                </a:solidFill>
                <a:latin typeface="Helvetica" charset="0"/>
                <a:ea typeface="굴림" charset="0"/>
                <a:cs typeface="굴림" charset="0"/>
              </a:rPr>
              <a:t>아리스토텔레스</a:t>
            </a:r>
            <a:r>
              <a:rPr lang="en-US" altLang="ko-KR" sz="1600">
                <a:solidFill>
                  <a:srgbClr val="FAFD00"/>
                </a:solidFill>
                <a:latin typeface="Helvetica" charset="0"/>
                <a:ea typeface="굴림" charset="0"/>
                <a:cs typeface="굴림" charset="0"/>
              </a:rPr>
              <a:t>: </a:t>
            </a:r>
            <a:r>
              <a:rPr lang="ko-KR" altLang="en-US" sz="1600">
                <a:solidFill>
                  <a:srgbClr val="FAFD00"/>
                </a:solidFill>
                <a:latin typeface="Helvetica" charset="0"/>
                <a:ea typeface="굴림" charset="0"/>
                <a:cs typeface="굴림" charset="0"/>
              </a:rPr>
              <a:t>알렉산더왕의 선생</a:t>
            </a:r>
          </a:p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ko-KR" altLang="en-US" sz="1600">
                <a:solidFill>
                  <a:srgbClr val="FAFD00"/>
                </a:solidFill>
                <a:latin typeface="Helvetica" charset="0"/>
                <a:ea typeface="굴림" charset="0"/>
                <a:cs typeface="굴림" charset="0"/>
              </a:rPr>
              <a:t>아리스토텔레스</a:t>
            </a:r>
            <a:r>
              <a:rPr lang="en-US" altLang="ko-KR" sz="1600">
                <a:solidFill>
                  <a:srgbClr val="FAFD00"/>
                </a:solidFill>
                <a:latin typeface="Helvetica" charset="0"/>
                <a:ea typeface="굴림" charset="0"/>
                <a:cs typeface="굴림" charset="0"/>
              </a:rPr>
              <a:t>: </a:t>
            </a:r>
            <a:r>
              <a:rPr lang="ko-KR" altLang="en-US" sz="1600">
                <a:solidFill>
                  <a:srgbClr val="FAFD00"/>
                </a:solidFill>
                <a:latin typeface="Helvetica" charset="0"/>
                <a:ea typeface="굴림" charset="0"/>
                <a:cs typeface="굴림" charset="0"/>
              </a:rPr>
              <a:t>음악 이론</a:t>
            </a:r>
          </a:p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ko-KR" altLang="en-US" sz="1600">
                <a:solidFill>
                  <a:srgbClr val="FAFD00"/>
                </a:solidFill>
                <a:latin typeface="Helvetica" charset="0"/>
                <a:ea typeface="굴림" charset="0"/>
                <a:cs typeface="굴림" charset="0"/>
              </a:rPr>
              <a:t>중국의 거대한 성운 무리</a:t>
            </a:r>
          </a:p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ko-KR" altLang="en-US" sz="1600">
                <a:solidFill>
                  <a:srgbClr val="FAFD00"/>
                </a:solidFill>
                <a:latin typeface="Helvetica" charset="0"/>
                <a:ea typeface="굴림" charset="0"/>
                <a:cs typeface="굴림" charset="0"/>
              </a:rPr>
              <a:t>철이 중국에서 사용됨</a:t>
            </a:r>
          </a:p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en-US" altLang="ko-KR" sz="1600">
                <a:solidFill>
                  <a:srgbClr val="FAFD00"/>
                </a:solidFill>
                <a:latin typeface="Helvetica" charset="0"/>
                <a:ea typeface="굴림" charset="0"/>
                <a:cs typeface="굴림" charset="0"/>
              </a:rPr>
              <a:t>  </a:t>
            </a:r>
            <a:r>
              <a:rPr lang="ko-KR" altLang="en-US" sz="1600">
                <a:solidFill>
                  <a:srgbClr val="FAFD00"/>
                </a:solidFill>
                <a:latin typeface="Helvetica" charset="0"/>
                <a:ea typeface="굴림" charset="0"/>
                <a:cs typeface="굴림" charset="0"/>
              </a:rPr>
              <a:t>알렉산드리아</a:t>
            </a:r>
            <a:r>
              <a:rPr lang="en-US" altLang="ko-KR" sz="1600">
                <a:solidFill>
                  <a:srgbClr val="FAFD00"/>
                </a:solidFill>
                <a:latin typeface="Helvetica" charset="0"/>
                <a:ea typeface="굴림" charset="0"/>
                <a:cs typeface="굴림" charset="0"/>
              </a:rPr>
              <a:t>:                                      </a:t>
            </a:r>
          </a:p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ko-KR" altLang="en-US" sz="1600">
                <a:solidFill>
                  <a:srgbClr val="FAFD00"/>
                </a:solidFill>
                <a:latin typeface="Helvetica" charset="0"/>
                <a:ea typeface="굴림" charset="0"/>
                <a:cs typeface="굴림" charset="0"/>
              </a:rPr>
              <a:t>그리스 교육의 중심</a:t>
            </a:r>
          </a:p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ko-KR" altLang="en-US" sz="1600">
                <a:solidFill>
                  <a:srgbClr val="FAFD00"/>
                </a:solidFill>
                <a:latin typeface="Helvetica" charset="0"/>
                <a:ea typeface="굴림" charset="0"/>
                <a:cs typeface="굴림" charset="0"/>
              </a:rPr>
              <a:t>유클리드</a:t>
            </a:r>
            <a:r>
              <a:rPr lang="en-US" altLang="ko-KR" sz="1600">
                <a:solidFill>
                  <a:srgbClr val="FAFD00"/>
                </a:solidFill>
                <a:latin typeface="Helvetica" charset="0"/>
                <a:ea typeface="굴림" charset="0"/>
                <a:cs typeface="굴림" charset="0"/>
              </a:rPr>
              <a:t>: </a:t>
            </a:r>
            <a:r>
              <a:rPr lang="ko-KR" altLang="en-US" sz="1600">
                <a:solidFill>
                  <a:srgbClr val="FAFD00"/>
                </a:solidFill>
                <a:latin typeface="Helvetica" charset="0"/>
                <a:ea typeface="굴림" charset="0"/>
                <a:cs typeface="굴림" charset="0"/>
              </a:rPr>
              <a:t>기아학의 표준을 설정함</a:t>
            </a:r>
          </a:p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ko-KR" altLang="en-US" sz="1600">
                <a:solidFill>
                  <a:srgbClr val="FAFD00"/>
                </a:solidFill>
                <a:latin typeface="Helvetica" charset="0"/>
                <a:ea typeface="굴림" charset="0"/>
                <a:cs typeface="굴림" charset="0"/>
              </a:rPr>
              <a:t>첫 로마 동전</a:t>
            </a:r>
          </a:p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en-US" altLang="ko-KR" sz="1600">
                <a:solidFill>
                  <a:srgbClr val="FAFD00"/>
                </a:solidFill>
                <a:latin typeface="Helvetica" charset="0"/>
                <a:ea typeface="굴림" charset="0"/>
                <a:cs typeface="굴림" charset="0"/>
              </a:rPr>
              <a:t>     </a:t>
            </a:r>
            <a:r>
              <a:rPr lang="ko-KR" altLang="en-US" sz="1600">
                <a:solidFill>
                  <a:srgbClr val="FAFD00"/>
                </a:solidFill>
                <a:latin typeface="Helvetica" charset="0"/>
                <a:ea typeface="굴림" charset="0"/>
                <a:cs typeface="굴림" charset="0"/>
              </a:rPr>
              <a:t>고린도가 무역의 중심지가 됨</a:t>
            </a:r>
          </a:p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ko-KR" altLang="en-US" sz="1600">
                <a:solidFill>
                  <a:srgbClr val="FAFD00"/>
                </a:solidFill>
                <a:latin typeface="Helvetica" charset="0"/>
                <a:ea typeface="굴림" charset="0"/>
                <a:cs typeface="굴림" charset="0"/>
              </a:rPr>
              <a:t>이집트에서의 유대 무역 중심지</a:t>
            </a:r>
            <a:endParaRPr lang="en-US" altLang="ko-KR" sz="1600">
              <a:solidFill>
                <a:srgbClr val="FAFD00"/>
              </a:solidFill>
              <a:latin typeface="Helvetica" charset="0"/>
              <a:ea typeface="굴림" charset="0"/>
              <a:cs typeface="굴림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ko-KR" altLang="en-US" sz="1600">
                <a:solidFill>
                  <a:srgbClr val="FFEA18"/>
                </a:solidFill>
                <a:latin typeface="Helvetica" charset="0"/>
                <a:ea typeface="굴림" charset="0"/>
                <a:cs typeface="굴림" charset="0"/>
              </a:rPr>
              <a:t>헬레니즘 </a:t>
            </a:r>
            <a:r>
              <a:rPr lang="en-US" altLang="ko-KR" sz="1600">
                <a:solidFill>
                  <a:srgbClr val="FFEA18"/>
                </a:solidFill>
                <a:latin typeface="Helvetica" charset="0"/>
                <a:ea typeface="굴림" charset="0"/>
                <a:cs typeface="굴림" charset="0"/>
              </a:rPr>
              <a:t>&amp; </a:t>
            </a:r>
            <a:r>
              <a:rPr lang="ko-KR" altLang="en-US" sz="1600">
                <a:solidFill>
                  <a:srgbClr val="FFEA18"/>
                </a:solidFill>
                <a:latin typeface="Helvetica" charset="0"/>
                <a:ea typeface="굴림" charset="0"/>
                <a:cs typeface="굴림" charset="0"/>
              </a:rPr>
              <a:t>그리스 도시</a:t>
            </a:r>
          </a:p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ko-KR" altLang="en-US" sz="1600">
                <a:solidFill>
                  <a:srgbClr val="FFEA18"/>
                </a:solidFill>
                <a:latin typeface="Helvetica" charset="0"/>
                <a:ea typeface="굴림" charset="0"/>
                <a:cs typeface="굴림" charset="0"/>
              </a:rPr>
              <a:t>그리스 의 삶의 스타일</a:t>
            </a:r>
            <a:endParaRPr lang="ko-KR" altLang="en-US" sz="1600">
              <a:solidFill>
                <a:schemeClr val="hlink"/>
              </a:solidFill>
              <a:latin typeface="Helvetica" charset="0"/>
              <a:ea typeface="굴림" charset="0"/>
              <a:cs typeface="굴림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ko-KR" altLang="en-US" sz="2400">
                <a:solidFill>
                  <a:schemeClr val="hlink"/>
                </a:solidFill>
                <a:latin typeface="Helvetica" charset="0"/>
                <a:ea typeface="굴림" charset="0"/>
                <a:cs typeface="굴림" charset="0"/>
              </a:rPr>
              <a:t>그리스어</a:t>
            </a:r>
            <a:endParaRPr lang="ko-KR" altLang="en-US" sz="900" b="0"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453659" name="Text Box 27">
            <a:extLst>
              <a:ext uri="{FF2B5EF4-FFF2-40B4-BE49-F238E27FC236}">
                <a16:creationId xmlns:a16="http://schemas.microsoft.com/office/drawing/2014/main" id="{66D7550C-F4C2-544E-84F2-69047712E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9025" y="211138"/>
            <a:ext cx="3989388" cy="576262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ko-KR" altLang="en-US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학습 도움 </a:t>
            </a:r>
            <a:r>
              <a:rPr lang="en-US" altLang="ko-KR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#05</a:t>
            </a:r>
          </a:p>
        </p:txBody>
      </p:sp>
      <p:pic>
        <p:nvPicPr>
          <p:cNvPr id="453664" name="Picture 32">
            <a:extLst>
              <a:ext uri="{FF2B5EF4-FFF2-40B4-BE49-F238E27FC236}">
                <a16:creationId xmlns:a16="http://schemas.microsoft.com/office/drawing/2014/main" id="{A80EF2FE-C06C-B147-8429-69CBE38A4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4" t="23677" r="5742" b="16017"/>
          <a:stretch>
            <a:fillRect/>
          </a:stretch>
        </p:blipFill>
        <p:spPr bwMode="auto">
          <a:xfrm>
            <a:off x="4651375" y="4019550"/>
            <a:ext cx="3490913" cy="19748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53653" name="Oval 21">
            <a:extLst>
              <a:ext uri="{FF2B5EF4-FFF2-40B4-BE49-F238E27FC236}">
                <a16:creationId xmlns:a16="http://schemas.microsoft.com/office/drawing/2014/main" id="{445AE7A2-BFF7-8C4F-BE5F-993D4FF98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00" y="776288"/>
            <a:ext cx="3140075" cy="12573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53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53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53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453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53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453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453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53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453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453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453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453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500"/>
                                        <p:tgtEl>
                                          <p:spTgt spid="4536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500"/>
                                        <p:tgtEl>
                                          <p:spTgt spid="4536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2" dur="500"/>
                                        <p:tgtEl>
                                          <p:spTgt spid="4536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7" dur="500"/>
                                        <p:tgtEl>
                                          <p:spTgt spid="45363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3634" grpId="0" build="p" autoUpdateAnimBg="0"/>
      <p:bldP spid="45365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817" name="Picture 49" descr="Pompei street with elevated stepping stones, wk 031001">
            <a:extLst>
              <a:ext uri="{FF2B5EF4-FFF2-40B4-BE49-F238E27FC236}">
                <a16:creationId xmlns:a16="http://schemas.microsoft.com/office/drawing/2014/main" id="{111B2A99-660A-EC44-A816-31E5672F0A10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654050"/>
            <a:ext cx="3954462" cy="29654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 r:embed="rId7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288816" name="Picture 48" descr="Temple of the Divus Romulus">
            <a:extLst>
              <a:ext uri="{FF2B5EF4-FFF2-40B4-BE49-F238E27FC236}">
                <a16:creationId xmlns:a16="http://schemas.microsoft.com/office/drawing/2014/main" id="{D81DC110-E6B8-894E-AE06-F516C4921232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25" y="3421063"/>
            <a:ext cx="3221038" cy="24145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 r:embed="rId9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288815" name="Picture 47" descr="Forum with Temples of Saturn and Vespasian">
            <a:extLst>
              <a:ext uri="{FF2B5EF4-FFF2-40B4-BE49-F238E27FC236}">
                <a16:creationId xmlns:a16="http://schemas.microsoft.com/office/drawing/2014/main" id="{6C0CDAB1-19C6-6B47-942A-C7489F9A1964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" y="398463"/>
            <a:ext cx="3603625" cy="27019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 r:embed="rId11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288814" name="Picture 46" descr="Forum Arch of Severus, Temple of Saturn">
            <a:extLst>
              <a:ext uri="{FF2B5EF4-FFF2-40B4-BE49-F238E27FC236}">
                <a16:creationId xmlns:a16="http://schemas.microsoft.com/office/drawing/2014/main" id="{84AAE6CB-B4F6-1148-B0CB-11D629B62BD3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0"/>
          <a:stretch>
            <a:fillRect/>
          </a:stretch>
        </p:blipFill>
        <p:spPr bwMode="auto">
          <a:xfrm>
            <a:off x="4597400" y="3576638"/>
            <a:ext cx="3938588" cy="26082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 r:embed="rId13"/>
                  <a:srcRect t="11700"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288770" name="Rectangle 2">
            <a:extLst>
              <a:ext uri="{FF2B5EF4-FFF2-40B4-BE49-F238E27FC236}">
                <a16:creationId xmlns:a16="http://schemas.microsoft.com/office/drawing/2014/main" id="{60B0DD5A-4356-794F-A464-297BE1291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88771" name="Rectangle 3">
            <a:extLst>
              <a:ext uri="{FF2B5EF4-FFF2-40B4-BE49-F238E27FC236}">
                <a16:creationId xmlns:a16="http://schemas.microsoft.com/office/drawing/2014/main" id="{173C6B80-EE13-154D-848A-9D855A15C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6588" y="1676400"/>
            <a:ext cx="30194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2400">
                <a:solidFill>
                  <a:schemeClr val="bg2"/>
                </a:solidFill>
                <a:latin typeface="Times" charset="0"/>
                <a:ea typeface="굴림" charset="0"/>
                <a:cs typeface="굴림" charset="0"/>
              </a:rPr>
              <a:t>그리스 알렉산더 대왕</a:t>
            </a:r>
          </a:p>
        </p:txBody>
      </p:sp>
      <p:sp>
        <p:nvSpPr>
          <p:cNvPr id="288772" name="AutoShape 4">
            <a:extLst>
              <a:ext uri="{FF2B5EF4-FFF2-40B4-BE49-F238E27FC236}">
                <a16:creationId xmlns:a16="http://schemas.microsoft.com/office/drawing/2014/main" id="{9C7F1EEC-9707-C44B-BA47-65F6139F7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88773" name="Rectangle 5">
            <a:extLst>
              <a:ext uri="{FF2B5EF4-FFF2-40B4-BE49-F238E27FC236}">
                <a16:creationId xmlns:a16="http://schemas.microsoft.com/office/drawing/2014/main" id="{0C034319-43C7-E54D-AF96-37C439B10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931863"/>
            <a:ext cx="18446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>
                <a:solidFill>
                  <a:schemeClr val="bg2"/>
                </a:solidFill>
                <a:latin typeface="Times" charset="0"/>
                <a:ea typeface="굴림" charset="0"/>
                <a:cs typeface="굴림" charset="0"/>
              </a:rPr>
              <a:t>   중간시대</a:t>
            </a:r>
          </a:p>
        </p:txBody>
      </p:sp>
      <p:sp>
        <p:nvSpPr>
          <p:cNvPr id="288774" name="Rectangle 6">
            <a:extLst>
              <a:ext uri="{FF2B5EF4-FFF2-40B4-BE49-F238E27FC236}">
                <a16:creationId xmlns:a16="http://schemas.microsoft.com/office/drawing/2014/main" id="{43B2C281-2648-2B4C-84F9-3912E83FA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88775" name="Rectangle 7">
            <a:extLst>
              <a:ext uri="{FF2B5EF4-FFF2-40B4-BE49-F238E27FC236}">
                <a16:creationId xmlns:a16="http://schemas.microsoft.com/office/drawing/2014/main" id="{0B8B1053-6649-B241-9250-5A2F8B3A1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88776" name="Line 8">
            <a:extLst>
              <a:ext uri="{FF2B5EF4-FFF2-40B4-BE49-F238E27FC236}">
                <a16:creationId xmlns:a16="http://schemas.microsoft.com/office/drawing/2014/main" id="{54E73ABB-AFDF-E343-8279-B886BEC74B7E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88780" name="Line 12">
            <a:extLst>
              <a:ext uri="{FF2B5EF4-FFF2-40B4-BE49-F238E27FC236}">
                <a16:creationId xmlns:a16="http://schemas.microsoft.com/office/drawing/2014/main" id="{BC838FD9-B8E6-F340-B1E7-53C6047F708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88785" name="Rectangle 17">
            <a:extLst>
              <a:ext uri="{FF2B5EF4-FFF2-40B4-BE49-F238E27FC236}">
                <a16:creationId xmlns:a16="http://schemas.microsoft.com/office/drawing/2014/main" id="{5967BC11-879C-3B4A-9FE1-1C8031F878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4688" y="2176463"/>
            <a:ext cx="20478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2400">
                <a:solidFill>
                  <a:schemeClr val="accent2"/>
                </a:solidFill>
                <a:latin typeface="Times" charset="0"/>
                <a:ea typeface="굴림" charset="0"/>
                <a:cs typeface="굴림" charset="0"/>
              </a:rPr>
              <a:t>로마의 시스템</a:t>
            </a:r>
            <a:endParaRPr lang="en-US" altLang="ko-KR" sz="2400">
              <a:solidFill>
                <a:schemeClr val="accent2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88787" name="Text Box 19">
            <a:extLst>
              <a:ext uri="{FF2B5EF4-FFF2-40B4-BE49-F238E27FC236}">
                <a16:creationId xmlns:a16="http://schemas.microsoft.com/office/drawing/2014/main" id="{FF7BAA7E-B65A-544D-9B38-A776C095D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3206750"/>
            <a:ext cx="5791200" cy="2573338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defTabSz="406400">
              <a:spcBef>
                <a:spcPct val="0"/>
              </a:spcBef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algn="l" defTabSz="406400">
              <a:spcBef>
                <a:spcPct val="0"/>
              </a:spcBef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algn="l" defTabSz="406400">
              <a:spcBef>
                <a:spcPct val="0"/>
              </a:spcBef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algn="l" defTabSz="406400">
              <a:spcBef>
                <a:spcPct val="0"/>
              </a:spcBef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algn="l" defTabSz="406400">
              <a:spcBef>
                <a:spcPct val="0"/>
              </a:spcBef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ko-KR" altLang="en-US" sz="28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시민 </a:t>
            </a:r>
            <a:r>
              <a:rPr lang="en-US" altLang="ko-KR" sz="28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&amp; </a:t>
            </a:r>
            <a:r>
              <a:rPr lang="ko-KR" altLang="en-US" sz="28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군대의 통치</a:t>
            </a:r>
            <a:endParaRPr lang="en-US" altLang="ko-KR" sz="2800">
              <a:solidFill>
                <a:srgbClr val="FFFF00"/>
              </a:solidFill>
              <a:latin typeface="Comic Sans MS" charset="0"/>
              <a:ea typeface="굴림" charset="0"/>
              <a:cs typeface="굴림" charset="0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ko-KR" altLang="en-US" sz="28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  법</a:t>
            </a: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ko-KR" altLang="en-US" sz="28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    통신</a:t>
            </a: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altLang="ko-KR" sz="28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	   </a:t>
            </a:r>
            <a:r>
              <a:rPr lang="ko-KR" altLang="en-US" sz="28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운송</a:t>
            </a: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altLang="ko-KR" sz="28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		   </a:t>
            </a:r>
            <a:r>
              <a:rPr lang="ko-KR" altLang="en-US" sz="28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은행업과</a:t>
            </a:r>
            <a:r>
              <a:rPr lang="en-US" altLang="ko-KR" sz="28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  <a:r>
              <a:rPr lang="ko-KR" altLang="en-US" sz="28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조세</a:t>
            </a: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altLang="ko-KR" sz="28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			  </a:t>
            </a:r>
            <a:r>
              <a:rPr lang="ko-KR" altLang="en-US" sz="28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로마의 지배에 의한</a:t>
            </a:r>
            <a:r>
              <a:rPr lang="en-US" altLang="ko-KR" sz="28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  <a:r>
              <a:rPr lang="ko-KR" altLang="en-US" sz="28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평화</a:t>
            </a:r>
            <a:endParaRPr lang="en-US" altLang="ko-KR" sz="2800">
              <a:solidFill>
                <a:srgbClr val="FFFF00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88798" name="Text Box 30">
            <a:extLst>
              <a:ext uri="{FF2B5EF4-FFF2-40B4-BE49-F238E27FC236}">
                <a16:creationId xmlns:a16="http://schemas.microsoft.com/office/drawing/2014/main" id="{D68207E8-4BD0-E541-91D6-1E63F4576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600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88800" name="AutoShape 32">
            <a:extLst>
              <a:ext uri="{FF2B5EF4-FFF2-40B4-BE49-F238E27FC236}">
                <a16:creationId xmlns:a16="http://schemas.microsoft.com/office/drawing/2014/main" id="{88D7B9D3-78FE-E34A-B347-66D781AE9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88801" name="Rectangle 33">
            <a:extLst>
              <a:ext uri="{FF2B5EF4-FFF2-40B4-BE49-F238E27FC236}">
                <a16:creationId xmlns:a16="http://schemas.microsoft.com/office/drawing/2014/main" id="{776F8131-6101-1F4E-A5C1-8E7E77E3A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88802" name="AutoShape 34">
            <a:extLst>
              <a:ext uri="{FF2B5EF4-FFF2-40B4-BE49-F238E27FC236}">
                <a16:creationId xmlns:a16="http://schemas.microsoft.com/office/drawing/2014/main" id="{9385FD0D-C593-1446-958C-2245BE51F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88803" name="Line 35">
            <a:extLst>
              <a:ext uri="{FF2B5EF4-FFF2-40B4-BE49-F238E27FC236}">
                <a16:creationId xmlns:a16="http://schemas.microsoft.com/office/drawing/2014/main" id="{7EC18EB6-9B8D-0944-89B1-13B0388D446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88804" name="Line 36">
            <a:extLst>
              <a:ext uri="{FF2B5EF4-FFF2-40B4-BE49-F238E27FC236}">
                <a16:creationId xmlns:a16="http://schemas.microsoft.com/office/drawing/2014/main" id="{0EACF85D-C36B-AE46-82CB-AB45954666C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88805" name="Rectangle 37">
            <a:extLst>
              <a:ext uri="{FF2B5EF4-FFF2-40B4-BE49-F238E27FC236}">
                <a16:creationId xmlns:a16="http://schemas.microsoft.com/office/drawing/2014/main" id="{7BA97447-C488-C344-A082-BF758940C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0" y="3724275"/>
            <a:ext cx="8890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로마의 시스템</a:t>
            </a:r>
          </a:p>
        </p:txBody>
      </p:sp>
      <p:sp>
        <p:nvSpPr>
          <p:cNvPr id="288806" name="Rectangle 38">
            <a:extLst>
              <a:ext uri="{FF2B5EF4-FFF2-40B4-BE49-F238E27FC236}">
                <a16:creationId xmlns:a16="http://schemas.microsoft.com/office/drawing/2014/main" id="{550FAC4E-6514-6047-895C-CEFD7697D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10017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그기스 알렉산더</a:t>
            </a:r>
          </a:p>
        </p:txBody>
      </p:sp>
      <p:sp>
        <p:nvSpPr>
          <p:cNvPr id="288807" name="Rectangle 39">
            <a:extLst>
              <a:ext uri="{FF2B5EF4-FFF2-40B4-BE49-F238E27FC236}">
                <a16:creationId xmlns:a16="http://schemas.microsoft.com/office/drawing/2014/main" id="{6D58E85B-6AAF-4142-BAE7-857A4E629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중간시대</a:t>
            </a:r>
          </a:p>
        </p:txBody>
      </p:sp>
      <p:sp>
        <p:nvSpPr>
          <p:cNvPr id="288808" name="Text Box 40">
            <a:extLst>
              <a:ext uri="{FF2B5EF4-FFF2-40B4-BE49-F238E27FC236}">
                <a16:creationId xmlns:a16="http://schemas.microsoft.com/office/drawing/2014/main" id="{3AE11B78-C0FF-D34F-AD3E-DB228DA20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288811" name="Text Box 43">
            <a:extLst>
              <a:ext uri="{FF2B5EF4-FFF2-40B4-BE49-F238E27FC236}">
                <a16:creationId xmlns:a16="http://schemas.microsoft.com/office/drawing/2014/main" id="{08CB6E6C-2CEA-E940-9C46-915A37524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788" y="640080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ko-KR" sz="1800">
                <a:solidFill>
                  <a:srgbClr val="FFFFFF"/>
                </a:solidFill>
                <a:latin typeface="Comic Sans MS" charset="0"/>
                <a:ea typeface="굴림" charset="0"/>
                <a:cs typeface="굴림" charset="0"/>
              </a:rPr>
              <a:t>6</a:t>
            </a:r>
            <a:endParaRPr lang="en-US" altLang="ko-KR" sz="1400">
              <a:solidFill>
                <a:srgbClr val="FFFFFF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88812" name="Rectangle 44">
            <a:extLst>
              <a:ext uri="{FF2B5EF4-FFF2-40B4-BE49-F238E27FC236}">
                <a16:creationId xmlns:a16="http://schemas.microsoft.com/office/drawing/2014/main" id="{CBBE93DE-74D9-7040-944D-A659B2FF6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288813" name="Text Box 45">
            <a:extLst>
              <a:ext uri="{FF2B5EF4-FFF2-40B4-BE49-F238E27FC236}">
                <a16:creationId xmlns:a16="http://schemas.microsoft.com/office/drawing/2014/main" id="{17F9EB7D-7C8A-2641-A3DB-16082DDF0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ko-KR" sz="1200">
                <a:latin typeface="Arial" charset="0"/>
                <a:ea typeface="굴림" charset="0"/>
                <a:cs typeface="굴림" charset="0"/>
              </a:rPr>
              <a:t>Handbook pg. 38-39</a:t>
            </a:r>
          </a:p>
        </p:txBody>
      </p:sp>
      <p:sp>
        <p:nvSpPr>
          <p:cNvPr id="288818" name="Rectangle 50">
            <a:extLst>
              <a:ext uri="{FF2B5EF4-FFF2-40B4-BE49-F238E27FC236}">
                <a16:creationId xmlns:a16="http://schemas.microsoft.com/office/drawing/2014/main" id="{55466B02-25C8-0242-B303-CD0E88E65F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9175" y="919163"/>
            <a:ext cx="2001838" cy="515937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folHlink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>
                <a:solidFill>
                  <a:schemeClr val="bg2"/>
                </a:solidFill>
                <a:latin typeface="Times" charset="0"/>
                <a:ea typeface="굴림" charset="0"/>
                <a:cs typeface="굴림" charset="0"/>
              </a:rPr>
              <a:t>약</a:t>
            </a:r>
            <a:r>
              <a:rPr lang="en-US" altLang="ko-KR">
                <a:solidFill>
                  <a:schemeClr val="bg2"/>
                </a:solidFill>
                <a:latin typeface="Times" charset="0"/>
                <a:ea typeface="굴림" charset="0"/>
                <a:cs typeface="굴림" charset="0"/>
              </a:rPr>
              <a:t>. 500 B.C</a:t>
            </a:r>
            <a:r>
              <a:rPr lang="en-US" altLang="ko-KR" b="0">
                <a:solidFill>
                  <a:schemeClr val="bg2"/>
                </a:solidFill>
                <a:latin typeface="Times" charset="0"/>
                <a:ea typeface="굴림" charset="0"/>
                <a:cs typeface="굴림" charset="0"/>
              </a:rPr>
              <a:t>.</a:t>
            </a:r>
          </a:p>
        </p:txBody>
      </p:sp>
      <p:sp>
        <p:nvSpPr>
          <p:cNvPr id="288819" name="Text Box 51">
            <a:extLst>
              <a:ext uri="{FF2B5EF4-FFF2-40B4-BE49-F238E27FC236}">
                <a16:creationId xmlns:a16="http://schemas.microsoft.com/office/drawing/2014/main" id="{063C79AA-0314-7B43-A20A-3211CA90C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813" y="23813"/>
            <a:ext cx="5957887" cy="2746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ko-KR" altLang="en-US" sz="1200">
                <a:latin typeface="Comic Sans MS" charset="0"/>
                <a:ea typeface="굴림" charset="0"/>
                <a:cs typeface="굴림" charset="0"/>
              </a:rPr>
              <a:t>사도행전 </a:t>
            </a:r>
            <a:r>
              <a:rPr lang="en-US" altLang="ko-KR" sz="1200">
                <a:latin typeface="Comic Sans MS" charset="0"/>
                <a:ea typeface="굴림" charset="0"/>
                <a:cs typeface="굴림" charset="0"/>
              </a:rPr>
              <a:t>28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88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88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88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88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28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28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28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28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500"/>
                                        <p:tgtEl>
                                          <p:spTgt spid="28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500"/>
                                        <p:tgtEl>
                                          <p:spTgt spid="28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817" grpId="0" animBg="1" autoUpdateAnimBg="0"/>
      <p:bldP spid="288816" grpId="0" animBg="1" autoUpdateAnimBg="0"/>
      <p:bldP spid="288815" grpId="0" animBg="1" autoUpdateAnimBg="0"/>
      <p:bldP spid="288814" grpId="0" animBg="1" autoUpdateAnimBg="0"/>
      <p:bldP spid="288785" grpId="0" autoUpdateAnimBg="0"/>
      <p:bldP spid="288787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3">
            <a:extLst>
              <a:ext uri="{FF2B5EF4-FFF2-40B4-BE49-F238E27FC236}">
                <a16:creationId xmlns:a16="http://schemas.microsoft.com/office/drawing/2014/main" id="{22B8BBAF-F596-6843-97FD-B61D7A8DF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" t="4642" r="4184" b="3426"/>
          <a:stretch>
            <a:fillRect/>
          </a:stretch>
        </p:blipFill>
        <p:spPr bwMode="auto">
          <a:xfrm>
            <a:off x="600075" y="593725"/>
            <a:ext cx="7950200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A5002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1374" name="Freeform 30">
            <a:extLst>
              <a:ext uri="{FF2B5EF4-FFF2-40B4-BE49-F238E27FC236}">
                <a16:creationId xmlns:a16="http://schemas.microsoft.com/office/drawing/2014/main" id="{C26E353C-1C66-EC4C-8868-777010A58454}"/>
              </a:ext>
            </a:extLst>
          </p:cNvPr>
          <p:cNvSpPr>
            <a:spLocks/>
          </p:cNvSpPr>
          <p:nvPr/>
        </p:nvSpPr>
        <p:spPr bwMode="auto">
          <a:xfrm>
            <a:off x="558800" y="4289425"/>
            <a:ext cx="5918200" cy="2022475"/>
          </a:xfrm>
          <a:custGeom>
            <a:avLst/>
            <a:gdLst>
              <a:gd name="T0" fmla="*/ 0 w 3728"/>
              <a:gd name="T1" fmla="*/ 34 h 1274"/>
              <a:gd name="T2" fmla="*/ 224 w 3728"/>
              <a:gd name="T3" fmla="*/ 2 h 1274"/>
              <a:gd name="T4" fmla="*/ 472 w 3728"/>
              <a:gd name="T5" fmla="*/ 18 h 1274"/>
              <a:gd name="T6" fmla="*/ 744 w 3728"/>
              <a:gd name="T7" fmla="*/ 82 h 1274"/>
              <a:gd name="T8" fmla="*/ 1328 w 3728"/>
              <a:gd name="T9" fmla="*/ 82 h 1274"/>
              <a:gd name="T10" fmla="*/ 1384 w 3728"/>
              <a:gd name="T11" fmla="*/ 122 h 1274"/>
              <a:gd name="T12" fmla="*/ 1480 w 3728"/>
              <a:gd name="T13" fmla="*/ 234 h 1274"/>
              <a:gd name="T14" fmla="*/ 1536 w 3728"/>
              <a:gd name="T15" fmla="*/ 354 h 1274"/>
              <a:gd name="T16" fmla="*/ 1576 w 3728"/>
              <a:gd name="T17" fmla="*/ 402 h 1274"/>
              <a:gd name="T18" fmla="*/ 1624 w 3728"/>
              <a:gd name="T19" fmla="*/ 442 h 1274"/>
              <a:gd name="T20" fmla="*/ 1664 w 3728"/>
              <a:gd name="T21" fmla="*/ 514 h 1274"/>
              <a:gd name="T22" fmla="*/ 1680 w 3728"/>
              <a:gd name="T23" fmla="*/ 538 h 1274"/>
              <a:gd name="T24" fmla="*/ 1776 w 3728"/>
              <a:gd name="T25" fmla="*/ 578 h 1274"/>
              <a:gd name="T26" fmla="*/ 1832 w 3728"/>
              <a:gd name="T27" fmla="*/ 674 h 1274"/>
              <a:gd name="T28" fmla="*/ 1856 w 3728"/>
              <a:gd name="T29" fmla="*/ 682 h 1274"/>
              <a:gd name="T30" fmla="*/ 1904 w 3728"/>
              <a:gd name="T31" fmla="*/ 714 h 1274"/>
              <a:gd name="T32" fmla="*/ 1928 w 3728"/>
              <a:gd name="T33" fmla="*/ 730 h 1274"/>
              <a:gd name="T34" fmla="*/ 1968 w 3728"/>
              <a:gd name="T35" fmla="*/ 762 h 1274"/>
              <a:gd name="T36" fmla="*/ 2008 w 3728"/>
              <a:gd name="T37" fmla="*/ 802 h 1274"/>
              <a:gd name="T38" fmla="*/ 2136 w 3728"/>
              <a:gd name="T39" fmla="*/ 834 h 1274"/>
              <a:gd name="T40" fmla="*/ 2216 w 3728"/>
              <a:gd name="T41" fmla="*/ 954 h 1274"/>
              <a:gd name="T42" fmla="*/ 2264 w 3728"/>
              <a:gd name="T43" fmla="*/ 970 h 1274"/>
              <a:gd name="T44" fmla="*/ 2312 w 3728"/>
              <a:gd name="T45" fmla="*/ 1002 h 1274"/>
              <a:gd name="T46" fmla="*/ 2368 w 3728"/>
              <a:gd name="T47" fmla="*/ 1106 h 1274"/>
              <a:gd name="T48" fmla="*/ 2392 w 3728"/>
              <a:gd name="T49" fmla="*/ 1130 h 1274"/>
              <a:gd name="T50" fmla="*/ 2472 w 3728"/>
              <a:gd name="T51" fmla="*/ 1154 h 1274"/>
              <a:gd name="T52" fmla="*/ 2496 w 3728"/>
              <a:gd name="T53" fmla="*/ 1162 h 1274"/>
              <a:gd name="T54" fmla="*/ 2576 w 3728"/>
              <a:gd name="T55" fmla="*/ 1138 h 1274"/>
              <a:gd name="T56" fmla="*/ 2640 w 3728"/>
              <a:gd name="T57" fmla="*/ 986 h 1274"/>
              <a:gd name="T58" fmla="*/ 2736 w 3728"/>
              <a:gd name="T59" fmla="*/ 930 h 1274"/>
              <a:gd name="T60" fmla="*/ 2832 w 3728"/>
              <a:gd name="T61" fmla="*/ 874 h 1274"/>
              <a:gd name="T62" fmla="*/ 2904 w 3728"/>
              <a:gd name="T63" fmla="*/ 866 h 1274"/>
              <a:gd name="T64" fmla="*/ 2928 w 3728"/>
              <a:gd name="T65" fmla="*/ 858 h 1274"/>
              <a:gd name="T66" fmla="*/ 3168 w 3728"/>
              <a:gd name="T67" fmla="*/ 914 h 1274"/>
              <a:gd name="T68" fmla="*/ 3312 w 3728"/>
              <a:gd name="T69" fmla="*/ 1010 h 1274"/>
              <a:gd name="T70" fmla="*/ 3360 w 3728"/>
              <a:gd name="T71" fmla="*/ 1026 h 1274"/>
              <a:gd name="T72" fmla="*/ 3504 w 3728"/>
              <a:gd name="T73" fmla="*/ 1122 h 1274"/>
              <a:gd name="T74" fmla="*/ 3632 w 3728"/>
              <a:gd name="T75" fmla="*/ 1162 h 1274"/>
              <a:gd name="T76" fmla="*/ 3680 w 3728"/>
              <a:gd name="T77" fmla="*/ 1178 h 1274"/>
              <a:gd name="T78" fmla="*/ 3728 w 3728"/>
              <a:gd name="T79" fmla="*/ 1274 h 1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728" h="1274">
                <a:moveTo>
                  <a:pt x="0" y="34"/>
                </a:moveTo>
                <a:cubicBezTo>
                  <a:pt x="78" y="26"/>
                  <a:pt x="144" y="8"/>
                  <a:pt x="224" y="2"/>
                </a:cubicBezTo>
                <a:cubicBezTo>
                  <a:pt x="297" y="4"/>
                  <a:pt x="392" y="0"/>
                  <a:pt x="472" y="18"/>
                </a:cubicBezTo>
                <a:cubicBezTo>
                  <a:pt x="565" y="38"/>
                  <a:pt x="648" y="72"/>
                  <a:pt x="744" y="82"/>
                </a:cubicBezTo>
                <a:cubicBezTo>
                  <a:pt x="759" y="81"/>
                  <a:pt x="1211" y="64"/>
                  <a:pt x="1328" y="82"/>
                </a:cubicBezTo>
                <a:cubicBezTo>
                  <a:pt x="1350" y="85"/>
                  <a:pt x="1364" y="109"/>
                  <a:pt x="1384" y="122"/>
                </a:cubicBezTo>
                <a:cubicBezTo>
                  <a:pt x="1411" y="162"/>
                  <a:pt x="1457" y="188"/>
                  <a:pt x="1480" y="234"/>
                </a:cubicBezTo>
                <a:cubicBezTo>
                  <a:pt x="1499" y="272"/>
                  <a:pt x="1507" y="319"/>
                  <a:pt x="1536" y="354"/>
                </a:cubicBezTo>
                <a:cubicBezTo>
                  <a:pt x="1549" y="370"/>
                  <a:pt x="1561" y="387"/>
                  <a:pt x="1576" y="402"/>
                </a:cubicBezTo>
                <a:cubicBezTo>
                  <a:pt x="1622" y="448"/>
                  <a:pt x="1578" y="383"/>
                  <a:pt x="1624" y="442"/>
                </a:cubicBezTo>
                <a:cubicBezTo>
                  <a:pt x="1694" y="532"/>
                  <a:pt x="1635" y="456"/>
                  <a:pt x="1664" y="514"/>
                </a:cubicBezTo>
                <a:cubicBezTo>
                  <a:pt x="1668" y="522"/>
                  <a:pt x="1671" y="532"/>
                  <a:pt x="1680" y="538"/>
                </a:cubicBezTo>
                <a:cubicBezTo>
                  <a:pt x="1710" y="557"/>
                  <a:pt x="1745" y="557"/>
                  <a:pt x="1776" y="578"/>
                </a:cubicBezTo>
                <a:cubicBezTo>
                  <a:pt x="1789" y="598"/>
                  <a:pt x="1812" y="667"/>
                  <a:pt x="1832" y="674"/>
                </a:cubicBezTo>
                <a:cubicBezTo>
                  <a:pt x="1840" y="676"/>
                  <a:pt x="1848" y="677"/>
                  <a:pt x="1856" y="682"/>
                </a:cubicBezTo>
                <a:cubicBezTo>
                  <a:pt x="1872" y="691"/>
                  <a:pt x="1888" y="703"/>
                  <a:pt x="1904" y="714"/>
                </a:cubicBezTo>
                <a:cubicBezTo>
                  <a:pt x="1912" y="719"/>
                  <a:pt x="1928" y="730"/>
                  <a:pt x="1928" y="730"/>
                </a:cubicBezTo>
                <a:cubicBezTo>
                  <a:pt x="1973" y="798"/>
                  <a:pt x="1912" y="717"/>
                  <a:pt x="1968" y="762"/>
                </a:cubicBezTo>
                <a:cubicBezTo>
                  <a:pt x="2009" y="794"/>
                  <a:pt x="1956" y="779"/>
                  <a:pt x="2008" y="802"/>
                </a:cubicBezTo>
                <a:cubicBezTo>
                  <a:pt x="2047" y="818"/>
                  <a:pt x="2094" y="820"/>
                  <a:pt x="2136" y="834"/>
                </a:cubicBezTo>
                <a:cubicBezTo>
                  <a:pt x="2148" y="884"/>
                  <a:pt x="2158" y="934"/>
                  <a:pt x="2216" y="954"/>
                </a:cubicBezTo>
                <a:cubicBezTo>
                  <a:pt x="2232" y="959"/>
                  <a:pt x="2249" y="960"/>
                  <a:pt x="2264" y="970"/>
                </a:cubicBezTo>
                <a:cubicBezTo>
                  <a:pt x="2280" y="980"/>
                  <a:pt x="2312" y="1002"/>
                  <a:pt x="2312" y="1002"/>
                </a:cubicBezTo>
                <a:cubicBezTo>
                  <a:pt x="2329" y="1073"/>
                  <a:pt x="2317" y="1064"/>
                  <a:pt x="2368" y="1106"/>
                </a:cubicBezTo>
                <a:cubicBezTo>
                  <a:pt x="2376" y="1113"/>
                  <a:pt x="2382" y="1124"/>
                  <a:pt x="2392" y="1130"/>
                </a:cubicBezTo>
                <a:cubicBezTo>
                  <a:pt x="2416" y="1143"/>
                  <a:pt x="2445" y="1145"/>
                  <a:pt x="2472" y="1154"/>
                </a:cubicBezTo>
                <a:cubicBezTo>
                  <a:pt x="2480" y="1156"/>
                  <a:pt x="2496" y="1162"/>
                  <a:pt x="2496" y="1162"/>
                </a:cubicBezTo>
                <a:cubicBezTo>
                  <a:pt x="2511" y="1159"/>
                  <a:pt x="2561" y="1160"/>
                  <a:pt x="2576" y="1138"/>
                </a:cubicBezTo>
                <a:cubicBezTo>
                  <a:pt x="2602" y="1095"/>
                  <a:pt x="2593" y="1017"/>
                  <a:pt x="2640" y="986"/>
                </a:cubicBezTo>
                <a:cubicBezTo>
                  <a:pt x="2673" y="963"/>
                  <a:pt x="2702" y="948"/>
                  <a:pt x="2736" y="930"/>
                </a:cubicBezTo>
                <a:cubicBezTo>
                  <a:pt x="2771" y="910"/>
                  <a:pt x="2794" y="886"/>
                  <a:pt x="2832" y="874"/>
                </a:cubicBezTo>
                <a:cubicBezTo>
                  <a:pt x="2871" y="887"/>
                  <a:pt x="2848" y="884"/>
                  <a:pt x="2904" y="866"/>
                </a:cubicBezTo>
                <a:cubicBezTo>
                  <a:pt x="2912" y="863"/>
                  <a:pt x="2928" y="858"/>
                  <a:pt x="2928" y="858"/>
                </a:cubicBezTo>
                <a:cubicBezTo>
                  <a:pt x="3006" y="864"/>
                  <a:pt x="3099" y="868"/>
                  <a:pt x="3168" y="914"/>
                </a:cubicBezTo>
                <a:cubicBezTo>
                  <a:pt x="3190" y="948"/>
                  <a:pt x="3270" y="991"/>
                  <a:pt x="3312" y="1010"/>
                </a:cubicBezTo>
                <a:cubicBezTo>
                  <a:pt x="3327" y="1016"/>
                  <a:pt x="3345" y="1016"/>
                  <a:pt x="3360" y="1026"/>
                </a:cubicBezTo>
                <a:cubicBezTo>
                  <a:pt x="3393" y="1048"/>
                  <a:pt x="3465" y="1109"/>
                  <a:pt x="3504" y="1122"/>
                </a:cubicBezTo>
                <a:cubicBezTo>
                  <a:pt x="3546" y="1136"/>
                  <a:pt x="3589" y="1149"/>
                  <a:pt x="3632" y="1162"/>
                </a:cubicBezTo>
                <a:cubicBezTo>
                  <a:pt x="3648" y="1166"/>
                  <a:pt x="3680" y="1178"/>
                  <a:pt x="3680" y="1178"/>
                </a:cubicBezTo>
                <a:cubicBezTo>
                  <a:pt x="3694" y="1220"/>
                  <a:pt x="3728" y="1216"/>
                  <a:pt x="3728" y="1274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1375" name="Freeform 31">
            <a:extLst>
              <a:ext uri="{FF2B5EF4-FFF2-40B4-BE49-F238E27FC236}">
                <a16:creationId xmlns:a16="http://schemas.microsoft.com/office/drawing/2014/main" id="{7FD7E2A2-AA3D-CA40-9EEB-9907B3385E81}"/>
              </a:ext>
            </a:extLst>
          </p:cNvPr>
          <p:cNvSpPr>
            <a:spLocks/>
          </p:cNvSpPr>
          <p:nvPr/>
        </p:nvSpPr>
        <p:spPr bwMode="auto">
          <a:xfrm>
            <a:off x="3314700" y="927100"/>
            <a:ext cx="2578100" cy="1371600"/>
          </a:xfrm>
          <a:custGeom>
            <a:avLst/>
            <a:gdLst>
              <a:gd name="T0" fmla="*/ 0 w 1624"/>
              <a:gd name="T1" fmla="*/ 0 h 864"/>
              <a:gd name="T2" fmla="*/ 24 w 1624"/>
              <a:gd name="T3" fmla="*/ 8 h 864"/>
              <a:gd name="T4" fmla="*/ 40 w 1624"/>
              <a:gd name="T5" fmla="*/ 56 h 864"/>
              <a:gd name="T6" fmla="*/ 72 w 1624"/>
              <a:gd name="T7" fmla="*/ 264 h 864"/>
              <a:gd name="T8" fmla="*/ 64 w 1624"/>
              <a:gd name="T9" fmla="*/ 320 h 864"/>
              <a:gd name="T10" fmla="*/ 48 w 1624"/>
              <a:gd name="T11" fmla="*/ 368 h 864"/>
              <a:gd name="T12" fmla="*/ 56 w 1624"/>
              <a:gd name="T13" fmla="*/ 392 h 864"/>
              <a:gd name="T14" fmla="*/ 80 w 1624"/>
              <a:gd name="T15" fmla="*/ 400 h 864"/>
              <a:gd name="T16" fmla="*/ 152 w 1624"/>
              <a:gd name="T17" fmla="*/ 440 h 864"/>
              <a:gd name="T18" fmla="*/ 224 w 1624"/>
              <a:gd name="T19" fmla="*/ 528 h 864"/>
              <a:gd name="T20" fmla="*/ 336 w 1624"/>
              <a:gd name="T21" fmla="*/ 536 h 864"/>
              <a:gd name="T22" fmla="*/ 456 w 1624"/>
              <a:gd name="T23" fmla="*/ 608 h 864"/>
              <a:gd name="T24" fmla="*/ 512 w 1624"/>
              <a:gd name="T25" fmla="*/ 688 h 864"/>
              <a:gd name="T26" fmla="*/ 632 w 1624"/>
              <a:gd name="T27" fmla="*/ 736 h 864"/>
              <a:gd name="T28" fmla="*/ 808 w 1624"/>
              <a:gd name="T29" fmla="*/ 672 h 864"/>
              <a:gd name="T30" fmla="*/ 944 w 1624"/>
              <a:gd name="T31" fmla="*/ 672 h 864"/>
              <a:gd name="T32" fmla="*/ 992 w 1624"/>
              <a:gd name="T33" fmla="*/ 648 h 864"/>
              <a:gd name="T34" fmla="*/ 1088 w 1624"/>
              <a:gd name="T35" fmla="*/ 664 h 864"/>
              <a:gd name="T36" fmla="*/ 1144 w 1624"/>
              <a:gd name="T37" fmla="*/ 648 h 864"/>
              <a:gd name="T38" fmla="*/ 1200 w 1624"/>
              <a:gd name="T39" fmla="*/ 656 h 864"/>
              <a:gd name="T40" fmla="*/ 1248 w 1624"/>
              <a:gd name="T41" fmla="*/ 672 h 864"/>
              <a:gd name="T42" fmla="*/ 1280 w 1624"/>
              <a:gd name="T43" fmla="*/ 664 h 864"/>
              <a:gd name="T44" fmla="*/ 1328 w 1624"/>
              <a:gd name="T45" fmla="*/ 648 h 864"/>
              <a:gd name="T46" fmla="*/ 1416 w 1624"/>
              <a:gd name="T47" fmla="*/ 664 h 864"/>
              <a:gd name="T48" fmla="*/ 1512 w 1624"/>
              <a:gd name="T49" fmla="*/ 736 h 864"/>
              <a:gd name="T50" fmla="*/ 1576 w 1624"/>
              <a:gd name="T51" fmla="*/ 752 h 864"/>
              <a:gd name="T52" fmla="*/ 1624 w 1624"/>
              <a:gd name="T53" fmla="*/ 864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624" h="864">
                <a:moveTo>
                  <a:pt x="0" y="0"/>
                </a:moveTo>
                <a:cubicBezTo>
                  <a:pt x="8" y="2"/>
                  <a:pt x="19" y="1"/>
                  <a:pt x="24" y="8"/>
                </a:cubicBezTo>
                <a:cubicBezTo>
                  <a:pt x="33" y="21"/>
                  <a:pt x="40" y="56"/>
                  <a:pt x="40" y="56"/>
                </a:cubicBezTo>
                <a:cubicBezTo>
                  <a:pt x="45" y="125"/>
                  <a:pt x="49" y="196"/>
                  <a:pt x="72" y="264"/>
                </a:cubicBezTo>
                <a:cubicBezTo>
                  <a:pt x="69" y="282"/>
                  <a:pt x="68" y="301"/>
                  <a:pt x="64" y="320"/>
                </a:cubicBezTo>
                <a:cubicBezTo>
                  <a:pt x="60" y="336"/>
                  <a:pt x="48" y="368"/>
                  <a:pt x="48" y="368"/>
                </a:cubicBezTo>
                <a:cubicBezTo>
                  <a:pt x="50" y="376"/>
                  <a:pt x="50" y="386"/>
                  <a:pt x="56" y="392"/>
                </a:cubicBezTo>
                <a:cubicBezTo>
                  <a:pt x="61" y="397"/>
                  <a:pt x="72" y="395"/>
                  <a:pt x="80" y="400"/>
                </a:cubicBezTo>
                <a:cubicBezTo>
                  <a:pt x="162" y="445"/>
                  <a:pt x="97" y="421"/>
                  <a:pt x="152" y="440"/>
                </a:cubicBezTo>
                <a:cubicBezTo>
                  <a:pt x="162" y="456"/>
                  <a:pt x="192" y="522"/>
                  <a:pt x="224" y="528"/>
                </a:cubicBezTo>
                <a:cubicBezTo>
                  <a:pt x="260" y="534"/>
                  <a:pt x="298" y="533"/>
                  <a:pt x="336" y="536"/>
                </a:cubicBezTo>
                <a:cubicBezTo>
                  <a:pt x="381" y="551"/>
                  <a:pt x="425" y="568"/>
                  <a:pt x="456" y="608"/>
                </a:cubicBezTo>
                <a:cubicBezTo>
                  <a:pt x="459" y="612"/>
                  <a:pt x="501" y="678"/>
                  <a:pt x="512" y="688"/>
                </a:cubicBezTo>
                <a:cubicBezTo>
                  <a:pt x="552" y="723"/>
                  <a:pt x="580" y="727"/>
                  <a:pt x="632" y="736"/>
                </a:cubicBezTo>
                <a:cubicBezTo>
                  <a:pt x="694" y="727"/>
                  <a:pt x="754" y="707"/>
                  <a:pt x="808" y="672"/>
                </a:cubicBezTo>
                <a:cubicBezTo>
                  <a:pt x="857" y="676"/>
                  <a:pt x="897" y="687"/>
                  <a:pt x="944" y="672"/>
                </a:cubicBezTo>
                <a:cubicBezTo>
                  <a:pt x="947" y="670"/>
                  <a:pt x="984" y="650"/>
                  <a:pt x="992" y="648"/>
                </a:cubicBezTo>
                <a:cubicBezTo>
                  <a:pt x="1024" y="652"/>
                  <a:pt x="1055" y="664"/>
                  <a:pt x="1088" y="664"/>
                </a:cubicBezTo>
                <a:cubicBezTo>
                  <a:pt x="1107" y="664"/>
                  <a:pt x="1125" y="652"/>
                  <a:pt x="1144" y="648"/>
                </a:cubicBezTo>
                <a:cubicBezTo>
                  <a:pt x="1162" y="650"/>
                  <a:pt x="1181" y="651"/>
                  <a:pt x="1200" y="656"/>
                </a:cubicBezTo>
                <a:cubicBezTo>
                  <a:pt x="1216" y="659"/>
                  <a:pt x="1248" y="672"/>
                  <a:pt x="1248" y="672"/>
                </a:cubicBezTo>
                <a:cubicBezTo>
                  <a:pt x="1258" y="669"/>
                  <a:pt x="1269" y="667"/>
                  <a:pt x="1280" y="664"/>
                </a:cubicBezTo>
                <a:cubicBezTo>
                  <a:pt x="1296" y="659"/>
                  <a:pt x="1328" y="648"/>
                  <a:pt x="1328" y="648"/>
                </a:cubicBezTo>
                <a:cubicBezTo>
                  <a:pt x="1330" y="648"/>
                  <a:pt x="1398" y="652"/>
                  <a:pt x="1416" y="664"/>
                </a:cubicBezTo>
                <a:cubicBezTo>
                  <a:pt x="1445" y="683"/>
                  <a:pt x="1475" y="728"/>
                  <a:pt x="1512" y="736"/>
                </a:cubicBezTo>
                <a:cubicBezTo>
                  <a:pt x="1560" y="745"/>
                  <a:pt x="1539" y="739"/>
                  <a:pt x="1576" y="752"/>
                </a:cubicBezTo>
                <a:cubicBezTo>
                  <a:pt x="1610" y="803"/>
                  <a:pt x="1624" y="796"/>
                  <a:pt x="1624" y="864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1376" name="Freeform 32">
            <a:extLst>
              <a:ext uri="{FF2B5EF4-FFF2-40B4-BE49-F238E27FC236}">
                <a16:creationId xmlns:a16="http://schemas.microsoft.com/office/drawing/2014/main" id="{26464844-B3AB-004B-B79B-5AAE36ED8FC5}"/>
              </a:ext>
            </a:extLst>
          </p:cNvPr>
          <p:cNvSpPr>
            <a:spLocks/>
          </p:cNvSpPr>
          <p:nvPr/>
        </p:nvSpPr>
        <p:spPr bwMode="auto">
          <a:xfrm>
            <a:off x="6997700" y="3009900"/>
            <a:ext cx="317500" cy="3297238"/>
          </a:xfrm>
          <a:custGeom>
            <a:avLst/>
            <a:gdLst>
              <a:gd name="T0" fmla="*/ 48 w 200"/>
              <a:gd name="T1" fmla="*/ 0 h 2077"/>
              <a:gd name="T2" fmla="*/ 120 w 200"/>
              <a:gd name="T3" fmla="*/ 16 h 2077"/>
              <a:gd name="T4" fmla="*/ 152 w 200"/>
              <a:gd name="T5" fmla="*/ 88 h 2077"/>
              <a:gd name="T6" fmla="*/ 128 w 200"/>
              <a:gd name="T7" fmla="*/ 280 h 2077"/>
              <a:gd name="T8" fmla="*/ 120 w 200"/>
              <a:gd name="T9" fmla="*/ 352 h 2077"/>
              <a:gd name="T10" fmla="*/ 48 w 200"/>
              <a:gd name="T11" fmla="*/ 416 h 2077"/>
              <a:gd name="T12" fmla="*/ 0 w 200"/>
              <a:gd name="T13" fmla="*/ 496 h 2077"/>
              <a:gd name="T14" fmla="*/ 8 w 200"/>
              <a:gd name="T15" fmla="*/ 616 h 2077"/>
              <a:gd name="T16" fmla="*/ 88 w 200"/>
              <a:gd name="T17" fmla="*/ 720 h 2077"/>
              <a:gd name="T18" fmla="*/ 144 w 200"/>
              <a:gd name="T19" fmla="*/ 792 h 2077"/>
              <a:gd name="T20" fmla="*/ 176 w 200"/>
              <a:gd name="T21" fmla="*/ 880 h 2077"/>
              <a:gd name="T22" fmla="*/ 200 w 200"/>
              <a:gd name="T23" fmla="*/ 1096 h 2077"/>
              <a:gd name="T24" fmla="*/ 96 w 200"/>
              <a:gd name="T25" fmla="*/ 1288 h 2077"/>
              <a:gd name="T26" fmla="*/ 112 w 200"/>
              <a:gd name="T27" fmla="*/ 1424 h 2077"/>
              <a:gd name="T28" fmla="*/ 136 w 200"/>
              <a:gd name="T29" fmla="*/ 1504 h 2077"/>
              <a:gd name="T30" fmla="*/ 200 w 200"/>
              <a:gd name="T31" fmla="*/ 1824 h 2077"/>
              <a:gd name="T32" fmla="*/ 168 w 200"/>
              <a:gd name="T33" fmla="*/ 1992 h 2077"/>
              <a:gd name="T34" fmla="*/ 152 w 200"/>
              <a:gd name="T35" fmla="*/ 2016 h 2077"/>
              <a:gd name="T36" fmla="*/ 128 w 200"/>
              <a:gd name="T37" fmla="*/ 2072 h 2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00" h="2077">
                <a:moveTo>
                  <a:pt x="48" y="0"/>
                </a:moveTo>
                <a:cubicBezTo>
                  <a:pt x="48" y="0"/>
                  <a:pt x="109" y="7"/>
                  <a:pt x="120" y="16"/>
                </a:cubicBezTo>
                <a:cubicBezTo>
                  <a:pt x="140" y="32"/>
                  <a:pt x="152" y="88"/>
                  <a:pt x="152" y="88"/>
                </a:cubicBezTo>
                <a:cubicBezTo>
                  <a:pt x="144" y="152"/>
                  <a:pt x="137" y="216"/>
                  <a:pt x="128" y="280"/>
                </a:cubicBezTo>
                <a:cubicBezTo>
                  <a:pt x="124" y="303"/>
                  <a:pt x="130" y="330"/>
                  <a:pt x="120" y="352"/>
                </a:cubicBezTo>
                <a:cubicBezTo>
                  <a:pt x="107" y="378"/>
                  <a:pt x="72" y="399"/>
                  <a:pt x="48" y="416"/>
                </a:cubicBezTo>
                <a:cubicBezTo>
                  <a:pt x="30" y="442"/>
                  <a:pt x="17" y="469"/>
                  <a:pt x="0" y="496"/>
                </a:cubicBezTo>
                <a:cubicBezTo>
                  <a:pt x="2" y="536"/>
                  <a:pt x="1" y="576"/>
                  <a:pt x="8" y="616"/>
                </a:cubicBezTo>
                <a:cubicBezTo>
                  <a:pt x="15" y="660"/>
                  <a:pt x="66" y="687"/>
                  <a:pt x="88" y="720"/>
                </a:cubicBezTo>
                <a:cubicBezTo>
                  <a:pt x="105" y="745"/>
                  <a:pt x="128" y="764"/>
                  <a:pt x="144" y="792"/>
                </a:cubicBezTo>
                <a:cubicBezTo>
                  <a:pt x="160" y="820"/>
                  <a:pt x="165" y="849"/>
                  <a:pt x="176" y="880"/>
                </a:cubicBezTo>
                <a:cubicBezTo>
                  <a:pt x="181" y="956"/>
                  <a:pt x="189" y="1021"/>
                  <a:pt x="200" y="1096"/>
                </a:cubicBezTo>
                <a:cubicBezTo>
                  <a:pt x="182" y="1167"/>
                  <a:pt x="136" y="1227"/>
                  <a:pt x="96" y="1288"/>
                </a:cubicBezTo>
                <a:cubicBezTo>
                  <a:pt x="108" y="1467"/>
                  <a:pt x="91" y="1351"/>
                  <a:pt x="112" y="1424"/>
                </a:cubicBezTo>
                <a:cubicBezTo>
                  <a:pt x="119" y="1450"/>
                  <a:pt x="136" y="1504"/>
                  <a:pt x="136" y="1504"/>
                </a:cubicBezTo>
                <a:cubicBezTo>
                  <a:pt x="141" y="1628"/>
                  <a:pt x="133" y="1723"/>
                  <a:pt x="200" y="1824"/>
                </a:cubicBezTo>
                <a:cubicBezTo>
                  <a:pt x="193" y="1876"/>
                  <a:pt x="192" y="1943"/>
                  <a:pt x="168" y="1992"/>
                </a:cubicBezTo>
                <a:cubicBezTo>
                  <a:pt x="163" y="2000"/>
                  <a:pt x="155" y="2007"/>
                  <a:pt x="152" y="2016"/>
                </a:cubicBezTo>
                <a:cubicBezTo>
                  <a:pt x="124" y="2077"/>
                  <a:pt x="150" y="2049"/>
                  <a:pt x="128" y="2072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1377" name="Freeform 33">
            <a:extLst>
              <a:ext uri="{FF2B5EF4-FFF2-40B4-BE49-F238E27FC236}">
                <a16:creationId xmlns:a16="http://schemas.microsoft.com/office/drawing/2014/main" id="{ACD5E335-C72C-D047-86B9-49391D315D61}"/>
              </a:ext>
            </a:extLst>
          </p:cNvPr>
          <p:cNvSpPr>
            <a:spLocks/>
          </p:cNvSpPr>
          <p:nvPr/>
        </p:nvSpPr>
        <p:spPr bwMode="auto">
          <a:xfrm>
            <a:off x="1592263" y="520700"/>
            <a:ext cx="1252537" cy="800100"/>
          </a:xfrm>
          <a:custGeom>
            <a:avLst/>
            <a:gdLst>
              <a:gd name="T0" fmla="*/ 701 w 789"/>
              <a:gd name="T1" fmla="*/ 0 h 504"/>
              <a:gd name="T2" fmla="*/ 685 w 789"/>
              <a:gd name="T3" fmla="*/ 120 h 504"/>
              <a:gd name="T4" fmla="*/ 677 w 789"/>
              <a:gd name="T5" fmla="*/ 248 h 504"/>
              <a:gd name="T6" fmla="*/ 757 w 789"/>
              <a:gd name="T7" fmla="*/ 264 h 504"/>
              <a:gd name="T8" fmla="*/ 789 w 789"/>
              <a:gd name="T9" fmla="*/ 360 h 504"/>
              <a:gd name="T10" fmla="*/ 757 w 789"/>
              <a:gd name="T11" fmla="*/ 376 h 504"/>
              <a:gd name="T12" fmla="*/ 677 w 789"/>
              <a:gd name="T13" fmla="*/ 384 h 504"/>
              <a:gd name="T14" fmla="*/ 693 w 789"/>
              <a:gd name="T15" fmla="*/ 448 h 504"/>
              <a:gd name="T16" fmla="*/ 549 w 789"/>
              <a:gd name="T17" fmla="*/ 504 h 504"/>
              <a:gd name="T18" fmla="*/ 413 w 789"/>
              <a:gd name="T19" fmla="*/ 480 h 504"/>
              <a:gd name="T20" fmla="*/ 333 w 789"/>
              <a:gd name="T21" fmla="*/ 480 h 504"/>
              <a:gd name="T22" fmla="*/ 253 w 789"/>
              <a:gd name="T23" fmla="*/ 488 h 504"/>
              <a:gd name="T24" fmla="*/ 197 w 789"/>
              <a:gd name="T25" fmla="*/ 480 h 504"/>
              <a:gd name="T26" fmla="*/ 229 w 789"/>
              <a:gd name="T27" fmla="*/ 440 h 504"/>
              <a:gd name="T28" fmla="*/ 413 w 789"/>
              <a:gd name="T29" fmla="*/ 384 h 504"/>
              <a:gd name="T30" fmla="*/ 381 w 789"/>
              <a:gd name="T31" fmla="*/ 328 h 504"/>
              <a:gd name="T32" fmla="*/ 301 w 789"/>
              <a:gd name="T33" fmla="*/ 256 h 504"/>
              <a:gd name="T34" fmla="*/ 413 w 789"/>
              <a:gd name="T35" fmla="*/ 216 h 504"/>
              <a:gd name="T36" fmla="*/ 405 w 789"/>
              <a:gd name="T37" fmla="*/ 168 h 504"/>
              <a:gd name="T38" fmla="*/ 317 w 789"/>
              <a:gd name="T39" fmla="*/ 224 h 504"/>
              <a:gd name="T40" fmla="*/ 117 w 789"/>
              <a:gd name="T41" fmla="*/ 216 h 504"/>
              <a:gd name="T42" fmla="*/ 61 w 789"/>
              <a:gd name="T43" fmla="*/ 208 h 504"/>
              <a:gd name="T44" fmla="*/ 37 w 789"/>
              <a:gd name="T45" fmla="*/ 200 h 504"/>
              <a:gd name="T46" fmla="*/ 13 w 789"/>
              <a:gd name="T47" fmla="*/ 184 h 504"/>
              <a:gd name="T48" fmla="*/ 37 w 789"/>
              <a:gd name="T49" fmla="*/ 112 h 504"/>
              <a:gd name="T50" fmla="*/ 61 w 789"/>
              <a:gd name="T51" fmla="*/ 64 h 504"/>
              <a:gd name="T52" fmla="*/ 109 w 789"/>
              <a:gd name="T53" fmla="*/ 48 h 504"/>
              <a:gd name="T54" fmla="*/ 117 w 789"/>
              <a:gd name="T55" fmla="*/ 24 h 504"/>
              <a:gd name="T56" fmla="*/ 133 w 789"/>
              <a:gd name="T57" fmla="*/ 0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789" h="504">
                <a:moveTo>
                  <a:pt x="701" y="0"/>
                </a:moveTo>
                <a:cubicBezTo>
                  <a:pt x="720" y="59"/>
                  <a:pt x="719" y="67"/>
                  <a:pt x="685" y="120"/>
                </a:cubicBezTo>
                <a:cubicBezTo>
                  <a:pt x="694" y="174"/>
                  <a:pt x="708" y="200"/>
                  <a:pt x="677" y="248"/>
                </a:cubicBezTo>
                <a:cubicBezTo>
                  <a:pt x="716" y="274"/>
                  <a:pt x="708" y="251"/>
                  <a:pt x="757" y="264"/>
                </a:cubicBezTo>
                <a:cubicBezTo>
                  <a:pt x="764" y="311"/>
                  <a:pt x="775" y="318"/>
                  <a:pt x="789" y="360"/>
                </a:cubicBezTo>
                <a:cubicBezTo>
                  <a:pt x="778" y="365"/>
                  <a:pt x="768" y="373"/>
                  <a:pt x="757" y="376"/>
                </a:cubicBezTo>
                <a:cubicBezTo>
                  <a:pt x="730" y="381"/>
                  <a:pt x="699" y="369"/>
                  <a:pt x="677" y="384"/>
                </a:cubicBezTo>
                <a:cubicBezTo>
                  <a:pt x="671" y="387"/>
                  <a:pt x="689" y="438"/>
                  <a:pt x="693" y="448"/>
                </a:cubicBezTo>
                <a:cubicBezTo>
                  <a:pt x="663" y="492"/>
                  <a:pt x="598" y="495"/>
                  <a:pt x="549" y="504"/>
                </a:cubicBezTo>
                <a:cubicBezTo>
                  <a:pt x="497" y="498"/>
                  <a:pt x="460" y="495"/>
                  <a:pt x="413" y="480"/>
                </a:cubicBezTo>
                <a:cubicBezTo>
                  <a:pt x="338" y="498"/>
                  <a:pt x="431" y="480"/>
                  <a:pt x="333" y="480"/>
                </a:cubicBezTo>
                <a:cubicBezTo>
                  <a:pt x="306" y="480"/>
                  <a:pt x="279" y="485"/>
                  <a:pt x="253" y="488"/>
                </a:cubicBezTo>
                <a:cubicBezTo>
                  <a:pt x="234" y="485"/>
                  <a:pt x="212" y="490"/>
                  <a:pt x="197" y="480"/>
                </a:cubicBezTo>
                <a:cubicBezTo>
                  <a:pt x="183" y="471"/>
                  <a:pt x="210" y="448"/>
                  <a:pt x="229" y="440"/>
                </a:cubicBezTo>
                <a:cubicBezTo>
                  <a:pt x="290" y="412"/>
                  <a:pt x="345" y="392"/>
                  <a:pt x="413" y="384"/>
                </a:cubicBezTo>
                <a:cubicBezTo>
                  <a:pt x="440" y="342"/>
                  <a:pt x="420" y="341"/>
                  <a:pt x="381" y="328"/>
                </a:cubicBezTo>
                <a:cubicBezTo>
                  <a:pt x="365" y="282"/>
                  <a:pt x="347" y="267"/>
                  <a:pt x="301" y="256"/>
                </a:cubicBezTo>
                <a:cubicBezTo>
                  <a:pt x="334" y="233"/>
                  <a:pt x="373" y="225"/>
                  <a:pt x="413" y="216"/>
                </a:cubicBezTo>
                <a:cubicBezTo>
                  <a:pt x="410" y="200"/>
                  <a:pt x="419" y="175"/>
                  <a:pt x="405" y="168"/>
                </a:cubicBezTo>
                <a:cubicBezTo>
                  <a:pt x="349" y="137"/>
                  <a:pt x="328" y="190"/>
                  <a:pt x="317" y="224"/>
                </a:cubicBezTo>
                <a:cubicBezTo>
                  <a:pt x="208" y="196"/>
                  <a:pt x="274" y="206"/>
                  <a:pt x="117" y="216"/>
                </a:cubicBezTo>
                <a:cubicBezTo>
                  <a:pt x="21" y="247"/>
                  <a:pt x="94" y="241"/>
                  <a:pt x="61" y="208"/>
                </a:cubicBezTo>
                <a:cubicBezTo>
                  <a:pt x="55" y="202"/>
                  <a:pt x="44" y="203"/>
                  <a:pt x="37" y="200"/>
                </a:cubicBezTo>
                <a:cubicBezTo>
                  <a:pt x="28" y="195"/>
                  <a:pt x="21" y="189"/>
                  <a:pt x="13" y="184"/>
                </a:cubicBezTo>
                <a:cubicBezTo>
                  <a:pt x="0" y="147"/>
                  <a:pt x="9" y="139"/>
                  <a:pt x="37" y="112"/>
                </a:cubicBezTo>
                <a:cubicBezTo>
                  <a:pt x="41" y="98"/>
                  <a:pt x="47" y="72"/>
                  <a:pt x="61" y="64"/>
                </a:cubicBezTo>
                <a:cubicBezTo>
                  <a:pt x="75" y="55"/>
                  <a:pt x="109" y="48"/>
                  <a:pt x="109" y="48"/>
                </a:cubicBezTo>
                <a:cubicBezTo>
                  <a:pt x="111" y="40"/>
                  <a:pt x="113" y="31"/>
                  <a:pt x="117" y="24"/>
                </a:cubicBezTo>
                <a:cubicBezTo>
                  <a:pt x="121" y="15"/>
                  <a:pt x="133" y="0"/>
                  <a:pt x="133" y="0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1386" name="Text Box 42">
            <a:extLst>
              <a:ext uri="{FF2B5EF4-FFF2-40B4-BE49-F238E27FC236}">
                <a16:creationId xmlns:a16="http://schemas.microsoft.com/office/drawing/2014/main" id="{375D331F-E4DA-A34B-AC61-BC354213F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24510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ko-KR" altLang="en-US" sz="3600">
                <a:solidFill>
                  <a:srgbClr val="0033CC"/>
                </a:solidFill>
                <a:latin typeface="Comic Sans MS" charset="0"/>
                <a:ea typeface="굴림" charset="0"/>
                <a:cs typeface="굴림" charset="0"/>
              </a:rPr>
              <a:t>아프리카</a:t>
            </a:r>
          </a:p>
        </p:txBody>
      </p:sp>
      <p:sp>
        <p:nvSpPr>
          <p:cNvPr id="441387" name="Text Box 43">
            <a:extLst>
              <a:ext uri="{FF2B5EF4-FFF2-40B4-BE49-F238E27FC236}">
                <a16:creationId xmlns:a16="http://schemas.microsoft.com/office/drawing/2014/main" id="{08CA08B8-3978-6440-B174-8C5C5CEB8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4914900"/>
            <a:ext cx="2146300" cy="6413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A5002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ko-KR" altLang="en-US" sz="3600">
                <a:solidFill>
                  <a:srgbClr val="0033CC"/>
                </a:solidFill>
                <a:latin typeface="Comic Sans MS" charset="0"/>
                <a:ea typeface="굴림" charset="0"/>
                <a:cs typeface="굴림" charset="0"/>
              </a:rPr>
              <a:t>아라비아</a:t>
            </a:r>
          </a:p>
        </p:txBody>
      </p:sp>
      <p:sp>
        <p:nvSpPr>
          <p:cNvPr id="441389" name="Text Box 45">
            <a:extLst>
              <a:ext uri="{FF2B5EF4-FFF2-40B4-BE49-F238E27FC236}">
                <a16:creationId xmlns:a16="http://schemas.microsoft.com/office/drawing/2014/main" id="{5493199D-26B5-7649-879F-BD88E4ECC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2095500"/>
            <a:ext cx="1485900" cy="5191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ko-KR" altLang="en-US">
                <a:solidFill>
                  <a:srgbClr val="0033CC"/>
                </a:solidFill>
                <a:latin typeface="Comic Sans MS" charset="0"/>
                <a:ea typeface="굴림" charset="0"/>
                <a:cs typeface="굴림" charset="0"/>
              </a:rPr>
              <a:t>아시아</a:t>
            </a:r>
          </a:p>
        </p:txBody>
      </p:sp>
      <p:sp>
        <p:nvSpPr>
          <p:cNvPr id="441390" name="Text Box 46">
            <a:extLst>
              <a:ext uri="{FF2B5EF4-FFF2-40B4-BE49-F238E27FC236}">
                <a16:creationId xmlns:a16="http://schemas.microsoft.com/office/drawing/2014/main" id="{C685CF1D-2054-8949-BAB4-A638EE1E9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9900" y="1244600"/>
            <a:ext cx="2882900" cy="5191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ko-KR" altLang="en-US">
                <a:solidFill>
                  <a:srgbClr val="0033CC"/>
                </a:solidFill>
                <a:latin typeface="Comic Sans MS" charset="0"/>
                <a:ea typeface="굴림" charset="0"/>
                <a:cs typeface="굴림" charset="0"/>
              </a:rPr>
              <a:t>유럽</a:t>
            </a:r>
          </a:p>
        </p:txBody>
      </p:sp>
      <p:sp>
        <p:nvSpPr>
          <p:cNvPr id="441392" name="Text Box 48">
            <a:extLst>
              <a:ext uri="{FF2B5EF4-FFF2-40B4-BE49-F238E27FC236}">
                <a16:creationId xmlns:a16="http://schemas.microsoft.com/office/drawing/2014/main" id="{DA422CB4-CDC0-7B44-9EB2-F63650B58788}"/>
              </a:ext>
            </a:extLst>
          </p:cNvPr>
          <p:cNvSpPr txBox="1">
            <a:spLocks noChangeArrowheads="1"/>
          </p:cNvSpPr>
          <p:nvPr/>
        </p:nvSpPr>
        <p:spPr bwMode="auto">
          <a:xfrm rot="1299097">
            <a:off x="3227388" y="4200525"/>
            <a:ext cx="2108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400">
                <a:latin typeface="Comic Sans MS" charset="0"/>
                <a:ea typeface="굴림" charset="0"/>
                <a:cs typeface="굴림" charset="0"/>
              </a:rPr>
              <a:t>지중해</a:t>
            </a:r>
          </a:p>
        </p:txBody>
      </p:sp>
      <p:sp>
        <p:nvSpPr>
          <p:cNvPr id="441393" name="Text Box 49">
            <a:extLst>
              <a:ext uri="{FF2B5EF4-FFF2-40B4-BE49-F238E27FC236}">
                <a16:creationId xmlns:a16="http://schemas.microsoft.com/office/drawing/2014/main" id="{17ABD888-6F5A-2648-995A-A194601D8654}"/>
              </a:ext>
            </a:extLst>
          </p:cNvPr>
          <p:cNvSpPr txBox="1">
            <a:spLocks noChangeArrowheads="1"/>
          </p:cNvSpPr>
          <p:nvPr/>
        </p:nvSpPr>
        <p:spPr bwMode="auto">
          <a:xfrm rot="1299097">
            <a:off x="623888" y="1281113"/>
            <a:ext cx="13636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400">
                <a:latin typeface="Comic Sans MS" charset="0"/>
                <a:ea typeface="굴림" charset="0"/>
                <a:cs typeface="굴림" charset="0"/>
              </a:rPr>
              <a:t>대서양</a:t>
            </a:r>
          </a:p>
        </p:txBody>
      </p:sp>
      <p:sp>
        <p:nvSpPr>
          <p:cNvPr id="441394" name="Line 50">
            <a:extLst>
              <a:ext uri="{FF2B5EF4-FFF2-40B4-BE49-F238E27FC236}">
                <a16:creationId xmlns:a16="http://schemas.microsoft.com/office/drawing/2014/main" id="{E7B63A89-44A7-7F42-A43D-00887559A4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86100" y="2120900"/>
            <a:ext cx="2527300" cy="2667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arrow" w="med" len="med"/>
            <a:tailEnd type="arrow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grpSp>
        <p:nvGrpSpPr>
          <p:cNvPr id="441396" name="Group 52">
            <a:extLst>
              <a:ext uri="{FF2B5EF4-FFF2-40B4-BE49-F238E27FC236}">
                <a16:creationId xmlns:a16="http://schemas.microsoft.com/office/drawing/2014/main" id="{1F054461-2722-5341-8BDD-3ED4614EDA5C}"/>
              </a:ext>
            </a:extLst>
          </p:cNvPr>
          <p:cNvGrpSpPr>
            <a:grpSpLocks/>
          </p:cNvGrpSpPr>
          <p:nvPr/>
        </p:nvGrpSpPr>
        <p:grpSpPr bwMode="auto">
          <a:xfrm>
            <a:off x="6049963" y="4010025"/>
            <a:ext cx="939800" cy="1447800"/>
            <a:chOff x="3800" y="2424"/>
            <a:chExt cx="592" cy="912"/>
          </a:xfrm>
        </p:grpSpPr>
        <p:sp>
          <p:nvSpPr>
            <p:cNvPr id="441397" name="Oval 53">
              <a:extLst>
                <a:ext uri="{FF2B5EF4-FFF2-40B4-BE49-F238E27FC236}">
                  <a16:creationId xmlns:a16="http://schemas.microsoft.com/office/drawing/2014/main" id="{8A64AF2E-4027-6542-9772-40164750A7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2504"/>
              <a:ext cx="424" cy="736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defRPr/>
              </a:pPr>
              <a:endParaRPr lang="ko-KR" altLang="en-US" sz="1600" b="0">
                <a:solidFill>
                  <a:schemeClr val="accent1"/>
                </a:solidFill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441398" name="Oval 54">
              <a:extLst>
                <a:ext uri="{FF2B5EF4-FFF2-40B4-BE49-F238E27FC236}">
                  <a16:creationId xmlns:a16="http://schemas.microsoft.com/office/drawing/2014/main" id="{963A6CBD-34C8-5944-BFCB-3EC566F232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0" y="2424"/>
              <a:ext cx="592" cy="912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  <a:cs typeface="굴림" charset="0"/>
              </a:endParaRPr>
            </a:p>
          </p:txBody>
        </p:sp>
      </p:grpSp>
      <p:sp>
        <p:nvSpPr>
          <p:cNvPr id="441400" name="Freeform 56" descr="Purple mesh">
            <a:extLst>
              <a:ext uri="{FF2B5EF4-FFF2-40B4-BE49-F238E27FC236}">
                <a16:creationId xmlns:a16="http://schemas.microsoft.com/office/drawing/2014/main" id="{4A06B5A1-9DEF-6043-A74E-BDCF3D3B9CF4}"/>
              </a:ext>
            </a:extLst>
          </p:cNvPr>
          <p:cNvSpPr>
            <a:spLocks/>
          </p:cNvSpPr>
          <p:nvPr/>
        </p:nvSpPr>
        <p:spPr bwMode="auto">
          <a:xfrm>
            <a:off x="6251575" y="5351463"/>
            <a:ext cx="914400" cy="998537"/>
          </a:xfrm>
          <a:custGeom>
            <a:avLst/>
            <a:gdLst>
              <a:gd name="T0" fmla="*/ 479425 w 576"/>
              <a:gd name="T1" fmla="*/ 846137 h 629"/>
              <a:gd name="T2" fmla="*/ 415925 w 576"/>
              <a:gd name="T3" fmla="*/ 731837 h 629"/>
              <a:gd name="T4" fmla="*/ 377825 w 576"/>
              <a:gd name="T5" fmla="*/ 693737 h 629"/>
              <a:gd name="T6" fmla="*/ 327025 w 576"/>
              <a:gd name="T7" fmla="*/ 617537 h 629"/>
              <a:gd name="T8" fmla="*/ 149225 w 576"/>
              <a:gd name="T9" fmla="*/ 414337 h 629"/>
              <a:gd name="T10" fmla="*/ 98425 w 576"/>
              <a:gd name="T11" fmla="*/ 338137 h 629"/>
              <a:gd name="T12" fmla="*/ 73025 w 576"/>
              <a:gd name="T13" fmla="*/ 198437 h 629"/>
              <a:gd name="T14" fmla="*/ 9525 w 576"/>
              <a:gd name="T15" fmla="*/ 84137 h 629"/>
              <a:gd name="T16" fmla="*/ 85725 w 576"/>
              <a:gd name="T17" fmla="*/ 46037 h 629"/>
              <a:gd name="T18" fmla="*/ 111125 w 576"/>
              <a:gd name="T19" fmla="*/ 134937 h 629"/>
              <a:gd name="T20" fmla="*/ 200025 w 576"/>
              <a:gd name="T21" fmla="*/ 287337 h 629"/>
              <a:gd name="T22" fmla="*/ 276225 w 576"/>
              <a:gd name="T23" fmla="*/ 338137 h 629"/>
              <a:gd name="T24" fmla="*/ 352425 w 576"/>
              <a:gd name="T25" fmla="*/ 427037 h 629"/>
              <a:gd name="T26" fmla="*/ 365125 w 576"/>
              <a:gd name="T27" fmla="*/ 173037 h 629"/>
              <a:gd name="T28" fmla="*/ 403225 w 576"/>
              <a:gd name="T29" fmla="*/ 185737 h 629"/>
              <a:gd name="T30" fmla="*/ 377825 w 576"/>
              <a:gd name="T31" fmla="*/ 312737 h 629"/>
              <a:gd name="T32" fmla="*/ 403225 w 576"/>
              <a:gd name="T33" fmla="*/ 414337 h 629"/>
              <a:gd name="T34" fmla="*/ 530225 w 576"/>
              <a:gd name="T35" fmla="*/ 465137 h 629"/>
              <a:gd name="T36" fmla="*/ 568325 w 576"/>
              <a:gd name="T37" fmla="*/ 503237 h 629"/>
              <a:gd name="T38" fmla="*/ 619125 w 576"/>
              <a:gd name="T39" fmla="*/ 617537 h 629"/>
              <a:gd name="T40" fmla="*/ 695325 w 576"/>
              <a:gd name="T41" fmla="*/ 655637 h 629"/>
              <a:gd name="T42" fmla="*/ 784225 w 576"/>
              <a:gd name="T43" fmla="*/ 757237 h 629"/>
              <a:gd name="T44" fmla="*/ 860425 w 576"/>
              <a:gd name="T45" fmla="*/ 782637 h 629"/>
              <a:gd name="T46" fmla="*/ 898525 w 576"/>
              <a:gd name="T47" fmla="*/ 922337 h 629"/>
              <a:gd name="T48" fmla="*/ 746125 w 576"/>
              <a:gd name="T49" fmla="*/ 960437 h 629"/>
              <a:gd name="T50" fmla="*/ 669925 w 576"/>
              <a:gd name="T51" fmla="*/ 985837 h 629"/>
              <a:gd name="T52" fmla="*/ 631825 w 576"/>
              <a:gd name="T53" fmla="*/ 998537 h 629"/>
              <a:gd name="T54" fmla="*/ 479425 w 576"/>
              <a:gd name="T55" fmla="*/ 935037 h 629"/>
              <a:gd name="T56" fmla="*/ 479425 w 576"/>
              <a:gd name="T57" fmla="*/ 846137 h 62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76" h="629">
                <a:moveTo>
                  <a:pt x="302" y="533"/>
                </a:moveTo>
                <a:cubicBezTo>
                  <a:pt x="293" y="491"/>
                  <a:pt x="302" y="474"/>
                  <a:pt x="262" y="461"/>
                </a:cubicBezTo>
                <a:cubicBezTo>
                  <a:pt x="254" y="453"/>
                  <a:pt x="244" y="445"/>
                  <a:pt x="238" y="437"/>
                </a:cubicBezTo>
                <a:cubicBezTo>
                  <a:pt x="226" y="421"/>
                  <a:pt x="206" y="389"/>
                  <a:pt x="206" y="389"/>
                </a:cubicBezTo>
                <a:cubicBezTo>
                  <a:pt x="186" y="312"/>
                  <a:pt x="163" y="295"/>
                  <a:pt x="94" y="261"/>
                </a:cubicBezTo>
                <a:cubicBezTo>
                  <a:pt x="83" y="245"/>
                  <a:pt x="64" y="232"/>
                  <a:pt x="62" y="213"/>
                </a:cubicBezTo>
                <a:cubicBezTo>
                  <a:pt x="60" y="199"/>
                  <a:pt x="57" y="146"/>
                  <a:pt x="46" y="125"/>
                </a:cubicBezTo>
                <a:cubicBezTo>
                  <a:pt x="0" y="42"/>
                  <a:pt x="24" y="107"/>
                  <a:pt x="6" y="53"/>
                </a:cubicBezTo>
                <a:cubicBezTo>
                  <a:pt x="17" y="29"/>
                  <a:pt x="18" y="0"/>
                  <a:pt x="54" y="29"/>
                </a:cubicBezTo>
                <a:cubicBezTo>
                  <a:pt x="69" y="41"/>
                  <a:pt x="62" y="67"/>
                  <a:pt x="70" y="85"/>
                </a:cubicBezTo>
                <a:cubicBezTo>
                  <a:pt x="79" y="107"/>
                  <a:pt x="109" y="170"/>
                  <a:pt x="126" y="181"/>
                </a:cubicBezTo>
                <a:cubicBezTo>
                  <a:pt x="142" y="191"/>
                  <a:pt x="174" y="213"/>
                  <a:pt x="174" y="213"/>
                </a:cubicBezTo>
                <a:cubicBezTo>
                  <a:pt x="195" y="244"/>
                  <a:pt x="185" y="256"/>
                  <a:pt x="222" y="269"/>
                </a:cubicBezTo>
                <a:cubicBezTo>
                  <a:pt x="224" y="215"/>
                  <a:pt x="218" y="161"/>
                  <a:pt x="230" y="109"/>
                </a:cubicBezTo>
                <a:cubicBezTo>
                  <a:pt x="231" y="100"/>
                  <a:pt x="251" y="108"/>
                  <a:pt x="254" y="117"/>
                </a:cubicBezTo>
                <a:cubicBezTo>
                  <a:pt x="256" y="126"/>
                  <a:pt x="241" y="182"/>
                  <a:pt x="238" y="197"/>
                </a:cubicBezTo>
                <a:cubicBezTo>
                  <a:pt x="242" y="218"/>
                  <a:pt x="238" y="245"/>
                  <a:pt x="254" y="261"/>
                </a:cubicBezTo>
                <a:cubicBezTo>
                  <a:pt x="262" y="269"/>
                  <a:pt x="319" y="288"/>
                  <a:pt x="334" y="293"/>
                </a:cubicBezTo>
                <a:cubicBezTo>
                  <a:pt x="342" y="301"/>
                  <a:pt x="352" y="307"/>
                  <a:pt x="358" y="317"/>
                </a:cubicBezTo>
                <a:cubicBezTo>
                  <a:pt x="368" y="336"/>
                  <a:pt x="369" y="372"/>
                  <a:pt x="390" y="389"/>
                </a:cubicBezTo>
                <a:cubicBezTo>
                  <a:pt x="403" y="400"/>
                  <a:pt x="423" y="403"/>
                  <a:pt x="438" y="413"/>
                </a:cubicBezTo>
                <a:cubicBezTo>
                  <a:pt x="458" y="443"/>
                  <a:pt x="462" y="462"/>
                  <a:pt x="494" y="477"/>
                </a:cubicBezTo>
                <a:cubicBezTo>
                  <a:pt x="509" y="483"/>
                  <a:pt x="542" y="493"/>
                  <a:pt x="542" y="493"/>
                </a:cubicBezTo>
                <a:cubicBezTo>
                  <a:pt x="549" y="522"/>
                  <a:pt x="558" y="551"/>
                  <a:pt x="566" y="581"/>
                </a:cubicBezTo>
                <a:cubicBezTo>
                  <a:pt x="480" y="615"/>
                  <a:pt x="576" y="580"/>
                  <a:pt x="470" y="605"/>
                </a:cubicBezTo>
                <a:cubicBezTo>
                  <a:pt x="453" y="608"/>
                  <a:pt x="438" y="615"/>
                  <a:pt x="422" y="621"/>
                </a:cubicBezTo>
                <a:cubicBezTo>
                  <a:pt x="414" y="623"/>
                  <a:pt x="398" y="629"/>
                  <a:pt x="398" y="629"/>
                </a:cubicBezTo>
                <a:cubicBezTo>
                  <a:pt x="349" y="620"/>
                  <a:pt x="335" y="622"/>
                  <a:pt x="302" y="589"/>
                </a:cubicBezTo>
                <a:cubicBezTo>
                  <a:pt x="293" y="537"/>
                  <a:pt x="282" y="552"/>
                  <a:pt x="302" y="533"/>
                </a:cubicBez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401" name="Rectangle 57">
            <a:extLst>
              <a:ext uri="{FF2B5EF4-FFF2-40B4-BE49-F238E27FC236}">
                <a16:creationId xmlns:a16="http://schemas.microsoft.com/office/drawing/2014/main" id="{1D946DAD-402D-3740-AE77-BC103D535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495300"/>
            <a:ext cx="7950200" cy="5829300"/>
          </a:xfrm>
          <a:prstGeom prst="rect">
            <a:avLst/>
          </a:prstGeom>
          <a:noFill/>
          <a:ln w="76200">
            <a:solidFill>
              <a:srgbClr val="A5002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1395" name="Line 51">
            <a:extLst>
              <a:ext uri="{FF2B5EF4-FFF2-40B4-BE49-F238E27FC236}">
                <a16:creationId xmlns:a16="http://schemas.microsoft.com/office/drawing/2014/main" id="{B8B9D0AB-8455-7445-912E-0BE2A45B3C11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177800"/>
            <a:ext cx="5257800" cy="63373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arrow" w="med" len="med"/>
            <a:tailEnd type="arrow" w="med" len="med"/>
          </a:ln>
          <a:effectLst>
            <a:outerShdw blurRad="63500" dist="113592" dir="159390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1388" name="Text Box 44">
            <a:extLst>
              <a:ext uri="{FF2B5EF4-FFF2-40B4-BE49-F238E27FC236}">
                <a16:creationId xmlns:a16="http://schemas.microsoft.com/office/drawing/2014/main" id="{5D8D5D7E-20F1-5740-B02F-C5EAC234E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0" y="4273550"/>
            <a:ext cx="1854200" cy="473075"/>
          </a:xfrm>
          <a:prstGeom prst="rect">
            <a:avLst/>
          </a:prstGeom>
          <a:solidFill>
            <a:srgbClr val="022178"/>
          </a:solidFill>
          <a:ln w="76200">
            <a:solidFill>
              <a:srgbClr val="A5002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r>
              <a:rPr lang="ko-KR" altLang="en-US" sz="2000">
                <a:solidFill>
                  <a:srgbClr val="66CCFF"/>
                </a:solidFill>
                <a:latin typeface="Comic Sans MS" charset="0"/>
                <a:ea typeface="굴림" charset="0"/>
                <a:cs typeface="굴림" charset="0"/>
              </a:rPr>
              <a:t>팔레스타인</a:t>
            </a:r>
          </a:p>
        </p:txBody>
      </p:sp>
      <p:sp>
        <p:nvSpPr>
          <p:cNvPr id="441391" name="Text Box 47">
            <a:extLst>
              <a:ext uri="{FF2B5EF4-FFF2-40B4-BE49-F238E27FC236}">
                <a16:creationId xmlns:a16="http://schemas.microsoft.com/office/drawing/2014/main" id="{E2218346-BC2F-0741-AF73-48F26D4C8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75" y="2346325"/>
            <a:ext cx="7980363" cy="1189038"/>
          </a:xfrm>
          <a:prstGeom prst="rect">
            <a:avLst/>
          </a:prstGeom>
          <a:noFill/>
          <a:ln>
            <a:noFill/>
          </a:ln>
          <a:effectLst>
            <a:outerShdw blurRad="63500" dist="109250" dir="2132261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ko-KR" altLang="en-US" sz="7200">
                <a:solidFill>
                  <a:srgbClr val="CC1225"/>
                </a:solidFill>
                <a:latin typeface="Comic Sans MS" charset="0"/>
                <a:ea typeface="굴림" charset="0"/>
                <a:cs typeface="굴림" charset="0"/>
              </a:rPr>
              <a:t>    로마 제국</a:t>
            </a:r>
          </a:p>
        </p:txBody>
      </p:sp>
      <p:sp>
        <p:nvSpPr>
          <p:cNvPr id="441413" name="AutoShape 69">
            <a:extLst>
              <a:ext uri="{FF2B5EF4-FFF2-40B4-BE49-F238E27FC236}">
                <a16:creationId xmlns:a16="http://schemas.microsoft.com/office/drawing/2014/main" id="{7E667CE5-2B6E-4349-B8B8-4082C034D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1414" name="Rectangle 70">
            <a:extLst>
              <a:ext uri="{FF2B5EF4-FFF2-40B4-BE49-F238E27FC236}">
                <a16:creationId xmlns:a16="http://schemas.microsoft.com/office/drawing/2014/main" id="{CEA2248C-F108-EF45-8E0F-3E1D25BA7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1415" name="AutoShape 71">
            <a:extLst>
              <a:ext uri="{FF2B5EF4-FFF2-40B4-BE49-F238E27FC236}">
                <a16:creationId xmlns:a16="http://schemas.microsoft.com/office/drawing/2014/main" id="{6DF583D4-9D7C-0141-B1D7-C6DC732EA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1416" name="Line 72">
            <a:extLst>
              <a:ext uri="{FF2B5EF4-FFF2-40B4-BE49-F238E27FC236}">
                <a16:creationId xmlns:a16="http://schemas.microsoft.com/office/drawing/2014/main" id="{9165E3D9-B2D3-D749-BF12-A6177DFB667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1417" name="Line 73">
            <a:extLst>
              <a:ext uri="{FF2B5EF4-FFF2-40B4-BE49-F238E27FC236}">
                <a16:creationId xmlns:a16="http://schemas.microsoft.com/office/drawing/2014/main" id="{0C9DE447-AF1A-5A4C-BADE-F39C2FACD61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1418" name="Rectangle 74">
            <a:extLst>
              <a:ext uri="{FF2B5EF4-FFF2-40B4-BE49-F238E27FC236}">
                <a16:creationId xmlns:a16="http://schemas.microsoft.com/office/drawing/2014/main" id="{D1FB6FF8-4DA6-9343-94CB-5463C10BB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0" y="3724275"/>
            <a:ext cx="8890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로마의 시스템</a:t>
            </a:r>
          </a:p>
        </p:txBody>
      </p:sp>
      <p:sp>
        <p:nvSpPr>
          <p:cNvPr id="441419" name="Rectangle 75">
            <a:extLst>
              <a:ext uri="{FF2B5EF4-FFF2-40B4-BE49-F238E27FC236}">
                <a16:creationId xmlns:a16="http://schemas.microsoft.com/office/drawing/2014/main" id="{D07FDCEE-2A7B-1648-AABD-109A27E62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10017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그리스 알렉산더</a:t>
            </a:r>
          </a:p>
        </p:txBody>
      </p:sp>
      <p:sp>
        <p:nvSpPr>
          <p:cNvPr id="441420" name="Rectangle 76">
            <a:extLst>
              <a:ext uri="{FF2B5EF4-FFF2-40B4-BE49-F238E27FC236}">
                <a16:creationId xmlns:a16="http://schemas.microsoft.com/office/drawing/2014/main" id="{316DA8C9-FBA7-1849-9F10-DE6C58ABE1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중간시대</a:t>
            </a:r>
          </a:p>
        </p:txBody>
      </p:sp>
      <p:sp>
        <p:nvSpPr>
          <p:cNvPr id="441421" name="Text Box 77">
            <a:extLst>
              <a:ext uri="{FF2B5EF4-FFF2-40B4-BE49-F238E27FC236}">
                <a16:creationId xmlns:a16="http://schemas.microsoft.com/office/drawing/2014/main" id="{9943C7EF-1C2B-AE43-9509-CFF96E38A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441426" name="Rectangle 82">
            <a:extLst>
              <a:ext uri="{FF2B5EF4-FFF2-40B4-BE49-F238E27FC236}">
                <a16:creationId xmlns:a16="http://schemas.microsoft.com/office/drawing/2014/main" id="{03195B61-5200-EA44-BB9A-340F54C6E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  <p:sp>
        <p:nvSpPr>
          <p:cNvPr id="441427" name="Text Box 83">
            <a:extLst>
              <a:ext uri="{FF2B5EF4-FFF2-40B4-BE49-F238E27FC236}">
                <a16:creationId xmlns:a16="http://schemas.microsoft.com/office/drawing/2014/main" id="{D8A32350-8B55-DE4C-810E-BE33E06D1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ko-KR" sz="1200">
                <a:latin typeface="Arial" charset="0"/>
                <a:ea typeface="굴림" charset="0"/>
                <a:cs typeface="굴림" charset="0"/>
              </a:rPr>
              <a:t>Handbook pg. 38-39</a:t>
            </a:r>
          </a:p>
        </p:txBody>
      </p:sp>
      <p:sp>
        <p:nvSpPr>
          <p:cNvPr id="441428" name="Text Box 84">
            <a:extLst>
              <a:ext uri="{FF2B5EF4-FFF2-40B4-BE49-F238E27FC236}">
                <a16:creationId xmlns:a16="http://schemas.microsoft.com/office/drawing/2014/main" id="{DE1E158A-9951-2241-BE25-D7A5FDCFC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788" y="640080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ko-KR" sz="1800">
                <a:solidFill>
                  <a:srgbClr val="FFFFFF"/>
                </a:solidFill>
                <a:latin typeface="Comic Sans MS" charset="0"/>
                <a:ea typeface="굴림" charset="0"/>
                <a:cs typeface="굴림" charset="0"/>
              </a:rPr>
              <a:t>2</a:t>
            </a:r>
            <a:endParaRPr lang="en-US" altLang="ko-KR" sz="1400">
              <a:solidFill>
                <a:srgbClr val="FFFFFF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441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41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1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1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441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441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388" grpId="0" animBg="1" autoUpdateAnimBg="0"/>
      <p:bldP spid="441391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Line 2">
            <a:extLst>
              <a:ext uri="{FF2B5EF4-FFF2-40B4-BE49-F238E27FC236}">
                <a16:creationId xmlns:a16="http://schemas.microsoft.com/office/drawing/2014/main" id="{2EB2DFA8-C64B-2349-BEB3-0806B8D6BA84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pic>
        <p:nvPicPr>
          <p:cNvPr id="292869" name="Picture 5">
            <a:extLst>
              <a:ext uri="{FF2B5EF4-FFF2-40B4-BE49-F238E27FC236}">
                <a16:creationId xmlns:a16="http://schemas.microsoft.com/office/drawing/2014/main" id="{7E291707-C93F-2648-9695-FE1EFBE01D9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569913"/>
            <a:ext cx="7929562" cy="56991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2871" name="Rectangle 7">
            <a:extLst>
              <a:ext uri="{FF2B5EF4-FFF2-40B4-BE49-F238E27FC236}">
                <a16:creationId xmlns:a16="http://schemas.microsoft.com/office/drawing/2014/main" id="{3E17AF09-9796-3640-A2EC-3429139EB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7313" y="5788025"/>
            <a:ext cx="5995987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ko-KR" altLang="en-US">
                <a:solidFill>
                  <a:srgbClr val="F0FF6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로마</a:t>
            </a:r>
            <a:r>
              <a:rPr lang="en-US" altLang="ko-KR">
                <a:solidFill>
                  <a:srgbClr val="F0FF6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: </a:t>
            </a:r>
            <a:r>
              <a:rPr lang="ko-KR" altLang="en-US">
                <a:solidFill>
                  <a:srgbClr val="F0FF6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콘스탄티누스의 아치문</a:t>
            </a:r>
            <a:endParaRPr lang="en-US" altLang="ko-KR">
              <a:solidFill>
                <a:srgbClr val="F0FF6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92883" name="AutoShape 19">
            <a:extLst>
              <a:ext uri="{FF2B5EF4-FFF2-40B4-BE49-F238E27FC236}">
                <a16:creationId xmlns:a16="http://schemas.microsoft.com/office/drawing/2014/main" id="{9B980748-6941-E149-B9D9-E797C6CB7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92884" name="Rectangle 20">
            <a:extLst>
              <a:ext uri="{FF2B5EF4-FFF2-40B4-BE49-F238E27FC236}">
                <a16:creationId xmlns:a16="http://schemas.microsoft.com/office/drawing/2014/main" id="{65B95D04-BCFC-8749-BCDA-85F96F455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92885" name="AutoShape 21">
            <a:extLst>
              <a:ext uri="{FF2B5EF4-FFF2-40B4-BE49-F238E27FC236}">
                <a16:creationId xmlns:a16="http://schemas.microsoft.com/office/drawing/2014/main" id="{789A7042-EDDD-9447-AB39-610261D5E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92886" name="Line 22">
            <a:extLst>
              <a:ext uri="{FF2B5EF4-FFF2-40B4-BE49-F238E27FC236}">
                <a16:creationId xmlns:a16="http://schemas.microsoft.com/office/drawing/2014/main" id="{D01F49E2-B5CC-FD46-B74D-D426D48E4A8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92887" name="Line 23">
            <a:extLst>
              <a:ext uri="{FF2B5EF4-FFF2-40B4-BE49-F238E27FC236}">
                <a16:creationId xmlns:a16="http://schemas.microsoft.com/office/drawing/2014/main" id="{FEFFA16E-500D-C04A-8900-01BE699D1B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92888" name="Rectangle 24">
            <a:extLst>
              <a:ext uri="{FF2B5EF4-FFF2-40B4-BE49-F238E27FC236}">
                <a16:creationId xmlns:a16="http://schemas.microsoft.com/office/drawing/2014/main" id="{2202D09A-6194-374D-8CB4-9B6AAE2842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0" y="3724275"/>
            <a:ext cx="8890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로마의 시스템</a:t>
            </a:r>
          </a:p>
        </p:txBody>
      </p:sp>
      <p:sp>
        <p:nvSpPr>
          <p:cNvPr id="292889" name="Rectangle 25">
            <a:extLst>
              <a:ext uri="{FF2B5EF4-FFF2-40B4-BE49-F238E27FC236}">
                <a16:creationId xmlns:a16="http://schemas.microsoft.com/office/drawing/2014/main" id="{3A6CCB34-7F6F-CE4A-833A-650992D7A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10017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그리스 알렉산더</a:t>
            </a:r>
          </a:p>
        </p:txBody>
      </p:sp>
      <p:sp>
        <p:nvSpPr>
          <p:cNvPr id="292890" name="Rectangle 26">
            <a:extLst>
              <a:ext uri="{FF2B5EF4-FFF2-40B4-BE49-F238E27FC236}">
                <a16:creationId xmlns:a16="http://schemas.microsoft.com/office/drawing/2014/main" id="{AB32D2FC-A368-8A45-AAA4-B596776B5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중간시대</a:t>
            </a:r>
          </a:p>
        </p:txBody>
      </p:sp>
      <p:sp>
        <p:nvSpPr>
          <p:cNvPr id="292891" name="Text Box 27">
            <a:extLst>
              <a:ext uri="{FF2B5EF4-FFF2-40B4-BE49-F238E27FC236}">
                <a16:creationId xmlns:a16="http://schemas.microsoft.com/office/drawing/2014/main" id="{69B6138D-D463-0341-AEC1-F3D7E99D5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292895" name="Rectangle 31">
            <a:extLst>
              <a:ext uri="{FF2B5EF4-FFF2-40B4-BE49-F238E27FC236}">
                <a16:creationId xmlns:a16="http://schemas.microsoft.com/office/drawing/2014/main" id="{CFE789F6-CEA5-E44B-846A-49C7E4EC3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292896" name="Text Box 32">
            <a:extLst>
              <a:ext uri="{FF2B5EF4-FFF2-40B4-BE49-F238E27FC236}">
                <a16:creationId xmlns:a16="http://schemas.microsoft.com/office/drawing/2014/main" id="{9E372384-2711-B64A-9543-6F35858C9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ko-KR" sz="1200">
                <a:latin typeface="Arial" charset="0"/>
                <a:ea typeface="굴림" charset="0"/>
                <a:cs typeface="굴림" charset="0"/>
              </a:rPr>
              <a:t>Handbook pg. 38-39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71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53" name="Text Box 17">
            <a:extLst>
              <a:ext uri="{FF2B5EF4-FFF2-40B4-BE49-F238E27FC236}">
                <a16:creationId xmlns:a16="http://schemas.microsoft.com/office/drawing/2014/main" id="{B9A3D9F5-6E23-D649-9FD1-43AF6C38D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600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95955" name="AutoShape 19">
            <a:extLst>
              <a:ext uri="{FF2B5EF4-FFF2-40B4-BE49-F238E27FC236}">
                <a16:creationId xmlns:a16="http://schemas.microsoft.com/office/drawing/2014/main" id="{0E73F52C-093A-FC43-91D9-EAD2AC84B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95956" name="Rectangle 20">
            <a:extLst>
              <a:ext uri="{FF2B5EF4-FFF2-40B4-BE49-F238E27FC236}">
                <a16:creationId xmlns:a16="http://schemas.microsoft.com/office/drawing/2014/main" id="{3BE6DBE3-369A-3045-94CD-FE207BC46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95957" name="AutoShape 21">
            <a:extLst>
              <a:ext uri="{FF2B5EF4-FFF2-40B4-BE49-F238E27FC236}">
                <a16:creationId xmlns:a16="http://schemas.microsoft.com/office/drawing/2014/main" id="{8EAFD253-03BA-9B45-B9A0-8966E22AD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95958" name="Line 22">
            <a:extLst>
              <a:ext uri="{FF2B5EF4-FFF2-40B4-BE49-F238E27FC236}">
                <a16:creationId xmlns:a16="http://schemas.microsoft.com/office/drawing/2014/main" id="{CAC1EA27-C455-EB48-B7E5-050E437D56E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95959" name="Line 23">
            <a:extLst>
              <a:ext uri="{FF2B5EF4-FFF2-40B4-BE49-F238E27FC236}">
                <a16:creationId xmlns:a16="http://schemas.microsoft.com/office/drawing/2014/main" id="{5A9CADB5-056D-9445-A725-97CC86E4EF6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95960" name="Rectangle 24">
            <a:extLst>
              <a:ext uri="{FF2B5EF4-FFF2-40B4-BE49-F238E27FC236}">
                <a16:creationId xmlns:a16="http://schemas.microsoft.com/office/drawing/2014/main" id="{B7B0123A-E1E2-094B-8E55-F23ED8A73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0" y="3724275"/>
            <a:ext cx="8890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로마의 시스템</a:t>
            </a:r>
          </a:p>
        </p:txBody>
      </p:sp>
      <p:sp>
        <p:nvSpPr>
          <p:cNvPr id="295961" name="Rectangle 25">
            <a:extLst>
              <a:ext uri="{FF2B5EF4-FFF2-40B4-BE49-F238E27FC236}">
                <a16:creationId xmlns:a16="http://schemas.microsoft.com/office/drawing/2014/main" id="{F8FCF4F0-A7E9-4648-BE3E-645AF0AF8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10017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그리스 알렉산더</a:t>
            </a:r>
          </a:p>
        </p:txBody>
      </p:sp>
      <p:sp>
        <p:nvSpPr>
          <p:cNvPr id="295962" name="Rectangle 26">
            <a:extLst>
              <a:ext uri="{FF2B5EF4-FFF2-40B4-BE49-F238E27FC236}">
                <a16:creationId xmlns:a16="http://schemas.microsoft.com/office/drawing/2014/main" id="{2DEB62EE-8CCB-F24C-B562-AD0C325EA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733425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altLang="ko-KR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SILENCE</a:t>
            </a:r>
          </a:p>
        </p:txBody>
      </p:sp>
      <p:sp>
        <p:nvSpPr>
          <p:cNvPr id="295963" name="Text Box 27">
            <a:extLst>
              <a:ext uri="{FF2B5EF4-FFF2-40B4-BE49-F238E27FC236}">
                <a16:creationId xmlns:a16="http://schemas.microsoft.com/office/drawing/2014/main" id="{2C6A717F-2461-9C49-83EA-E3F616733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295967" name="Rectangle 31">
            <a:extLst>
              <a:ext uri="{FF2B5EF4-FFF2-40B4-BE49-F238E27FC236}">
                <a16:creationId xmlns:a16="http://schemas.microsoft.com/office/drawing/2014/main" id="{FEF91FA2-5729-2B4B-9BD5-E0C1A3744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sp>
        <p:nvSpPr>
          <p:cNvPr id="295968" name="Text Box 32">
            <a:extLst>
              <a:ext uri="{FF2B5EF4-FFF2-40B4-BE49-F238E27FC236}">
                <a16:creationId xmlns:a16="http://schemas.microsoft.com/office/drawing/2014/main" id="{713EBA4B-7645-EB40-B783-C0D4FDB90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ko-KR" sz="1200">
                <a:latin typeface="Arial" charset="0"/>
                <a:ea typeface="굴림" charset="0"/>
                <a:cs typeface="굴림" charset="0"/>
              </a:rPr>
              <a:t>Handbook pg. 38-39</a:t>
            </a:r>
          </a:p>
        </p:txBody>
      </p:sp>
      <p:pic>
        <p:nvPicPr>
          <p:cNvPr id="295969" name="Picture 33" descr="Forum Arch of Severus, Arch of Titus in distance, wk 030901">
            <a:extLst>
              <a:ext uri="{FF2B5EF4-FFF2-40B4-BE49-F238E27FC236}">
                <a16:creationId xmlns:a16="http://schemas.microsoft.com/office/drawing/2014/main" id="{2B4C161C-5758-3943-BF2B-56FE690A0477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587375"/>
            <a:ext cx="7913688" cy="56610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 r:embed="rId5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5942" name="Rectangle 6">
            <a:extLst>
              <a:ext uri="{FF2B5EF4-FFF2-40B4-BE49-F238E27FC236}">
                <a16:creationId xmlns:a16="http://schemas.microsoft.com/office/drawing/2014/main" id="{6801DFF9-F922-694E-8AC0-A8803C90D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713" y="5565775"/>
            <a:ext cx="7545387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로마</a:t>
            </a:r>
            <a:r>
              <a:rPr lang="en-US" altLang="ko-KR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: </a:t>
            </a:r>
            <a:r>
              <a:rPr lang="ko-KR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공회 광장</a:t>
            </a:r>
          </a:p>
        </p:txBody>
      </p:sp>
      <p:sp>
        <p:nvSpPr>
          <p:cNvPr id="295970" name="AutoShape 34">
            <a:extLst>
              <a:ext uri="{FF2B5EF4-FFF2-40B4-BE49-F238E27FC236}">
                <a16:creationId xmlns:a16="http://schemas.microsoft.com/office/drawing/2014/main" id="{5BD03118-783F-154F-AA72-907949104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1138" y="2401888"/>
            <a:ext cx="1071562" cy="477837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95972" name="Text Box 36">
            <a:extLst>
              <a:ext uri="{FF2B5EF4-FFF2-40B4-BE49-F238E27FC236}">
                <a16:creationId xmlns:a16="http://schemas.microsoft.com/office/drawing/2014/main" id="{304A519B-3147-EC47-AEE7-FB17154C8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788" y="640080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ko-KR" sz="1800">
                <a:solidFill>
                  <a:srgbClr val="FFFFFF"/>
                </a:solidFill>
                <a:latin typeface="Comic Sans MS" charset="0"/>
                <a:ea typeface="굴림" charset="0"/>
                <a:cs typeface="굴림" charset="0"/>
              </a:rPr>
              <a:t>1</a:t>
            </a:r>
            <a:endParaRPr lang="en-US" altLang="ko-KR" sz="1400">
              <a:solidFill>
                <a:srgbClr val="FFFFFF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  <p:grpSp>
        <p:nvGrpSpPr>
          <p:cNvPr id="295973" name="Group 37">
            <a:extLst>
              <a:ext uri="{FF2B5EF4-FFF2-40B4-BE49-F238E27FC236}">
                <a16:creationId xmlns:a16="http://schemas.microsoft.com/office/drawing/2014/main" id="{4781CE57-7D26-4542-B0CB-E907243F540B}"/>
              </a:ext>
            </a:extLst>
          </p:cNvPr>
          <p:cNvGrpSpPr>
            <a:grpSpLocks/>
          </p:cNvGrpSpPr>
          <p:nvPr/>
        </p:nvGrpSpPr>
        <p:grpSpPr bwMode="auto">
          <a:xfrm>
            <a:off x="701675" y="1700213"/>
            <a:ext cx="7545388" cy="1179512"/>
            <a:chOff x="442" y="1071"/>
            <a:chExt cx="4753" cy="743"/>
          </a:xfrm>
        </p:grpSpPr>
        <p:sp>
          <p:nvSpPr>
            <p:cNvPr id="295974" name="Rectangle 38">
              <a:extLst>
                <a:ext uri="{FF2B5EF4-FFF2-40B4-BE49-F238E27FC236}">
                  <a16:creationId xmlns:a16="http://schemas.microsoft.com/office/drawing/2014/main" id="{EC8CD251-CCFB-2247-97F6-C9A7B82BF7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" y="1071"/>
              <a:ext cx="4753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=""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32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굴림" charset="0"/>
                  <a:cs typeface="굴림" charset="0"/>
                </a:rPr>
                <a:t>가이사가 암살당한 곳</a:t>
              </a:r>
            </a:p>
          </p:txBody>
        </p:sp>
        <p:sp>
          <p:nvSpPr>
            <p:cNvPr id="295975" name="AutoShape 39">
              <a:extLst>
                <a:ext uri="{FF2B5EF4-FFF2-40B4-BE49-F238E27FC236}">
                  <a16:creationId xmlns:a16="http://schemas.microsoft.com/office/drawing/2014/main" id="{FCBCD292-7764-2943-B8EB-BA33C5CA2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3" y="1513"/>
              <a:ext cx="675" cy="301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  <a:cs typeface="굴림" charset="0"/>
              </a:endParaRP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5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5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5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5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5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7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Line 2">
            <a:extLst>
              <a:ext uri="{FF2B5EF4-FFF2-40B4-BE49-F238E27FC236}">
                <a16:creationId xmlns:a16="http://schemas.microsoft.com/office/drawing/2014/main" id="{9689FF9F-E1F1-2245-AD54-08E13824D50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94915" name="Rectangle 3">
            <a:extLst>
              <a:ext uri="{FF2B5EF4-FFF2-40B4-BE49-F238E27FC236}">
                <a16:creationId xmlns:a16="http://schemas.microsoft.com/office/drawing/2014/main" id="{2C023621-CAE5-CF41-82C9-02C7FCC19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pic>
        <p:nvPicPr>
          <p:cNvPr id="294917" name="Picture 5">
            <a:extLst>
              <a:ext uri="{FF2B5EF4-FFF2-40B4-BE49-F238E27FC236}">
                <a16:creationId xmlns:a16="http://schemas.microsoft.com/office/drawing/2014/main" id="{305FBDD9-1559-1049-932E-AEBB246821C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8" y="601663"/>
            <a:ext cx="4965700" cy="54514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4918" name="Rectangle 6">
            <a:extLst>
              <a:ext uri="{FF2B5EF4-FFF2-40B4-BE49-F238E27FC236}">
                <a16:creationId xmlns:a16="http://schemas.microsoft.com/office/drawing/2014/main" id="{991AF12F-7439-5D4B-B5CA-FF13317F6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13" y="5762625"/>
            <a:ext cx="8574087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로마</a:t>
            </a:r>
            <a:r>
              <a:rPr lang="en-US" altLang="ko-KR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: </a:t>
            </a:r>
            <a:r>
              <a:rPr lang="ko-KR" altLang="en-US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웅장한 공회 건축물</a:t>
            </a:r>
            <a:endParaRPr lang="en-US" altLang="ko-KR" sz="4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94929" name="Text Box 17">
            <a:extLst>
              <a:ext uri="{FF2B5EF4-FFF2-40B4-BE49-F238E27FC236}">
                <a16:creationId xmlns:a16="http://schemas.microsoft.com/office/drawing/2014/main" id="{D5253B82-7704-144D-9B59-EEBB7520E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600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94931" name="AutoShape 19">
            <a:extLst>
              <a:ext uri="{FF2B5EF4-FFF2-40B4-BE49-F238E27FC236}">
                <a16:creationId xmlns:a16="http://schemas.microsoft.com/office/drawing/2014/main" id="{EA20B395-6314-7047-BA27-02F08FEC29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94932" name="Rectangle 20">
            <a:extLst>
              <a:ext uri="{FF2B5EF4-FFF2-40B4-BE49-F238E27FC236}">
                <a16:creationId xmlns:a16="http://schemas.microsoft.com/office/drawing/2014/main" id="{994C85FE-88CB-3A49-BF59-1CFEA76740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94933" name="AutoShape 21">
            <a:extLst>
              <a:ext uri="{FF2B5EF4-FFF2-40B4-BE49-F238E27FC236}">
                <a16:creationId xmlns:a16="http://schemas.microsoft.com/office/drawing/2014/main" id="{ACD14D22-F16C-414C-962A-515863A9A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94934" name="Line 22">
            <a:extLst>
              <a:ext uri="{FF2B5EF4-FFF2-40B4-BE49-F238E27FC236}">
                <a16:creationId xmlns:a16="http://schemas.microsoft.com/office/drawing/2014/main" id="{0B396997-17FE-5D47-A891-BC9D3087BDC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94935" name="Line 23">
            <a:extLst>
              <a:ext uri="{FF2B5EF4-FFF2-40B4-BE49-F238E27FC236}">
                <a16:creationId xmlns:a16="http://schemas.microsoft.com/office/drawing/2014/main" id="{719A5B39-0EDE-574C-A282-6BA627F95F9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94936" name="Rectangle 24">
            <a:extLst>
              <a:ext uri="{FF2B5EF4-FFF2-40B4-BE49-F238E27FC236}">
                <a16:creationId xmlns:a16="http://schemas.microsoft.com/office/drawing/2014/main" id="{5BF12CA3-67B5-A046-8483-B12B36747A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0" y="3724275"/>
            <a:ext cx="8890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로마의 시스템</a:t>
            </a:r>
          </a:p>
        </p:txBody>
      </p:sp>
      <p:sp>
        <p:nvSpPr>
          <p:cNvPr id="294937" name="Rectangle 25">
            <a:extLst>
              <a:ext uri="{FF2B5EF4-FFF2-40B4-BE49-F238E27FC236}">
                <a16:creationId xmlns:a16="http://schemas.microsoft.com/office/drawing/2014/main" id="{E88FA4F8-2B18-9640-A639-7DD1DF7BA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10017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그리스 알렉산더</a:t>
            </a:r>
          </a:p>
        </p:txBody>
      </p:sp>
      <p:sp>
        <p:nvSpPr>
          <p:cNvPr id="294938" name="Rectangle 26">
            <a:extLst>
              <a:ext uri="{FF2B5EF4-FFF2-40B4-BE49-F238E27FC236}">
                <a16:creationId xmlns:a16="http://schemas.microsoft.com/office/drawing/2014/main" id="{B9B566A2-AA1A-6344-B137-B729C579F5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중간시대</a:t>
            </a:r>
          </a:p>
        </p:txBody>
      </p:sp>
      <p:sp>
        <p:nvSpPr>
          <p:cNvPr id="294939" name="Text Box 27">
            <a:extLst>
              <a:ext uri="{FF2B5EF4-FFF2-40B4-BE49-F238E27FC236}">
                <a16:creationId xmlns:a16="http://schemas.microsoft.com/office/drawing/2014/main" id="{233A8731-8F16-644E-8BBA-7DAF42A4E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294943" name="Rectangle 31">
            <a:extLst>
              <a:ext uri="{FF2B5EF4-FFF2-40B4-BE49-F238E27FC236}">
                <a16:creationId xmlns:a16="http://schemas.microsoft.com/office/drawing/2014/main" id="{58596138-9425-114F-A81F-04BD902AD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294944" name="Text Box 32">
            <a:extLst>
              <a:ext uri="{FF2B5EF4-FFF2-40B4-BE49-F238E27FC236}">
                <a16:creationId xmlns:a16="http://schemas.microsoft.com/office/drawing/2014/main" id="{BEBDEDD5-FC2B-634C-922F-DE83051D7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ko-KR" sz="1200">
                <a:latin typeface="Arial" charset="0"/>
                <a:ea typeface="굴림" charset="0"/>
                <a:cs typeface="굴림" charset="0"/>
              </a:rPr>
              <a:t>Handbook pg. 38-39</a:t>
            </a:r>
          </a:p>
        </p:txBody>
      </p:sp>
    </p:spTree>
  </p:cSld>
  <p:clrMapOvr>
    <a:masterClrMapping/>
  </p:clrMapOvr>
  <p:transition>
    <p:wheel spokes="0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900" name="Picture 36" descr="Pools of Bethesda excavations from east, tb n051401 sr">
            <a:extLst>
              <a:ext uri="{FF2B5EF4-FFF2-40B4-BE49-F238E27FC236}">
                <a16:creationId xmlns:a16="http://schemas.microsoft.com/office/drawing/2014/main" id="{E8427A77-4CDB-8E49-B107-A1EF69AA694D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576263"/>
            <a:ext cx="7875587" cy="5700712"/>
          </a:xfrm>
          <a:prstGeom prst="rect">
            <a:avLst/>
          </a:prstGeom>
          <a:noFill/>
          <a:ln w="82550" cmpd="thickThin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 r:embed="rId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4871" name="Line 7">
            <a:extLst>
              <a:ext uri="{FF2B5EF4-FFF2-40B4-BE49-F238E27FC236}">
                <a16:creationId xmlns:a16="http://schemas.microsoft.com/office/drawing/2014/main" id="{44992C81-D8A3-A249-BF2C-9A0DF6AED44F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164872" name="Rectangle 8">
            <a:extLst>
              <a:ext uri="{FF2B5EF4-FFF2-40B4-BE49-F238E27FC236}">
                <a16:creationId xmlns:a16="http://schemas.microsoft.com/office/drawing/2014/main" id="{5F915FEC-CA41-1843-BB63-9DCB9A27E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913" y="5737225"/>
            <a:ext cx="7075487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예루살렘</a:t>
            </a:r>
            <a:r>
              <a:rPr lang="en-US" altLang="ko-KR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: </a:t>
            </a:r>
            <a:r>
              <a:rPr lang="ko-KR" alt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베데스다 못</a:t>
            </a:r>
          </a:p>
        </p:txBody>
      </p:sp>
      <p:sp>
        <p:nvSpPr>
          <p:cNvPr id="164884" name="Text Box 20">
            <a:extLst>
              <a:ext uri="{FF2B5EF4-FFF2-40B4-BE49-F238E27FC236}">
                <a16:creationId xmlns:a16="http://schemas.microsoft.com/office/drawing/2014/main" id="{B315E3F9-FB33-9C40-9084-5913AD2C3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113" y="23813"/>
            <a:ext cx="5957887" cy="2746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ko-KR" altLang="en-US" sz="1200">
                <a:latin typeface="Comic Sans MS" charset="0"/>
                <a:ea typeface="굴림" charset="0"/>
                <a:cs typeface="굴림" charset="0"/>
              </a:rPr>
              <a:t>요한복음 </a:t>
            </a:r>
            <a:r>
              <a:rPr lang="en-US" altLang="ko-KR" sz="1200">
                <a:latin typeface="Comic Sans MS" charset="0"/>
                <a:ea typeface="굴림" charset="0"/>
                <a:cs typeface="굴림" charset="0"/>
              </a:rPr>
              <a:t>5:2</a:t>
            </a:r>
          </a:p>
        </p:txBody>
      </p:sp>
      <p:sp>
        <p:nvSpPr>
          <p:cNvPr id="164886" name="AutoShape 22">
            <a:extLst>
              <a:ext uri="{FF2B5EF4-FFF2-40B4-BE49-F238E27FC236}">
                <a16:creationId xmlns:a16="http://schemas.microsoft.com/office/drawing/2014/main" id="{0E06B9F8-7B13-094A-AC49-2899CB01F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164887" name="Rectangle 23">
            <a:extLst>
              <a:ext uri="{FF2B5EF4-FFF2-40B4-BE49-F238E27FC236}">
                <a16:creationId xmlns:a16="http://schemas.microsoft.com/office/drawing/2014/main" id="{ED455D80-7ED0-2244-8737-5B5316DAA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164888" name="AutoShape 24">
            <a:extLst>
              <a:ext uri="{FF2B5EF4-FFF2-40B4-BE49-F238E27FC236}">
                <a16:creationId xmlns:a16="http://schemas.microsoft.com/office/drawing/2014/main" id="{EE8E91D5-82EE-5B44-8E10-86928481A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7825" y="3462338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164889" name="Line 25">
            <a:extLst>
              <a:ext uri="{FF2B5EF4-FFF2-40B4-BE49-F238E27FC236}">
                <a16:creationId xmlns:a16="http://schemas.microsoft.com/office/drawing/2014/main" id="{683E4839-37E0-DC43-9E88-5907C5B0F5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164890" name="Line 26">
            <a:extLst>
              <a:ext uri="{FF2B5EF4-FFF2-40B4-BE49-F238E27FC236}">
                <a16:creationId xmlns:a16="http://schemas.microsoft.com/office/drawing/2014/main" id="{9E4BFE4E-6174-1B4E-AA76-E311949F4B3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164891" name="Rectangle 27">
            <a:extLst>
              <a:ext uri="{FF2B5EF4-FFF2-40B4-BE49-F238E27FC236}">
                <a16:creationId xmlns:a16="http://schemas.microsoft.com/office/drawing/2014/main" id="{A18F1CFF-8487-6A49-9D5A-2A56536F2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0" y="3724275"/>
            <a:ext cx="8890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로마의 시스템</a:t>
            </a:r>
          </a:p>
        </p:txBody>
      </p:sp>
      <p:sp>
        <p:nvSpPr>
          <p:cNvPr id="164892" name="Rectangle 28">
            <a:extLst>
              <a:ext uri="{FF2B5EF4-FFF2-40B4-BE49-F238E27FC236}">
                <a16:creationId xmlns:a16="http://schemas.microsoft.com/office/drawing/2014/main" id="{158672D7-C9B9-8347-8C37-DFAA9EFF2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10017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그리스 알렉산더</a:t>
            </a:r>
          </a:p>
        </p:txBody>
      </p:sp>
      <p:sp>
        <p:nvSpPr>
          <p:cNvPr id="164893" name="Rectangle 29">
            <a:extLst>
              <a:ext uri="{FF2B5EF4-FFF2-40B4-BE49-F238E27FC236}">
                <a16:creationId xmlns:a16="http://schemas.microsoft.com/office/drawing/2014/main" id="{FB2F0F3D-DCEC-7C49-8A24-C9DC50AD3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중간시대</a:t>
            </a:r>
          </a:p>
        </p:txBody>
      </p:sp>
      <p:sp>
        <p:nvSpPr>
          <p:cNvPr id="164894" name="Text Box 30">
            <a:extLst>
              <a:ext uri="{FF2B5EF4-FFF2-40B4-BE49-F238E27FC236}">
                <a16:creationId xmlns:a16="http://schemas.microsoft.com/office/drawing/2014/main" id="{CC84FDD4-5E6A-FD4C-BF58-1032B5058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164898" name="Rectangle 34">
            <a:extLst>
              <a:ext uri="{FF2B5EF4-FFF2-40B4-BE49-F238E27FC236}">
                <a16:creationId xmlns:a16="http://schemas.microsoft.com/office/drawing/2014/main" id="{2552217F-C663-9044-94B6-8A4447B42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164899" name="Text Box 35">
            <a:extLst>
              <a:ext uri="{FF2B5EF4-FFF2-40B4-BE49-F238E27FC236}">
                <a16:creationId xmlns:a16="http://schemas.microsoft.com/office/drawing/2014/main" id="{56902AB2-A2EE-A34B-8B0F-E6683EB25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ko-KR" sz="1200">
                <a:latin typeface="Arial" charset="0"/>
                <a:ea typeface="굴림" charset="0"/>
                <a:cs typeface="굴림" charset="0"/>
              </a:rPr>
              <a:t>Handbook pg. 38-39</a:t>
            </a:r>
          </a:p>
        </p:txBody>
      </p:sp>
    </p:spTree>
  </p:cSld>
  <p:clrMapOvr>
    <a:masterClrMapping/>
  </p:clrMapOvr>
  <p:transition>
    <p:wheel spokes="0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08" name="Text Box 20">
            <a:extLst>
              <a:ext uri="{FF2B5EF4-FFF2-40B4-BE49-F238E27FC236}">
                <a16:creationId xmlns:a16="http://schemas.microsoft.com/office/drawing/2014/main" id="{0CA39F0A-0BE4-C949-97B1-82D04C5BE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125" y="31750"/>
            <a:ext cx="5957888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ko-KR" altLang="en-US" sz="1200">
                <a:latin typeface="Comic Sans MS" charset="0"/>
                <a:ea typeface="굴림" charset="0"/>
                <a:cs typeface="굴림" charset="0"/>
              </a:rPr>
              <a:t>사도행전 </a:t>
            </a:r>
            <a:r>
              <a:rPr lang="en-US" altLang="ko-KR" sz="1200">
                <a:latin typeface="Comic Sans MS" charset="0"/>
                <a:ea typeface="굴림" charset="0"/>
                <a:cs typeface="굴림" charset="0"/>
              </a:rPr>
              <a:t>19:29</a:t>
            </a:r>
          </a:p>
        </p:txBody>
      </p:sp>
      <p:sp>
        <p:nvSpPr>
          <p:cNvPr id="165918" name="Text Box 30">
            <a:extLst>
              <a:ext uri="{FF2B5EF4-FFF2-40B4-BE49-F238E27FC236}">
                <a16:creationId xmlns:a16="http://schemas.microsoft.com/office/drawing/2014/main" id="{192C388D-22EE-F648-B677-C8B46BCC5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pic>
        <p:nvPicPr>
          <p:cNvPr id="165925" name="Picture 37" descr="Ephesus theater with Appian Way, tb n010500">
            <a:extLst>
              <a:ext uri="{FF2B5EF4-FFF2-40B4-BE49-F238E27FC236}">
                <a16:creationId xmlns:a16="http://schemas.microsoft.com/office/drawing/2014/main" id="{A3C9CA14-A7EA-474B-9E5E-BD20FDC520FC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538163"/>
            <a:ext cx="7994650" cy="57213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 r:embed="rId5"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65896" name="Rectangle 8">
            <a:extLst>
              <a:ext uri="{FF2B5EF4-FFF2-40B4-BE49-F238E27FC236}">
                <a16:creationId xmlns:a16="http://schemas.microsoft.com/office/drawing/2014/main" id="{CDC91947-73A6-FD43-AAD3-A6CE62100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913" y="5673725"/>
            <a:ext cx="7380287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에베소</a:t>
            </a:r>
            <a:r>
              <a:rPr lang="en-US" altLang="ko-KR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: (</a:t>
            </a:r>
            <a:r>
              <a:rPr lang="ko-KR" alt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바울의</a:t>
            </a:r>
            <a:r>
              <a:rPr lang="en-US" altLang="ko-KR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) </a:t>
            </a:r>
            <a:r>
              <a:rPr lang="ko-KR" alt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원형 연기장</a:t>
            </a:r>
          </a:p>
        </p:txBody>
      </p:sp>
      <p:sp>
        <p:nvSpPr>
          <p:cNvPr id="165910" name="AutoShape 22">
            <a:extLst>
              <a:ext uri="{FF2B5EF4-FFF2-40B4-BE49-F238E27FC236}">
                <a16:creationId xmlns:a16="http://schemas.microsoft.com/office/drawing/2014/main" id="{7E424C1C-5B07-C64A-B9A5-552364A796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165911" name="Rectangle 23">
            <a:extLst>
              <a:ext uri="{FF2B5EF4-FFF2-40B4-BE49-F238E27FC236}">
                <a16:creationId xmlns:a16="http://schemas.microsoft.com/office/drawing/2014/main" id="{2DE1B22A-C165-B544-A65B-F3F848694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165912" name="AutoShape 24">
            <a:extLst>
              <a:ext uri="{FF2B5EF4-FFF2-40B4-BE49-F238E27FC236}">
                <a16:creationId xmlns:a16="http://schemas.microsoft.com/office/drawing/2014/main" id="{6EA06AE3-BAE2-244F-98F7-800CD965C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165913" name="Line 25">
            <a:extLst>
              <a:ext uri="{FF2B5EF4-FFF2-40B4-BE49-F238E27FC236}">
                <a16:creationId xmlns:a16="http://schemas.microsoft.com/office/drawing/2014/main" id="{B2B24FCB-0A77-5D4F-83FA-6536FC4C9C7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165914" name="Line 26">
            <a:extLst>
              <a:ext uri="{FF2B5EF4-FFF2-40B4-BE49-F238E27FC236}">
                <a16:creationId xmlns:a16="http://schemas.microsoft.com/office/drawing/2014/main" id="{84843CCB-E2DB-FE44-8F06-505F6EC2E7B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165915" name="Rectangle 27">
            <a:extLst>
              <a:ext uri="{FF2B5EF4-FFF2-40B4-BE49-F238E27FC236}">
                <a16:creationId xmlns:a16="http://schemas.microsoft.com/office/drawing/2014/main" id="{F9BEA739-354F-9A4B-825C-A7C3AE33C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0" y="3724275"/>
            <a:ext cx="8890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로마의 시스템</a:t>
            </a:r>
          </a:p>
        </p:txBody>
      </p:sp>
      <p:sp>
        <p:nvSpPr>
          <p:cNvPr id="165916" name="Rectangle 28">
            <a:extLst>
              <a:ext uri="{FF2B5EF4-FFF2-40B4-BE49-F238E27FC236}">
                <a16:creationId xmlns:a16="http://schemas.microsoft.com/office/drawing/2014/main" id="{9B5F45D4-ACE6-1045-9923-5B5C068FFA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10017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그리스 알렉산더</a:t>
            </a:r>
          </a:p>
        </p:txBody>
      </p:sp>
      <p:sp>
        <p:nvSpPr>
          <p:cNvPr id="165917" name="Rectangle 29">
            <a:extLst>
              <a:ext uri="{FF2B5EF4-FFF2-40B4-BE49-F238E27FC236}">
                <a16:creationId xmlns:a16="http://schemas.microsoft.com/office/drawing/2014/main" id="{2D9DB0C0-BE28-564D-A0AD-C21754319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중간시대</a:t>
            </a:r>
          </a:p>
        </p:txBody>
      </p:sp>
      <p:sp>
        <p:nvSpPr>
          <p:cNvPr id="165922" name="Rectangle 34">
            <a:extLst>
              <a:ext uri="{FF2B5EF4-FFF2-40B4-BE49-F238E27FC236}">
                <a16:creationId xmlns:a16="http://schemas.microsoft.com/office/drawing/2014/main" id="{DB3D0D07-FF1E-844C-880E-22966A4EF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sp>
        <p:nvSpPr>
          <p:cNvPr id="165924" name="Text Box 36">
            <a:extLst>
              <a:ext uri="{FF2B5EF4-FFF2-40B4-BE49-F238E27FC236}">
                <a16:creationId xmlns:a16="http://schemas.microsoft.com/office/drawing/2014/main" id="{F210C872-3FF7-BC46-BDA8-D2FE825C4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ko-KR" sz="1200">
                <a:latin typeface="Arial" charset="0"/>
                <a:ea typeface="굴림" charset="0"/>
                <a:cs typeface="굴림" charset="0"/>
              </a:rPr>
              <a:t>Handbook pg. 38-39</a:t>
            </a:r>
          </a:p>
        </p:txBody>
      </p:sp>
      <p:sp>
        <p:nvSpPr>
          <p:cNvPr id="165927" name="Text Box 39">
            <a:extLst>
              <a:ext uri="{FF2B5EF4-FFF2-40B4-BE49-F238E27FC236}">
                <a16:creationId xmlns:a16="http://schemas.microsoft.com/office/drawing/2014/main" id="{07517CCE-6790-F347-98CA-994C03EBB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788" y="640080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ko-KR" sz="1800">
                <a:solidFill>
                  <a:srgbClr val="FFFFFF"/>
                </a:solidFill>
                <a:latin typeface="Comic Sans MS" charset="0"/>
                <a:ea typeface="굴림" charset="0"/>
                <a:cs typeface="굴림" charset="0"/>
              </a:rPr>
              <a:t>1</a:t>
            </a:r>
            <a:endParaRPr lang="en-US" altLang="ko-KR" sz="1400">
              <a:solidFill>
                <a:srgbClr val="FFFFFF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  <p:pic>
        <p:nvPicPr>
          <p:cNvPr id="165928" name="Picture 40" descr="Appian Way from Ephesus theater, tb n010500">
            <a:extLst>
              <a:ext uri="{FF2B5EF4-FFF2-40B4-BE49-F238E27FC236}">
                <a16:creationId xmlns:a16="http://schemas.microsoft.com/office/drawing/2014/main" id="{5FE11F41-3C12-344C-B602-71E0B2E0216D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225" y="2638425"/>
            <a:ext cx="3233738" cy="24272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 r:embed="rId7"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5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5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5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5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28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>
            <a:extLst>
              <a:ext uri="{FF2B5EF4-FFF2-40B4-BE49-F238E27FC236}">
                <a16:creationId xmlns:a16="http://schemas.microsoft.com/office/drawing/2014/main" id="{E9DD9684-4BBD-F343-A3A5-75EEEA910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813" y="2460625"/>
            <a:ext cx="3714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9539" name="Rectangle 3">
            <a:extLst>
              <a:ext uri="{FF2B5EF4-FFF2-40B4-BE49-F238E27FC236}">
                <a16:creationId xmlns:a16="http://schemas.microsoft.com/office/drawing/2014/main" id="{932AA83D-D454-E04B-A9E8-111CC4162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" y="5940425"/>
            <a:ext cx="9144000" cy="409575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 algn="l">
              <a:lnSpc>
                <a:spcPct val="75000"/>
              </a:lnSpc>
            </a:pPr>
            <a:r>
              <a:rPr lang="ko-KR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가이사랴 마리티마</a:t>
            </a:r>
            <a:r>
              <a:rPr lang="en-US" altLang="ko-KR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ko-KR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이스라엘</a:t>
            </a:r>
            <a:r>
              <a:rPr lang="en-US" altLang="ko-KR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ko-KR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로마 수도관 </a:t>
            </a:r>
          </a:p>
        </p:txBody>
      </p:sp>
      <p:sp>
        <p:nvSpPr>
          <p:cNvPr id="449540" name="Text Box 4">
            <a:extLst>
              <a:ext uri="{FF2B5EF4-FFF2-40B4-BE49-F238E27FC236}">
                <a16:creationId xmlns:a16="http://schemas.microsoft.com/office/drawing/2014/main" id="{1CBB0C71-517D-B948-A97F-63B1ED450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3238" y="23813"/>
            <a:ext cx="5957887" cy="2746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ko-KR" altLang="en-US" sz="1200">
                <a:latin typeface="Comic Sans MS" charset="0"/>
                <a:ea typeface="굴림" charset="0"/>
                <a:cs typeface="굴림" charset="0"/>
              </a:rPr>
              <a:t>사도행전 </a:t>
            </a:r>
            <a:r>
              <a:rPr lang="en-US" altLang="ko-KR" sz="1200">
                <a:latin typeface="Comic Sans MS" charset="0"/>
                <a:ea typeface="굴림" charset="0"/>
                <a:cs typeface="굴림" charset="0"/>
              </a:rPr>
              <a:t>18:22</a:t>
            </a:r>
          </a:p>
        </p:txBody>
      </p:sp>
      <p:pic>
        <p:nvPicPr>
          <p:cNvPr id="31748" name="Picture 7">
            <a:extLst>
              <a:ext uri="{FF2B5EF4-FFF2-40B4-BE49-F238E27FC236}">
                <a16:creationId xmlns:a16="http://schemas.microsoft.com/office/drawing/2014/main" id="{1D328A25-F522-4A40-A10F-7539A4198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573088"/>
            <a:ext cx="7951788" cy="53101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9544" name="AutoShape 8">
            <a:extLst>
              <a:ext uri="{FF2B5EF4-FFF2-40B4-BE49-F238E27FC236}">
                <a16:creationId xmlns:a16="http://schemas.microsoft.com/office/drawing/2014/main" id="{7C0110D3-A0D8-BD4A-AD1C-146EB971D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9545" name="Rectangle 9">
            <a:extLst>
              <a:ext uri="{FF2B5EF4-FFF2-40B4-BE49-F238E27FC236}">
                <a16:creationId xmlns:a16="http://schemas.microsoft.com/office/drawing/2014/main" id="{5690C080-4FA6-C84D-B819-582287077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9546" name="AutoShape 10">
            <a:extLst>
              <a:ext uri="{FF2B5EF4-FFF2-40B4-BE49-F238E27FC236}">
                <a16:creationId xmlns:a16="http://schemas.microsoft.com/office/drawing/2014/main" id="{7578DED8-FB3A-D741-9D6B-2EA589D35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3850" y="3522663"/>
            <a:ext cx="1200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9547" name="Line 11">
            <a:extLst>
              <a:ext uri="{FF2B5EF4-FFF2-40B4-BE49-F238E27FC236}">
                <a16:creationId xmlns:a16="http://schemas.microsoft.com/office/drawing/2014/main" id="{6F2E722D-D9E2-024C-8D1D-35A761B4FDE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9548" name="Line 12">
            <a:extLst>
              <a:ext uri="{FF2B5EF4-FFF2-40B4-BE49-F238E27FC236}">
                <a16:creationId xmlns:a16="http://schemas.microsoft.com/office/drawing/2014/main" id="{DFA7824E-8DE3-9F49-902B-04201FDA085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9549" name="Rectangle 13">
            <a:extLst>
              <a:ext uri="{FF2B5EF4-FFF2-40B4-BE49-F238E27FC236}">
                <a16:creationId xmlns:a16="http://schemas.microsoft.com/office/drawing/2014/main" id="{95F6E146-34C9-344E-B1EE-156B55A64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0" y="3724275"/>
            <a:ext cx="8890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로마의 시스템</a:t>
            </a:r>
          </a:p>
        </p:txBody>
      </p:sp>
      <p:sp>
        <p:nvSpPr>
          <p:cNvPr id="449550" name="Rectangle 14">
            <a:extLst>
              <a:ext uri="{FF2B5EF4-FFF2-40B4-BE49-F238E27FC236}">
                <a16:creationId xmlns:a16="http://schemas.microsoft.com/office/drawing/2014/main" id="{8FCBB0C5-E6C5-3948-B166-238B9A327C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10017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그리스 알렉산더</a:t>
            </a:r>
          </a:p>
        </p:txBody>
      </p:sp>
      <p:sp>
        <p:nvSpPr>
          <p:cNvPr id="449551" name="Rectangle 15">
            <a:extLst>
              <a:ext uri="{FF2B5EF4-FFF2-40B4-BE49-F238E27FC236}">
                <a16:creationId xmlns:a16="http://schemas.microsoft.com/office/drawing/2014/main" id="{73C2D1D2-D568-0A4C-9975-4A8B130A5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중간시대</a:t>
            </a:r>
          </a:p>
        </p:txBody>
      </p:sp>
      <p:sp>
        <p:nvSpPr>
          <p:cNvPr id="449555" name="Rectangle 19">
            <a:extLst>
              <a:ext uri="{FF2B5EF4-FFF2-40B4-BE49-F238E27FC236}">
                <a16:creationId xmlns:a16="http://schemas.microsoft.com/office/drawing/2014/main" id="{34613CCB-0507-474E-902C-254759DF2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  <p:sp>
        <p:nvSpPr>
          <p:cNvPr id="449556" name="Text Box 20">
            <a:extLst>
              <a:ext uri="{FF2B5EF4-FFF2-40B4-BE49-F238E27FC236}">
                <a16:creationId xmlns:a16="http://schemas.microsoft.com/office/drawing/2014/main" id="{EA5EDA1F-B100-8348-98FB-C8A958AB8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ko-KR" sz="1200">
                <a:latin typeface="Arial" charset="0"/>
                <a:ea typeface="굴림" charset="0"/>
                <a:cs typeface="굴림" charset="0"/>
              </a:rPr>
              <a:t>Handbook pg. 38-39</a:t>
            </a:r>
          </a:p>
        </p:txBody>
      </p:sp>
    </p:spTree>
  </p:cSld>
  <p:clrMapOvr>
    <a:masterClrMapping/>
  </p:clrMapOvr>
  <p:transition>
    <p:wheel spokes="0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7" name="Group 2">
            <a:extLst>
              <a:ext uri="{FF2B5EF4-FFF2-40B4-BE49-F238E27FC236}">
                <a16:creationId xmlns:a16="http://schemas.microsoft.com/office/drawing/2014/main" id="{55648B95-1654-B64C-86A1-64FE953A3637}"/>
              </a:ext>
            </a:extLst>
          </p:cNvPr>
          <p:cNvGrpSpPr>
            <a:grpSpLocks/>
          </p:cNvGrpSpPr>
          <p:nvPr/>
        </p:nvGrpSpPr>
        <p:grpSpPr bwMode="auto">
          <a:xfrm>
            <a:off x="4117975" y="519113"/>
            <a:ext cx="3924300" cy="5884862"/>
            <a:chOff x="2602" y="327"/>
            <a:chExt cx="2472" cy="3707"/>
          </a:xfrm>
        </p:grpSpPr>
        <p:grpSp>
          <p:nvGrpSpPr>
            <p:cNvPr id="4261" name="Group 3">
              <a:extLst>
                <a:ext uri="{FF2B5EF4-FFF2-40B4-BE49-F238E27FC236}">
                  <a16:creationId xmlns:a16="http://schemas.microsoft.com/office/drawing/2014/main" id="{510BB81A-93F4-DE4E-B856-4F8435A14F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02" y="327"/>
              <a:ext cx="1226" cy="3707"/>
              <a:chOff x="2602" y="327"/>
              <a:chExt cx="1226" cy="3707"/>
            </a:xfrm>
          </p:grpSpPr>
          <p:sp>
            <p:nvSpPr>
              <p:cNvPr id="459780" name="Rectangle 4">
                <a:extLst>
                  <a:ext uri="{FF2B5EF4-FFF2-40B4-BE49-F238E27FC236}">
                    <a16:creationId xmlns:a16="http://schemas.microsoft.com/office/drawing/2014/main" id="{2B4D85C0-5D92-B84A-848A-7A1AC6A8E9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5" y="327"/>
                <a:ext cx="483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781" name="Rectangle 5">
                <a:extLst>
                  <a:ext uri="{FF2B5EF4-FFF2-40B4-BE49-F238E27FC236}">
                    <a16:creationId xmlns:a16="http://schemas.microsoft.com/office/drawing/2014/main" id="{FEDAB860-3227-3249-A46F-4AF66AE4F5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7" y="1240"/>
                <a:ext cx="499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en-US" altLang="ko-KR" sz="1000">
                    <a:solidFill>
                      <a:srgbClr val="FFFF00"/>
                    </a:solidFill>
                    <a:latin typeface="Times" charset="0"/>
                    <a:ea typeface="굴림" charset="0"/>
                    <a:cs typeface="굴림" charset="0"/>
                  </a:rPr>
                  <a:t>(2000 B.C.)</a:t>
                </a:r>
              </a:p>
            </p:txBody>
          </p:sp>
          <p:sp>
            <p:nvSpPr>
              <p:cNvPr id="459782" name="Rectangle 6">
                <a:extLst>
                  <a:ext uri="{FF2B5EF4-FFF2-40B4-BE49-F238E27FC236}">
                    <a16:creationId xmlns:a16="http://schemas.microsoft.com/office/drawing/2014/main" id="{1A30B36A-060E-334C-831D-8AD8452678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5" y="327"/>
                <a:ext cx="594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783" name="Freeform 7">
                <a:extLst>
                  <a:ext uri="{FF2B5EF4-FFF2-40B4-BE49-F238E27FC236}">
                    <a16:creationId xmlns:a16="http://schemas.microsoft.com/office/drawing/2014/main" id="{2777712E-6858-4947-9308-DCADDF37A2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3" y="135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784" name="AutoShape 8">
                <a:extLst>
                  <a:ext uri="{FF2B5EF4-FFF2-40B4-BE49-F238E27FC236}">
                    <a16:creationId xmlns:a16="http://schemas.microsoft.com/office/drawing/2014/main" id="{6A7BDBA5-9922-5745-A9F8-44E4488332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5" y="1290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785" name="Rectangle 9">
                <a:extLst>
                  <a:ext uri="{FF2B5EF4-FFF2-40B4-BE49-F238E27FC236}">
                    <a16:creationId xmlns:a16="http://schemas.microsoft.com/office/drawing/2014/main" id="{981F47A3-0866-B84F-B297-A5FDEC7F67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4" y="1389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786" name="Freeform 10">
                <a:extLst>
                  <a:ext uri="{FF2B5EF4-FFF2-40B4-BE49-F238E27FC236}">
                    <a16:creationId xmlns:a16="http://schemas.microsoft.com/office/drawing/2014/main" id="{D0C54492-46E1-DC4F-A534-95952D5EBA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9" y="224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787" name="Rectangle 11">
                <a:extLst>
                  <a:ext uri="{FF2B5EF4-FFF2-40B4-BE49-F238E27FC236}">
                    <a16:creationId xmlns:a16="http://schemas.microsoft.com/office/drawing/2014/main" id="{410D3C53-9A46-754A-970D-46695BED4C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2456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788" name="Freeform 12">
                <a:extLst>
                  <a:ext uri="{FF2B5EF4-FFF2-40B4-BE49-F238E27FC236}">
                    <a16:creationId xmlns:a16="http://schemas.microsoft.com/office/drawing/2014/main" id="{25EFBF11-9742-D740-B3C8-6C8C0CE423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6" y="2223"/>
                <a:ext cx="148" cy="76"/>
              </a:xfrm>
              <a:custGeom>
                <a:avLst/>
                <a:gdLst>
                  <a:gd name="T0" fmla="*/ 147 w 129"/>
                  <a:gd name="T1" fmla="*/ 74 h 49"/>
                  <a:gd name="T2" fmla="*/ 0 w 129"/>
                  <a:gd name="T3" fmla="*/ 74 h 49"/>
                  <a:gd name="T4" fmla="*/ 0 w 129"/>
                  <a:gd name="T5" fmla="*/ 0 h 49"/>
                  <a:gd name="T6" fmla="*/ 147 w 129"/>
                  <a:gd name="T7" fmla="*/ 7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789" name="AutoShape 13">
                <a:extLst>
                  <a:ext uri="{FF2B5EF4-FFF2-40B4-BE49-F238E27FC236}">
                    <a16:creationId xmlns:a16="http://schemas.microsoft.com/office/drawing/2014/main" id="{31805249-BA64-E340-9E7C-695E8027AA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2" y="2169"/>
                <a:ext cx="460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790" name="Rectangle 14">
                <a:extLst>
                  <a:ext uri="{FF2B5EF4-FFF2-40B4-BE49-F238E27FC236}">
                    <a16:creationId xmlns:a16="http://schemas.microsoft.com/office/drawing/2014/main" id="{AB89F6BF-6CCD-9A4C-A88A-E57D0A919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3" y="2262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791" name="Rectangle 15">
                <a:extLst>
                  <a:ext uri="{FF2B5EF4-FFF2-40B4-BE49-F238E27FC236}">
                    <a16:creationId xmlns:a16="http://schemas.microsoft.com/office/drawing/2014/main" id="{99089419-4581-E346-B890-9B30BEA096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3" y="2425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792" name="AutoShape 16">
                <a:extLst>
                  <a:ext uri="{FF2B5EF4-FFF2-40B4-BE49-F238E27FC236}">
                    <a16:creationId xmlns:a16="http://schemas.microsoft.com/office/drawing/2014/main" id="{EE45929A-4E11-AE42-9441-6B215BB19A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9" y="355"/>
                <a:ext cx="460" cy="687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793" name="Rectangle 17">
                <a:extLst>
                  <a:ext uri="{FF2B5EF4-FFF2-40B4-BE49-F238E27FC236}">
                    <a16:creationId xmlns:a16="http://schemas.microsoft.com/office/drawing/2014/main" id="{700C3619-46C2-9A4D-8D69-9E819C4777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8" y="471"/>
                <a:ext cx="600" cy="71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794" name="AutoShape 18">
                <a:extLst>
                  <a:ext uri="{FF2B5EF4-FFF2-40B4-BE49-F238E27FC236}">
                    <a16:creationId xmlns:a16="http://schemas.microsoft.com/office/drawing/2014/main" id="{6A6F8223-4912-CE44-BEF3-789F89F802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9" y="369"/>
                <a:ext cx="438" cy="68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795" name="AutoShape 19">
                <a:extLst>
                  <a:ext uri="{FF2B5EF4-FFF2-40B4-BE49-F238E27FC236}">
                    <a16:creationId xmlns:a16="http://schemas.microsoft.com/office/drawing/2014/main" id="{A3283A57-B373-8146-8CD9-7F9C541D69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5" y="1306"/>
                <a:ext cx="438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796" name="AutoShape 20">
                <a:extLst>
                  <a:ext uri="{FF2B5EF4-FFF2-40B4-BE49-F238E27FC236}">
                    <a16:creationId xmlns:a16="http://schemas.microsoft.com/office/drawing/2014/main" id="{0A4F8234-D512-1046-A63E-1DBB01BE1F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6" y="2189"/>
                <a:ext cx="434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797" name="Rectangle 21">
                <a:extLst>
                  <a:ext uri="{FF2B5EF4-FFF2-40B4-BE49-F238E27FC236}">
                    <a16:creationId xmlns:a16="http://schemas.microsoft.com/office/drawing/2014/main" id="{801C7250-2F71-704B-9015-C9D6041132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5" y="3288"/>
                <a:ext cx="160" cy="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798" name="Rectangle 22">
                <a:extLst>
                  <a:ext uri="{FF2B5EF4-FFF2-40B4-BE49-F238E27FC236}">
                    <a16:creationId xmlns:a16="http://schemas.microsoft.com/office/drawing/2014/main" id="{7BB3C664-996F-944B-8283-6C7FA9561D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0" y="3258"/>
                <a:ext cx="186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en-US" altLang="ko-KR" sz="8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40</a:t>
                </a:r>
              </a:p>
            </p:txBody>
          </p:sp>
          <p:sp>
            <p:nvSpPr>
              <p:cNvPr id="459799" name="AutoShape 23">
                <a:extLst>
                  <a:ext uri="{FF2B5EF4-FFF2-40B4-BE49-F238E27FC236}">
                    <a16:creationId xmlns:a16="http://schemas.microsoft.com/office/drawing/2014/main" id="{0B96FDA8-F914-DB4A-8DE5-CD90D3580F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2" y="2692"/>
                <a:ext cx="460" cy="212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00" name="Rectangle 24">
                <a:extLst>
                  <a:ext uri="{FF2B5EF4-FFF2-40B4-BE49-F238E27FC236}">
                    <a16:creationId xmlns:a16="http://schemas.microsoft.com/office/drawing/2014/main" id="{73ED9974-6947-E542-B743-80F66CD725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1" y="2792"/>
                <a:ext cx="600" cy="72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01" name="AutoShape 25">
                <a:extLst>
                  <a:ext uri="{FF2B5EF4-FFF2-40B4-BE49-F238E27FC236}">
                    <a16:creationId xmlns:a16="http://schemas.microsoft.com/office/drawing/2014/main" id="{C1AD9C08-69C7-4542-B7D0-CDF2D5994A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4" y="2710"/>
                <a:ext cx="440" cy="2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02" name="Freeform 26">
                <a:extLst>
                  <a:ext uri="{FF2B5EF4-FFF2-40B4-BE49-F238E27FC236}">
                    <a16:creationId xmlns:a16="http://schemas.microsoft.com/office/drawing/2014/main" id="{C73FDAAF-2AB0-FD48-9EDE-F2FFA43DC6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1" y="364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803" name="Rectangle 27">
                <a:extLst>
                  <a:ext uri="{FF2B5EF4-FFF2-40B4-BE49-F238E27FC236}">
                    <a16:creationId xmlns:a16="http://schemas.microsoft.com/office/drawing/2014/main" id="{728C3551-2454-F44D-BFCB-6821AE24B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7" y="3854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04" name="Freeform 28">
                <a:extLst>
                  <a:ext uri="{FF2B5EF4-FFF2-40B4-BE49-F238E27FC236}">
                    <a16:creationId xmlns:a16="http://schemas.microsoft.com/office/drawing/2014/main" id="{553205B4-9FE9-D543-915E-A79D5E7230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" y="3621"/>
                <a:ext cx="148" cy="76"/>
              </a:xfrm>
              <a:custGeom>
                <a:avLst/>
                <a:gdLst>
                  <a:gd name="T0" fmla="*/ 147 w 129"/>
                  <a:gd name="T1" fmla="*/ 74 h 49"/>
                  <a:gd name="T2" fmla="*/ 0 w 129"/>
                  <a:gd name="T3" fmla="*/ 74 h 49"/>
                  <a:gd name="T4" fmla="*/ 0 w 129"/>
                  <a:gd name="T5" fmla="*/ 0 h 49"/>
                  <a:gd name="T6" fmla="*/ 147 w 129"/>
                  <a:gd name="T7" fmla="*/ 7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805" name="AutoShape 29">
                <a:extLst>
                  <a:ext uri="{FF2B5EF4-FFF2-40B4-BE49-F238E27FC236}">
                    <a16:creationId xmlns:a16="http://schemas.microsoft.com/office/drawing/2014/main" id="{BE41909B-D85B-8B48-BCD4-C4FA3E093A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8" y="3567"/>
                <a:ext cx="464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06" name="Rectangle 30">
                <a:extLst>
                  <a:ext uri="{FF2B5EF4-FFF2-40B4-BE49-F238E27FC236}">
                    <a16:creationId xmlns:a16="http://schemas.microsoft.com/office/drawing/2014/main" id="{516DE2C0-3B51-5C46-9800-35C73C0F3A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5" y="3660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07" name="Rectangle 31">
                <a:extLst>
                  <a:ext uri="{FF2B5EF4-FFF2-40B4-BE49-F238E27FC236}">
                    <a16:creationId xmlns:a16="http://schemas.microsoft.com/office/drawing/2014/main" id="{8D8773AE-6D49-164A-A9FB-6AA6458BA3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3823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08" name="AutoShape 32">
                <a:extLst>
                  <a:ext uri="{FF2B5EF4-FFF2-40B4-BE49-F238E27FC236}">
                    <a16:creationId xmlns:a16="http://schemas.microsoft.com/office/drawing/2014/main" id="{E52841AC-F5F5-314C-8830-2460B5EE3D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583"/>
                <a:ext cx="448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09" name="Rectangle 33">
                <a:extLst>
                  <a:ext uri="{FF2B5EF4-FFF2-40B4-BE49-F238E27FC236}">
                    <a16:creationId xmlns:a16="http://schemas.microsoft.com/office/drawing/2014/main" id="{68F93458-EF55-0245-B625-8A90D943BB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5" y="2648"/>
                <a:ext cx="499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en-US" altLang="ko-KR" sz="1000">
                    <a:solidFill>
                      <a:srgbClr val="FFFF00"/>
                    </a:solidFill>
                    <a:latin typeface="Times" charset="0"/>
                    <a:ea typeface="굴림" charset="0"/>
                    <a:cs typeface="굴림" charset="0"/>
                  </a:rPr>
                  <a:t>(1500 B.C.)</a:t>
                </a:r>
              </a:p>
            </p:txBody>
          </p:sp>
          <p:sp>
            <p:nvSpPr>
              <p:cNvPr id="459810" name="Line 34">
                <a:extLst>
                  <a:ext uri="{FF2B5EF4-FFF2-40B4-BE49-F238E27FC236}">
                    <a16:creationId xmlns:a16="http://schemas.microsoft.com/office/drawing/2014/main" id="{7FCF3B57-96F8-2847-996B-1617B15331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6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11" name="Line 35">
                <a:extLst>
                  <a:ext uri="{FF2B5EF4-FFF2-40B4-BE49-F238E27FC236}">
                    <a16:creationId xmlns:a16="http://schemas.microsoft.com/office/drawing/2014/main" id="{4AC86EBD-B6CA-4640-B074-264E21B5AA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7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12" name="Line 36">
                <a:extLst>
                  <a:ext uri="{FF2B5EF4-FFF2-40B4-BE49-F238E27FC236}">
                    <a16:creationId xmlns:a16="http://schemas.microsoft.com/office/drawing/2014/main" id="{C6B1DB29-278E-E048-AD5A-A6841ACCCE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8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13" name="Line 37">
                <a:extLst>
                  <a:ext uri="{FF2B5EF4-FFF2-40B4-BE49-F238E27FC236}">
                    <a16:creationId xmlns:a16="http://schemas.microsoft.com/office/drawing/2014/main" id="{295C64FE-C1E8-5D45-9ED5-B66EFEDC72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70" y="9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14" name="Line 38">
                <a:extLst>
                  <a:ext uri="{FF2B5EF4-FFF2-40B4-BE49-F238E27FC236}">
                    <a16:creationId xmlns:a16="http://schemas.microsoft.com/office/drawing/2014/main" id="{5C62BD28-97B8-1B46-B1C8-15440F60A5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10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15" name="Line 39">
                <a:extLst>
                  <a:ext uri="{FF2B5EF4-FFF2-40B4-BE49-F238E27FC236}">
                    <a16:creationId xmlns:a16="http://schemas.microsoft.com/office/drawing/2014/main" id="{DEC44ED2-832F-8147-AD29-846057DA68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11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16" name="Rectangle 40">
                <a:extLst>
                  <a:ext uri="{FF2B5EF4-FFF2-40B4-BE49-F238E27FC236}">
                    <a16:creationId xmlns:a16="http://schemas.microsoft.com/office/drawing/2014/main" id="{2255EA81-80A5-1542-A608-EF7A6FD762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1" y="538"/>
                <a:ext cx="185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죄</a:t>
                </a:r>
              </a:p>
            </p:txBody>
          </p:sp>
          <p:sp>
            <p:nvSpPr>
              <p:cNvPr id="459817" name="Rectangle 41">
                <a:extLst>
                  <a:ext uri="{FF2B5EF4-FFF2-40B4-BE49-F238E27FC236}">
                    <a16:creationId xmlns:a16="http://schemas.microsoft.com/office/drawing/2014/main" id="{E12A088F-31C2-DE40-B719-AB7565F928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0" y="634"/>
                <a:ext cx="27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복음</a:t>
                </a:r>
                <a:r>
                  <a:rPr lang="en-US" altLang="ko-KR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l</a:t>
                </a:r>
              </a:p>
            </p:txBody>
          </p:sp>
          <p:sp>
            <p:nvSpPr>
              <p:cNvPr id="459818" name="Rectangle 42">
                <a:extLst>
                  <a:ext uri="{FF2B5EF4-FFF2-40B4-BE49-F238E27FC236}">
                    <a16:creationId xmlns:a16="http://schemas.microsoft.com/office/drawing/2014/main" id="{DFDD0948-9F6B-354D-A2F6-048D984269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5" y="738"/>
                <a:ext cx="25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가족</a:t>
                </a:r>
                <a:endParaRPr lang="en-US" altLang="ko-KR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19" name="Rectangle 43">
                <a:extLst>
                  <a:ext uri="{FF2B5EF4-FFF2-40B4-BE49-F238E27FC236}">
                    <a16:creationId xmlns:a16="http://schemas.microsoft.com/office/drawing/2014/main" id="{012CB28C-D85B-4A49-A60D-0E5E63C046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0" y="842"/>
                <a:ext cx="3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살인자</a:t>
                </a:r>
              </a:p>
            </p:txBody>
          </p:sp>
          <p:sp>
            <p:nvSpPr>
              <p:cNvPr id="459820" name="Rectangle 44">
                <a:extLst>
                  <a:ext uri="{FF2B5EF4-FFF2-40B4-BE49-F238E27FC236}">
                    <a16:creationId xmlns:a16="http://schemas.microsoft.com/office/drawing/2014/main" id="{6E8696E4-E4C9-CB45-9349-CE9D459775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7" y="938"/>
                <a:ext cx="549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  홍수</a:t>
                </a:r>
                <a:r>
                  <a:rPr lang="en-US" altLang="ko-KR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/ </a:t>
                </a:r>
                <a:r>
                  <a:rPr lang="ko-KR" altLang="en-US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무지개</a:t>
                </a:r>
              </a:p>
            </p:txBody>
          </p:sp>
          <p:sp>
            <p:nvSpPr>
              <p:cNvPr id="459821" name="Rectangle 45">
                <a:extLst>
                  <a:ext uri="{FF2B5EF4-FFF2-40B4-BE49-F238E27FC236}">
                    <a16:creationId xmlns:a16="http://schemas.microsoft.com/office/drawing/2014/main" id="{4F23F27B-342A-CA4E-88ED-1FD351ECE7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1" y="1042"/>
                <a:ext cx="3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바벨탑</a:t>
                </a:r>
              </a:p>
            </p:txBody>
          </p:sp>
          <p:sp>
            <p:nvSpPr>
              <p:cNvPr id="459822" name="Rectangle 46">
                <a:extLst>
                  <a:ext uri="{FF2B5EF4-FFF2-40B4-BE49-F238E27FC236}">
                    <a16:creationId xmlns:a16="http://schemas.microsoft.com/office/drawing/2014/main" id="{0A8F32CD-FD56-4542-8A0A-879F0954CD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7" y="344"/>
                <a:ext cx="25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900">
                    <a:solidFill>
                      <a:srgbClr val="000000"/>
                    </a:solidFill>
                    <a:latin typeface="Chicago" charset="0"/>
                    <a:ea typeface="굴림" charset="0"/>
                    <a:cs typeface="굴림" charset="0"/>
                  </a:rPr>
                  <a:t>창조</a:t>
                </a:r>
                <a:endParaRPr lang="en-US" altLang="ko-KR" sz="900">
                  <a:solidFill>
                    <a:srgbClr val="000000"/>
                  </a:solidFill>
                  <a:latin typeface="Chicago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23" name="Rectangle 47">
                <a:extLst>
                  <a:ext uri="{FF2B5EF4-FFF2-40B4-BE49-F238E27FC236}">
                    <a16:creationId xmlns:a16="http://schemas.microsoft.com/office/drawing/2014/main" id="{8E66D8B5-AFDA-B745-AAB6-64E2D42D05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2" y="458"/>
                <a:ext cx="655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8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첫번째 남자 </a:t>
                </a:r>
                <a:r>
                  <a:rPr lang="en-US" altLang="ko-KR" sz="8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&amp; </a:t>
                </a:r>
                <a:r>
                  <a:rPr lang="ko-KR" altLang="en-US" sz="8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여자</a:t>
                </a:r>
              </a:p>
            </p:txBody>
          </p:sp>
          <p:sp>
            <p:nvSpPr>
              <p:cNvPr id="459824" name="Line 48">
                <a:extLst>
                  <a:ext uri="{FF2B5EF4-FFF2-40B4-BE49-F238E27FC236}">
                    <a16:creationId xmlns:a16="http://schemas.microsoft.com/office/drawing/2014/main" id="{9A555CB4-17BA-934B-AD7F-A2B88D63F0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3" y="164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25" name="Line 49">
                <a:extLst>
                  <a:ext uri="{FF2B5EF4-FFF2-40B4-BE49-F238E27FC236}">
                    <a16:creationId xmlns:a16="http://schemas.microsoft.com/office/drawing/2014/main" id="{533119EE-0DBD-054C-AE0A-895C83A321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3" y="177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26" name="Rectangle 50">
                <a:extLst>
                  <a:ext uri="{FF2B5EF4-FFF2-40B4-BE49-F238E27FC236}">
                    <a16:creationId xmlns:a16="http://schemas.microsoft.com/office/drawing/2014/main" id="{9B76AA63-BFC9-2542-8AA4-26DC7A5900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7" y="1670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27" name="Rectangle 51">
                <a:extLst>
                  <a:ext uri="{FF2B5EF4-FFF2-40B4-BE49-F238E27FC236}">
                    <a16:creationId xmlns:a16="http://schemas.microsoft.com/office/drawing/2014/main" id="{1443C607-6A57-FE46-8354-6C34A0DBE4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9" y="1531"/>
                <a:ext cx="493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10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땅 </a:t>
                </a:r>
                <a:r>
                  <a:rPr lang="en-US" altLang="ko-KR" sz="10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- </a:t>
                </a:r>
                <a:r>
                  <a:rPr lang="ko-KR" altLang="en-US" sz="10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민 </a:t>
                </a:r>
                <a:r>
                  <a:rPr lang="en-US" altLang="ko-KR" sz="10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- </a:t>
                </a:r>
                <a:r>
                  <a:rPr lang="ko-KR" altLang="en-US" sz="10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복</a:t>
                </a:r>
              </a:p>
            </p:txBody>
          </p:sp>
          <p:sp>
            <p:nvSpPr>
              <p:cNvPr id="459828" name="Rectangle 52">
                <a:extLst>
                  <a:ext uri="{FF2B5EF4-FFF2-40B4-BE49-F238E27FC236}">
                    <a16:creationId xmlns:a16="http://schemas.microsoft.com/office/drawing/2014/main" id="{DCFAF616-14EB-7D48-90B8-1D7197A121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2" y="1771"/>
                <a:ext cx="343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10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야 </a:t>
                </a:r>
                <a:r>
                  <a:rPr lang="en-US" altLang="ko-KR" sz="10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- </a:t>
                </a:r>
                <a:r>
                  <a:rPr lang="ko-KR" altLang="en-US" sz="10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에</a:t>
                </a:r>
              </a:p>
            </p:txBody>
          </p:sp>
          <p:sp>
            <p:nvSpPr>
              <p:cNvPr id="459829" name="Rectangle 53">
                <a:extLst>
                  <a:ext uri="{FF2B5EF4-FFF2-40B4-BE49-F238E27FC236}">
                    <a16:creationId xmlns:a16="http://schemas.microsoft.com/office/drawing/2014/main" id="{8B9EDF57-6A8D-7145-ADF1-EB5B5114D5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6" y="1891"/>
                <a:ext cx="202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en-US" altLang="ko-KR" sz="10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12</a:t>
                </a:r>
              </a:p>
            </p:txBody>
          </p:sp>
          <p:sp>
            <p:nvSpPr>
              <p:cNvPr id="459830" name="Rectangle 54">
                <a:extLst>
                  <a:ext uri="{FF2B5EF4-FFF2-40B4-BE49-F238E27FC236}">
                    <a16:creationId xmlns:a16="http://schemas.microsoft.com/office/drawing/2014/main" id="{4C113989-7006-DF4B-8489-86046C44D9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2" y="1414"/>
                <a:ext cx="3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부르심</a:t>
                </a:r>
              </a:p>
            </p:txBody>
          </p:sp>
          <p:sp>
            <p:nvSpPr>
              <p:cNvPr id="459831" name="Rectangle 55">
                <a:extLst>
                  <a:ext uri="{FF2B5EF4-FFF2-40B4-BE49-F238E27FC236}">
                    <a16:creationId xmlns:a16="http://schemas.microsoft.com/office/drawing/2014/main" id="{0390EB66-0DCD-1046-ACBE-0873D492E6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4" y="1274"/>
                <a:ext cx="43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en-US" altLang="ko-KR" sz="900">
                    <a:solidFill>
                      <a:srgbClr val="000000"/>
                    </a:solidFill>
                    <a:latin typeface="Chicago" charset="0"/>
                    <a:ea typeface="굴림" charset="0"/>
                    <a:cs typeface="굴림" charset="0"/>
                  </a:rPr>
                  <a:t>  </a:t>
                </a:r>
                <a:r>
                  <a:rPr lang="ko-KR" altLang="en-US" sz="900">
                    <a:solidFill>
                      <a:srgbClr val="000000"/>
                    </a:solidFill>
                    <a:latin typeface="Chicago" charset="0"/>
                    <a:ea typeface="굴림" charset="0"/>
                    <a:cs typeface="굴림" charset="0"/>
                  </a:rPr>
                  <a:t>아브라함</a:t>
                </a:r>
              </a:p>
            </p:txBody>
          </p:sp>
          <p:sp>
            <p:nvSpPr>
              <p:cNvPr id="459832" name="Rectangle 56">
                <a:extLst>
                  <a:ext uri="{FF2B5EF4-FFF2-40B4-BE49-F238E27FC236}">
                    <a16:creationId xmlns:a16="http://schemas.microsoft.com/office/drawing/2014/main" id="{E4E41334-C69F-304A-A55F-5EA373BA31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4" y="1653"/>
                <a:ext cx="343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10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이 </a:t>
                </a:r>
                <a:r>
                  <a:rPr lang="en-US" altLang="ko-KR" sz="10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- </a:t>
                </a:r>
                <a:r>
                  <a:rPr lang="ko-KR" altLang="en-US" sz="10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이</a:t>
                </a:r>
              </a:p>
            </p:txBody>
          </p:sp>
          <p:sp>
            <p:nvSpPr>
              <p:cNvPr id="459833" name="Line 57">
                <a:extLst>
                  <a:ext uri="{FF2B5EF4-FFF2-40B4-BE49-F238E27FC236}">
                    <a16:creationId xmlns:a16="http://schemas.microsoft.com/office/drawing/2014/main" id="{939AABC7-6BB8-4D4D-9A7C-DD20AF9C0F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1" y="241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34" name="Line 58">
                <a:extLst>
                  <a:ext uri="{FF2B5EF4-FFF2-40B4-BE49-F238E27FC236}">
                    <a16:creationId xmlns:a16="http://schemas.microsoft.com/office/drawing/2014/main" id="{00206162-BA68-2848-80D0-6FCD1457B3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252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35" name="Rectangle 59">
                <a:extLst>
                  <a:ext uri="{FF2B5EF4-FFF2-40B4-BE49-F238E27FC236}">
                    <a16:creationId xmlns:a16="http://schemas.microsoft.com/office/drawing/2014/main" id="{A6E4F811-36EB-404B-9FA5-C91986959B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4" y="2152"/>
                <a:ext cx="35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900">
                    <a:solidFill>
                      <a:srgbClr val="000000"/>
                    </a:solidFill>
                    <a:latin typeface="Chicago" charset="0"/>
                    <a:ea typeface="굴림" charset="0"/>
                    <a:cs typeface="굴림" charset="0"/>
                  </a:rPr>
                  <a:t>     요셉</a:t>
                </a:r>
              </a:p>
            </p:txBody>
          </p:sp>
          <p:sp>
            <p:nvSpPr>
              <p:cNvPr id="459836" name="Rectangle 60">
                <a:extLst>
                  <a:ext uri="{FF2B5EF4-FFF2-40B4-BE49-F238E27FC236}">
                    <a16:creationId xmlns:a16="http://schemas.microsoft.com/office/drawing/2014/main" id="{BAC3D9CF-56BE-9B43-8E0B-F6E07D5FB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4" y="2301"/>
                <a:ext cx="35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     노에</a:t>
                </a:r>
                <a:endParaRPr lang="en-US" altLang="ko-KR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37" name="Rectangle 61">
                <a:extLst>
                  <a:ext uri="{FF2B5EF4-FFF2-40B4-BE49-F238E27FC236}">
                    <a16:creationId xmlns:a16="http://schemas.microsoft.com/office/drawing/2014/main" id="{7D81669C-55D7-1F4C-9D8C-1FA05D1D2A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6" y="2420"/>
                <a:ext cx="23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en-US" altLang="ko-KR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430</a:t>
                </a:r>
              </a:p>
            </p:txBody>
          </p:sp>
          <p:sp>
            <p:nvSpPr>
              <p:cNvPr id="459838" name="Line 62">
                <a:extLst>
                  <a:ext uri="{FF2B5EF4-FFF2-40B4-BE49-F238E27FC236}">
                    <a16:creationId xmlns:a16="http://schemas.microsoft.com/office/drawing/2014/main" id="{2435E590-5075-EB4C-9BF9-BD74179356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152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39" name="Line 63">
                <a:extLst>
                  <a:ext uri="{FF2B5EF4-FFF2-40B4-BE49-F238E27FC236}">
                    <a16:creationId xmlns:a16="http://schemas.microsoft.com/office/drawing/2014/main" id="{11C3C993-E2C1-6247-B973-9E99301646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1886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40" name="Line 64">
                <a:extLst>
                  <a:ext uri="{FF2B5EF4-FFF2-40B4-BE49-F238E27FC236}">
                    <a16:creationId xmlns:a16="http://schemas.microsoft.com/office/drawing/2014/main" id="{1E5DE176-9012-FD48-8864-AED2068748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201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41" name="Line 65">
                <a:extLst>
                  <a:ext uri="{FF2B5EF4-FFF2-40B4-BE49-F238E27FC236}">
                    <a16:creationId xmlns:a16="http://schemas.microsoft.com/office/drawing/2014/main" id="{B1981E3B-730C-CF46-AE69-AE9BFEDCE0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2932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42" name="Line 66">
                <a:extLst>
                  <a:ext uri="{FF2B5EF4-FFF2-40B4-BE49-F238E27FC236}">
                    <a16:creationId xmlns:a16="http://schemas.microsoft.com/office/drawing/2014/main" id="{1592B35A-B671-C643-8B0C-D26326D043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044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43" name="Line 67">
                <a:extLst>
                  <a:ext uri="{FF2B5EF4-FFF2-40B4-BE49-F238E27FC236}">
                    <a16:creationId xmlns:a16="http://schemas.microsoft.com/office/drawing/2014/main" id="{4E17FDA8-6E37-234D-AF4E-D8CC3B904E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156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44" name="Line 68">
                <a:extLst>
                  <a:ext uri="{FF2B5EF4-FFF2-40B4-BE49-F238E27FC236}">
                    <a16:creationId xmlns:a16="http://schemas.microsoft.com/office/drawing/2014/main" id="{4290DF6D-8227-6941-8B67-493C7ABBBF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268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45" name="Line 69">
                <a:extLst>
                  <a:ext uri="{FF2B5EF4-FFF2-40B4-BE49-F238E27FC236}">
                    <a16:creationId xmlns:a16="http://schemas.microsoft.com/office/drawing/2014/main" id="{053F50BC-BFB1-E548-B234-FB0699BC8C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7" y="3380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46" name="Rectangle 70">
                <a:extLst>
                  <a:ext uri="{FF2B5EF4-FFF2-40B4-BE49-F238E27FC236}">
                    <a16:creationId xmlns:a16="http://schemas.microsoft.com/office/drawing/2014/main" id="{8FBD5C3B-2AF1-914C-BA2C-D53E4296E2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8" y="2674"/>
                <a:ext cx="33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en-US" altLang="ko-KR" sz="900">
                    <a:solidFill>
                      <a:srgbClr val="000000"/>
                    </a:solidFill>
                    <a:latin typeface="Chicago" charset="0"/>
                    <a:ea typeface="굴림" charset="0"/>
                    <a:cs typeface="굴림" charset="0"/>
                  </a:rPr>
                  <a:t>    </a:t>
                </a:r>
                <a:r>
                  <a:rPr lang="ko-KR" altLang="en-US" sz="900">
                    <a:solidFill>
                      <a:srgbClr val="000000"/>
                    </a:solidFill>
                    <a:latin typeface="Chicago" charset="0"/>
                    <a:ea typeface="굴림" charset="0"/>
                    <a:cs typeface="굴림" charset="0"/>
                  </a:rPr>
                  <a:t>모세</a:t>
                </a:r>
              </a:p>
            </p:txBody>
          </p:sp>
          <p:sp>
            <p:nvSpPr>
              <p:cNvPr id="459847" name="Rectangle 71">
                <a:extLst>
                  <a:ext uri="{FF2B5EF4-FFF2-40B4-BE49-F238E27FC236}">
                    <a16:creationId xmlns:a16="http://schemas.microsoft.com/office/drawing/2014/main" id="{DA7D3175-B1A4-2A44-B933-C55F36E0B6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2" y="2934"/>
                <a:ext cx="3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시내산</a:t>
                </a:r>
              </a:p>
            </p:txBody>
          </p:sp>
          <p:sp>
            <p:nvSpPr>
              <p:cNvPr id="459848" name="Rectangle 72">
                <a:extLst>
                  <a:ext uri="{FF2B5EF4-FFF2-40B4-BE49-F238E27FC236}">
                    <a16:creationId xmlns:a16="http://schemas.microsoft.com/office/drawing/2014/main" id="{3FA82B83-75BF-AD43-8D51-0F4E374EB4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1" y="3050"/>
                <a:ext cx="455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도 </a:t>
                </a:r>
                <a:r>
                  <a:rPr lang="en-US" altLang="ko-KR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- </a:t>
                </a:r>
                <a:r>
                  <a:rPr lang="ko-KR" altLang="en-US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사 </a:t>
                </a:r>
                <a:r>
                  <a:rPr lang="en-US" altLang="ko-KR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- </a:t>
                </a:r>
                <a:r>
                  <a:rPr lang="ko-KR" altLang="en-US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의</a:t>
                </a:r>
              </a:p>
            </p:txBody>
          </p:sp>
          <p:sp>
            <p:nvSpPr>
              <p:cNvPr id="459849" name="Rectangle 73">
                <a:extLst>
                  <a:ext uri="{FF2B5EF4-FFF2-40B4-BE49-F238E27FC236}">
                    <a16:creationId xmlns:a16="http://schemas.microsoft.com/office/drawing/2014/main" id="{8BD5F9A7-47B7-E242-A2AE-CB8A4E8BD0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8" y="3158"/>
                <a:ext cx="56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가데스 바네아</a:t>
                </a:r>
              </a:p>
            </p:txBody>
          </p:sp>
          <p:sp>
            <p:nvSpPr>
              <p:cNvPr id="459850" name="Rectangle 74">
                <a:extLst>
                  <a:ext uri="{FF2B5EF4-FFF2-40B4-BE49-F238E27FC236}">
                    <a16:creationId xmlns:a16="http://schemas.microsoft.com/office/drawing/2014/main" id="{F85189BB-DCE9-B04B-A337-9FA92C60BF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2" y="3274"/>
                <a:ext cx="19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en-US" altLang="ko-KR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40</a:t>
                </a:r>
              </a:p>
            </p:txBody>
          </p:sp>
          <p:sp>
            <p:nvSpPr>
              <p:cNvPr id="459851" name="Rectangle 75">
                <a:extLst>
                  <a:ext uri="{FF2B5EF4-FFF2-40B4-BE49-F238E27FC236}">
                    <a16:creationId xmlns:a16="http://schemas.microsoft.com/office/drawing/2014/main" id="{CC66723F-6C25-734F-B364-C7457D4778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4" y="3382"/>
                <a:ext cx="37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en-US" altLang="ko-KR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   5 </a:t>
                </a:r>
                <a:r>
                  <a:rPr lang="ko-KR" altLang="en-US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설교</a:t>
                </a:r>
              </a:p>
            </p:txBody>
          </p:sp>
          <p:sp>
            <p:nvSpPr>
              <p:cNvPr id="459852" name="Line 76">
                <a:extLst>
                  <a:ext uri="{FF2B5EF4-FFF2-40B4-BE49-F238E27FC236}">
                    <a16:creationId xmlns:a16="http://schemas.microsoft.com/office/drawing/2014/main" id="{4BF9AC60-84C4-6845-9499-88A62C3662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5" y="34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53" name="Rectangle 77">
                <a:extLst>
                  <a:ext uri="{FF2B5EF4-FFF2-40B4-BE49-F238E27FC236}">
                    <a16:creationId xmlns:a16="http://schemas.microsoft.com/office/drawing/2014/main" id="{6BD6F987-A6CC-7547-98DF-4CF614F85F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9" y="2826"/>
                <a:ext cx="34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 출애굽</a:t>
                </a:r>
              </a:p>
            </p:txBody>
          </p:sp>
          <p:sp>
            <p:nvSpPr>
              <p:cNvPr id="459854" name="Line 78">
                <a:extLst>
                  <a:ext uri="{FF2B5EF4-FFF2-40B4-BE49-F238E27FC236}">
                    <a16:creationId xmlns:a16="http://schemas.microsoft.com/office/drawing/2014/main" id="{D25FE149-AE7C-DD40-9229-61ED1DF2CA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56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55" name="Line 79">
                <a:extLst>
                  <a:ext uri="{FF2B5EF4-FFF2-40B4-BE49-F238E27FC236}">
                    <a16:creationId xmlns:a16="http://schemas.microsoft.com/office/drawing/2014/main" id="{4E49F879-8E7C-4A40-86ED-32E4FFC4F2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5" y="38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56" name="Line 80">
                <a:extLst>
                  <a:ext uri="{FF2B5EF4-FFF2-40B4-BE49-F238E27FC236}">
                    <a16:creationId xmlns:a16="http://schemas.microsoft.com/office/drawing/2014/main" id="{961EB6D1-0041-B242-8EF2-C523572BBF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5" y="392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57" name="Rectangle 81">
                <a:extLst>
                  <a:ext uri="{FF2B5EF4-FFF2-40B4-BE49-F238E27FC236}">
                    <a16:creationId xmlns:a16="http://schemas.microsoft.com/office/drawing/2014/main" id="{89722457-46FD-364A-8FD2-43BFFC2D37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7" y="3550"/>
                <a:ext cx="39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900">
                    <a:solidFill>
                      <a:srgbClr val="000000"/>
                    </a:solidFill>
                    <a:latin typeface="Chicago" charset="0"/>
                    <a:ea typeface="굴림" charset="0"/>
                    <a:cs typeface="굴림" charset="0"/>
                  </a:rPr>
                  <a:t>여호수아</a:t>
                </a:r>
              </a:p>
            </p:txBody>
          </p:sp>
          <p:sp>
            <p:nvSpPr>
              <p:cNvPr id="459858" name="Rectangle 82">
                <a:extLst>
                  <a:ext uri="{FF2B5EF4-FFF2-40B4-BE49-F238E27FC236}">
                    <a16:creationId xmlns:a16="http://schemas.microsoft.com/office/drawing/2014/main" id="{DB65D533-122C-2441-99A7-5261ABB0A5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8" y="3686"/>
                <a:ext cx="58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여리고</a:t>
                </a:r>
                <a:r>
                  <a:rPr lang="en-US" altLang="ko-KR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/ </a:t>
                </a:r>
                <a:r>
                  <a:rPr lang="ko-KR" altLang="en-US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아이성</a:t>
                </a:r>
              </a:p>
            </p:txBody>
          </p:sp>
          <p:sp>
            <p:nvSpPr>
              <p:cNvPr id="459859" name="Rectangle 83">
                <a:extLst>
                  <a:ext uri="{FF2B5EF4-FFF2-40B4-BE49-F238E27FC236}">
                    <a16:creationId xmlns:a16="http://schemas.microsoft.com/office/drawing/2014/main" id="{9C26D2DC-E0C2-134B-A5FA-7AC8D52B4A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6" y="3806"/>
                <a:ext cx="478" cy="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  국토  분열</a:t>
                </a:r>
              </a:p>
              <a:p>
                <a:pPr algn="l">
                  <a:spcBef>
                    <a:spcPct val="0"/>
                  </a:spcBef>
                  <a:defRPr/>
                </a:pPr>
                <a:endPara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endParaRPr>
              </a:p>
            </p:txBody>
          </p:sp>
        </p:grpSp>
        <p:grpSp>
          <p:nvGrpSpPr>
            <p:cNvPr id="4262" name="Group 84">
              <a:extLst>
                <a:ext uri="{FF2B5EF4-FFF2-40B4-BE49-F238E27FC236}">
                  <a16:creationId xmlns:a16="http://schemas.microsoft.com/office/drawing/2014/main" id="{890D6BFD-1407-0F4A-A41C-3BDC6753F0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05" y="352"/>
              <a:ext cx="969" cy="2370"/>
              <a:chOff x="4105" y="352"/>
              <a:chExt cx="969" cy="2370"/>
            </a:xfrm>
          </p:grpSpPr>
          <p:sp>
            <p:nvSpPr>
              <p:cNvPr id="459861" name="Freeform 85">
                <a:extLst>
                  <a:ext uri="{FF2B5EF4-FFF2-40B4-BE49-F238E27FC236}">
                    <a16:creationId xmlns:a16="http://schemas.microsoft.com/office/drawing/2014/main" id="{70DC44AB-C262-4D41-B76B-E9C14CC098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2160"/>
                <a:ext cx="129" cy="41"/>
              </a:xfrm>
              <a:custGeom>
                <a:avLst/>
                <a:gdLst>
                  <a:gd name="T0" fmla="*/ 128 w 129"/>
                  <a:gd name="T1" fmla="*/ 40 h 41"/>
                  <a:gd name="T2" fmla="*/ 0 w 129"/>
                  <a:gd name="T3" fmla="*/ 40 h 41"/>
                  <a:gd name="T4" fmla="*/ 0 w 129"/>
                  <a:gd name="T5" fmla="*/ 0 h 41"/>
                  <a:gd name="T6" fmla="*/ 128 w 129"/>
                  <a:gd name="T7" fmla="*/ 40 h 4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862" name="Freeform 86">
                <a:extLst>
                  <a:ext uri="{FF2B5EF4-FFF2-40B4-BE49-F238E27FC236}">
                    <a16:creationId xmlns:a16="http://schemas.microsoft.com/office/drawing/2014/main" id="{8145084D-E3CC-DC4E-A63C-5DEB94993F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1" y="880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863" name="Freeform 87">
                <a:extLst>
                  <a:ext uri="{FF2B5EF4-FFF2-40B4-BE49-F238E27FC236}">
                    <a16:creationId xmlns:a16="http://schemas.microsoft.com/office/drawing/2014/main" id="{C4E67E2D-2703-3D46-831F-0BBFD7C607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215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864" name="AutoShape 88">
                <a:extLst>
                  <a:ext uri="{FF2B5EF4-FFF2-40B4-BE49-F238E27FC236}">
                    <a16:creationId xmlns:a16="http://schemas.microsoft.com/office/drawing/2014/main" id="{DF77C2CB-40B9-6F48-9288-F49D24D20D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6" y="2038"/>
                <a:ext cx="460" cy="265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65" name="Freeform 89">
                <a:extLst>
                  <a:ext uri="{FF2B5EF4-FFF2-40B4-BE49-F238E27FC236}">
                    <a16:creationId xmlns:a16="http://schemas.microsoft.com/office/drawing/2014/main" id="{88A78041-6789-E34F-BEFF-CBF1C25BF4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3" y="452"/>
                <a:ext cx="129" cy="41"/>
              </a:xfrm>
              <a:custGeom>
                <a:avLst/>
                <a:gdLst>
                  <a:gd name="T0" fmla="*/ 128 w 129"/>
                  <a:gd name="T1" fmla="*/ 40 h 41"/>
                  <a:gd name="T2" fmla="*/ 0 w 129"/>
                  <a:gd name="T3" fmla="*/ 40 h 41"/>
                  <a:gd name="T4" fmla="*/ 0 w 129"/>
                  <a:gd name="T5" fmla="*/ 0 h 41"/>
                  <a:gd name="T6" fmla="*/ 128 w 129"/>
                  <a:gd name="T7" fmla="*/ 40 h 4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866" name="Freeform 90">
                <a:extLst>
                  <a:ext uri="{FF2B5EF4-FFF2-40B4-BE49-F238E27FC236}">
                    <a16:creationId xmlns:a16="http://schemas.microsoft.com/office/drawing/2014/main" id="{B0261B21-2798-CE4C-A6FC-EB2D1C0FD3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452"/>
                <a:ext cx="137" cy="49"/>
              </a:xfrm>
              <a:custGeom>
                <a:avLst/>
                <a:gdLst>
                  <a:gd name="T0" fmla="*/ 136 w 137"/>
                  <a:gd name="T1" fmla="*/ 48 h 49"/>
                  <a:gd name="T2" fmla="*/ 0 w 137"/>
                  <a:gd name="T3" fmla="*/ 48 h 49"/>
                  <a:gd name="T4" fmla="*/ 0 w 137"/>
                  <a:gd name="T5" fmla="*/ 0 h 4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7" h="49">
                    <a:moveTo>
                      <a:pt x="136" y="48"/>
                    </a:move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867" name="Rectangle 91">
                <a:extLst>
                  <a:ext uri="{FF2B5EF4-FFF2-40B4-BE49-F238E27FC236}">
                    <a16:creationId xmlns:a16="http://schemas.microsoft.com/office/drawing/2014/main" id="{7BD32F6D-270D-7645-A047-00FC252F98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8" y="618"/>
                <a:ext cx="222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en-US" altLang="ko-KR" sz="8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350</a:t>
                </a:r>
              </a:p>
            </p:txBody>
          </p:sp>
          <p:sp>
            <p:nvSpPr>
              <p:cNvPr id="459868" name="Freeform 92">
                <a:extLst>
                  <a:ext uri="{FF2B5EF4-FFF2-40B4-BE49-F238E27FC236}">
                    <a16:creationId xmlns:a16="http://schemas.microsoft.com/office/drawing/2014/main" id="{5867244B-22C8-5640-A2BB-1E89F8784A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3" y="4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869" name="AutoShape 93">
                <a:extLst>
                  <a:ext uri="{FF2B5EF4-FFF2-40B4-BE49-F238E27FC236}">
                    <a16:creationId xmlns:a16="http://schemas.microsoft.com/office/drawing/2014/main" id="{F430291F-5CE4-504F-A65C-B29DCF77E6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6" y="364"/>
                <a:ext cx="460" cy="154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70" name="Rectangle 94">
                <a:extLst>
                  <a:ext uri="{FF2B5EF4-FFF2-40B4-BE49-F238E27FC236}">
                    <a16:creationId xmlns:a16="http://schemas.microsoft.com/office/drawing/2014/main" id="{1C31A574-8D9F-6146-9FE0-97368E0080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5" y="463"/>
                <a:ext cx="600" cy="27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71" name="AutoShape 95">
                <a:extLst>
                  <a:ext uri="{FF2B5EF4-FFF2-40B4-BE49-F238E27FC236}">
                    <a16:creationId xmlns:a16="http://schemas.microsoft.com/office/drawing/2014/main" id="{7F3D0992-5707-5843-AC61-9DAE512912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8" y="380"/>
                <a:ext cx="436" cy="15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  <a:defRPr/>
                </a:pPr>
                <a:endParaRPr lang="ko-KR" altLang="en-US" sz="1600">
                  <a:solidFill>
                    <a:srgbClr val="00DFCA"/>
                  </a:solidFill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72" name="AutoShape 96">
                <a:extLst>
                  <a:ext uri="{FF2B5EF4-FFF2-40B4-BE49-F238E27FC236}">
                    <a16:creationId xmlns:a16="http://schemas.microsoft.com/office/drawing/2014/main" id="{54102153-C148-1044-B67C-0F0FF090BF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0" y="806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73" name="Rectangle 97">
                <a:extLst>
                  <a:ext uri="{FF2B5EF4-FFF2-40B4-BE49-F238E27FC236}">
                    <a16:creationId xmlns:a16="http://schemas.microsoft.com/office/drawing/2014/main" id="{577CDE48-BD92-4D47-A94B-4BC19EFD43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9" y="909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74" name="AutoShape 98">
                <a:extLst>
                  <a:ext uri="{FF2B5EF4-FFF2-40B4-BE49-F238E27FC236}">
                    <a16:creationId xmlns:a16="http://schemas.microsoft.com/office/drawing/2014/main" id="{E9A8C26E-3BDC-CD4F-85A2-734A0197A6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2" y="826"/>
                <a:ext cx="445" cy="670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75" name="Rectangle 99">
                <a:extLst>
                  <a:ext uri="{FF2B5EF4-FFF2-40B4-BE49-F238E27FC236}">
                    <a16:creationId xmlns:a16="http://schemas.microsoft.com/office/drawing/2014/main" id="{D78539A9-C1C0-3E40-8B6B-E4438B5CA4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5" y="2151"/>
                <a:ext cx="611" cy="57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76" name="AutoShape 100">
                <a:extLst>
                  <a:ext uri="{FF2B5EF4-FFF2-40B4-BE49-F238E27FC236}">
                    <a16:creationId xmlns:a16="http://schemas.microsoft.com/office/drawing/2014/main" id="{22288FE0-0C2B-DE47-BCC3-5014B43551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8" y="2058"/>
                <a:ext cx="440" cy="445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77" name="Rectangle 101">
                <a:extLst>
                  <a:ext uri="{FF2B5EF4-FFF2-40B4-BE49-F238E27FC236}">
                    <a16:creationId xmlns:a16="http://schemas.microsoft.com/office/drawing/2014/main" id="{FFCBA61E-5B49-B64A-9E15-0818345500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5" y="768"/>
                <a:ext cx="499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en-US" altLang="ko-KR" sz="1000">
                    <a:solidFill>
                      <a:srgbClr val="FFFF00"/>
                    </a:solidFill>
                    <a:latin typeface="Times" charset="0"/>
                    <a:ea typeface="굴림" charset="0"/>
                    <a:cs typeface="굴림" charset="0"/>
                  </a:rPr>
                  <a:t>(1000 B.C.)</a:t>
                </a:r>
              </a:p>
            </p:txBody>
          </p:sp>
          <p:sp>
            <p:nvSpPr>
              <p:cNvPr id="459878" name="Line 102">
                <a:extLst>
                  <a:ext uri="{FF2B5EF4-FFF2-40B4-BE49-F238E27FC236}">
                    <a16:creationId xmlns:a16="http://schemas.microsoft.com/office/drawing/2014/main" id="{A8DA1DAE-0A55-B143-AE04-8CC6E64D94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9" y="5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79" name="Line 103">
                <a:extLst>
                  <a:ext uri="{FF2B5EF4-FFF2-40B4-BE49-F238E27FC236}">
                    <a16:creationId xmlns:a16="http://schemas.microsoft.com/office/drawing/2014/main" id="{BD98141E-DA72-7D4A-AB87-ECF10AAFC2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70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80" name="Rectangle 104">
                <a:extLst>
                  <a:ext uri="{FF2B5EF4-FFF2-40B4-BE49-F238E27FC236}">
                    <a16:creationId xmlns:a16="http://schemas.microsoft.com/office/drawing/2014/main" id="{6B099CA0-15FB-A845-8934-DE11E19BA2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2" y="586"/>
                <a:ext cx="246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en-US" altLang="ko-KR" sz="10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350</a:t>
                </a:r>
              </a:p>
            </p:txBody>
          </p:sp>
          <p:sp>
            <p:nvSpPr>
              <p:cNvPr id="459881" name="Rectangle 105">
                <a:extLst>
                  <a:ext uri="{FF2B5EF4-FFF2-40B4-BE49-F238E27FC236}">
                    <a16:creationId xmlns:a16="http://schemas.microsoft.com/office/drawing/2014/main" id="{7AA5B67C-9D55-8243-BD13-CE2BDBF040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8" y="480"/>
                <a:ext cx="395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10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  사사들</a:t>
                </a:r>
              </a:p>
            </p:txBody>
          </p:sp>
          <p:sp>
            <p:nvSpPr>
              <p:cNvPr id="459882" name="Rectangle 106">
                <a:extLst>
                  <a:ext uri="{FF2B5EF4-FFF2-40B4-BE49-F238E27FC236}">
                    <a16:creationId xmlns:a16="http://schemas.microsoft.com/office/drawing/2014/main" id="{0AF44307-AC94-E24E-92DF-397A5CDE35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1" y="352"/>
                <a:ext cx="39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900">
                    <a:solidFill>
                      <a:srgbClr val="000000"/>
                    </a:solidFill>
                    <a:latin typeface="Chicago" charset="0"/>
                    <a:ea typeface="굴림" charset="0"/>
                    <a:cs typeface="굴림" charset="0"/>
                  </a:rPr>
                  <a:t>사사시대</a:t>
                </a:r>
              </a:p>
            </p:txBody>
          </p:sp>
          <p:sp>
            <p:nvSpPr>
              <p:cNvPr id="459883" name="Line 107">
                <a:extLst>
                  <a:ext uri="{FF2B5EF4-FFF2-40B4-BE49-F238E27FC236}">
                    <a16:creationId xmlns:a16="http://schemas.microsoft.com/office/drawing/2014/main" id="{18F92226-01FF-B745-A065-108EA56791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124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84" name="Line 108">
                <a:extLst>
                  <a:ext uri="{FF2B5EF4-FFF2-40B4-BE49-F238E27FC236}">
                    <a16:creationId xmlns:a16="http://schemas.microsoft.com/office/drawing/2014/main" id="{102A70BD-1268-0743-A641-3D7FD2818D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7" y="1564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85" name="Line 109">
                <a:extLst>
                  <a:ext uri="{FF2B5EF4-FFF2-40B4-BE49-F238E27FC236}">
                    <a16:creationId xmlns:a16="http://schemas.microsoft.com/office/drawing/2014/main" id="{94555131-0BE4-FF4C-B56E-36A96C3F91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7" y="1676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86" name="Rectangle 110">
                <a:extLst>
                  <a:ext uri="{FF2B5EF4-FFF2-40B4-BE49-F238E27FC236}">
                    <a16:creationId xmlns:a16="http://schemas.microsoft.com/office/drawing/2014/main" id="{FE1F9B11-AF86-494D-864C-C62F210BB6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1" y="1008"/>
                <a:ext cx="48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1pPr>
                <a:lvl2pPr marL="742950" indent="-285750"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2pPr>
                <a:lvl3pPr marL="1143000" indent="-228600"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3pPr>
                <a:lvl4pPr marL="1600200" indent="-228600"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4pPr>
                <a:lvl5pPr marL="2057400" indent="-228600"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9pPr>
              </a:lstStyle>
              <a:p>
                <a:pPr algn="l">
                  <a:spcBef>
                    <a:spcPct val="0"/>
                  </a:spcBef>
                </a:pPr>
                <a:r>
                  <a:rPr lang="ko-KR" altLang="en-US" sz="9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pitchFamily="2" charset="0"/>
                  </a:rPr>
                  <a:t> </a:t>
                </a:r>
                <a:r>
                  <a:rPr lang="en-US" altLang="ko-KR" sz="9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pitchFamily="2" charset="0"/>
                  </a:rPr>
                  <a:t>••• </a:t>
                </a:r>
                <a:r>
                  <a:rPr lang="ko-KR" altLang="en-US" sz="9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pitchFamily="2" charset="0"/>
                  </a:rPr>
                  <a:t>분열 </a:t>
                </a:r>
                <a:r>
                  <a:rPr lang="en-US" altLang="ko-KR" sz="9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pitchFamily="2" charset="0"/>
                  </a:rPr>
                  <a:t>••• </a:t>
                </a:r>
              </a:p>
            </p:txBody>
          </p:sp>
          <p:sp>
            <p:nvSpPr>
              <p:cNvPr id="459887" name="Rectangle 111">
                <a:extLst>
                  <a:ext uri="{FF2B5EF4-FFF2-40B4-BE49-F238E27FC236}">
                    <a16:creationId xmlns:a16="http://schemas.microsoft.com/office/drawing/2014/main" id="{FE6EF8BD-6081-8943-8A6E-2DED894270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1" y="1246"/>
                <a:ext cx="383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E7EC1A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8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유다</a:t>
                </a:r>
              </a:p>
            </p:txBody>
          </p:sp>
          <p:sp>
            <p:nvSpPr>
              <p:cNvPr id="459888" name="Rectangle 112">
                <a:extLst>
                  <a:ext uri="{FF2B5EF4-FFF2-40B4-BE49-F238E27FC236}">
                    <a16:creationId xmlns:a16="http://schemas.microsoft.com/office/drawing/2014/main" id="{C961D58A-36E0-D946-A0D6-4B456CCDBF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8" y="1350"/>
                <a:ext cx="474" cy="13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en-US" altLang="ko-KR" sz="8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10              2</a:t>
                </a:r>
              </a:p>
            </p:txBody>
          </p:sp>
          <p:sp>
            <p:nvSpPr>
              <p:cNvPr id="459889" name="Rectangle 113">
                <a:extLst>
                  <a:ext uri="{FF2B5EF4-FFF2-40B4-BE49-F238E27FC236}">
                    <a16:creationId xmlns:a16="http://schemas.microsoft.com/office/drawing/2014/main" id="{FD21ED80-16D2-4B49-B4C7-2818A3E9EC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6" y="1574"/>
                <a:ext cx="606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8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 </a:t>
                </a:r>
                <a:r>
                  <a:rPr lang="en-US" altLang="ko-KR" sz="8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20-</a:t>
                </a:r>
                <a:r>
                  <a:rPr lang="ko-KR" altLang="en-US" sz="8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여</a:t>
                </a:r>
                <a:r>
                  <a:rPr lang="en-US" altLang="ko-KR" sz="8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         20-</a:t>
                </a:r>
                <a:r>
                  <a:rPr lang="ko-KR" altLang="en-US" sz="8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르</a:t>
                </a:r>
                <a:endParaRPr lang="en-US" altLang="ko-KR" sz="8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90" name="Rectangle 114">
                <a:extLst>
                  <a:ext uri="{FF2B5EF4-FFF2-40B4-BE49-F238E27FC236}">
                    <a16:creationId xmlns:a16="http://schemas.microsoft.com/office/drawing/2014/main" id="{3BF32FB6-85E1-1142-A8F3-4C6CF05B17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7" y="1694"/>
                <a:ext cx="546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8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 </a:t>
                </a:r>
                <a:r>
                  <a:rPr lang="en-US" altLang="ko-KR" sz="8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200           350</a:t>
                </a:r>
              </a:p>
            </p:txBody>
          </p:sp>
          <p:sp>
            <p:nvSpPr>
              <p:cNvPr id="459891" name="Rectangle 115">
                <a:extLst>
                  <a:ext uri="{FF2B5EF4-FFF2-40B4-BE49-F238E27FC236}">
                    <a16:creationId xmlns:a16="http://schemas.microsoft.com/office/drawing/2014/main" id="{B4173C9C-6A3A-D94B-989A-0EF8CB06FB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9" y="1798"/>
                <a:ext cx="627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8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앗시리아    바벨론</a:t>
                </a:r>
                <a:endParaRPr lang="en-US" altLang="ko-KR" sz="8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92" name="Line 116">
                <a:extLst>
                  <a:ext uri="{FF2B5EF4-FFF2-40B4-BE49-F238E27FC236}">
                    <a16:creationId xmlns:a16="http://schemas.microsoft.com/office/drawing/2014/main" id="{5CA425E2-1BA2-B046-A704-F1FC4A8BD3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788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93" name="Rectangle 117">
                <a:extLst>
                  <a:ext uri="{FF2B5EF4-FFF2-40B4-BE49-F238E27FC236}">
                    <a16:creationId xmlns:a16="http://schemas.microsoft.com/office/drawing/2014/main" id="{2A4DD035-A0C9-E340-ABA8-51DFA6A897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9" y="1134"/>
                <a:ext cx="492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8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북부       남부</a:t>
                </a:r>
                <a:endParaRPr lang="en-US" altLang="ko-KR" sz="8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94" name="Line 118">
                <a:extLst>
                  <a:ext uri="{FF2B5EF4-FFF2-40B4-BE49-F238E27FC236}">
                    <a16:creationId xmlns:a16="http://schemas.microsoft.com/office/drawing/2014/main" id="{07245459-3632-6548-9E6B-4DFCF8D3E5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1" y="19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95" name="Line 119">
                <a:extLst>
                  <a:ext uri="{FF2B5EF4-FFF2-40B4-BE49-F238E27FC236}">
                    <a16:creationId xmlns:a16="http://schemas.microsoft.com/office/drawing/2014/main" id="{EDBB8B4B-8FC4-8040-8E9B-E8769A05B1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7" y="1176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96" name="Rectangle 120">
                <a:extLst>
                  <a:ext uri="{FF2B5EF4-FFF2-40B4-BE49-F238E27FC236}">
                    <a16:creationId xmlns:a16="http://schemas.microsoft.com/office/drawing/2014/main" id="{8D31FA39-5397-A244-958E-1E4107843D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0" y="1454"/>
                <a:ext cx="456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8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charset="0"/>
                    <a:ea typeface="굴림" charset="0"/>
                    <a:cs typeface="굴림" charset="0"/>
                  </a:rPr>
                  <a:t>     선지자들</a:t>
                </a:r>
              </a:p>
            </p:txBody>
          </p:sp>
          <p:sp>
            <p:nvSpPr>
              <p:cNvPr id="459897" name="Line 121">
                <a:extLst>
                  <a:ext uri="{FF2B5EF4-FFF2-40B4-BE49-F238E27FC236}">
                    <a16:creationId xmlns:a16="http://schemas.microsoft.com/office/drawing/2014/main" id="{52A725D5-54BB-2F4D-9BF9-6140E230E3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43" y="1024"/>
                <a:ext cx="464" cy="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898" name="Rectangle 122">
                <a:extLst>
                  <a:ext uri="{FF2B5EF4-FFF2-40B4-BE49-F238E27FC236}">
                    <a16:creationId xmlns:a16="http://schemas.microsoft.com/office/drawing/2014/main" id="{C0E57D9A-673E-B948-9AEA-B1FBAF28F2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1" y="908"/>
                <a:ext cx="455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사 </a:t>
                </a:r>
                <a:r>
                  <a:rPr lang="en-US" altLang="ko-KR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- </a:t>
                </a:r>
                <a:r>
                  <a:rPr lang="ko-KR" altLang="en-US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다 </a:t>
                </a:r>
                <a:r>
                  <a:rPr lang="en-US" altLang="ko-KR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- </a:t>
                </a:r>
                <a:r>
                  <a:rPr lang="ko-KR" altLang="en-US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솔</a:t>
                </a:r>
              </a:p>
            </p:txBody>
          </p:sp>
          <p:sp>
            <p:nvSpPr>
              <p:cNvPr id="459899" name="Line 123">
                <a:extLst>
                  <a:ext uri="{FF2B5EF4-FFF2-40B4-BE49-F238E27FC236}">
                    <a16:creationId xmlns:a16="http://schemas.microsoft.com/office/drawing/2014/main" id="{01AF1F4C-14F4-DC4B-862E-E9440F4F93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1" y="1348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900" name="Line 124">
                <a:extLst>
                  <a:ext uri="{FF2B5EF4-FFF2-40B4-BE49-F238E27FC236}">
                    <a16:creationId xmlns:a16="http://schemas.microsoft.com/office/drawing/2014/main" id="{BA2B6AF9-1237-8F4C-B9C2-A40894E222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75" y="1452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901" name="Line 125">
                <a:extLst>
                  <a:ext uri="{FF2B5EF4-FFF2-40B4-BE49-F238E27FC236}">
                    <a16:creationId xmlns:a16="http://schemas.microsoft.com/office/drawing/2014/main" id="{C22A764C-96F8-E140-A8BA-2CDC113DDB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75" y="1236"/>
                <a:ext cx="5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902" name="Rectangle 126">
                <a:extLst>
                  <a:ext uri="{FF2B5EF4-FFF2-40B4-BE49-F238E27FC236}">
                    <a16:creationId xmlns:a16="http://schemas.microsoft.com/office/drawing/2014/main" id="{8529C6D6-C162-E048-BA30-1908BCD2E1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5" y="796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900">
                    <a:solidFill>
                      <a:srgbClr val="000000"/>
                    </a:solidFill>
                    <a:latin typeface="Chicago" charset="0"/>
                    <a:ea typeface="굴림" charset="0"/>
                    <a:cs typeface="굴림" charset="0"/>
                  </a:rPr>
                  <a:t> 왕정시대</a:t>
                </a:r>
              </a:p>
            </p:txBody>
          </p:sp>
          <p:sp>
            <p:nvSpPr>
              <p:cNvPr id="459903" name="Rectangle 127">
                <a:extLst>
                  <a:ext uri="{FF2B5EF4-FFF2-40B4-BE49-F238E27FC236}">
                    <a16:creationId xmlns:a16="http://schemas.microsoft.com/office/drawing/2014/main" id="{44B61223-9996-934E-986E-76761B144B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5" y="1246"/>
                <a:ext cx="359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E7EC1A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8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이스라엘</a:t>
                </a:r>
              </a:p>
            </p:txBody>
          </p:sp>
          <p:sp>
            <p:nvSpPr>
              <p:cNvPr id="459904" name="Line 128">
                <a:extLst>
                  <a:ext uri="{FF2B5EF4-FFF2-40B4-BE49-F238E27FC236}">
                    <a16:creationId xmlns:a16="http://schemas.microsoft.com/office/drawing/2014/main" id="{639D7E9E-BCBA-A74E-95F6-114801FE42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39" y="1132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905" name="Line 129">
                <a:extLst>
                  <a:ext uri="{FF2B5EF4-FFF2-40B4-BE49-F238E27FC236}">
                    <a16:creationId xmlns:a16="http://schemas.microsoft.com/office/drawing/2014/main" id="{8F8CB323-A686-AD42-942E-3CCDE459FA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87" y="230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906" name="Line 130">
                <a:extLst>
                  <a:ext uri="{FF2B5EF4-FFF2-40B4-BE49-F238E27FC236}">
                    <a16:creationId xmlns:a16="http://schemas.microsoft.com/office/drawing/2014/main" id="{C0CCF95B-1473-5046-A12E-66630C72A0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87" y="242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907" name="Rectangle 131">
                <a:extLst>
                  <a:ext uri="{FF2B5EF4-FFF2-40B4-BE49-F238E27FC236}">
                    <a16:creationId xmlns:a16="http://schemas.microsoft.com/office/drawing/2014/main" id="{CF845761-955F-E548-94D1-AF541ED626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1" y="2302"/>
                <a:ext cx="303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en-US" altLang="ko-KR" sz="10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   3</a:t>
                </a:r>
                <a:r>
                  <a:rPr lang="ko-KR" altLang="en-US" sz="10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번</a:t>
                </a:r>
              </a:p>
            </p:txBody>
          </p:sp>
          <p:sp>
            <p:nvSpPr>
              <p:cNvPr id="459908" name="Rectangle 132">
                <a:extLst>
                  <a:ext uri="{FF2B5EF4-FFF2-40B4-BE49-F238E27FC236}">
                    <a16:creationId xmlns:a16="http://schemas.microsoft.com/office/drawing/2014/main" id="{BB3ABA47-6BE6-1D41-B117-2775BA3426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8" y="2424"/>
                <a:ext cx="764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en-US" altLang="ko-KR" sz="8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  100 </a:t>
                </a:r>
                <a:r>
                  <a:rPr lang="ko-KR" altLang="en-US" sz="8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년 </a:t>
                </a:r>
                <a:r>
                  <a:rPr lang="en-US" altLang="ko-KR" sz="8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/ 50,000</a:t>
                </a:r>
              </a:p>
            </p:txBody>
          </p:sp>
          <p:sp>
            <p:nvSpPr>
              <p:cNvPr id="459909" name="Rectangle 133">
                <a:extLst>
                  <a:ext uri="{FF2B5EF4-FFF2-40B4-BE49-F238E27FC236}">
                    <a16:creationId xmlns:a16="http://schemas.microsoft.com/office/drawing/2014/main" id="{0D9AA796-8256-554B-BF75-640289A301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8" y="2540"/>
                <a:ext cx="524" cy="15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10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스</a:t>
                </a:r>
                <a:r>
                  <a:rPr lang="en-US" altLang="ko-KR" sz="10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 - </a:t>
                </a:r>
                <a:r>
                  <a:rPr lang="ko-KR" altLang="en-US" sz="10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에</a:t>
                </a:r>
                <a:r>
                  <a:rPr lang="en-US" altLang="ko-KR" sz="10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 - </a:t>
                </a:r>
                <a:r>
                  <a:rPr lang="ko-KR" altLang="en-US" sz="10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느</a:t>
                </a:r>
                <a:endParaRPr lang="en-US" altLang="ko-KR" sz="10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910" name="Rectangle 134">
                <a:extLst>
                  <a:ext uri="{FF2B5EF4-FFF2-40B4-BE49-F238E27FC236}">
                    <a16:creationId xmlns:a16="http://schemas.microsoft.com/office/drawing/2014/main" id="{530744F9-0F7F-2841-B63E-DACDDE0F1F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5" y="2030"/>
                <a:ext cx="49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E7EC26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900">
                    <a:solidFill>
                      <a:srgbClr val="000000"/>
                    </a:solidFill>
                    <a:latin typeface="Chicago" charset="0"/>
                    <a:ea typeface="굴림" charset="0"/>
                    <a:cs typeface="굴림" charset="0"/>
                  </a:rPr>
                  <a:t>     포로시대</a:t>
                </a:r>
              </a:p>
            </p:txBody>
          </p:sp>
          <p:sp>
            <p:nvSpPr>
              <p:cNvPr id="459911" name="Rectangle 135">
                <a:extLst>
                  <a:ext uri="{FF2B5EF4-FFF2-40B4-BE49-F238E27FC236}">
                    <a16:creationId xmlns:a16="http://schemas.microsoft.com/office/drawing/2014/main" id="{66B01FB5-FA91-0342-B2F1-7E3DE94A0E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4" y="2190"/>
                <a:ext cx="369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en-US" altLang="ko-KR" sz="10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   70 </a:t>
                </a:r>
                <a:r>
                  <a:rPr lang="ko-KR" altLang="en-US" sz="10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년</a:t>
                </a:r>
              </a:p>
            </p:txBody>
          </p:sp>
          <p:sp>
            <p:nvSpPr>
              <p:cNvPr id="459912" name="Line 136">
                <a:extLst>
                  <a:ext uri="{FF2B5EF4-FFF2-40B4-BE49-F238E27FC236}">
                    <a16:creationId xmlns:a16="http://schemas.microsoft.com/office/drawing/2014/main" id="{59B34E7B-8027-874C-AEE8-E1D3CA3828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87" y="266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913" name="Line 137">
                <a:extLst>
                  <a:ext uri="{FF2B5EF4-FFF2-40B4-BE49-F238E27FC236}">
                    <a16:creationId xmlns:a16="http://schemas.microsoft.com/office/drawing/2014/main" id="{F8E6B172-F0FA-744C-8DBC-D8B72EFDC8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87" y="25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9914" name="Line 138">
                <a:extLst>
                  <a:ext uri="{FF2B5EF4-FFF2-40B4-BE49-F238E27FC236}">
                    <a16:creationId xmlns:a16="http://schemas.microsoft.com/office/drawing/2014/main" id="{26842099-2B8C-834F-BC02-71516327FA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1" y="1016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</p:grpSp>
      </p:grpSp>
      <p:sp>
        <p:nvSpPr>
          <p:cNvPr id="459919" name="Freeform 143">
            <a:extLst>
              <a:ext uri="{FF2B5EF4-FFF2-40B4-BE49-F238E27FC236}">
                <a16:creationId xmlns:a16="http://schemas.microsoft.com/office/drawing/2014/main" id="{C6AE9CCB-1693-5746-949E-73E2636B2992}"/>
              </a:ext>
            </a:extLst>
          </p:cNvPr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20" name="Freeform 144">
            <a:extLst>
              <a:ext uri="{FF2B5EF4-FFF2-40B4-BE49-F238E27FC236}">
                <a16:creationId xmlns:a16="http://schemas.microsoft.com/office/drawing/2014/main" id="{54549B3E-1167-0642-A6CF-494914EEC73A}"/>
              </a:ext>
            </a:extLst>
          </p:cNvPr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21" name="Freeform 145">
            <a:extLst>
              <a:ext uri="{FF2B5EF4-FFF2-40B4-BE49-F238E27FC236}">
                <a16:creationId xmlns:a16="http://schemas.microsoft.com/office/drawing/2014/main" id="{DFF91A42-7554-EF4F-A290-BA0B10B85465}"/>
              </a:ext>
            </a:extLst>
          </p:cNvPr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22" name="Freeform 146">
            <a:extLst>
              <a:ext uri="{FF2B5EF4-FFF2-40B4-BE49-F238E27FC236}">
                <a16:creationId xmlns:a16="http://schemas.microsoft.com/office/drawing/2014/main" id="{30951970-53C9-D541-A3F8-C93E58526EF2}"/>
              </a:ext>
            </a:extLst>
          </p:cNvPr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23" name="Freeform 147">
            <a:extLst>
              <a:ext uri="{FF2B5EF4-FFF2-40B4-BE49-F238E27FC236}">
                <a16:creationId xmlns:a16="http://schemas.microsoft.com/office/drawing/2014/main" id="{C8BFB65E-DF21-AC45-A740-FAD4A7DEC4AE}"/>
              </a:ext>
            </a:extLst>
          </p:cNvPr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24" name="Freeform 148">
            <a:extLst>
              <a:ext uri="{FF2B5EF4-FFF2-40B4-BE49-F238E27FC236}">
                <a16:creationId xmlns:a16="http://schemas.microsoft.com/office/drawing/2014/main" id="{1B7AFEEA-F696-C34B-B2CF-217B24648272}"/>
              </a:ext>
            </a:extLst>
          </p:cNvPr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25" name="Freeform 149">
            <a:extLst>
              <a:ext uri="{FF2B5EF4-FFF2-40B4-BE49-F238E27FC236}">
                <a16:creationId xmlns:a16="http://schemas.microsoft.com/office/drawing/2014/main" id="{0B0D2163-2671-3746-977B-5D3B0EA3B7D4}"/>
              </a:ext>
            </a:extLst>
          </p:cNvPr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26" name="Freeform 150">
            <a:extLst>
              <a:ext uri="{FF2B5EF4-FFF2-40B4-BE49-F238E27FC236}">
                <a16:creationId xmlns:a16="http://schemas.microsoft.com/office/drawing/2014/main" id="{0013E198-0EE3-CF4E-8073-C37C92B469FC}"/>
              </a:ext>
            </a:extLst>
          </p:cNvPr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27" name="Freeform 151">
            <a:extLst>
              <a:ext uri="{FF2B5EF4-FFF2-40B4-BE49-F238E27FC236}">
                <a16:creationId xmlns:a16="http://schemas.microsoft.com/office/drawing/2014/main" id="{A4F1F1FE-AF34-354A-B780-07C777E9FA4E}"/>
              </a:ext>
            </a:extLst>
          </p:cNvPr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28" name="Freeform 152">
            <a:extLst>
              <a:ext uri="{FF2B5EF4-FFF2-40B4-BE49-F238E27FC236}">
                <a16:creationId xmlns:a16="http://schemas.microsoft.com/office/drawing/2014/main" id="{5515440D-C0FE-444F-B338-FD617F19FEC1}"/>
              </a:ext>
            </a:extLst>
          </p:cNvPr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29" name="Freeform 153">
            <a:extLst>
              <a:ext uri="{FF2B5EF4-FFF2-40B4-BE49-F238E27FC236}">
                <a16:creationId xmlns:a16="http://schemas.microsoft.com/office/drawing/2014/main" id="{576BF30D-B552-734D-910D-2D958B29F0AC}"/>
              </a:ext>
            </a:extLst>
          </p:cNvPr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30" name="Freeform 154">
            <a:extLst>
              <a:ext uri="{FF2B5EF4-FFF2-40B4-BE49-F238E27FC236}">
                <a16:creationId xmlns:a16="http://schemas.microsoft.com/office/drawing/2014/main" id="{DC5A24BC-A06A-E34E-895C-70F109035686}"/>
              </a:ext>
            </a:extLst>
          </p:cNvPr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31" name="Freeform 155">
            <a:extLst>
              <a:ext uri="{FF2B5EF4-FFF2-40B4-BE49-F238E27FC236}">
                <a16:creationId xmlns:a16="http://schemas.microsoft.com/office/drawing/2014/main" id="{855394F2-1820-C542-96F5-6F83274371C4}"/>
              </a:ext>
            </a:extLst>
          </p:cNvPr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32" name="Freeform 156">
            <a:extLst>
              <a:ext uri="{FF2B5EF4-FFF2-40B4-BE49-F238E27FC236}">
                <a16:creationId xmlns:a16="http://schemas.microsoft.com/office/drawing/2014/main" id="{36A235FA-4E12-B247-A130-2A4E3C4B7C56}"/>
              </a:ext>
            </a:extLst>
          </p:cNvPr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33" name="Freeform 157">
            <a:extLst>
              <a:ext uri="{FF2B5EF4-FFF2-40B4-BE49-F238E27FC236}">
                <a16:creationId xmlns:a16="http://schemas.microsoft.com/office/drawing/2014/main" id="{57785D27-A7DE-5942-A0EA-438737277C15}"/>
              </a:ext>
            </a:extLst>
          </p:cNvPr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34" name="Freeform 158">
            <a:extLst>
              <a:ext uri="{FF2B5EF4-FFF2-40B4-BE49-F238E27FC236}">
                <a16:creationId xmlns:a16="http://schemas.microsoft.com/office/drawing/2014/main" id="{ED5B0378-2329-1846-A2FC-C6ADBE5EF05D}"/>
              </a:ext>
            </a:extLst>
          </p:cNvPr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35" name="Freeform 159">
            <a:extLst>
              <a:ext uri="{FF2B5EF4-FFF2-40B4-BE49-F238E27FC236}">
                <a16:creationId xmlns:a16="http://schemas.microsoft.com/office/drawing/2014/main" id="{43754B94-A9FB-8343-8081-236DD60D3DA1}"/>
              </a:ext>
            </a:extLst>
          </p:cNvPr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36" name="Freeform 160">
            <a:extLst>
              <a:ext uri="{FF2B5EF4-FFF2-40B4-BE49-F238E27FC236}">
                <a16:creationId xmlns:a16="http://schemas.microsoft.com/office/drawing/2014/main" id="{4F784714-977D-664C-9082-D6CC16A6D59B}"/>
              </a:ext>
            </a:extLst>
          </p:cNvPr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37" name="Freeform 161">
            <a:extLst>
              <a:ext uri="{FF2B5EF4-FFF2-40B4-BE49-F238E27FC236}">
                <a16:creationId xmlns:a16="http://schemas.microsoft.com/office/drawing/2014/main" id="{E96BB592-04C3-954C-AB01-527201CECB75}"/>
              </a:ext>
            </a:extLst>
          </p:cNvPr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38" name="Freeform 162">
            <a:extLst>
              <a:ext uri="{FF2B5EF4-FFF2-40B4-BE49-F238E27FC236}">
                <a16:creationId xmlns:a16="http://schemas.microsoft.com/office/drawing/2014/main" id="{9CE09ADF-D852-D84A-9BD9-08D3B3B3A81E}"/>
              </a:ext>
            </a:extLst>
          </p:cNvPr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39" name="Freeform 163">
            <a:extLst>
              <a:ext uri="{FF2B5EF4-FFF2-40B4-BE49-F238E27FC236}">
                <a16:creationId xmlns:a16="http://schemas.microsoft.com/office/drawing/2014/main" id="{496ECAA8-D0FD-0D4D-B026-B801FC0A3809}"/>
              </a:ext>
            </a:extLst>
          </p:cNvPr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40" name="Freeform 164">
            <a:extLst>
              <a:ext uri="{FF2B5EF4-FFF2-40B4-BE49-F238E27FC236}">
                <a16:creationId xmlns:a16="http://schemas.microsoft.com/office/drawing/2014/main" id="{AEA1DE7E-1D15-E148-A4FD-97C5DB545D92}"/>
              </a:ext>
            </a:extLst>
          </p:cNvPr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41" name="Freeform 165">
            <a:extLst>
              <a:ext uri="{FF2B5EF4-FFF2-40B4-BE49-F238E27FC236}">
                <a16:creationId xmlns:a16="http://schemas.microsoft.com/office/drawing/2014/main" id="{A76040F1-8DA7-1949-8F67-3359B97D2385}"/>
              </a:ext>
            </a:extLst>
          </p:cNvPr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42" name="Freeform 166">
            <a:extLst>
              <a:ext uri="{FF2B5EF4-FFF2-40B4-BE49-F238E27FC236}">
                <a16:creationId xmlns:a16="http://schemas.microsoft.com/office/drawing/2014/main" id="{E18723E2-A081-3A41-8DC4-F96352381011}"/>
              </a:ext>
            </a:extLst>
          </p:cNvPr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43" name="Freeform 167">
            <a:extLst>
              <a:ext uri="{FF2B5EF4-FFF2-40B4-BE49-F238E27FC236}">
                <a16:creationId xmlns:a16="http://schemas.microsoft.com/office/drawing/2014/main" id="{65638030-F5EF-7042-BCDC-4598E104E090}"/>
              </a:ext>
            </a:extLst>
          </p:cNvPr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44" name="Freeform 168">
            <a:extLst>
              <a:ext uri="{FF2B5EF4-FFF2-40B4-BE49-F238E27FC236}">
                <a16:creationId xmlns:a16="http://schemas.microsoft.com/office/drawing/2014/main" id="{A7D4B803-B26C-A447-98EF-A670CE0A8207}"/>
              </a:ext>
            </a:extLst>
          </p:cNvPr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45" name="Freeform 169">
            <a:extLst>
              <a:ext uri="{FF2B5EF4-FFF2-40B4-BE49-F238E27FC236}">
                <a16:creationId xmlns:a16="http://schemas.microsoft.com/office/drawing/2014/main" id="{922648E5-94E2-8542-97B1-BBE553843BC8}"/>
              </a:ext>
            </a:extLst>
          </p:cNvPr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46" name="Freeform 170">
            <a:extLst>
              <a:ext uri="{FF2B5EF4-FFF2-40B4-BE49-F238E27FC236}">
                <a16:creationId xmlns:a16="http://schemas.microsoft.com/office/drawing/2014/main" id="{D358E33F-CACE-4147-A49E-3921EB0ED311}"/>
              </a:ext>
            </a:extLst>
          </p:cNvPr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47" name="Freeform 171">
            <a:extLst>
              <a:ext uri="{FF2B5EF4-FFF2-40B4-BE49-F238E27FC236}">
                <a16:creationId xmlns:a16="http://schemas.microsoft.com/office/drawing/2014/main" id="{DCE31E80-EDA9-7140-A806-9B17A33B63C1}"/>
              </a:ext>
            </a:extLst>
          </p:cNvPr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48" name="Freeform 172">
            <a:extLst>
              <a:ext uri="{FF2B5EF4-FFF2-40B4-BE49-F238E27FC236}">
                <a16:creationId xmlns:a16="http://schemas.microsoft.com/office/drawing/2014/main" id="{FADF178B-61F6-FE40-A6EF-8D14E7E558EA}"/>
              </a:ext>
            </a:extLst>
          </p:cNvPr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49" name="Freeform 173">
            <a:extLst>
              <a:ext uri="{FF2B5EF4-FFF2-40B4-BE49-F238E27FC236}">
                <a16:creationId xmlns:a16="http://schemas.microsoft.com/office/drawing/2014/main" id="{2F70E736-B010-5448-9E37-37F04C7BD36D}"/>
              </a:ext>
            </a:extLst>
          </p:cNvPr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50" name="Freeform 174">
            <a:extLst>
              <a:ext uri="{FF2B5EF4-FFF2-40B4-BE49-F238E27FC236}">
                <a16:creationId xmlns:a16="http://schemas.microsoft.com/office/drawing/2014/main" id="{F27B6233-EA37-5449-941B-83525E2C0F6F}"/>
              </a:ext>
            </a:extLst>
          </p:cNvPr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51" name="Freeform 175">
            <a:extLst>
              <a:ext uri="{FF2B5EF4-FFF2-40B4-BE49-F238E27FC236}">
                <a16:creationId xmlns:a16="http://schemas.microsoft.com/office/drawing/2014/main" id="{A08096EB-91FE-6844-9C5D-EBDD561F0507}"/>
              </a:ext>
            </a:extLst>
          </p:cNvPr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52" name="Freeform 176">
            <a:extLst>
              <a:ext uri="{FF2B5EF4-FFF2-40B4-BE49-F238E27FC236}">
                <a16:creationId xmlns:a16="http://schemas.microsoft.com/office/drawing/2014/main" id="{D5CC8920-5EFD-2744-BBB6-D5F5FCA8CA32}"/>
              </a:ext>
            </a:extLst>
          </p:cNvPr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53" name="Freeform 177">
            <a:extLst>
              <a:ext uri="{FF2B5EF4-FFF2-40B4-BE49-F238E27FC236}">
                <a16:creationId xmlns:a16="http://schemas.microsoft.com/office/drawing/2014/main" id="{15C05FC3-0162-F940-8D22-D7B7B55AA35E}"/>
              </a:ext>
            </a:extLst>
          </p:cNvPr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54" name="Freeform 178">
            <a:extLst>
              <a:ext uri="{FF2B5EF4-FFF2-40B4-BE49-F238E27FC236}">
                <a16:creationId xmlns:a16="http://schemas.microsoft.com/office/drawing/2014/main" id="{9DB7C92A-992A-1A46-AEC7-CF11DD400CAA}"/>
              </a:ext>
            </a:extLst>
          </p:cNvPr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55" name="Freeform 179">
            <a:extLst>
              <a:ext uri="{FF2B5EF4-FFF2-40B4-BE49-F238E27FC236}">
                <a16:creationId xmlns:a16="http://schemas.microsoft.com/office/drawing/2014/main" id="{EF4F3B02-3BB4-5E4A-BF35-B8277796FD4E}"/>
              </a:ext>
            </a:extLst>
          </p:cNvPr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56" name="Freeform 180">
            <a:extLst>
              <a:ext uri="{FF2B5EF4-FFF2-40B4-BE49-F238E27FC236}">
                <a16:creationId xmlns:a16="http://schemas.microsoft.com/office/drawing/2014/main" id="{BFA8C6E5-4FFF-5743-87EA-877AB3957403}"/>
              </a:ext>
            </a:extLst>
          </p:cNvPr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57" name="Freeform 181">
            <a:extLst>
              <a:ext uri="{FF2B5EF4-FFF2-40B4-BE49-F238E27FC236}">
                <a16:creationId xmlns:a16="http://schemas.microsoft.com/office/drawing/2014/main" id="{6AA56CD3-503E-3E42-80FB-01D0D1999031}"/>
              </a:ext>
            </a:extLst>
          </p:cNvPr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58" name="Freeform 182">
            <a:extLst>
              <a:ext uri="{FF2B5EF4-FFF2-40B4-BE49-F238E27FC236}">
                <a16:creationId xmlns:a16="http://schemas.microsoft.com/office/drawing/2014/main" id="{41731175-BDE5-2440-B45D-8176298038A1}"/>
              </a:ext>
            </a:extLst>
          </p:cNvPr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59" name="Freeform 183">
            <a:extLst>
              <a:ext uri="{FF2B5EF4-FFF2-40B4-BE49-F238E27FC236}">
                <a16:creationId xmlns:a16="http://schemas.microsoft.com/office/drawing/2014/main" id="{0D1DF2DC-5379-114E-BA82-C7A6893EDE9A}"/>
              </a:ext>
            </a:extLst>
          </p:cNvPr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60" name="Freeform 184">
            <a:extLst>
              <a:ext uri="{FF2B5EF4-FFF2-40B4-BE49-F238E27FC236}">
                <a16:creationId xmlns:a16="http://schemas.microsoft.com/office/drawing/2014/main" id="{15263532-2765-064D-B06F-2D66B75A92EE}"/>
              </a:ext>
            </a:extLst>
          </p:cNvPr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61" name="Freeform 185">
            <a:extLst>
              <a:ext uri="{FF2B5EF4-FFF2-40B4-BE49-F238E27FC236}">
                <a16:creationId xmlns:a16="http://schemas.microsoft.com/office/drawing/2014/main" id="{B82D0A31-5DB6-0347-A269-A1FA524C9F0E}"/>
              </a:ext>
            </a:extLst>
          </p:cNvPr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62" name="Freeform 186">
            <a:extLst>
              <a:ext uri="{FF2B5EF4-FFF2-40B4-BE49-F238E27FC236}">
                <a16:creationId xmlns:a16="http://schemas.microsoft.com/office/drawing/2014/main" id="{4A6E0261-1926-4E40-A800-C301D4860F03}"/>
              </a:ext>
            </a:extLst>
          </p:cNvPr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63" name="Freeform 187">
            <a:extLst>
              <a:ext uri="{FF2B5EF4-FFF2-40B4-BE49-F238E27FC236}">
                <a16:creationId xmlns:a16="http://schemas.microsoft.com/office/drawing/2014/main" id="{6BE4C7A7-1412-6C4A-BDEE-E1B05EBE4EDD}"/>
              </a:ext>
            </a:extLst>
          </p:cNvPr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64" name="Freeform 188">
            <a:extLst>
              <a:ext uri="{FF2B5EF4-FFF2-40B4-BE49-F238E27FC236}">
                <a16:creationId xmlns:a16="http://schemas.microsoft.com/office/drawing/2014/main" id="{4CB55301-CE6E-DE4B-9E98-718AC5DB619D}"/>
              </a:ext>
            </a:extLst>
          </p:cNvPr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65" name="Freeform 189">
            <a:extLst>
              <a:ext uri="{FF2B5EF4-FFF2-40B4-BE49-F238E27FC236}">
                <a16:creationId xmlns:a16="http://schemas.microsoft.com/office/drawing/2014/main" id="{E4920124-48AA-8648-8F23-C04D54B0EBAD}"/>
              </a:ext>
            </a:extLst>
          </p:cNvPr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66" name="Freeform 190">
            <a:extLst>
              <a:ext uri="{FF2B5EF4-FFF2-40B4-BE49-F238E27FC236}">
                <a16:creationId xmlns:a16="http://schemas.microsoft.com/office/drawing/2014/main" id="{5710E4F2-7089-B749-9D9D-ED3A5588200C}"/>
              </a:ext>
            </a:extLst>
          </p:cNvPr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59968" name="Picture 192">
            <a:extLst>
              <a:ext uri="{FF2B5EF4-FFF2-40B4-BE49-F238E27FC236}">
                <a16:creationId xmlns:a16="http://schemas.microsoft.com/office/drawing/2014/main" id="{1208F002-E7B2-5747-A739-2B7F29812FE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59969" name="Line 193">
            <a:extLst>
              <a:ext uri="{FF2B5EF4-FFF2-40B4-BE49-F238E27FC236}">
                <a16:creationId xmlns:a16="http://schemas.microsoft.com/office/drawing/2014/main" id="{6117210D-54EA-A048-9A93-11875AFDA6E2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59970" name="Rectangle 194">
            <a:extLst>
              <a:ext uri="{FF2B5EF4-FFF2-40B4-BE49-F238E27FC236}">
                <a16:creationId xmlns:a16="http://schemas.microsoft.com/office/drawing/2014/main" id="{A3F7BC87-03F8-D845-BFAA-74323DA66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1200">
                <a:solidFill>
                  <a:srgbClr val="000000"/>
                </a:solidFill>
                <a:latin typeface="Time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459971" name="Rectangle 195">
            <a:extLst>
              <a:ext uri="{FF2B5EF4-FFF2-40B4-BE49-F238E27FC236}">
                <a16:creationId xmlns:a16="http://schemas.microsoft.com/office/drawing/2014/main" id="{83777D17-E85C-4445-B78E-F4F6473B5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59972" name="Rectangle 196">
            <a:extLst>
              <a:ext uri="{FF2B5EF4-FFF2-40B4-BE49-F238E27FC236}">
                <a16:creationId xmlns:a16="http://schemas.microsoft.com/office/drawing/2014/main" id="{498540EB-602D-EA48-B601-AC2DCBAF7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59973" name="Rectangle 197">
            <a:extLst>
              <a:ext uri="{FF2B5EF4-FFF2-40B4-BE49-F238E27FC236}">
                <a16:creationId xmlns:a16="http://schemas.microsoft.com/office/drawing/2014/main" id="{1E3C6E01-0F6B-E747-9584-70BC6FE0C4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59974" name="Rectangle 198">
            <a:extLst>
              <a:ext uri="{FF2B5EF4-FFF2-40B4-BE49-F238E27FC236}">
                <a16:creationId xmlns:a16="http://schemas.microsoft.com/office/drawing/2014/main" id="{BB88AC3A-ABA2-5B49-BC7D-D65423E41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59975" name="Rectangle 199">
            <a:extLst>
              <a:ext uri="{FF2B5EF4-FFF2-40B4-BE49-F238E27FC236}">
                <a16:creationId xmlns:a16="http://schemas.microsoft.com/office/drawing/2014/main" id="{E14CDCA4-2CF4-674F-B9D0-EEB7A133B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59976" name="Rectangle 200">
            <a:extLst>
              <a:ext uri="{FF2B5EF4-FFF2-40B4-BE49-F238E27FC236}">
                <a16:creationId xmlns:a16="http://schemas.microsoft.com/office/drawing/2014/main" id="{22694489-58AA-8546-8870-09126E856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altLang="ko-KR" sz="2400">
                <a:solidFill>
                  <a:srgbClr val="000000"/>
                </a:solidFill>
                <a:latin typeface="Times" charset="0"/>
                <a:ea typeface="굴림" charset="0"/>
                <a:cs typeface="굴림" charset="0"/>
              </a:rPr>
              <a:t>S</a:t>
            </a:r>
          </a:p>
        </p:txBody>
      </p:sp>
      <p:sp>
        <p:nvSpPr>
          <p:cNvPr id="459977" name="Rectangle 201">
            <a:extLst>
              <a:ext uri="{FF2B5EF4-FFF2-40B4-BE49-F238E27FC236}">
                <a16:creationId xmlns:a16="http://schemas.microsoft.com/office/drawing/2014/main" id="{DB7F958D-3674-2E4D-B3ED-9D280CAB4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altLang="ko-KR" sz="1000">
                <a:solidFill>
                  <a:srgbClr val="FFFF00"/>
                </a:solidFill>
                <a:latin typeface="Times" charset="0"/>
                <a:ea typeface="굴림" charset="0"/>
                <a:cs typeface="굴림" charset="0"/>
              </a:rPr>
              <a:t>(2000 B.C.)</a:t>
            </a:r>
          </a:p>
        </p:txBody>
      </p:sp>
      <p:sp>
        <p:nvSpPr>
          <p:cNvPr id="459978" name="Rectangle 202">
            <a:extLst>
              <a:ext uri="{FF2B5EF4-FFF2-40B4-BE49-F238E27FC236}">
                <a16:creationId xmlns:a16="http://schemas.microsoft.com/office/drawing/2014/main" id="{46715E20-3A5C-F84C-BE8A-B645FD6B6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425" y="2355850"/>
            <a:ext cx="29813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4800" b="0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창</a:t>
            </a:r>
            <a:r>
              <a:rPr lang="ko-KR" altLang="en-US" sz="5400" b="0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 </a:t>
            </a:r>
            <a:r>
              <a:rPr lang="en-US" altLang="ko-KR" sz="5400" b="0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7 </a:t>
            </a:r>
            <a:r>
              <a:rPr lang="ko-KR" altLang="en-US" sz="4800" b="0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중예</a:t>
            </a:r>
          </a:p>
        </p:txBody>
      </p:sp>
      <p:sp>
        <p:nvSpPr>
          <p:cNvPr id="459979" name="Rectangle 203">
            <a:extLst>
              <a:ext uri="{FF2B5EF4-FFF2-40B4-BE49-F238E27FC236}">
                <a16:creationId xmlns:a16="http://schemas.microsoft.com/office/drawing/2014/main" id="{C2ED2CA8-A0C7-0A4D-AD52-9B7B85DDD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459980" name="Rectangle 204">
            <a:extLst>
              <a:ext uri="{FF2B5EF4-FFF2-40B4-BE49-F238E27FC236}">
                <a16:creationId xmlns:a16="http://schemas.microsoft.com/office/drawing/2014/main" id="{2BF9F319-47E5-3147-8508-4AAB81D9D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5400" b="0">
                <a:solidFill>
                  <a:srgbClr val="00FF00"/>
                </a:solidFill>
                <a:latin typeface="Times" charset="0"/>
                <a:ea typeface="굴림" charset="0"/>
                <a:cs typeface="굴림" charset="0"/>
              </a:rPr>
              <a:t>7 = 4 + 3 </a:t>
            </a:r>
          </a:p>
        </p:txBody>
      </p:sp>
      <p:sp>
        <p:nvSpPr>
          <p:cNvPr id="459981" name="Line 205">
            <a:extLst>
              <a:ext uri="{FF2B5EF4-FFF2-40B4-BE49-F238E27FC236}">
                <a16:creationId xmlns:a16="http://schemas.microsoft.com/office/drawing/2014/main" id="{C66C05EF-D7ED-8E42-82F0-D11FE6D3D7E5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59982" name="Rectangle 206">
            <a:extLst>
              <a:ext uri="{FF2B5EF4-FFF2-40B4-BE49-F238E27FC236}">
                <a16:creationId xmlns:a16="http://schemas.microsoft.com/office/drawing/2014/main" id="{EA5491E1-BBD4-E94F-BC5D-567C1D134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59983" name="Line 207">
            <a:extLst>
              <a:ext uri="{FF2B5EF4-FFF2-40B4-BE49-F238E27FC236}">
                <a16:creationId xmlns:a16="http://schemas.microsoft.com/office/drawing/2014/main" id="{4774B288-9F7A-754F-A07C-CBDB71094AA0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59984" name="Rectangle 208">
            <a:extLst>
              <a:ext uri="{FF2B5EF4-FFF2-40B4-BE49-F238E27FC236}">
                <a16:creationId xmlns:a16="http://schemas.microsoft.com/office/drawing/2014/main" id="{40F0F568-CBC8-7349-A88D-806FBC9AD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519113"/>
            <a:ext cx="511175" cy="3779837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59985" name="Text Box 209">
            <a:extLst>
              <a:ext uri="{FF2B5EF4-FFF2-40B4-BE49-F238E27FC236}">
                <a16:creationId xmlns:a16="http://schemas.microsoft.com/office/drawing/2014/main" id="{7C075CC7-D98A-914C-8ECA-E3D2916CCD89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596607" y="2182018"/>
            <a:ext cx="320675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dirty="0">
                <a:solidFill>
                  <a:srgbClr val="EEFF4B"/>
                </a:solidFill>
                <a:latin typeface="Times" charset="0"/>
                <a:ea typeface="굴림" charset="0"/>
                <a:cs typeface="굴림" charset="0"/>
              </a:rPr>
              <a:t>3 </a:t>
            </a:r>
            <a:r>
              <a:rPr lang="ko-KR" altLang="en-US" dirty="0">
                <a:solidFill>
                  <a:srgbClr val="EEFF4B"/>
                </a:solidFill>
                <a:latin typeface="Times" charset="0"/>
                <a:ea typeface="굴림" charset="0"/>
                <a:cs typeface="굴림" charset="0"/>
              </a:rPr>
              <a:t>시대  </a:t>
            </a:r>
          </a:p>
        </p:txBody>
      </p:sp>
      <p:sp>
        <p:nvSpPr>
          <p:cNvPr id="459986" name="Rectangle 210">
            <a:extLst>
              <a:ext uri="{FF2B5EF4-FFF2-40B4-BE49-F238E27FC236}">
                <a16:creationId xmlns:a16="http://schemas.microsoft.com/office/drawing/2014/main" id="{F21CA3F4-199E-0048-B960-E480FC26B38C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>
              <a:defRPr/>
            </a:pPr>
            <a:r>
              <a:rPr lang="ko-KR" altLang="en-US">
                <a:solidFill>
                  <a:srgbClr val="FFEA18"/>
                </a:solidFill>
                <a:latin typeface="Comic Sans MS" charset="0"/>
                <a:ea typeface="굴림" charset="0"/>
                <a:cs typeface="굴림" charset="0"/>
              </a:rPr>
              <a:t>예</a:t>
            </a:r>
          </a:p>
        </p:txBody>
      </p:sp>
      <p:sp>
        <p:nvSpPr>
          <p:cNvPr id="459987" name="Rectangle 211">
            <a:extLst>
              <a:ext uri="{FF2B5EF4-FFF2-40B4-BE49-F238E27FC236}">
                <a16:creationId xmlns:a16="http://schemas.microsoft.com/office/drawing/2014/main" id="{25AA2AC2-3F92-8849-97F3-D3F0E35E1F3F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15025" y="4456113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>
              <a:defRPr/>
            </a:pPr>
            <a:r>
              <a:rPr lang="ko-KR" altLang="en-US">
                <a:solidFill>
                  <a:srgbClr val="FFEA18"/>
                </a:solidFill>
                <a:latin typeface="Comic Sans MS" charset="0"/>
                <a:ea typeface="굴림" charset="0"/>
                <a:cs typeface="굴림" charset="0"/>
              </a:rPr>
              <a:t>중</a:t>
            </a:r>
          </a:p>
        </p:txBody>
      </p:sp>
      <p:sp>
        <p:nvSpPr>
          <p:cNvPr id="459990" name="Rectangle 214">
            <a:extLst>
              <a:ext uri="{FF2B5EF4-FFF2-40B4-BE49-F238E27FC236}">
                <a16:creationId xmlns:a16="http://schemas.microsoft.com/office/drawing/2014/main" id="{38E2A57F-3FC9-E94E-9D71-73C7DA03D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59991" name="Text Box 215">
            <a:extLst>
              <a:ext uri="{FF2B5EF4-FFF2-40B4-BE49-F238E27FC236}">
                <a16:creationId xmlns:a16="http://schemas.microsoft.com/office/drawing/2014/main" id="{0CFEDAFE-3AFE-EE40-93E8-9892CB82B56B}"/>
              </a:ext>
            </a:extLst>
          </p:cNvPr>
          <p:cNvSpPr txBox="1">
            <a:spLocks noChangeArrowheads="1"/>
          </p:cNvSpPr>
          <p:nvPr/>
        </p:nvSpPr>
        <p:spPr bwMode="auto">
          <a:xfrm rot="-5388536">
            <a:off x="2817812" y="3870326"/>
            <a:ext cx="1966913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altLang="ko-KR">
                <a:solidFill>
                  <a:srgbClr val="EEFF4B"/>
                </a:solidFill>
                <a:latin typeface="Times" charset="0"/>
                <a:ea typeface="굴림" charset="0"/>
                <a:cs typeface="굴림" charset="0"/>
              </a:rPr>
              <a:t>4 </a:t>
            </a:r>
            <a:r>
              <a:rPr lang="ko-KR" altLang="en-US">
                <a:solidFill>
                  <a:srgbClr val="EEFF4B"/>
                </a:solidFill>
                <a:latin typeface="Times" charset="0"/>
                <a:ea typeface="굴림" charset="0"/>
                <a:cs typeface="굴림" charset="0"/>
              </a:rPr>
              <a:t>사람</a:t>
            </a:r>
          </a:p>
        </p:txBody>
      </p:sp>
      <p:sp>
        <p:nvSpPr>
          <p:cNvPr id="459992" name="Rectangle 216">
            <a:extLst>
              <a:ext uri="{FF2B5EF4-FFF2-40B4-BE49-F238E27FC236}">
                <a16:creationId xmlns:a16="http://schemas.microsoft.com/office/drawing/2014/main" id="{7DDEF9DC-07F5-8C4B-AFA2-26C2529A9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59993" name="Rectangle 217">
            <a:extLst>
              <a:ext uri="{FF2B5EF4-FFF2-40B4-BE49-F238E27FC236}">
                <a16:creationId xmlns:a16="http://schemas.microsoft.com/office/drawing/2014/main" id="{471315BD-D942-1441-83BE-82F46DB4A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59994" name="Rectangle 218">
            <a:extLst>
              <a:ext uri="{FF2B5EF4-FFF2-40B4-BE49-F238E27FC236}">
                <a16:creationId xmlns:a16="http://schemas.microsoft.com/office/drawing/2014/main" id="{D265DB62-9877-C642-84B3-18B219278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707C7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59995" name="Rectangle 219">
            <a:extLst>
              <a:ext uri="{FF2B5EF4-FFF2-40B4-BE49-F238E27FC236}">
                <a16:creationId xmlns:a16="http://schemas.microsoft.com/office/drawing/2014/main" id="{EAFA791C-9B6D-0344-B731-8CE3CC4E8C1E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443288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>
              <a:defRPr/>
            </a:pPr>
            <a:r>
              <a:rPr lang="ko-KR" altLang="en-US">
                <a:solidFill>
                  <a:srgbClr val="FFEA18"/>
                </a:solidFill>
                <a:latin typeface="Comic Sans MS" charset="0"/>
                <a:ea typeface="굴림" charset="0"/>
                <a:cs typeface="굴림" charset="0"/>
              </a:rPr>
              <a:t>창</a:t>
            </a:r>
          </a:p>
        </p:txBody>
      </p:sp>
      <p:sp>
        <p:nvSpPr>
          <p:cNvPr id="459997" name="Freeform 221">
            <a:extLst>
              <a:ext uri="{FF2B5EF4-FFF2-40B4-BE49-F238E27FC236}">
                <a16:creationId xmlns:a16="http://schemas.microsoft.com/office/drawing/2014/main" id="{03899BAB-503A-A14C-A906-EA2359CEA272}"/>
              </a:ext>
            </a:extLst>
          </p:cNvPr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9998" name="Rectangle 222">
            <a:extLst>
              <a:ext uri="{FF2B5EF4-FFF2-40B4-BE49-F238E27FC236}">
                <a16:creationId xmlns:a16="http://schemas.microsoft.com/office/drawing/2014/main" id="{30CD6A2B-992D-AF45-B2FA-A09F690FE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3313" y="42037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altLang="ko-KR" sz="1000">
                <a:solidFill>
                  <a:srgbClr val="FFFF00"/>
                </a:solidFill>
                <a:latin typeface="Times" charset="0"/>
                <a:ea typeface="굴림" charset="0"/>
                <a:cs typeface="굴림" charset="0"/>
              </a:rPr>
              <a:t>(1500 B.C.)</a:t>
            </a:r>
          </a:p>
        </p:txBody>
      </p:sp>
      <p:sp>
        <p:nvSpPr>
          <p:cNvPr id="459999" name="Rectangle 223">
            <a:extLst>
              <a:ext uri="{FF2B5EF4-FFF2-40B4-BE49-F238E27FC236}">
                <a16:creationId xmlns:a16="http://schemas.microsoft.com/office/drawing/2014/main" id="{8642C84B-9B46-7542-8FCE-0EB4F54FA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3" y="4330700"/>
            <a:ext cx="7286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altLang="ko-KR" sz="1000">
                <a:solidFill>
                  <a:srgbClr val="FFFF00"/>
                </a:solidFill>
                <a:latin typeface="Times" charset="0"/>
                <a:ea typeface="굴림" charset="0"/>
                <a:cs typeface="굴림" charset="0"/>
              </a:rPr>
              <a:t>(500 B.C.)</a:t>
            </a:r>
          </a:p>
        </p:txBody>
      </p:sp>
      <p:sp>
        <p:nvSpPr>
          <p:cNvPr id="460000" name="Rectangle 224">
            <a:extLst>
              <a:ext uri="{FF2B5EF4-FFF2-40B4-BE49-F238E27FC236}">
                <a16:creationId xmlns:a16="http://schemas.microsoft.com/office/drawing/2014/main" id="{854681ED-5172-CF4D-AFF3-8503B0857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2813" y="12192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altLang="ko-KR" sz="1000">
                <a:solidFill>
                  <a:srgbClr val="FFFF00"/>
                </a:solidFill>
                <a:latin typeface="Times" charset="0"/>
                <a:ea typeface="굴림" charset="0"/>
                <a:cs typeface="굴림" charset="0"/>
              </a:rPr>
              <a:t>(1000 B.C.)</a:t>
            </a:r>
          </a:p>
        </p:txBody>
      </p:sp>
      <p:sp>
        <p:nvSpPr>
          <p:cNvPr id="460001" name="AutoShape 225">
            <a:extLst>
              <a:ext uri="{FF2B5EF4-FFF2-40B4-BE49-F238E27FC236}">
                <a16:creationId xmlns:a16="http://schemas.microsoft.com/office/drawing/2014/main" id="{61653631-C350-DA4D-9EC7-8AC715794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60002" name="Freeform 226">
            <a:extLst>
              <a:ext uri="{FF2B5EF4-FFF2-40B4-BE49-F238E27FC236}">
                <a16:creationId xmlns:a16="http://schemas.microsoft.com/office/drawing/2014/main" id="{7384D5F7-CFDC-B544-8DF3-9893D488D933}"/>
              </a:ext>
            </a:extLst>
          </p:cNvPr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179" name="Group 227">
            <a:extLst>
              <a:ext uri="{FF2B5EF4-FFF2-40B4-BE49-F238E27FC236}">
                <a16:creationId xmlns:a16="http://schemas.microsoft.com/office/drawing/2014/main" id="{C9B97FEA-F8CB-8B4D-A9F2-9E1C2CC3F30B}"/>
              </a:ext>
            </a:extLst>
          </p:cNvPr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460004" name="AutoShape 228">
              <a:extLst>
                <a:ext uri="{FF2B5EF4-FFF2-40B4-BE49-F238E27FC236}">
                  <a16:creationId xmlns:a16="http://schemas.microsoft.com/office/drawing/2014/main" id="{FD890DEE-08BC-9345-8A64-6BB65048C3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  <a:cs typeface="굴림" charset="0"/>
              </a:endParaRPr>
            </a:p>
          </p:txBody>
        </p:sp>
        <p:sp>
          <p:nvSpPr>
            <p:cNvPr id="460005" name="Rectangle 229">
              <a:extLst>
                <a:ext uri="{FF2B5EF4-FFF2-40B4-BE49-F238E27FC236}">
                  <a16:creationId xmlns:a16="http://schemas.microsoft.com/office/drawing/2014/main" id="{E210829F-A0C7-454B-A2F4-D6DDBF2E3E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  <a:cs typeface="굴림" charset="0"/>
              </a:endParaRPr>
            </a:p>
          </p:txBody>
        </p:sp>
        <p:sp>
          <p:nvSpPr>
            <p:cNvPr id="460006" name="AutoShape 230">
              <a:extLst>
                <a:ext uri="{FF2B5EF4-FFF2-40B4-BE49-F238E27FC236}">
                  <a16:creationId xmlns:a16="http://schemas.microsoft.com/office/drawing/2014/main" id="{E8240384-0699-7A4B-836E-27B2863862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  <a:cs typeface="굴림" charset="0"/>
              </a:endParaRPr>
            </a:p>
          </p:txBody>
        </p:sp>
      </p:grpSp>
      <p:sp>
        <p:nvSpPr>
          <p:cNvPr id="460007" name="Line 231">
            <a:extLst>
              <a:ext uri="{FF2B5EF4-FFF2-40B4-BE49-F238E27FC236}">
                <a16:creationId xmlns:a16="http://schemas.microsoft.com/office/drawing/2014/main" id="{A3EAB053-FE97-D34B-9F57-80158B01A83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60008" name="Line 232">
            <a:extLst>
              <a:ext uri="{FF2B5EF4-FFF2-40B4-BE49-F238E27FC236}">
                <a16:creationId xmlns:a16="http://schemas.microsoft.com/office/drawing/2014/main" id="{3AF37FC7-E5E7-B64F-A8BE-389CDB148974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60009" name="Rectangle 233">
            <a:extLst>
              <a:ext uri="{FF2B5EF4-FFF2-40B4-BE49-F238E27FC236}">
                <a16:creationId xmlns:a16="http://schemas.microsoft.com/office/drawing/2014/main" id="{A5AA625D-432A-814B-8AB0-92DFA32F5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9238" y="4394200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중간시대</a:t>
            </a:r>
          </a:p>
        </p:txBody>
      </p:sp>
      <p:sp>
        <p:nvSpPr>
          <p:cNvPr id="460010" name="Rectangle 234">
            <a:extLst>
              <a:ext uri="{FF2B5EF4-FFF2-40B4-BE49-F238E27FC236}">
                <a16:creationId xmlns:a16="http://schemas.microsoft.com/office/drawing/2014/main" id="{8640A836-25E8-584D-A8EC-0BEA5A0F7A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60011" name="AutoShape 235">
            <a:extLst>
              <a:ext uri="{FF2B5EF4-FFF2-40B4-BE49-F238E27FC236}">
                <a16:creationId xmlns:a16="http://schemas.microsoft.com/office/drawing/2014/main" id="{CF6A4598-8704-1247-8F23-4FFD2B79D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60012" name="Rectangle 236">
            <a:extLst>
              <a:ext uri="{FF2B5EF4-FFF2-40B4-BE49-F238E27FC236}">
                <a16:creationId xmlns:a16="http://schemas.microsoft.com/office/drawing/2014/main" id="{21F91A69-D728-C442-967D-1C6B5E66C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5102225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예수</a:t>
            </a:r>
          </a:p>
        </p:txBody>
      </p:sp>
      <p:sp>
        <p:nvSpPr>
          <p:cNvPr id="460013" name="Line 237">
            <a:extLst>
              <a:ext uri="{FF2B5EF4-FFF2-40B4-BE49-F238E27FC236}">
                <a16:creationId xmlns:a16="http://schemas.microsoft.com/office/drawing/2014/main" id="{A5399763-140E-DB4C-9B0E-8632F9C97CF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60014" name="Line 238">
            <a:extLst>
              <a:ext uri="{FF2B5EF4-FFF2-40B4-BE49-F238E27FC236}">
                <a16:creationId xmlns:a16="http://schemas.microsoft.com/office/drawing/2014/main" id="{F95B35AA-A972-D24C-B851-9FE0F04E97A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60015" name="Line 239">
            <a:extLst>
              <a:ext uri="{FF2B5EF4-FFF2-40B4-BE49-F238E27FC236}">
                <a16:creationId xmlns:a16="http://schemas.microsoft.com/office/drawing/2014/main" id="{EE340D8F-0C6C-DA42-A5C8-336EC3E487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60016" name="Line 240">
            <a:extLst>
              <a:ext uri="{FF2B5EF4-FFF2-40B4-BE49-F238E27FC236}">
                <a16:creationId xmlns:a16="http://schemas.microsoft.com/office/drawing/2014/main" id="{29FCB7DF-6843-BB46-A5B6-A175D4E11CF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60017" name="Line 241">
            <a:extLst>
              <a:ext uri="{FF2B5EF4-FFF2-40B4-BE49-F238E27FC236}">
                <a16:creationId xmlns:a16="http://schemas.microsoft.com/office/drawing/2014/main" id="{FA98BFF5-D82B-5949-B9E8-8521107898D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60018" name="Line 242">
            <a:extLst>
              <a:ext uri="{FF2B5EF4-FFF2-40B4-BE49-F238E27FC236}">
                <a16:creationId xmlns:a16="http://schemas.microsoft.com/office/drawing/2014/main" id="{43AB1FA4-3AB3-5048-9659-DF0FC7285F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60019" name="Line 243">
            <a:extLst>
              <a:ext uri="{FF2B5EF4-FFF2-40B4-BE49-F238E27FC236}">
                <a16:creationId xmlns:a16="http://schemas.microsoft.com/office/drawing/2014/main" id="{69D4F59E-BC1E-1E4B-B877-7ED5BE7E3F2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60020" name="Rectangle 244">
            <a:extLst>
              <a:ext uri="{FF2B5EF4-FFF2-40B4-BE49-F238E27FC236}">
                <a16:creationId xmlns:a16="http://schemas.microsoft.com/office/drawing/2014/main" id="{2AADC480-02AB-B741-AEE8-874BAAD82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60021" name="Rectangle 245">
            <a:extLst>
              <a:ext uri="{FF2B5EF4-FFF2-40B4-BE49-F238E27FC236}">
                <a16:creationId xmlns:a16="http://schemas.microsoft.com/office/drawing/2014/main" id="{0D42B308-2DBE-0E4F-AF59-BE680EE42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20018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60022" name="Rectangle 246">
            <a:extLst>
              <a:ext uri="{FF2B5EF4-FFF2-40B4-BE49-F238E27FC236}">
                <a16:creationId xmlns:a16="http://schemas.microsoft.com/office/drawing/2014/main" id="{11F31339-2E1A-564A-B846-32F43259B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0" y="452438"/>
            <a:ext cx="1625600" cy="3890962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60023" name="Text Box 247">
            <a:extLst>
              <a:ext uri="{FF2B5EF4-FFF2-40B4-BE49-F238E27FC236}">
                <a16:creationId xmlns:a16="http://schemas.microsoft.com/office/drawing/2014/main" id="{AAA60FDD-5947-DB4F-877A-D4E4A5C0C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050" y="28575"/>
            <a:ext cx="5957888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ko-KR" altLang="en-US" sz="1200">
                <a:latin typeface="Comic Sans MS" charset="0"/>
                <a:ea typeface="굴림" charset="0"/>
                <a:cs typeface="굴림" charset="0"/>
              </a:rPr>
              <a:t>창세기 </a:t>
            </a:r>
            <a:r>
              <a:rPr lang="en-US" altLang="ko-KR" sz="1200">
                <a:latin typeface="Comic Sans MS" charset="0"/>
                <a:ea typeface="굴림" charset="0"/>
                <a:cs typeface="굴림" charset="0"/>
              </a:rPr>
              <a:t>- </a:t>
            </a:r>
            <a:r>
              <a:rPr lang="ko-KR" altLang="en-US" sz="1200">
                <a:latin typeface="Comic Sans MS" charset="0"/>
                <a:ea typeface="굴림" charset="0"/>
                <a:cs typeface="굴림" charset="0"/>
              </a:rPr>
              <a:t>에스더</a:t>
            </a:r>
          </a:p>
        </p:txBody>
      </p:sp>
      <p:sp>
        <p:nvSpPr>
          <p:cNvPr id="460024" name="Text Box 248">
            <a:extLst>
              <a:ext uri="{FF2B5EF4-FFF2-40B4-BE49-F238E27FC236}">
                <a16:creationId xmlns:a16="http://schemas.microsoft.com/office/drawing/2014/main" id="{676FAE0B-A924-6B40-94C0-9D52E8808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90488"/>
            <a:ext cx="258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2000" b="0">
                <a:solidFill>
                  <a:srgbClr val="FFA27C"/>
                </a:solidFill>
                <a:latin typeface="B VAG Rounded Bold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460027" name="Oval 251">
            <a:extLst>
              <a:ext uri="{FF2B5EF4-FFF2-40B4-BE49-F238E27FC236}">
                <a16:creationId xmlns:a16="http://schemas.microsoft.com/office/drawing/2014/main" id="{DF9C26D7-3F2C-5042-8E65-70760CC4A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1526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60028" name="Oval 252">
            <a:extLst>
              <a:ext uri="{FF2B5EF4-FFF2-40B4-BE49-F238E27FC236}">
                <a16:creationId xmlns:a16="http://schemas.microsoft.com/office/drawing/2014/main" id="{6162079F-6320-044A-AD4D-1FD87734D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1900" y="51625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60029" name="Oval 253">
            <a:extLst>
              <a:ext uri="{FF2B5EF4-FFF2-40B4-BE49-F238E27FC236}">
                <a16:creationId xmlns:a16="http://schemas.microsoft.com/office/drawing/2014/main" id="{0537DB9C-5ED9-A243-8FD0-378768E21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12890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60030" name="Oval 254">
            <a:extLst>
              <a:ext uri="{FF2B5EF4-FFF2-40B4-BE49-F238E27FC236}">
                <a16:creationId xmlns:a16="http://schemas.microsoft.com/office/drawing/2014/main" id="{FFBC963A-96D0-2D49-94E1-AB62172CC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4100" y="21018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60035" name="Rectangle 259">
            <a:extLst>
              <a:ext uri="{FF2B5EF4-FFF2-40B4-BE49-F238E27FC236}">
                <a16:creationId xmlns:a16="http://schemas.microsoft.com/office/drawing/2014/main" id="{E3BBE79A-DBA8-7447-A065-47E3E1BE3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01</a:t>
            </a:r>
          </a:p>
        </p:txBody>
      </p:sp>
      <p:grpSp>
        <p:nvGrpSpPr>
          <p:cNvPr id="4203" name="Group 260">
            <a:extLst>
              <a:ext uri="{FF2B5EF4-FFF2-40B4-BE49-F238E27FC236}">
                <a16:creationId xmlns:a16="http://schemas.microsoft.com/office/drawing/2014/main" id="{1AB0010D-B349-564B-9309-9684F96CF688}"/>
              </a:ext>
            </a:extLst>
          </p:cNvPr>
          <p:cNvGrpSpPr>
            <a:grpSpLocks/>
          </p:cNvGrpSpPr>
          <p:nvPr/>
        </p:nvGrpSpPr>
        <p:grpSpPr bwMode="auto">
          <a:xfrm>
            <a:off x="5251450" y="1423988"/>
            <a:ext cx="2760663" cy="4311650"/>
            <a:chOff x="3289" y="879"/>
            <a:chExt cx="1739" cy="2716"/>
          </a:xfrm>
        </p:grpSpPr>
        <p:grpSp>
          <p:nvGrpSpPr>
            <p:cNvPr id="4206" name="Group 261">
              <a:extLst>
                <a:ext uri="{FF2B5EF4-FFF2-40B4-BE49-F238E27FC236}">
                  <a16:creationId xmlns:a16="http://schemas.microsoft.com/office/drawing/2014/main" id="{69CF59BE-6D51-4049-B099-DF5EFAA5DE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89" y="1430"/>
              <a:ext cx="247" cy="260"/>
              <a:chOff x="1609" y="1232"/>
              <a:chExt cx="247" cy="260"/>
            </a:xfrm>
          </p:grpSpPr>
          <p:grpSp>
            <p:nvGrpSpPr>
              <p:cNvPr id="4246" name="Group 262">
                <a:extLst>
                  <a:ext uri="{FF2B5EF4-FFF2-40B4-BE49-F238E27FC236}">
                    <a16:creationId xmlns:a16="http://schemas.microsoft.com/office/drawing/2014/main" id="{99BD612D-C5AA-784A-8206-3A26303C7D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4254" name="Group 264">
                  <a:extLst>
                    <a:ext uri="{FF2B5EF4-FFF2-40B4-BE49-F238E27FC236}">
                      <a16:creationId xmlns:a16="http://schemas.microsoft.com/office/drawing/2014/main" id="{9AF13B86-1773-D148-B138-8E60599D473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460041" name="Freeform 265" descr="Cork">
                    <a:extLst>
                      <a:ext uri="{FF2B5EF4-FFF2-40B4-BE49-F238E27FC236}">
                        <a16:creationId xmlns:a16="http://schemas.microsoft.com/office/drawing/2014/main" id="{07754BC8-E6A1-604D-941C-0FDEDA75D30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28 w 592"/>
                      <a:gd name="T1" fmla="*/ 256 h 90"/>
                      <a:gd name="T2" fmla="*/ 76 w 592"/>
                      <a:gd name="T3" fmla="*/ 125 h 90"/>
                      <a:gd name="T4" fmla="*/ 118 w 592"/>
                      <a:gd name="T5" fmla="*/ 102 h 90"/>
                      <a:gd name="T6" fmla="*/ 159 w 592"/>
                      <a:gd name="T7" fmla="*/ 91 h 90"/>
                      <a:gd name="T8" fmla="*/ 388 w 592"/>
                      <a:gd name="T9" fmla="*/ 97 h 90"/>
                      <a:gd name="T10" fmla="*/ 526 w 592"/>
                      <a:gd name="T11" fmla="*/ 114 h 90"/>
                      <a:gd name="T12" fmla="*/ 589 w 592"/>
                      <a:gd name="T13" fmla="*/ 131 h 90"/>
                      <a:gd name="T14" fmla="*/ 824 w 592"/>
                      <a:gd name="T15" fmla="*/ 148 h 90"/>
                      <a:gd name="T16" fmla="*/ 1170 w 592"/>
                      <a:gd name="T17" fmla="*/ 125 h 90"/>
                      <a:gd name="T18" fmla="*/ 1634 w 592"/>
                      <a:gd name="T19" fmla="*/ 46 h 90"/>
                      <a:gd name="T20" fmla="*/ 1801 w 592"/>
                      <a:gd name="T21" fmla="*/ 0 h 90"/>
                      <a:gd name="T22" fmla="*/ 1981 w 592"/>
                      <a:gd name="T23" fmla="*/ 6 h 90"/>
                      <a:gd name="T24" fmla="*/ 2043 w 592"/>
                      <a:gd name="T25" fmla="*/ 85 h 90"/>
                      <a:gd name="T26" fmla="*/ 2050 w 592"/>
                      <a:gd name="T27" fmla="*/ 102 h 90"/>
                      <a:gd name="T28" fmla="*/ 2015 w 592"/>
                      <a:gd name="T29" fmla="*/ 171 h 90"/>
                      <a:gd name="T30" fmla="*/ 2022 w 592"/>
                      <a:gd name="T31" fmla="*/ 188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0042" name="Freeform 266" descr="Cork">
                    <a:extLst>
                      <a:ext uri="{FF2B5EF4-FFF2-40B4-BE49-F238E27FC236}">
                        <a16:creationId xmlns:a16="http://schemas.microsoft.com/office/drawing/2014/main" id="{2D3916B0-49D8-694E-8E72-5F7BB527009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2074 w 599"/>
                      <a:gd name="T1" fmla="*/ 0 h 432"/>
                      <a:gd name="T2" fmla="*/ 2060 w 599"/>
                      <a:gd name="T3" fmla="*/ 17 h 432"/>
                      <a:gd name="T4" fmla="*/ 2039 w 599"/>
                      <a:gd name="T5" fmla="*/ 28 h 432"/>
                      <a:gd name="T6" fmla="*/ 2026 w 599"/>
                      <a:gd name="T7" fmla="*/ 68 h 432"/>
                      <a:gd name="T8" fmla="*/ 1929 w 599"/>
                      <a:gd name="T9" fmla="*/ 262 h 432"/>
                      <a:gd name="T10" fmla="*/ 1818 w 599"/>
                      <a:gd name="T11" fmla="*/ 593 h 432"/>
                      <a:gd name="T12" fmla="*/ 1783 w 599"/>
                      <a:gd name="T13" fmla="*/ 758 h 432"/>
                      <a:gd name="T14" fmla="*/ 1749 w 599"/>
                      <a:gd name="T15" fmla="*/ 997 h 432"/>
                      <a:gd name="T16" fmla="*/ 1714 w 599"/>
                      <a:gd name="T17" fmla="*/ 1146 h 432"/>
                      <a:gd name="T18" fmla="*/ 1596 w 599"/>
                      <a:gd name="T19" fmla="*/ 1203 h 432"/>
                      <a:gd name="T20" fmla="*/ 1499 w 599"/>
                      <a:gd name="T21" fmla="*/ 1180 h 432"/>
                      <a:gd name="T22" fmla="*/ 1458 w 599"/>
                      <a:gd name="T23" fmla="*/ 1168 h 432"/>
                      <a:gd name="T24" fmla="*/ 1472 w 599"/>
                      <a:gd name="T25" fmla="*/ 1003 h 432"/>
                      <a:gd name="T26" fmla="*/ 1492 w 599"/>
                      <a:gd name="T27" fmla="*/ 963 h 432"/>
                      <a:gd name="T28" fmla="*/ 1402 w 599"/>
                      <a:gd name="T29" fmla="*/ 935 h 432"/>
                      <a:gd name="T30" fmla="*/ 1201 w 599"/>
                      <a:gd name="T31" fmla="*/ 900 h 432"/>
                      <a:gd name="T32" fmla="*/ 391 w 599"/>
                      <a:gd name="T33" fmla="*/ 1026 h 432"/>
                      <a:gd name="T34" fmla="*/ 357 w 599"/>
                      <a:gd name="T35" fmla="*/ 1049 h 432"/>
                      <a:gd name="T36" fmla="*/ 301 w 599"/>
                      <a:gd name="T37" fmla="*/ 1117 h 432"/>
                      <a:gd name="T38" fmla="*/ 184 w 599"/>
                      <a:gd name="T39" fmla="*/ 1231 h 432"/>
                      <a:gd name="T40" fmla="*/ 100 w 599"/>
                      <a:gd name="T41" fmla="*/ 1203 h 432"/>
                      <a:gd name="T42" fmla="*/ 59 w 599"/>
                      <a:gd name="T43" fmla="*/ 1180 h 432"/>
                      <a:gd name="T44" fmla="*/ 24 w 599"/>
                      <a:gd name="T45" fmla="*/ 1134 h 432"/>
                      <a:gd name="T46" fmla="*/ 38 w 599"/>
                      <a:gd name="T47" fmla="*/ 1060 h 432"/>
                      <a:gd name="T48" fmla="*/ 59 w 599"/>
                      <a:gd name="T49" fmla="*/ 952 h 432"/>
                      <a:gd name="T50" fmla="*/ 93 w 599"/>
                      <a:gd name="T51" fmla="*/ 747 h 432"/>
                      <a:gd name="T52" fmla="*/ 100 w 599"/>
                      <a:gd name="T53" fmla="*/ 536 h 432"/>
                      <a:gd name="T54" fmla="*/ 107 w 599"/>
                      <a:gd name="T55" fmla="*/ 359 h 432"/>
                      <a:gd name="T56" fmla="*/ 100 w 599"/>
                      <a:gd name="T57" fmla="*/ 234 h 432"/>
                      <a:gd name="T58" fmla="*/ 73 w 599"/>
                      <a:gd name="T59" fmla="*/ 85 h 432"/>
                      <a:gd name="T60" fmla="*/ 66 w 599"/>
                      <a:gd name="T61" fmla="*/ 40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60044" name="Freeform 268">
                  <a:extLst>
                    <a:ext uri="{FF2B5EF4-FFF2-40B4-BE49-F238E27FC236}">
                      <a16:creationId xmlns:a16="http://schemas.microsoft.com/office/drawing/2014/main" id="{B623D8D8-F1D4-E947-A023-2982564EAA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045" name="Freeform 269">
                  <a:extLst>
                    <a:ext uri="{FF2B5EF4-FFF2-40B4-BE49-F238E27FC236}">
                      <a16:creationId xmlns:a16="http://schemas.microsoft.com/office/drawing/2014/main" id="{9B57707A-3849-AB40-9A2D-8EA4C63DAF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046" name="Freeform 270">
                  <a:extLst>
                    <a:ext uri="{FF2B5EF4-FFF2-40B4-BE49-F238E27FC236}">
                      <a16:creationId xmlns:a16="http://schemas.microsoft.com/office/drawing/2014/main" id="{725A0EFF-A527-FB45-B6C5-99E9B5368A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047" name="Freeform 271">
                  <a:extLst>
                    <a:ext uri="{FF2B5EF4-FFF2-40B4-BE49-F238E27FC236}">
                      <a16:creationId xmlns:a16="http://schemas.microsoft.com/office/drawing/2014/main" id="{734960A6-1EE7-F649-A1E0-124FA6B448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048" name="Freeform 272">
                  <a:extLst>
                    <a:ext uri="{FF2B5EF4-FFF2-40B4-BE49-F238E27FC236}">
                      <a16:creationId xmlns:a16="http://schemas.microsoft.com/office/drawing/2014/main" id="{11605780-E1F9-0D4D-9C01-AE90001191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60049" name="Rectangle 273">
                <a:extLst>
                  <a:ext uri="{FF2B5EF4-FFF2-40B4-BE49-F238E27FC236}">
                    <a16:creationId xmlns:a16="http://schemas.microsoft.com/office/drawing/2014/main" id="{AB63662A-50FD-4248-A0EF-3AB01E8CC2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en-US" altLang="ko-KR" sz="1600" i="1">
                    <a:solidFill>
                      <a:schemeClr val="bg2"/>
                    </a:solidFill>
                    <a:latin typeface="Kosher-Normal" charset="0"/>
                    <a:ea typeface="굴림" charset="0"/>
                    <a:cs typeface="굴림" charset="0"/>
                  </a:rPr>
                  <a:t>AC</a:t>
                </a:r>
                <a:endParaRPr lang="en-US" altLang="ko-KR" sz="1600" b="0" i="1">
                  <a:solidFill>
                    <a:schemeClr val="bg2"/>
                  </a:solidFill>
                  <a:latin typeface="Helvetica" charset="0"/>
                  <a:ea typeface="굴림" charset="0"/>
                  <a:cs typeface="굴림" charset="0"/>
                </a:endParaRPr>
              </a:p>
            </p:txBody>
          </p:sp>
        </p:grpSp>
        <p:grpSp>
          <p:nvGrpSpPr>
            <p:cNvPr id="4207" name="Group 274">
              <a:extLst>
                <a:ext uri="{FF2B5EF4-FFF2-40B4-BE49-F238E27FC236}">
                  <a16:creationId xmlns:a16="http://schemas.microsoft.com/office/drawing/2014/main" id="{695BA0EE-64BE-314E-B7BB-B450F82746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92" y="3335"/>
              <a:ext cx="247" cy="260"/>
              <a:chOff x="1609" y="1232"/>
              <a:chExt cx="247" cy="260"/>
            </a:xfrm>
          </p:grpSpPr>
          <p:grpSp>
            <p:nvGrpSpPr>
              <p:cNvPr id="4234" name="Group 275">
                <a:extLst>
                  <a:ext uri="{FF2B5EF4-FFF2-40B4-BE49-F238E27FC236}">
                    <a16:creationId xmlns:a16="http://schemas.microsoft.com/office/drawing/2014/main" id="{9A380A15-4D5D-1249-9867-5F9E990AE5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4242" name="Group 277">
                  <a:extLst>
                    <a:ext uri="{FF2B5EF4-FFF2-40B4-BE49-F238E27FC236}">
                      <a16:creationId xmlns:a16="http://schemas.microsoft.com/office/drawing/2014/main" id="{EEEF2AAA-533A-B142-87E7-EAACEF27BC3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460054" name="Freeform 278" descr="Cork">
                    <a:extLst>
                      <a:ext uri="{FF2B5EF4-FFF2-40B4-BE49-F238E27FC236}">
                        <a16:creationId xmlns:a16="http://schemas.microsoft.com/office/drawing/2014/main" id="{B8EEDBAF-F396-F646-B8B8-0F6CD3B4EC7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28 w 592"/>
                      <a:gd name="T1" fmla="*/ 256 h 90"/>
                      <a:gd name="T2" fmla="*/ 76 w 592"/>
                      <a:gd name="T3" fmla="*/ 125 h 90"/>
                      <a:gd name="T4" fmla="*/ 118 w 592"/>
                      <a:gd name="T5" fmla="*/ 102 h 90"/>
                      <a:gd name="T6" fmla="*/ 159 w 592"/>
                      <a:gd name="T7" fmla="*/ 91 h 90"/>
                      <a:gd name="T8" fmla="*/ 388 w 592"/>
                      <a:gd name="T9" fmla="*/ 97 h 90"/>
                      <a:gd name="T10" fmla="*/ 526 w 592"/>
                      <a:gd name="T11" fmla="*/ 114 h 90"/>
                      <a:gd name="T12" fmla="*/ 589 w 592"/>
                      <a:gd name="T13" fmla="*/ 131 h 90"/>
                      <a:gd name="T14" fmla="*/ 824 w 592"/>
                      <a:gd name="T15" fmla="*/ 148 h 90"/>
                      <a:gd name="T16" fmla="*/ 1170 w 592"/>
                      <a:gd name="T17" fmla="*/ 125 h 90"/>
                      <a:gd name="T18" fmla="*/ 1634 w 592"/>
                      <a:gd name="T19" fmla="*/ 46 h 90"/>
                      <a:gd name="T20" fmla="*/ 1801 w 592"/>
                      <a:gd name="T21" fmla="*/ 0 h 90"/>
                      <a:gd name="T22" fmla="*/ 1981 w 592"/>
                      <a:gd name="T23" fmla="*/ 6 h 90"/>
                      <a:gd name="T24" fmla="*/ 2043 w 592"/>
                      <a:gd name="T25" fmla="*/ 85 h 90"/>
                      <a:gd name="T26" fmla="*/ 2050 w 592"/>
                      <a:gd name="T27" fmla="*/ 102 h 90"/>
                      <a:gd name="T28" fmla="*/ 2015 w 592"/>
                      <a:gd name="T29" fmla="*/ 171 h 90"/>
                      <a:gd name="T30" fmla="*/ 2022 w 592"/>
                      <a:gd name="T31" fmla="*/ 188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0055" name="Freeform 279" descr="Cork">
                    <a:extLst>
                      <a:ext uri="{FF2B5EF4-FFF2-40B4-BE49-F238E27FC236}">
                        <a16:creationId xmlns:a16="http://schemas.microsoft.com/office/drawing/2014/main" id="{3F2C59F3-A837-3C4D-B0A2-64FA89E4578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2074 w 599"/>
                      <a:gd name="T1" fmla="*/ 0 h 432"/>
                      <a:gd name="T2" fmla="*/ 2060 w 599"/>
                      <a:gd name="T3" fmla="*/ 17 h 432"/>
                      <a:gd name="T4" fmla="*/ 2039 w 599"/>
                      <a:gd name="T5" fmla="*/ 28 h 432"/>
                      <a:gd name="T6" fmla="*/ 2026 w 599"/>
                      <a:gd name="T7" fmla="*/ 68 h 432"/>
                      <a:gd name="T8" fmla="*/ 1929 w 599"/>
                      <a:gd name="T9" fmla="*/ 262 h 432"/>
                      <a:gd name="T10" fmla="*/ 1818 w 599"/>
                      <a:gd name="T11" fmla="*/ 593 h 432"/>
                      <a:gd name="T12" fmla="*/ 1783 w 599"/>
                      <a:gd name="T13" fmla="*/ 758 h 432"/>
                      <a:gd name="T14" fmla="*/ 1749 w 599"/>
                      <a:gd name="T15" fmla="*/ 997 h 432"/>
                      <a:gd name="T16" fmla="*/ 1714 w 599"/>
                      <a:gd name="T17" fmla="*/ 1146 h 432"/>
                      <a:gd name="T18" fmla="*/ 1596 w 599"/>
                      <a:gd name="T19" fmla="*/ 1203 h 432"/>
                      <a:gd name="T20" fmla="*/ 1499 w 599"/>
                      <a:gd name="T21" fmla="*/ 1180 h 432"/>
                      <a:gd name="T22" fmla="*/ 1458 w 599"/>
                      <a:gd name="T23" fmla="*/ 1168 h 432"/>
                      <a:gd name="T24" fmla="*/ 1472 w 599"/>
                      <a:gd name="T25" fmla="*/ 1003 h 432"/>
                      <a:gd name="T26" fmla="*/ 1492 w 599"/>
                      <a:gd name="T27" fmla="*/ 963 h 432"/>
                      <a:gd name="T28" fmla="*/ 1402 w 599"/>
                      <a:gd name="T29" fmla="*/ 935 h 432"/>
                      <a:gd name="T30" fmla="*/ 1201 w 599"/>
                      <a:gd name="T31" fmla="*/ 900 h 432"/>
                      <a:gd name="T32" fmla="*/ 391 w 599"/>
                      <a:gd name="T33" fmla="*/ 1026 h 432"/>
                      <a:gd name="T34" fmla="*/ 357 w 599"/>
                      <a:gd name="T35" fmla="*/ 1049 h 432"/>
                      <a:gd name="T36" fmla="*/ 301 w 599"/>
                      <a:gd name="T37" fmla="*/ 1117 h 432"/>
                      <a:gd name="T38" fmla="*/ 184 w 599"/>
                      <a:gd name="T39" fmla="*/ 1231 h 432"/>
                      <a:gd name="T40" fmla="*/ 100 w 599"/>
                      <a:gd name="T41" fmla="*/ 1203 h 432"/>
                      <a:gd name="T42" fmla="*/ 59 w 599"/>
                      <a:gd name="T43" fmla="*/ 1180 h 432"/>
                      <a:gd name="T44" fmla="*/ 24 w 599"/>
                      <a:gd name="T45" fmla="*/ 1134 h 432"/>
                      <a:gd name="T46" fmla="*/ 38 w 599"/>
                      <a:gd name="T47" fmla="*/ 1060 h 432"/>
                      <a:gd name="T48" fmla="*/ 59 w 599"/>
                      <a:gd name="T49" fmla="*/ 952 h 432"/>
                      <a:gd name="T50" fmla="*/ 93 w 599"/>
                      <a:gd name="T51" fmla="*/ 747 h 432"/>
                      <a:gd name="T52" fmla="*/ 100 w 599"/>
                      <a:gd name="T53" fmla="*/ 536 h 432"/>
                      <a:gd name="T54" fmla="*/ 107 w 599"/>
                      <a:gd name="T55" fmla="*/ 359 h 432"/>
                      <a:gd name="T56" fmla="*/ 100 w 599"/>
                      <a:gd name="T57" fmla="*/ 234 h 432"/>
                      <a:gd name="T58" fmla="*/ 73 w 599"/>
                      <a:gd name="T59" fmla="*/ 85 h 432"/>
                      <a:gd name="T60" fmla="*/ 66 w 599"/>
                      <a:gd name="T61" fmla="*/ 40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60057" name="Freeform 281">
                  <a:extLst>
                    <a:ext uri="{FF2B5EF4-FFF2-40B4-BE49-F238E27FC236}">
                      <a16:creationId xmlns:a16="http://schemas.microsoft.com/office/drawing/2014/main" id="{3EE8A7A9-7EF4-F340-BDB5-1C6ECE62C8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058" name="Freeform 282">
                  <a:extLst>
                    <a:ext uri="{FF2B5EF4-FFF2-40B4-BE49-F238E27FC236}">
                      <a16:creationId xmlns:a16="http://schemas.microsoft.com/office/drawing/2014/main" id="{6E6A72DF-3BBC-7D45-B710-864DB6EFB9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059" name="Freeform 283">
                  <a:extLst>
                    <a:ext uri="{FF2B5EF4-FFF2-40B4-BE49-F238E27FC236}">
                      <a16:creationId xmlns:a16="http://schemas.microsoft.com/office/drawing/2014/main" id="{B46ACEE8-BF7D-1049-8765-8E97E1D418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060" name="Freeform 284">
                  <a:extLst>
                    <a:ext uri="{FF2B5EF4-FFF2-40B4-BE49-F238E27FC236}">
                      <a16:creationId xmlns:a16="http://schemas.microsoft.com/office/drawing/2014/main" id="{B00C7A15-7C75-1941-B95A-73841C3D07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061" name="Freeform 285">
                  <a:extLst>
                    <a:ext uri="{FF2B5EF4-FFF2-40B4-BE49-F238E27FC236}">
                      <a16:creationId xmlns:a16="http://schemas.microsoft.com/office/drawing/2014/main" id="{B06402D5-4DAA-B440-B356-3FD2D0FF2E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60062" name="Rectangle 286">
                <a:extLst>
                  <a:ext uri="{FF2B5EF4-FFF2-40B4-BE49-F238E27FC236}">
                    <a16:creationId xmlns:a16="http://schemas.microsoft.com/office/drawing/2014/main" id="{28E4C8FE-FC8B-914D-8834-6AFDD52507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16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en-US" altLang="ko-KR" sz="1600" i="1">
                    <a:solidFill>
                      <a:schemeClr val="bg2"/>
                    </a:solidFill>
                    <a:latin typeface="Kosher-Normal" charset="0"/>
                    <a:ea typeface="굴림" charset="0"/>
                    <a:cs typeface="굴림" charset="0"/>
                  </a:rPr>
                  <a:t>LC</a:t>
                </a:r>
                <a:endParaRPr lang="en-US" altLang="ko-KR" sz="1600" b="0" i="1">
                  <a:solidFill>
                    <a:schemeClr val="bg2"/>
                  </a:solidFill>
                  <a:latin typeface="Helvetica" charset="0"/>
                  <a:ea typeface="굴림" charset="0"/>
                  <a:cs typeface="굴림" charset="0"/>
                </a:endParaRPr>
              </a:p>
            </p:txBody>
          </p:sp>
        </p:grpSp>
        <p:grpSp>
          <p:nvGrpSpPr>
            <p:cNvPr id="4208" name="Group 287">
              <a:extLst>
                <a:ext uri="{FF2B5EF4-FFF2-40B4-BE49-F238E27FC236}">
                  <a16:creationId xmlns:a16="http://schemas.microsoft.com/office/drawing/2014/main" id="{D3F25E2F-4861-9E4E-AFD2-C679D993BB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81" y="879"/>
              <a:ext cx="247" cy="260"/>
              <a:chOff x="1609" y="1232"/>
              <a:chExt cx="247" cy="260"/>
            </a:xfrm>
          </p:grpSpPr>
          <p:grpSp>
            <p:nvGrpSpPr>
              <p:cNvPr id="4222" name="Group 288">
                <a:extLst>
                  <a:ext uri="{FF2B5EF4-FFF2-40B4-BE49-F238E27FC236}">
                    <a16:creationId xmlns:a16="http://schemas.microsoft.com/office/drawing/2014/main" id="{A33AC6EB-1B78-B744-B342-349C86F187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4230" name="Group 290">
                  <a:extLst>
                    <a:ext uri="{FF2B5EF4-FFF2-40B4-BE49-F238E27FC236}">
                      <a16:creationId xmlns:a16="http://schemas.microsoft.com/office/drawing/2014/main" id="{43AAFC50-80E0-174A-9C28-24554E9727A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460067" name="Freeform 291" descr="Cork">
                    <a:extLst>
                      <a:ext uri="{FF2B5EF4-FFF2-40B4-BE49-F238E27FC236}">
                        <a16:creationId xmlns:a16="http://schemas.microsoft.com/office/drawing/2014/main" id="{43742DEA-4A10-4441-B66A-D7EFFAFC30B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28 w 592"/>
                      <a:gd name="T1" fmla="*/ 256 h 90"/>
                      <a:gd name="T2" fmla="*/ 76 w 592"/>
                      <a:gd name="T3" fmla="*/ 125 h 90"/>
                      <a:gd name="T4" fmla="*/ 118 w 592"/>
                      <a:gd name="T5" fmla="*/ 102 h 90"/>
                      <a:gd name="T6" fmla="*/ 159 w 592"/>
                      <a:gd name="T7" fmla="*/ 91 h 90"/>
                      <a:gd name="T8" fmla="*/ 388 w 592"/>
                      <a:gd name="T9" fmla="*/ 97 h 90"/>
                      <a:gd name="T10" fmla="*/ 526 w 592"/>
                      <a:gd name="T11" fmla="*/ 114 h 90"/>
                      <a:gd name="T12" fmla="*/ 589 w 592"/>
                      <a:gd name="T13" fmla="*/ 131 h 90"/>
                      <a:gd name="T14" fmla="*/ 824 w 592"/>
                      <a:gd name="T15" fmla="*/ 148 h 90"/>
                      <a:gd name="T16" fmla="*/ 1170 w 592"/>
                      <a:gd name="T17" fmla="*/ 125 h 90"/>
                      <a:gd name="T18" fmla="*/ 1634 w 592"/>
                      <a:gd name="T19" fmla="*/ 46 h 90"/>
                      <a:gd name="T20" fmla="*/ 1801 w 592"/>
                      <a:gd name="T21" fmla="*/ 0 h 90"/>
                      <a:gd name="T22" fmla="*/ 1981 w 592"/>
                      <a:gd name="T23" fmla="*/ 6 h 90"/>
                      <a:gd name="T24" fmla="*/ 2043 w 592"/>
                      <a:gd name="T25" fmla="*/ 85 h 90"/>
                      <a:gd name="T26" fmla="*/ 2050 w 592"/>
                      <a:gd name="T27" fmla="*/ 102 h 90"/>
                      <a:gd name="T28" fmla="*/ 2015 w 592"/>
                      <a:gd name="T29" fmla="*/ 171 h 90"/>
                      <a:gd name="T30" fmla="*/ 2022 w 592"/>
                      <a:gd name="T31" fmla="*/ 188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0068" name="Freeform 292" descr="Cork">
                    <a:extLst>
                      <a:ext uri="{FF2B5EF4-FFF2-40B4-BE49-F238E27FC236}">
                        <a16:creationId xmlns:a16="http://schemas.microsoft.com/office/drawing/2014/main" id="{7EC1AF05-718C-614B-A5E6-06C16ACE02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2074 w 599"/>
                      <a:gd name="T1" fmla="*/ 0 h 432"/>
                      <a:gd name="T2" fmla="*/ 2060 w 599"/>
                      <a:gd name="T3" fmla="*/ 17 h 432"/>
                      <a:gd name="T4" fmla="*/ 2039 w 599"/>
                      <a:gd name="T5" fmla="*/ 28 h 432"/>
                      <a:gd name="T6" fmla="*/ 2026 w 599"/>
                      <a:gd name="T7" fmla="*/ 68 h 432"/>
                      <a:gd name="T8" fmla="*/ 1929 w 599"/>
                      <a:gd name="T9" fmla="*/ 262 h 432"/>
                      <a:gd name="T10" fmla="*/ 1818 w 599"/>
                      <a:gd name="T11" fmla="*/ 593 h 432"/>
                      <a:gd name="T12" fmla="*/ 1783 w 599"/>
                      <a:gd name="T13" fmla="*/ 758 h 432"/>
                      <a:gd name="T14" fmla="*/ 1749 w 599"/>
                      <a:gd name="T15" fmla="*/ 997 h 432"/>
                      <a:gd name="T16" fmla="*/ 1714 w 599"/>
                      <a:gd name="T17" fmla="*/ 1146 h 432"/>
                      <a:gd name="T18" fmla="*/ 1596 w 599"/>
                      <a:gd name="T19" fmla="*/ 1203 h 432"/>
                      <a:gd name="T20" fmla="*/ 1499 w 599"/>
                      <a:gd name="T21" fmla="*/ 1180 h 432"/>
                      <a:gd name="T22" fmla="*/ 1458 w 599"/>
                      <a:gd name="T23" fmla="*/ 1168 h 432"/>
                      <a:gd name="T24" fmla="*/ 1472 w 599"/>
                      <a:gd name="T25" fmla="*/ 1003 h 432"/>
                      <a:gd name="T26" fmla="*/ 1492 w 599"/>
                      <a:gd name="T27" fmla="*/ 963 h 432"/>
                      <a:gd name="T28" fmla="*/ 1402 w 599"/>
                      <a:gd name="T29" fmla="*/ 935 h 432"/>
                      <a:gd name="T30" fmla="*/ 1201 w 599"/>
                      <a:gd name="T31" fmla="*/ 900 h 432"/>
                      <a:gd name="T32" fmla="*/ 391 w 599"/>
                      <a:gd name="T33" fmla="*/ 1026 h 432"/>
                      <a:gd name="T34" fmla="*/ 357 w 599"/>
                      <a:gd name="T35" fmla="*/ 1049 h 432"/>
                      <a:gd name="T36" fmla="*/ 301 w 599"/>
                      <a:gd name="T37" fmla="*/ 1117 h 432"/>
                      <a:gd name="T38" fmla="*/ 184 w 599"/>
                      <a:gd name="T39" fmla="*/ 1231 h 432"/>
                      <a:gd name="T40" fmla="*/ 100 w 599"/>
                      <a:gd name="T41" fmla="*/ 1203 h 432"/>
                      <a:gd name="T42" fmla="*/ 59 w 599"/>
                      <a:gd name="T43" fmla="*/ 1180 h 432"/>
                      <a:gd name="T44" fmla="*/ 24 w 599"/>
                      <a:gd name="T45" fmla="*/ 1134 h 432"/>
                      <a:gd name="T46" fmla="*/ 38 w 599"/>
                      <a:gd name="T47" fmla="*/ 1060 h 432"/>
                      <a:gd name="T48" fmla="*/ 59 w 599"/>
                      <a:gd name="T49" fmla="*/ 952 h 432"/>
                      <a:gd name="T50" fmla="*/ 93 w 599"/>
                      <a:gd name="T51" fmla="*/ 747 h 432"/>
                      <a:gd name="T52" fmla="*/ 100 w 599"/>
                      <a:gd name="T53" fmla="*/ 536 h 432"/>
                      <a:gd name="T54" fmla="*/ 107 w 599"/>
                      <a:gd name="T55" fmla="*/ 359 h 432"/>
                      <a:gd name="T56" fmla="*/ 100 w 599"/>
                      <a:gd name="T57" fmla="*/ 234 h 432"/>
                      <a:gd name="T58" fmla="*/ 73 w 599"/>
                      <a:gd name="T59" fmla="*/ 85 h 432"/>
                      <a:gd name="T60" fmla="*/ 66 w 599"/>
                      <a:gd name="T61" fmla="*/ 40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60070" name="Freeform 294">
                  <a:extLst>
                    <a:ext uri="{FF2B5EF4-FFF2-40B4-BE49-F238E27FC236}">
                      <a16:creationId xmlns:a16="http://schemas.microsoft.com/office/drawing/2014/main" id="{BC1D903A-283E-4E4B-8E43-FA61AD5C5E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071" name="Freeform 295">
                  <a:extLst>
                    <a:ext uri="{FF2B5EF4-FFF2-40B4-BE49-F238E27FC236}">
                      <a16:creationId xmlns:a16="http://schemas.microsoft.com/office/drawing/2014/main" id="{F776DF5B-E85B-3A44-8325-7089179E0D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072" name="Freeform 296">
                  <a:extLst>
                    <a:ext uri="{FF2B5EF4-FFF2-40B4-BE49-F238E27FC236}">
                      <a16:creationId xmlns:a16="http://schemas.microsoft.com/office/drawing/2014/main" id="{CEEBF299-C066-F847-AB3C-E8476482E8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073" name="Freeform 297">
                  <a:extLst>
                    <a:ext uri="{FF2B5EF4-FFF2-40B4-BE49-F238E27FC236}">
                      <a16:creationId xmlns:a16="http://schemas.microsoft.com/office/drawing/2014/main" id="{236B5F17-15F6-8346-B22E-031D40FB1C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074" name="Freeform 298">
                  <a:extLst>
                    <a:ext uri="{FF2B5EF4-FFF2-40B4-BE49-F238E27FC236}">
                      <a16:creationId xmlns:a16="http://schemas.microsoft.com/office/drawing/2014/main" id="{F92C0259-6FAB-964C-99DF-5CE1D1D68F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60075" name="Rectangle 299">
                <a:extLst>
                  <a:ext uri="{FF2B5EF4-FFF2-40B4-BE49-F238E27FC236}">
                    <a16:creationId xmlns:a16="http://schemas.microsoft.com/office/drawing/2014/main" id="{127E5C5A-CFDF-4F4F-A662-7CCD6FBCDC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en-US" altLang="ko-KR" sz="1600" i="1" dirty="0">
                    <a:solidFill>
                      <a:schemeClr val="bg2"/>
                    </a:solidFill>
                    <a:latin typeface="Kosher-Normal" charset="0"/>
                    <a:ea typeface="굴림" charset="0"/>
                    <a:cs typeface="굴림" charset="0"/>
                  </a:rPr>
                  <a:t>DC</a:t>
                </a:r>
                <a:endParaRPr lang="en-US" altLang="ko-KR" sz="1600" b="0" i="1" dirty="0">
                  <a:solidFill>
                    <a:schemeClr val="bg2"/>
                  </a:solidFill>
                  <a:latin typeface="Helvetica" charset="0"/>
                  <a:ea typeface="굴림" charset="0"/>
                  <a:cs typeface="굴림" charset="0"/>
                </a:endParaRPr>
              </a:p>
            </p:txBody>
          </p:sp>
        </p:grpSp>
        <p:grpSp>
          <p:nvGrpSpPr>
            <p:cNvPr id="4209" name="Group 300">
              <a:extLst>
                <a:ext uri="{FF2B5EF4-FFF2-40B4-BE49-F238E27FC236}">
                  <a16:creationId xmlns:a16="http://schemas.microsoft.com/office/drawing/2014/main" id="{02A0871B-2BFF-4F4E-A95C-7E8E2B7E39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81" y="1391"/>
              <a:ext cx="247" cy="260"/>
              <a:chOff x="1609" y="1232"/>
              <a:chExt cx="247" cy="260"/>
            </a:xfrm>
          </p:grpSpPr>
          <p:grpSp>
            <p:nvGrpSpPr>
              <p:cNvPr id="4210" name="Group 301">
                <a:extLst>
                  <a:ext uri="{FF2B5EF4-FFF2-40B4-BE49-F238E27FC236}">
                    <a16:creationId xmlns:a16="http://schemas.microsoft.com/office/drawing/2014/main" id="{F974E652-0F1C-4C41-8FEC-2DAD037BA59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4218" name="Group 303">
                  <a:extLst>
                    <a:ext uri="{FF2B5EF4-FFF2-40B4-BE49-F238E27FC236}">
                      <a16:creationId xmlns:a16="http://schemas.microsoft.com/office/drawing/2014/main" id="{4815D47C-49E2-EC41-9554-CC415DB91A0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460080" name="Freeform 304" descr="Cork">
                    <a:extLst>
                      <a:ext uri="{FF2B5EF4-FFF2-40B4-BE49-F238E27FC236}">
                        <a16:creationId xmlns:a16="http://schemas.microsoft.com/office/drawing/2014/main" id="{89B3CCCA-8BBD-B246-AE8A-264AF11844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28 w 592"/>
                      <a:gd name="T1" fmla="*/ 256 h 90"/>
                      <a:gd name="T2" fmla="*/ 76 w 592"/>
                      <a:gd name="T3" fmla="*/ 125 h 90"/>
                      <a:gd name="T4" fmla="*/ 118 w 592"/>
                      <a:gd name="T5" fmla="*/ 102 h 90"/>
                      <a:gd name="T6" fmla="*/ 159 w 592"/>
                      <a:gd name="T7" fmla="*/ 91 h 90"/>
                      <a:gd name="T8" fmla="*/ 388 w 592"/>
                      <a:gd name="T9" fmla="*/ 97 h 90"/>
                      <a:gd name="T10" fmla="*/ 526 w 592"/>
                      <a:gd name="T11" fmla="*/ 114 h 90"/>
                      <a:gd name="T12" fmla="*/ 589 w 592"/>
                      <a:gd name="T13" fmla="*/ 131 h 90"/>
                      <a:gd name="T14" fmla="*/ 824 w 592"/>
                      <a:gd name="T15" fmla="*/ 148 h 90"/>
                      <a:gd name="T16" fmla="*/ 1170 w 592"/>
                      <a:gd name="T17" fmla="*/ 125 h 90"/>
                      <a:gd name="T18" fmla="*/ 1634 w 592"/>
                      <a:gd name="T19" fmla="*/ 46 h 90"/>
                      <a:gd name="T20" fmla="*/ 1801 w 592"/>
                      <a:gd name="T21" fmla="*/ 0 h 90"/>
                      <a:gd name="T22" fmla="*/ 1981 w 592"/>
                      <a:gd name="T23" fmla="*/ 6 h 90"/>
                      <a:gd name="T24" fmla="*/ 2043 w 592"/>
                      <a:gd name="T25" fmla="*/ 85 h 90"/>
                      <a:gd name="T26" fmla="*/ 2050 w 592"/>
                      <a:gd name="T27" fmla="*/ 102 h 90"/>
                      <a:gd name="T28" fmla="*/ 2015 w 592"/>
                      <a:gd name="T29" fmla="*/ 171 h 90"/>
                      <a:gd name="T30" fmla="*/ 2022 w 592"/>
                      <a:gd name="T31" fmla="*/ 188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0081" name="Freeform 305" descr="Cork">
                    <a:extLst>
                      <a:ext uri="{FF2B5EF4-FFF2-40B4-BE49-F238E27FC236}">
                        <a16:creationId xmlns:a16="http://schemas.microsoft.com/office/drawing/2014/main" id="{691AA6C8-4637-5E4B-AC53-9DCFA076B0A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2074 w 599"/>
                      <a:gd name="T1" fmla="*/ 0 h 432"/>
                      <a:gd name="T2" fmla="*/ 2060 w 599"/>
                      <a:gd name="T3" fmla="*/ 17 h 432"/>
                      <a:gd name="T4" fmla="*/ 2039 w 599"/>
                      <a:gd name="T5" fmla="*/ 28 h 432"/>
                      <a:gd name="T6" fmla="*/ 2026 w 599"/>
                      <a:gd name="T7" fmla="*/ 68 h 432"/>
                      <a:gd name="T8" fmla="*/ 1929 w 599"/>
                      <a:gd name="T9" fmla="*/ 262 h 432"/>
                      <a:gd name="T10" fmla="*/ 1818 w 599"/>
                      <a:gd name="T11" fmla="*/ 593 h 432"/>
                      <a:gd name="T12" fmla="*/ 1783 w 599"/>
                      <a:gd name="T13" fmla="*/ 758 h 432"/>
                      <a:gd name="T14" fmla="*/ 1749 w 599"/>
                      <a:gd name="T15" fmla="*/ 997 h 432"/>
                      <a:gd name="T16" fmla="*/ 1714 w 599"/>
                      <a:gd name="T17" fmla="*/ 1146 h 432"/>
                      <a:gd name="T18" fmla="*/ 1596 w 599"/>
                      <a:gd name="T19" fmla="*/ 1203 h 432"/>
                      <a:gd name="T20" fmla="*/ 1499 w 599"/>
                      <a:gd name="T21" fmla="*/ 1180 h 432"/>
                      <a:gd name="T22" fmla="*/ 1458 w 599"/>
                      <a:gd name="T23" fmla="*/ 1168 h 432"/>
                      <a:gd name="T24" fmla="*/ 1472 w 599"/>
                      <a:gd name="T25" fmla="*/ 1003 h 432"/>
                      <a:gd name="T26" fmla="*/ 1492 w 599"/>
                      <a:gd name="T27" fmla="*/ 963 h 432"/>
                      <a:gd name="T28" fmla="*/ 1402 w 599"/>
                      <a:gd name="T29" fmla="*/ 935 h 432"/>
                      <a:gd name="T30" fmla="*/ 1201 w 599"/>
                      <a:gd name="T31" fmla="*/ 900 h 432"/>
                      <a:gd name="T32" fmla="*/ 391 w 599"/>
                      <a:gd name="T33" fmla="*/ 1026 h 432"/>
                      <a:gd name="T34" fmla="*/ 357 w 599"/>
                      <a:gd name="T35" fmla="*/ 1049 h 432"/>
                      <a:gd name="T36" fmla="*/ 301 w 599"/>
                      <a:gd name="T37" fmla="*/ 1117 h 432"/>
                      <a:gd name="T38" fmla="*/ 184 w 599"/>
                      <a:gd name="T39" fmla="*/ 1231 h 432"/>
                      <a:gd name="T40" fmla="*/ 100 w 599"/>
                      <a:gd name="T41" fmla="*/ 1203 h 432"/>
                      <a:gd name="T42" fmla="*/ 59 w 599"/>
                      <a:gd name="T43" fmla="*/ 1180 h 432"/>
                      <a:gd name="T44" fmla="*/ 24 w 599"/>
                      <a:gd name="T45" fmla="*/ 1134 h 432"/>
                      <a:gd name="T46" fmla="*/ 38 w 599"/>
                      <a:gd name="T47" fmla="*/ 1060 h 432"/>
                      <a:gd name="T48" fmla="*/ 59 w 599"/>
                      <a:gd name="T49" fmla="*/ 952 h 432"/>
                      <a:gd name="T50" fmla="*/ 93 w 599"/>
                      <a:gd name="T51" fmla="*/ 747 h 432"/>
                      <a:gd name="T52" fmla="*/ 100 w 599"/>
                      <a:gd name="T53" fmla="*/ 536 h 432"/>
                      <a:gd name="T54" fmla="*/ 107 w 599"/>
                      <a:gd name="T55" fmla="*/ 359 h 432"/>
                      <a:gd name="T56" fmla="*/ 100 w 599"/>
                      <a:gd name="T57" fmla="*/ 234 h 432"/>
                      <a:gd name="T58" fmla="*/ 73 w 599"/>
                      <a:gd name="T59" fmla="*/ 85 h 432"/>
                      <a:gd name="T60" fmla="*/ 66 w 599"/>
                      <a:gd name="T61" fmla="*/ 40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60083" name="Freeform 307">
                  <a:extLst>
                    <a:ext uri="{FF2B5EF4-FFF2-40B4-BE49-F238E27FC236}">
                      <a16:creationId xmlns:a16="http://schemas.microsoft.com/office/drawing/2014/main" id="{B3B44796-173F-734A-9D4C-EAC80D413C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084" name="Freeform 308">
                  <a:extLst>
                    <a:ext uri="{FF2B5EF4-FFF2-40B4-BE49-F238E27FC236}">
                      <a16:creationId xmlns:a16="http://schemas.microsoft.com/office/drawing/2014/main" id="{7131A0EA-0585-7846-9072-CA2C40B2EA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085" name="Freeform 309">
                  <a:extLst>
                    <a:ext uri="{FF2B5EF4-FFF2-40B4-BE49-F238E27FC236}">
                      <a16:creationId xmlns:a16="http://schemas.microsoft.com/office/drawing/2014/main" id="{A56792D4-8069-7542-A39A-6714A1EC39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086" name="Freeform 310">
                  <a:extLst>
                    <a:ext uri="{FF2B5EF4-FFF2-40B4-BE49-F238E27FC236}">
                      <a16:creationId xmlns:a16="http://schemas.microsoft.com/office/drawing/2014/main" id="{936C1F6F-1BA4-A244-952C-26A9F548B6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087" name="Freeform 311">
                  <a:extLst>
                    <a:ext uri="{FF2B5EF4-FFF2-40B4-BE49-F238E27FC236}">
                      <a16:creationId xmlns:a16="http://schemas.microsoft.com/office/drawing/2014/main" id="{3C142038-0D9B-3442-8E6F-F8B347E6E1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60088" name="Rectangle 312">
                <a:extLst>
                  <a:ext uri="{FF2B5EF4-FFF2-40B4-BE49-F238E27FC236}">
                    <a16:creationId xmlns:a16="http://schemas.microsoft.com/office/drawing/2014/main" id="{88A7BBF9-B982-2346-AE72-BD63F0B83E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0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en-US" altLang="ko-KR" sz="1600" i="1">
                    <a:solidFill>
                      <a:schemeClr val="bg2"/>
                    </a:solidFill>
                    <a:latin typeface="Kosher-Normal" charset="0"/>
                    <a:ea typeface="굴림" charset="0"/>
                    <a:cs typeface="굴림" charset="0"/>
                  </a:rPr>
                  <a:t>NC</a:t>
                </a:r>
                <a:endParaRPr lang="en-US" altLang="ko-KR" sz="1600" b="0" i="1">
                  <a:solidFill>
                    <a:schemeClr val="bg2"/>
                  </a:solidFill>
                  <a:latin typeface="Helvetica" charset="0"/>
                  <a:ea typeface="굴림" charset="0"/>
                  <a:cs typeface="굴림" charset="0"/>
                </a:endParaRPr>
              </a:p>
            </p:txBody>
          </p:sp>
        </p:grpSp>
      </p:grpSp>
      <p:sp>
        <p:nvSpPr>
          <p:cNvPr id="460089" name="Rectangle 313">
            <a:extLst>
              <a:ext uri="{FF2B5EF4-FFF2-40B4-BE49-F238E27FC236}">
                <a16:creationId xmlns:a16="http://schemas.microsoft.com/office/drawing/2014/main" id="{1D0D4A67-9609-A843-ACF7-C6C241E161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6150" y="6483350"/>
            <a:ext cx="307975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altLang="ko-KR" sz="1600">
                <a:latin typeface="Comic Sans MS" charset="0"/>
                <a:ea typeface="굴림" charset="0"/>
                <a:cs typeface="굴림" charset="0"/>
              </a:rPr>
              <a:t>2</a:t>
            </a:r>
          </a:p>
        </p:txBody>
      </p:sp>
      <p:sp>
        <p:nvSpPr>
          <p:cNvPr id="460090" name="Oval 314">
            <a:extLst>
              <a:ext uri="{FF2B5EF4-FFF2-40B4-BE49-F238E27FC236}">
                <a16:creationId xmlns:a16="http://schemas.microsoft.com/office/drawing/2014/main" id="{3AB7785A-9B8B-074C-BA05-24BB4325C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8975" y="4156075"/>
            <a:ext cx="2182813" cy="102235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0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0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0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0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0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0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0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0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0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0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0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0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0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0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60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0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0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0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0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0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0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60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0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0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60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60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60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60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020" grpId="0" animBg="1"/>
      <p:bldP spid="460021" grpId="0" animBg="1"/>
      <p:bldP spid="460022" grpId="0" animBg="1"/>
      <p:bldP spid="460027" grpId="0" animBg="1"/>
      <p:bldP spid="460028" grpId="0" animBg="1"/>
      <p:bldP spid="460029" grpId="0" animBg="1"/>
      <p:bldP spid="460030" grpId="0" animBg="1"/>
      <p:bldP spid="46009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2">
            <a:extLst>
              <a:ext uri="{FF2B5EF4-FFF2-40B4-BE49-F238E27FC236}">
                <a16:creationId xmlns:a16="http://schemas.microsoft.com/office/drawing/2014/main" id="{38E3806F-485B-1444-9F51-96C1D3656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813" y="2460625"/>
            <a:ext cx="3714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8515" name="Text Box 3">
            <a:extLst>
              <a:ext uri="{FF2B5EF4-FFF2-40B4-BE49-F238E27FC236}">
                <a16:creationId xmlns:a16="http://schemas.microsoft.com/office/drawing/2014/main" id="{CD61CE02-2F98-B142-80E0-1A104CDC1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25" y="1281113"/>
            <a:ext cx="1841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defRPr/>
            </a:pPr>
            <a:endParaRPr lang="ko-KR" altLang="en-US" sz="1600" b="0">
              <a:solidFill>
                <a:srgbClr val="00DFCA"/>
              </a:solidFill>
              <a:latin typeface="Times" charset="0"/>
              <a:ea typeface="굴림" charset="0"/>
              <a:cs typeface="굴림" charset="0"/>
            </a:endParaRPr>
          </a:p>
          <a:p>
            <a:pPr algn="l">
              <a:spcBef>
                <a:spcPct val="0"/>
              </a:spcBef>
              <a:defRPr/>
            </a:pPr>
            <a:endParaRPr lang="ko-KR" altLang="en-US" sz="1600" b="0">
              <a:solidFill>
                <a:srgbClr val="00DFCA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448517" name="Text Box 5">
            <a:extLst>
              <a:ext uri="{FF2B5EF4-FFF2-40B4-BE49-F238E27FC236}">
                <a16:creationId xmlns:a16="http://schemas.microsoft.com/office/drawing/2014/main" id="{05808330-32A0-A145-865A-D11443E60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3238" y="23813"/>
            <a:ext cx="5957887" cy="2746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ko-KR" altLang="en-US" sz="1200">
                <a:latin typeface="Comic Sans MS" charset="0"/>
                <a:ea typeface="굴림" charset="0"/>
                <a:cs typeface="굴림" charset="0"/>
              </a:rPr>
              <a:t>마태복음 </a:t>
            </a:r>
            <a:r>
              <a:rPr lang="en-US" altLang="ko-KR" sz="1200">
                <a:latin typeface="Comic Sans MS" charset="0"/>
                <a:ea typeface="굴림" charset="0"/>
                <a:cs typeface="굴림" charset="0"/>
              </a:rPr>
              <a:t>2:1</a:t>
            </a:r>
          </a:p>
        </p:txBody>
      </p:sp>
      <p:pic>
        <p:nvPicPr>
          <p:cNvPr id="32772" name="Picture 7">
            <a:extLst>
              <a:ext uri="{FF2B5EF4-FFF2-40B4-BE49-F238E27FC236}">
                <a16:creationId xmlns:a16="http://schemas.microsoft.com/office/drawing/2014/main" id="{62ECBE61-066E-8B47-A1B4-154AF9F0D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t="1749" r="2014" b="745"/>
          <a:stretch>
            <a:fillRect/>
          </a:stretch>
        </p:blipFill>
        <p:spPr bwMode="auto">
          <a:xfrm>
            <a:off x="650875" y="574675"/>
            <a:ext cx="7905750" cy="56800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8520" name="Rectangle 8">
            <a:extLst>
              <a:ext uri="{FF2B5EF4-FFF2-40B4-BE49-F238E27FC236}">
                <a16:creationId xmlns:a16="http://schemas.microsoft.com/office/drawing/2014/main" id="{EA3276C4-C252-B642-92EB-8BCB4DB24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7613" y="5853113"/>
            <a:ext cx="6451600" cy="6477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65000"/>
              </a:lnSpc>
              <a:spcBef>
                <a:spcPct val="0"/>
              </a:spcBef>
              <a:defRPr/>
            </a:pPr>
            <a:r>
              <a:rPr lang="ko-KR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헤롯왕</a:t>
            </a:r>
            <a:r>
              <a:rPr lang="en-US" altLang="ko-KR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: </a:t>
            </a:r>
          </a:p>
          <a:p>
            <a:pPr>
              <a:lnSpc>
                <a:spcPct val="65000"/>
              </a:lnSpc>
              <a:spcBef>
                <a:spcPct val="0"/>
              </a:spcBef>
              <a:defRPr/>
            </a:pPr>
            <a:r>
              <a:rPr lang="ko-KR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헤롯왕의 왕궁</a:t>
            </a:r>
            <a:r>
              <a:rPr lang="en-US" altLang="ko-KR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-</a:t>
            </a:r>
            <a:r>
              <a:rPr lang="ko-KR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이스라엘 마사다의 성채</a:t>
            </a:r>
            <a:endParaRPr lang="en-US" altLang="ko-KR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8521" name="Text Box 9">
            <a:extLst>
              <a:ext uri="{FF2B5EF4-FFF2-40B4-BE49-F238E27FC236}">
                <a16:creationId xmlns:a16="http://schemas.microsoft.com/office/drawing/2014/main" id="{A7A0191E-4FC4-2449-A3D6-77281AA95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384800"/>
            <a:ext cx="26162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altLang="ko-KR" sz="1000">
                <a:latin typeface="Comic Sans MS" charset="0"/>
                <a:ea typeface="굴림" charset="0"/>
                <a:cs typeface="굴림" charset="0"/>
              </a:rPr>
              <a:t>Photo Credit:                                Massada Ltd. Publishers                    Givatayim, Israel</a:t>
            </a:r>
          </a:p>
        </p:txBody>
      </p:sp>
      <p:sp>
        <p:nvSpPr>
          <p:cNvPr id="448522" name="AutoShape 10">
            <a:extLst>
              <a:ext uri="{FF2B5EF4-FFF2-40B4-BE49-F238E27FC236}">
                <a16:creationId xmlns:a16="http://schemas.microsoft.com/office/drawing/2014/main" id="{7D0FE4A4-ED63-484A-BA3C-13FF3EFDE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8523" name="Rectangle 11">
            <a:extLst>
              <a:ext uri="{FF2B5EF4-FFF2-40B4-BE49-F238E27FC236}">
                <a16:creationId xmlns:a16="http://schemas.microsoft.com/office/drawing/2014/main" id="{9715C67E-A6F5-A34E-9ADA-4F64B28B0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8524" name="AutoShape 12">
            <a:extLst>
              <a:ext uri="{FF2B5EF4-FFF2-40B4-BE49-F238E27FC236}">
                <a16:creationId xmlns:a16="http://schemas.microsoft.com/office/drawing/2014/main" id="{92815ED7-4E96-A544-91FB-6E19F1668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9563" y="3536950"/>
            <a:ext cx="1214437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8525" name="Line 13">
            <a:extLst>
              <a:ext uri="{FF2B5EF4-FFF2-40B4-BE49-F238E27FC236}">
                <a16:creationId xmlns:a16="http://schemas.microsoft.com/office/drawing/2014/main" id="{D2C5166C-E1EB-A842-B3D2-CC7D71609A6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8526" name="Line 14">
            <a:extLst>
              <a:ext uri="{FF2B5EF4-FFF2-40B4-BE49-F238E27FC236}">
                <a16:creationId xmlns:a16="http://schemas.microsoft.com/office/drawing/2014/main" id="{D69F2572-BC3E-054E-B872-3763A4A421D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48527" name="Rectangle 15">
            <a:extLst>
              <a:ext uri="{FF2B5EF4-FFF2-40B4-BE49-F238E27FC236}">
                <a16:creationId xmlns:a16="http://schemas.microsoft.com/office/drawing/2014/main" id="{1E12BAE7-834B-C94E-9889-7AC72935D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0" y="3724275"/>
            <a:ext cx="8890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로마의 시스템</a:t>
            </a:r>
          </a:p>
        </p:txBody>
      </p:sp>
      <p:sp>
        <p:nvSpPr>
          <p:cNvPr id="448528" name="Rectangle 16">
            <a:extLst>
              <a:ext uri="{FF2B5EF4-FFF2-40B4-BE49-F238E27FC236}">
                <a16:creationId xmlns:a16="http://schemas.microsoft.com/office/drawing/2014/main" id="{E054F91E-F151-954B-BB2C-DE1596CF9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10017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그리스 알렉산더</a:t>
            </a:r>
          </a:p>
        </p:txBody>
      </p:sp>
      <p:sp>
        <p:nvSpPr>
          <p:cNvPr id="448529" name="Rectangle 17">
            <a:extLst>
              <a:ext uri="{FF2B5EF4-FFF2-40B4-BE49-F238E27FC236}">
                <a16:creationId xmlns:a16="http://schemas.microsoft.com/office/drawing/2014/main" id="{1FBAEB9E-8C2A-FE46-A75A-255B261BD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중간시대</a:t>
            </a:r>
          </a:p>
        </p:txBody>
      </p:sp>
      <p:sp>
        <p:nvSpPr>
          <p:cNvPr id="448533" name="Rectangle 21">
            <a:extLst>
              <a:ext uri="{FF2B5EF4-FFF2-40B4-BE49-F238E27FC236}">
                <a16:creationId xmlns:a16="http://schemas.microsoft.com/office/drawing/2014/main" id="{B7B074AF-C135-D24F-8030-CDB73E568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</p:spTree>
  </p:cSld>
  <p:clrMapOvr>
    <a:masterClrMapping/>
  </p:clrMapOvr>
  <p:transition>
    <p:wheel spokes="0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20" name="Rectangle 36">
            <a:extLst>
              <a:ext uri="{FF2B5EF4-FFF2-40B4-BE49-F238E27FC236}">
                <a16:creationId xmlns:a16="http://schemas.microsoft.com/office/drawing/2014/main" id="{19815DB2-272D-934E-9140-6BCFAD823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188" y="1998663"/>
            <a:ext cx="4419600" cy="444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1400">
                <a:solidFill>
                  <a:srgbClr val="FAFD00"/>
                </a:solidFill>
                <a:latin typeface="Comic Sans MS" charset="0"/>
                <a:ea typeface="굴림" charset="0"/>
                <a:cs typeface="굴림" charset="0"/>
              </a:rPr>
              <a:t>아리스토텔레스</a:t>
            </a:r>
            <a:r>
              <a:rPr lang="en-US" altLang="ko-KR" sz="1400">
                <a:solidFill>
                  <a:srgbClr val="FAFD00"/>
                </a:solidFill>
                <a:latin typeface="Comic Sans MS" charset="0"/>
                <a:ea typeface="굴림" charset="0"/>
                <a:cs typeface="굴림" charset="0"/>
              </a:rPr>
              <a:t>: </a:t>
            </a:r>
            <a:r>
              <a:rPr lang="ko-KR" altLang="en-US" sz="1400">
                <a:solidFill>
                  <a:srgbClr val="FAFD00"/>
                </a:solidFill>
                <a:latin typeface="Comic Sans MS" charset="0"/>
                <a:ea typeface="굴림" charset="0"/>
                <a:cs typeface="굴림" charset="0"/>
              </a:rPr>
              <a:t>알렉산더왕의 선생</a:t>
            </a:r>
          </a:p>
          <a:p>
            <a:pPr>
              <a:defRPr/>
            </a:pPr>
            <a:r>
              <a:rPr lang="ko-KR" altLang="en-US" sz="1400">
                <a:solidFill>
                  <a:srgbClr val="FAFD00"/>
                </a:solidFill>
                <a:latin typeface="Comic Sans MS" charset="0"/>
                <a:ea typeface="굴림" charset="0"/>
                <a:cs typeface="굴림" charset="0"/>
              </a:rPr>
              <a:t>아리스토텔레스</a:t>
            </a:r>
            <a:r>
              <a:rPr lang="en-US" altLang="ko-KR" sz="1400">
                <a:solidFill>
                  <a:srgbClr val="FAFD00"/>
                </a:solidFill>
                <a:latin typeface="Comic Sans MS" charset="0"/>
                <a:ea typeface="굴림" charset="0"/>
                <a:cs typeface="굴림" charset="0"/>
              </a:rPr>
              <a:t>: </a:t>
            </a:r>
            <a:r>
              <a:rPr lang="ko-KR" altLang="en-US" sz="1400">
                <a:solidFill>
                  <a:srgbClr val="FAFD00"/>
                </a:solidFill>
                <a:latin typeface="Comic Sans MS" charset="0"/>
                <a:ea typeface="굴림" charset="0"/>
                <a:cs typeface="굴림" charset="0"/>
              </a:rPr>
              <a:t>음악 이론</a:t>
            </a:r>
          </a:p>
          <a:p>
            <a:pPr>
              <a:defRPr/>
            </a:pPr>
            <a:r>
              <a:rPr lang="ko-KR" altLang="en-US" sz="1400">
                <a:solidFill>
                  <a:srgbClr val="FAFD00"/>
                </a:solidFill>
                <a:latin typeface="Comic Sans MS" charset="0"/>
                <a:ea typeface="굴림" charset="0"/>
                <a:cs typeface="굴림" charset="0"/>
              </a:rPr>
              <a:t>중국의 거대한 성운 무리</a:t>
            </a:r>
          </a:p>
          <a:p>
            <a:pPr>
              <a:defRPr/>
            </a:pPr>
            <a:r>
              <a:rPr lang="ko-KR" altLang="en-US" sz="1400">
                <a:solidFill>
                  <a:srgbClr val="FAFD00"/>
                </a:solidFill>
                <a:latin typeface="Comic Sans MS" charset="0"/>
                <a:ea typeface="굴림" charset="0"/>
                <a:cs typeface="굴림" charset="0"/>
              </a:rPr>
              <a:t>철이 중국에서 사용됨</a:t>
            </a:r>
          </a:p>
          <a:p>
            <a:pPr>
              <a:defRPr/>
            </a:pPr>
            <a:r>
              <a:rPr lang="en-US" altLang="ko-KR" sz="1400">
                <a:solidFill>
                  <a:srgbClr val="FAFD00"/>
                </a:solidFill>
                <a:latin typeface="Comic Sans MS" charset="0"/>
                <a:ea typeface="굴림" charset="0"/>
                <a:cs typeface="굴림" charset="0"/>
              </a:rPr>
              <a:t>  </a:t>
            </a:r>
            <a:r>
              <a:rPr lang="ko-KR" altLang="en-US" sz="1400">
                <a:solidFill>
                  <a:srgbClr val="FAFD00"/>
                </a:solidFill>
                <a:latin typeface="Comic Sans MS" charset="0"/>
                <a:ea typeface="굴림" charset="0"/>
                <a:cs typeface="굴림" charset="0"/>
              </a:rPr>
              <a:t>알렉산드리아</a:t>
            </a:r>
            <a:r>
              <a:rPr lang="en-US" altLang="ko-KR" sz="1400">
                <a:solidFill>
                  <a:srgbClr val="FAFD00"/>
                </a:solidFill>
                <a:latin typeface="Comic Sans MS" charset="0"/>
                <a:ea typeface="굴림" charset="0"/>
                <a:cs typeface="굴림" charset="0"/>
              </a:rPr>
              <a:t>:                                      </a:t>
            </a:r>
          </a:p>
          <a:p>
            <a:pPr>
              <a:defRPr/>
            </a:pPr>
            <a:r>
              <a:rPr lang="ko-KR" altLang="en-US" sz="1400">
                <a:solidFill>
                  <a:srgbClr val="FAFD00"/>
                </a:solidFill>
                <a:latin typeface="Comic Sans MS" charset="0"/>
                <a:ea typeface="굴림" charset="0"/>
                <a:cs typeface="굴림" charset="0"/>
              </a:rPr>
              <a:t>그리스 교육의 중심</a:t>
            </a:r>
          </a:p>
          <a:p>
            <a:pPr>
              <a:defRPr/>
            </a:pPr>
            <a:r>
              <a:rPr lang="ko-KR" altLang="en-US" sz="1400">
                <a:solidFill>
                  <a:srgbClr val="FAFD00"/>
                </a:solidFill>
                <a:latin typeface="Comic Sans MS" charset="0"/>
                <a:ea typeface="굴림" charset="0"/>
                <a:cs typeface="굴림" charset="0"/>
              </a:rPr>
              <a:t>유클리드</a:t>
            </a:r>
            <a:r>
              <a:rPr lang="en-US" altLang="ko-KR" sz="1400">
                <a:solidFill>
                  <a:srgbClr val="FAFD00"/>
                </a:solidFill>
                <a:latin typeface="Comic Sans MS" charset="0"/>
                <a:ea typeface="굴림" charset="0"/>
                <a:cs typeface="굴림" charset="0"/>
              </a:rPr>
              <a:t>: </a:t>
            </a:r>
            <a:r>
              <a:rPr lang="ko-KR" altLang="en-US" sz="1400">
                <a:solidFill>
                  <a:srgbClr val="FAFD00"/>
                </a:solidFill>
                <a:latin typeface="Comic Sans MS" charset="0"/>
                <a:ea typeface="굴림" charset="0"/>
                <a:cs typeface="굴림" charset="0"/>
              </a:rPr>
              <a:t>기아학의 표준을 설정함</a:t>
            </a:r>
          </a:p>
          <a:p>
            <a:pPr>
              <a:defRPr/>
            </a:pPr>
            <a:r>
              <a:rPr lang="ko-KR" altLang="en-US" sz="1400">
                <a:solidFill>
                  <a:srgbClr val="FAFD00"/>
                </a:solidFill>
                <a:latin typeface="Comic Sans MS" charset="0"/>
                <a:ea typeface="굴림" charset="0"/>
                <a:cs typeface="굴림" charset="0"/>
              </a:rPr>
              <a:t>첫 로마 동전</a:t>
            </a:r>
          </a:p>
          <a:p>
            <a:pPr>
              <a:defRPr/>
            </a:pPr>
            <a:r>
              <a:rPr lang="en-US" altLang="ko-KR" sz="1400">
                <a:solidFill>
                  <a:srgbClr val="FAFD00"/>
                </a:solidFill>
                <a:latin typeface="Comic Sans MS" charset="0"/>
                <a:ea typeface="굴림" charset="0"/>
                <a:cs typeface="굴림" charset="0"/>
              </a:rPr>
              <a:t>     </a:t>
            </a:r>
            <a:r>
              <a:rPr lang="ko-KR" altLang="en-US" sz="1400">
                <a:solidFill>
                  <a:srgbClr val="FAFD00"/>
                </a:solidFill>
                <a:latin typeface="Comic Sans MS" charset="0"/>
                <a:ea typeface="굴림" charset="0"/>
                <a:cs typeface="굴림" charset="0"/>
              </a:rPr>
              <a:t>고린도가 무역의 중심지가 됨</a:t>
            </a:r>
          </a:p>
          <a:p>
            <a:pPr>
              <a:defRPr/>
            </a:pPr>
            <a:r>
              <a:rPr lang="ko-KR" altLang="en-US" sz="1400">
                <a:solidFill>
                  <a:srgbClr val="FAFD00"/>
                </a:solidFill>
                <a:latin typeface="Comic Sans MS" charset="0"/>
                <a:ea typeface="굴림" charset="0"/>
                <a:cs typeface="굴림" charset="0"/>
              </a:rPr>
              <a:t>이집트에서의 유대 무역 중심지</a:t>
            </a:r>
            <a:endParaRPr lang="en-US" altLang="ko-KR" sz="1400">
              <a:solidFill>
                <a:srgbClr val="FAFD00"/>
              </a:solidFill>
              <a:latin typeface="Comic Sans MS" charset="0"/>
              <a:ea typeface="굴림" charset="0"/>
              <a:cs typeface="굴림" charset="0"/>
            </a:endParaRPr>
          </a:p>
          <a:p>
            <a:pPr>
              <a:defRPr/>
            </a:pPr>
            <a:r>
              <a:rPr lang="ko-KR" altLang="en-US" sz="1400">
                <a:solidFill>
                  <a:srgbClr val="FFEA18"/>
                </a:solidFill>
                <a:latin typeface="Comic Sans MS" charset="0"/>
                <a:ea typeface="굴림" charset="0"/>
                <a:cs typeface="굴림" charset="0"/>
              </a:rPr>
              <a:t>헬레니즘 </a:t>
            </a:r>
            <a:r>
              <a:rPr lang="en-US" altLang="ko-KR" sz="1400">
                <a:solidFill>
                  <a:srgbClr val="FFEA18"/>
                </a:solidFill>
                <a:latin typeface="Comic Sans MS" charset="0"/>
                <a:ea typeface="굴림" charset="0"/>
                <a:cs typeface="굴림" charset="0"/>
              </a:rPr>
              <a:t>&amp; </a:t>
            </a:r>
            <a:r>
              <a:rPr lang="ko-KR" altLang="en-US" sz="1400">
                <a:solidFill>
                  <a:srgbClr val="FFEA18"/>
                </a:solidFill>
                <a:latin typeface="Comic Sans MS" charset="0"/>
                <a:ea typeface="굴림" charset="0"/>
                <a:cs typeface="굴림" charset="0"/>
              </a:rPr>
              <a:t>그리스 도시</a:t>
            </a:r>
          </a:p>
          <a:p>
            <a:pPr>
              <a:defRPr/>
            </a:pPr>
            <a:r>
              <a:rPr lang="ko-KR" altLang="en-US" sz="1400">
                <a:solidFill>
                  <a:srgbClr val="FFEA18"/>
                </a:solidFill>
                <a:latin typeface="Comic Sans MS" charset="0"/>
                <a:ea typeface="굴림" charset="0"/>
                <a:cs typeface="굴림" charset="0"/>
              </a:rPr>
              <a:t>그리스 의 삶의 스타일</a:t>
            </a:r>
            <a:endParaRPr lang="ko-KR" altLang="en-US" sz="1400">
              <a:solidFill>
                <a:schemeClr val="hlink"/>
              </a:solidFill>
              <a:latin typeface="Comic Sans MS" charset="0"/>
              <a:ea typeface="굴림" charset="0"/>
              <a:cs typeface="굴림" charset="0"/>
            </a:endParaRPr>
          </a:p>
          <a:p>
            <a:pPr>
              <a:defRPr/>
            </a:pPr>
            <a:endParaRPr lang="ko-KR" altLang="en-US" sz="1400">
              <a:solidFill>
                <a:schemeClr val="hlink"/>
              </a:solidFill>
              <a:latin typeface="Comic Sans MS" charset="0"/>
              <a:ea typeface="굴림" charset="0"/>
              <a:cs typeface="굴림" charset="0"/>
            </a:endParaRPr>
          </a:p>
          <a:p>
            <a:pPr>
              <a:defRPr/>
            </a:pPr>
            <a:r>
              <a:rPr lang="ko-KR" altLang="en-US" sz="1400">
                <a:solidFill>
                  <a:schemeClr val="hlink"/>
                </a:solidFill>
                <a:latin typeface="Comic Sans MS" charset="0"/>
                <a:ea typeface="굴림" charset="0"/>
                <a:cs typeface="굴림" charset="0"/>
              </a:rPr>
              <a:t>그리스어</a:t>
            </a:r>
            <a:endParaRPr lang="en-US" altLang="ko-KR" sz="1400">
              <a:solidFill>
                <a:schemeClr val="hlink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195588" name="Rectangle 4">
            <a:extLst>
              <a:ext uri="{FF2B5EF4-FFF2-40B4-BE49-F238E27FC236}">
                <a16:creationId xmlns:a16="http://schemas.microsoft.com/office/drawing/2014/main" id="{662618E2-2438-E045-8CB2-3E18AF8ED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195589" name="Line 5">
            <a:extLst>
              <a:ext uri="{FF2B5EF4-FFF2-40B4-BE49-F238E27FC236}">
                <a16:creationId xmlns:a16="http://schemas.microsoft.com/office/drawing/2014/main" id="{51251451-7371-5842-8385-5618AFA92672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195600" name="Text Box 16">
            <a:extLst>
              <a:ext uri="{FF2B5EF4-FFF2-40B4-BE49-F238E27FC236}">
                <a16:creationId xmlns:a16="http://schemas.microsoft.com/office/drawing/2014/main" id="{8864540E-A587-7242-A034-0CC802A0D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0" y="73025"/>
            <a:ext cx="3835400" cy="70167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0"/>
              </a:spcBef>
            </a:pPr>
            <a:r>
              <a:rPr lang="ko-KR" altLang="en-US" sz="2000" i="1">
                <a:solidFill>
                  <a:schemeClr val="hlink"/>
                </a:solidFill>
                <a:latin typeface="Helvetica" pitchFamily="2" charset="0"/>
              </a:rPr>
              <a:t>그리고 나서</a:t>
            </a:r>
            <a:r>
              <a:rPr lang="en-US" altLang="ko-KR" sz="2000" i="1">
                <a:solidFill>
                  <a:schemeClr val="hlink"/>
                </a:solidFill>
                <a:latin typeface="Helvetica" pitchFamily="2" charset="0"/>
              </a:rPr>
              <a:t>…</a:t>
            </a:r>
          </a:p>
          <a:p>
            <a:pPr>
              <a:spcBef>
                <a:spcPct val="0"/>
              </a:spcBef>
            </a:pPr>
            <a:r>
              <a:rPr lang="ko-KR" altLang="en-US" sz="2000" i="1">
                <a:solidFill>
                  <a:schemeClr val="hlink"/>
                </a:solidFill>
                <a:latin typeface="Helvetica" pitchFamily="2" charset="0"/>
              </a:rPr>
              <a:t>로마의 시대</a:t>
            </a:r>
            <a:r>
              <a:rPr lang="en-US" altLang="ko-KR" sz="2000" i="1">
                <a:solidFill>
                  <a:schemeClr val="hlink"/>
                </a:solidFill>
                <a:latin typeface="Helvetica" pitchFamily="2" charset="0"/>
              </a:rPr>
              <a:t>:</a:t>
            </a:r>
          </a:p>
        </p:txBody>
      </p:sp>
      <p:sp>
        <p:nvSpPr>
          <p:cNvPr id="195605" name="Text Box 21">
            <a:extLst>
              <a:ext uri="{FF2B5EF4-FFF2-40B4-BE49-F238E27FC236}">
                <a16:creationId xmlns:a16="http://schemas.microsoft.com/office/drawing/2014/main" id="{2FC05EB8-40D2-124F-AF20-4CB89B145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8238" y="66675"/>
            <a:ext cx="184150" cy="446088"/>
          </a:xfrm>
          <a:prstGeom prst="rect">
            <a:avLst/>
          </a:prstGeom>
          <a:noFill/>
          <a:ln>
            <a:noFill/>
          </a:ln>
          <a:effectLst>
            <a:outerShdw blurRad="63500" dist="12700" dir="162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ko-KR" altLang="en-US" sz="2000" b="0">
              <a:solidFill>
                <a:srgbClr val="FFA27C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195608" name="Oval 24">
            <a:extLst>
              <a:ext uri="{FF2B5EF4-FFF2-40B4-BE49-F238E27FC236}">
                <a16:creationId xmlns:a16="http://schemas.microsoft.com/office/drawing/2014/main" id="{06FA6E7B-4D95-D64F-9984-B1E494A70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4275" y="26988"/>
            <a:ext cx="3390900" cy="12573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195587" name="Rectangle 3">
            <a:extLst>
              <a:ext uri="{FF2B5EF4-FFF2-40B4-BE49-F238E27FC236}">
                <a16:creationId xmlns:a16="http://schemas.microsoft.com/office/drawing/2014/main" id="{2365636A-B287-A748-B675-5E6134479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9275" y="714375"/>
            <a:ext cx="4527550" cy="559117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tabLst>
                <a:tab pos="457200" algn="l"/>
              </a:tabLs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tabLst>
                <a:tab pos="457200" algn="l"/>
              </a:tabLs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tabLst>
                <a:tab pos="457200" algn="l"/>
              </a:tabLs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tabLst>
                <a:tab pos="457200" algn="l"/>
              </a:tabLs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tabLst>
                <a:tab pos="457200" algn="l"/>
              </a:tabLs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457200" algn="l"/>
              </a:tabLs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457200" algn="l"/>
              </a:tabLs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457200" algn="l"/>
              </a:tabLs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457200" algn="l"/>
              </a:tabLs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endParaRPr lang="ko-KR" altLang="en-US" sz="1600">
              <a:solidFill>
                <a:srgbClr val="FAFD00"/>
              </a:solidFill>
              <a:latin typeface="Helvetica" pitchFamily="2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ko-KR" altLang="en-US" sz="1600">
                <a:solidFill>
                  <a:srgbClr val="FAFD00"/>
                </a:solidFill>
                <a:latin typeface="Helvetica" pitchFamily="2" charset="0"/>
              </a:rPr>
              <a:t>정부의 통치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ko-KR" altLang="en-US" sz="1600">
                <a:solidFill>
                  <a:srgbClr val="FAFD00"/>
                </a:solidFill>
                <a:latin typeface="Helvetica" pitchFamily="2" charset="0"/>
              </a:rPr>
              <a:t>기어 </a:t>
            </a:r>
            <a:r>
              <a:rPr lang="en-US" altLang="ko-KR" sz="1600">
                <a:solidFill>
                  <a:srgbClr val="FAFD00"/>
                </a:solidFill>
                <a:latin typeface="Helvetica" pitchFamily="2" charset="0"/>
              </a:rPr>
              <a:t>&amp; </a:t>
            </a:r>
            <a:r>
              <a:rPr lang="ko-KR" altLang="en-US" sz="1600">
                <a:solidFill>
                  <a:srgbClr val="FAFD00"/>
                </a:solidFill>
                <a:latin typeface="Helvetica" pitchFamily="2" charset="0"/>
              </a:rPr>
              <a:t>물수레바퀴의 사용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ko-KR" altLang="en-US" sz="1600">
                <a:solidFill>
                  <a:srgbClr val="FAFD00"/>
                </a:solidFill>
                <a:latin typeface="Helvetica" pitchFamily="2" charset="0"/>
              </a:rPr>
              <a:t>삼각법의 발전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ko-KR" altLang="en-US" sz="1600">
                <a:solidFill>
                  <a:srgbClr val="FAFD00"/>
                </a:solidFill>
                <a:latin typeface="Helvetica" pitchFamily="2" charset="0"/>
              </a:rPr>
              <a:t>물시계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ko-KR" altLang="en-US" sz="1600">
                <a:solidFill>
                  <a:srgbClr val="FAFD00"/>
                </a:solidFill>
                <a:latin typeface="Helvetica" pitchFamily="2" charset="0"/>
              </a:rPr>
              <a:t>로제타 돌을 새김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ko-KR" sz="1600">
                <a:solidFill>
                  <a:srgbClr val="FAFD00"/>
                </a:solidFill>
                <a:latin typeface="Helvetica" pitchFamily="2" charset="0"/>
              </a:rPr>
              <a:t> </a:t>
            </a:r>
            <a:r>
              <a:rPr lang="ko-KR" altLang="en-US" sz="1600">
                <a:solidFill>
                  <a:srgbClr val="FAFD00"/>
                </a:solidFill>
                <a:latin typeface="Helvetica" pitchFamily="2" charset="0"/>
              </a:rPr>
              <a:t>알렉산드리아</a:t>
            </a:r>
            <a:r>
              <a:rPr lang="en-US" altLang="ko-KR" sz="1600">
                <a:solidFill>
                  <a:srgbClr val="FAFD00"/>
                </a:solidFill>
                <a:latin typeface="Helvetica" pitchFamily="2" charset="0"/>
              </a:rPr>
              <a:t>: </a:t>
            </a:r>
            <a:r>
              <a:rPr lang="ko-KR" altLang="en-US" sz="1600">
                <a:solidFill>
                  <a:srgbClr val="FAFD00"/>
                </a:solidFill>
                <a:latin typeface="Helvetica" pitchFamily="2" charset="0"/>
              </a:rPr>
              <a:t>공업 기술 전문 학교 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ko-KR" altLang="en-US" sz="1600">
                <a:solidFill>
                  <a:srgbClr val="FAFD00"/>
                </a:solidFill>
                <a:latin typeface="Helvetica" pitchFamily="2" charset="0"/>
              </a:rPr>
              <a:t>로마 은행업 시스템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ko-KR" altLang="en-US" sz="1600">
                <a:solidFill>
                  <a:srgbClr val="FAFD00"/>
                </a:solidFill>
                <a:latin typeface="Helvetica" pitchFamily="2" charset="0"/>
              </a:rPr>
              <a:t>새로운 건축 기술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ko-KR" altLang="en-US" sz="1600">
                <a:solidFill>
                  <a:srgbClr val="FAFD00"/>
                </a:solidFill>
                <a:latin typeface="Helvetica" pitchFamily="2" charset="0"/>
              </a:rPr>
              <a:t>물</a:t>
            </a:r>
            <a:r>
              <a:rPr lang="en-US" altLang="ko-KR" sz="1600">
                <a:solidFill>
                  <a:srgbClr val="FAFD00"/>
                </a:solidFill>
                <a:latin typeface="Helvetica" pitchFamily="2" charset="0"/>
              </a:rPr>
              <a:t>/</a:t>
            </a:r>
            <a:r>
              <a:rPr lang="ko-KR" altLang="en-US" sz="1600">
                <a:solidFill>
                  <a:srgbClr val="FAFD00"/>
                </a:solidFill>
                <a:latin typeface="Helvetica" pitchFamily="2" charset="0"/>
              </a:rPr>
              <a:t>배수 시설</a:t>
            </a:r>
            <a:r>
              <a:rPr lang="en-US" altLang="ko-KR" sz="1600">
                <a:solidFill>
                  <a:srgbClr val="FAFD00"/>
                </a:solidFill>
                <a:latin typeface="Helvetica" pitchFamily="2" charset="0"/>
              </a:rPr>
              <a:t>; </a:t>
            </a:r>
            <a:r>
              <a:rPr lang="ko-KR" altLang="en-US" sz="2000">
                <a:solidFill>
                  <a:srgbClr val="62D6AC"/>
                </a:solidFill>
                <a:latin typeface="Helvetica" pitchFamily="2" charset="0"/>
              </a:rPr>
              <a:t>콘크리트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ko-KR" altLang="en-US" sz="1600">
                <a:solidFill>
                  <a:srgbClr val="FAFD00"/>
                </a:solidFill>
                <a:latin typeface="Helvetica" pitchFamily="2" charset="0"/>
              </a:rPr>
              <a:t>증권 시장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ko-KR" altLang="en-US" sz="1600">
                <a:solidFill>
                  <a:srgbClr val="FAFD00"/>
                </a:solidFill>
                <a:latin typeface="Helvetica" pitchFamily="2" charset="0"/>
              </a:rPr>
              <a:t>폭이 넓은 제국의 고속도로 시스템 </a:t>
            </a:r>
            <a:r>
              <a:rPr lang="en-US" altLang="ko-KR" sz="1600">
                <a:solidFill>
                  <a:srgbClr val="FAFD00"/>
                </a:solidFill>
                <a:latin typeface="Helvetica" pitchFamily="2" charset="0"/>
              </a:rPr>
              <a:t>(53K MIS)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ko-KR" sz="1600">
                <a:solidFill>
                  <a:srgbClr val="FAFD00"/>
                </a:solidFill>
                <a:latin typeface="Helvetica" pitchFamily="2" charset="0"/>
              </a:rPr>
              <a:t>365</a:t>
            </a:r>
            <a:r>
              <a:rPr lang="ko-KR" altLang="en-US" sz="1600">
                <a:solidFill>
                  <a:srgbClr val="FAFD00"/>
                </a:solidFill>
                <a:latin typeface="Helvetica" pitchFamily="2" charset="0"/>
              </a:rPr>
              <a:t>일 달력의 사용</a:t>
            </a:r>
            <a:endParaRPr lang="ko-KR" altLang="en-US" sz="2000">
              <a:solidFill>
                <a:srgbClr val="62D6AC"/>
              </a:solidFill>
              <a:latin typeface="Helvetica" pitchFamily="2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ko-KR" altLang="en-US" sz="1600">
                <a:solidFill>
                  <a:srgbClr val="FAFD00"/>
                </a:solidFill>
                <a:latin typeface="Helvetica" pitchFamily="2" charset="0"/>
              </a:rPr>
              <a:t>공통의 라틴 언어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ko-KR" altLang="en-US" sz="1600">
                <a:solidFill>
                  <a:srgbClr val="FAFD00"/>
                </a:solidFill>
                <a:latin typeface="Helvetica" pitchFamily="2" charset="0"/>
              </a:rPr>
              <a:t>전략적인 군대의 조직화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ko-KR" altLang="en-US" sz="1600">
                <a:solidFill>
                  <a:srgbClr val="FAFD00"/>
                </a:solidFill>
                <a:latin typeface="Helvetica" pitchFamily="2" charset="0"/>
              </a:rPr>
              <a:t>로마의 지배에 의한 평화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ko-KR" altLang="en-US" sz="2400">
                <a:latin typeface="Helvetica" pitchFamily="2" charset="0"/>
              </a:rPr>
              <a:t>로마의 팔레스타인 점령</a:t>
            </a:r>
            <a:endParaRPr lang="ko-KR" altLang="en-US" sz="1600">
              <a:latin typeface="Helvetica" pitchFamily="2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en-US" altLang="ko-KR" sz="1600">
              <a:latin typeface="Helvetica" pitchFamily="2" charset="0"/>
            </a:endParaRPr>
          </a:p>
        </p:txBody>
      </p:sp>
      <p:sp>
        <p:nvSpPr>
          <p:cNvPr id="195611" name="Text Box 27">
            <a:extLst>
              <a:ext uri="{FF2B5EF4-FFF2-40B4-BE49-F238E27FC236}">
                <a16:creationId xmlns:a16="http://schemas.microsoft.com/office/drawing/2014/main" id="{DEDD226E-11BF-DE41-8692-8267718E0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0113" y="6426200"/>
            <a:ext cx="4635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ko-KR" sz="1800">
                <a:solidFill>
                  <a:srgbClr val="FFFFFF"/>
                </a:solidFill>
                <a:latin typeface="Comic Sans MS" charset="0"/>
                <a:ea typeface="굴림" charset="0"/>
                <a:cs typeface="굴림" charset="0"/>
              </a:rPr>
              <a:t>17</a:t>
            </a:r>
          </a:p>
        </p:txBody>
      </p:sp>
      <p:sp>
        <p:nvSpPr>
          <p:cNvPr id="195612" name="Text Box 28">
            <a:extLst>
              <a:ext uri="{FF2B5EF4-FFF2-40B4-BE49-F238E27FC236}">
                <a16:creationId xmlns:a16="http://schemas.microsoft.com/office/drawing/2014/main" id="{36092AAF-610B-5649-B292-47224A043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3013" y="936625"/>
            <a:ext cx="3048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46662" dir="2115817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ko-KR" sz="2000" i="1">
                <a:solidFill>
                  <a:srgbClr val="3D3832"/>
                </a:solidFill>
                <a:latin typeface="Helvetica" charset="0"/>
                <a:ea typeface="굴림" charset="0"/>
                <a:cs typeface="굴림" charset="0"/>
              </a:rPr>
              <a:t>THE ERA OF          ALEXANDER                         THE GREAT:</a:t>
            </a:r>
          </a:p>
        </p:txBody>
      </p:sp>
      <p:sp>
        <p:nvSpPr>
          <p:cNvPr id="195615" name="Rectangle 31">
            <a:extLst>
              <a:ext uri="{FF2B5EF4-FFF2-40B4-BE49-F238E27FC236}">
                <a16:creationId xmlns:a16="http://schemas.microsoft.com/office/drawing/2014/main" id="{75388BA8-E0E2-4443-B862-36E6E2504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195616" name="Text Box 32">
            <a:extLst>
              <a:ext uri="{FF2B5EF4-FFF2-40B4-BE49-F238E27FC236}">
                <a16:creationId xmlns:a16="http://schemas.microsoft.com/office/drawing/2014/main" id="{DBA59C6B-DFEF-4C4F-ADAB-F38ADB18C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ko-KR" sz="1200">
                <a:latin typeface="Arial" charset="0"/>
                <a:ea typeface="굴림" charset="0"/>
                <a:cs typeface="굴림" charset="0"/>
              </a:rPr>
              <a:t>Handbook pg. 38-39</a:t>
            </a:r>
          </a:p>
        </p:txBody>
      </p:sp>
      <p:pic>
        <p:nvPicPr>
          <p:cNvPr id="195618" name="Picture 34" descr="Ostia theater from top">
            <a:extLst>
              <a:ext uri="{FF2B5EF4-FFF2-40B4-BE49-F238E27FC236}">
                <a16:creationId xmlns:a16="http://schemas.microsoft.com/office/drawing/2014/main" id="{83019A07-905E-BA42-8FAC-92A8DE6B774E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50" y="4521200"/>
            <a:ext cx="2308225" cy="17319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 r:embed="rId6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95617" name="Picture 33" descr="Palatine Hill from northeast">
            <a:extLst>
              <a:ext uri="{FF2B5EF4-FFF2-40B4-BE49-F238E27FC236}">
                <a16:creationId xmlns:a16="http://schemas.microsoft.com/office/drawing/2014/main" id="{BBE81B72-9981-E54A-BBB4-B3591E684221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933450"/>
            <a:ext cx="3686175" cy="27638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 r:embed="rId8"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95614" name="Text Box 30">
            <a:extLst>
              <a:ext uri="{FF2B5EF4-FFF2-40B4-BE49-F238E27FC236}">
                <a16:creationId xmlns:a16="http://schemas.microsoft.com/office/drawing/2014/main" id="{17E4F066-A6BB-0948-935F-97AB44F07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8" y="233363"/>
            <a:ext cx="3989387" cy="576262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ko-KR" altLang="en-US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학습 도움 </a:t>
            </a:r>
            <a:r>
              <a:rPr lang="en-US" altLang="ko-KR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#05</a:t>
            </a:r>
          </a:p>
        </p:txBody>
      </p:sp>
      <p:pic>
        <p:nvPicPr>
          <p:cNvPr id="195619" name="Picture 35" descr="Rome Arch of Titus at night, wk 030802">
            <a:extLst>
              <a:ext uri="{FF2B5EF4-FFF2-40B4-BE49-F238E27FC236}">
                <a16:creationId xmlns:a16="http://schemas.microsoft.com/office/drawing/2014/main" id="{4DA3B45C-BB0D-9341-A5E0-FA4BB9C4CDE6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3354388"/>
            <a:ext cx="1489075" cy="19859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5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95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95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195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195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195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500"/>
                                        <p:tgtEl>
                                          <p:spTgt spid="195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195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4" dur="500"/>
                                        <p:tgtEl>
                                          <p:spTgt spid="195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500"/>
                                        <p:tgtEl>
                                          <p:spTgt spid="195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500"/>
                                        <p:tgtEl>
                                          <p:spTgt spid="195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500"/>
                                        <p:tgtEl>
                                          <p:spTgt spid="1955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4" dur="500"/>
                                        <p:tgtEl>
                                          <p:spTgt spid="1955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9" dur="500"/>
                                        <p:tgtEl>
                                          <p:spTgt spid="1955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4" dur="500"/>
                                        <p:tgtEl>
                                          <p:spTgt spid="1955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9" dur="500"/>
                                        <p:tgtEl>
                                          <p:spTgt spid="1955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4" dur="500"/>
                                        <p:tgtEl>
                                          <p:spTgt spid="1955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9" dur="500"/>
                                        <p:tgtEl>
                                          <p:spTgt spid="19558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4" dur="500"/>
                                        <p:tgtEl>
                                          <p:spTgt spid="19558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600" grpId="0" autoUpdateAnimBg="0"/>
      <p:bldP spid="195608" grpId="0" animBg="1"/>
      <p:bldP spid="195608" grpId="1" animBg="1"/>
      <p:bldP spid="195587" grpId="0" build="p" autoUpdateAnimBg="0"/>
      <p:bldP spid="195618" grpId="0" animBg="1" autoUpdateAnimBg="0"/>
      <p:bldP spid="195617" grpId="0" animBg="1" autoUpdateAnimBg="0"/>
      <p:bldP spid="195614" grpId="0" animBg="1" autoUpdateAnimBg="0"/>
      <p:bldP spid="195614" grpId="1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Rectangle 2">
            <a:extLst>
              <a:ext uri="{FF2B5EF4-FFF2-40B4-BE49-F238E27FC236}">
                <a16:creationId xmlns:a16="http://schemas.microsoft.com/office/drawing/2014/main" id="{BF80D518-765C-1E41-8075-7A68CA2CA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499715" name="Line 3">
            <a:extLst>
              <a:ext uri="{FF2B5EF4-FFF2-40B4-BE49-F238E27FC236}">
                <a16:creationId xmlns:a16="http://schemas.microsoft.com/office/drawing/2014/main" id="{D393125B-1036-0241-8E31-1A63CEDC103C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99716" name="Text Box 4">
            <a:extLst>
              <a:ext uri="{FF2B5EF4-FFF2-40B4-BE49-F238E27FC236}">
                <a16:creationId xmlns:a16="http://schemas.microsoft.com/office/drawing/2014/main" id="{0C0EB006-C9C2-0C4E-A7E6-760C34BB3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0" y="73025"/>
            <a:ext cx="3835400" cy="70167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0"/>
              </a:spcBef>
            </a:pPr>
            <a:r>
              <a:rPr lang="ko-KR" altLang="en-US" sz="2000" i="1">
                <a:solidFill>
                  <a:schemeClr val="hlink"/>
                </a:solidFill>
                <a:latin typeface="Helvetica" pitchFamily="2" charset="0"/>
              </a:rPr>
              <a:t>그리고 나서</a:t>
            </a:r>
            <a:r>
              <a:rPr lang="en-US" altLang="ko-KR" sz="2000" i="1">
                <a:solidFill>
                  <a:schemeClr val="hlink"/>
                </a:solidFill>
                <a:latin typeface="Helvetica" pitchFamily="2" charset="0"/>
              </a:rPr>
              <a:t>…</a:t>
            </a:r>
          </a:p>
          <a:p>
            <a:pPr>
              <a:spcBef>
                <a:spcPct val="0"/>
              </a:spcBef>
            </a:pPr>
            <a:r>
              <a:rPr lang="ko-KR" altLang="en-US" sz="2000" i="1">
                <a:solidFill>
                  <a:schemeClr val="hlink"/>
                </a:solidFill>
                <a:latin typeface="Helvetica" pitchFamily="2" charset="0"/>
              </a:rPr>
              <a:t>로마의 시대</a:t>
            </a:r>
            <a:r>
              <a:rPr lang="en-US" altLang="ko-KR" sz="2000" i="1">
                <a:solidFill>
                  <a:schemeClr val="hlink"/>
                </a:solidFill>
                <a:latin typeface="Helvetica" pitchFamily="2" charset="0"/>
              </a:rPr>
              <a:t>:</a:t>
            </a:r>
          </a:p>
        </p:txBody>
      </p:sp>
      <p:sp>
        <p:nvSpPr>
          <p:cNvPr id="499717" name="Text Box 5">
            <a:extLst>
              <a:ext uri="{FF2B5EF4-FFF2-40B4-BE49-F238E27FC236}">
                <a16:creationId xmlns:a16="http://schemas.microsoft.com/office/drawing/2014/main" id="{3B38BA0D-40F9-F746-8740-B0990C3FF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8238" y="66675"/>
            <a:ext cx="184150" cy="446088"/>
          </a:xfrm>
          <a:prstGeom prst="rect">
            <a:avLst/>
          </a:prstGeom>
          <a:noFill/>
          <a:ln>
            <a:noFill/>
          </a:ln>
          <a:effectLst>
            <a:outerShdw blurRad="63500" dist="12700" dir="162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ko-KR" altLang="en-US" sz="2000" b="0">
              <a:solidFill>
                <a:srgbClr val="FFA27C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99719" name="Rectangle 7">
            <a:extLst>
              <a:ext uri="{FF2B5EF4-FFF2-40B4-BE49-F238E27FC236}">
                <a16:creationId xmlns:a16="http://schemas.microsoft.com/office/drawing/2014/main" id="{292B2B59-D224-A447-ADC8-74FB1B717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9275" y="714375"/>
            <a:ext cx="4527550" cy="5268913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tabLst>
                <a:tab pos="457200" algn="l"/>
              </a:tabLs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tabLst>
                <a:tab pos="457200" algn="l"/>
              </a:tabLs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tabLst>
                <a:tab pos="457200" algn="l"/>
              </a:tabLs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tabLst>
                <a:tab pos="457200" algn="l"/>
              </a:tabLs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tabLst>
                <a:tab pos="457200" algn="l"/>
              </a:tabLs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457200" algn="l"/>
              </a:tabLs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457200" algn="l"/>
              </a:tabLs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457200" algn="l"/>
              </a:tabLs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457200" algn="l"/>
              </a:tabLs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endParaRPr lang="ko-KR" altLang="en-US" sz="1600">
              <a:solidFill>
                <a:srgbClr val="FAFD00"/>
              </a:solidFill>
              <a:latin typeface="Helvetica" pitchFamily="2" charset="0"/>
            </a:endParaRPr>
          </a:p>
          <a:p>
            <a:pPr>
              <a:spcBef>
                <a:spcPct val="0"/>
              </a:spcBef>
            </a:pPr>
            <a:endParaRPr lang="ko-KR" altLang="en-US" sz="1600">
              <a:solidFill>
                <a:srgbClr val="FAFD00"/>
              </a:solidFill>
            </a:endParaRPr>
          </a:p>
          <a:p>
            <a:pPr>
              <a:spcBef>
                <a:spcPct val="0"/>
              </a:spcBef>
            </a:pPr>
            <a:r>
              <a:rPr lang="ko-KR" altLang="en-US" sz="1600">
                <a:solidFill>
                  <a:srgbClr val="FAFD00"/>
                </a:solidFill>
              </a:rPr>
              <a:t>정부의 통치</a:t>
            </a:r>
          </a:p>
          <a:p>
            <a:pPr>
              <a:spcBef>
                <a:spcPct val="0"/>
              </a:spcBef>
            </a:pPr>
            <a:r>
              <a:rPr lang="ko-KR" altLang="en-US" sz="1600">
                <a:solidFill>
                  <a:srgbClr val="FAFD00"/>
                </a:solidFill>
              </a:rPr>
              <a:t>기어 </a:t>
            </a:r>
            <a:r>
              <a:rPr lang="en-US" altLang="ko-KR" sz="1600">
                <a:solidFill>
                  <a:srgbClr val="FAFD00"/>
                </a:solidFill>
              </a:rPr>
              <a:t>&amp; </a:t>
            </a:r>
            <a:r>
              <a:rPr lang="ko-KR" altLang="en-US" sz="1600">
                <a:solidFill>
                  <a:srgbClr val="FAFD00"/>
                </a:solidFill>
              </a:rPr>
              <a:t>물수레바퀴의 사용</a:t>
            </a:r>
          </a:p>
          <a:p>
            <a:pPr>
              <a:spcBef>
                <a:spcPct val="0"/>
              </a:spcBef>
            </a:pPr>
            <a:r>
              <a:rPr lang="ko-KR" altLang="en-US" sz="1600">
                <a:solidFill>
                  <a:srgbClr val="FAFD00"/>
                </a:solidFill>
              </a:rPr>
              <a:t>삼각법의 발전</a:t>
            </a:r>
          </a:p>
          <a:p>
            <a:pPr>
              <a:spcBef>
                <a:spcPct val="0"/>
              </a:spcBef>
            </a:pPr>
            <a:r>
              <a:rPr lang="ko-KR" altLang="en-US" sz="1600">
                <a:solidFill>
                  <a:srgbClr val="FAFD00"/>
                </a:solidFill>
              </a:rPr>
              <a:t>물시계</a:t>
            </a:r>
          </a:p>
          <a:p>
            <a:pPr>
              <a:spcBef>
                <a:spcPct val="0"/>
              </a:spcBef>
            </a:pPr>
            <a:r>
              <a:rPr lang="ko-KR" altLang="en-US" sz="1600">
                <a:solidFill>
                  <a:srgbClr val="FAFD00"/>
                </a:solidFill>
              </a:rPr>
              <a:t>로제타 돌을 새김</a:t>
            </a:r>
          </a:p>
          <a:p>
            <a:pPr>
              <a:spcBef>
                <a:spcPct val="0"/>
              </a:spcBef>
            </a:pPr>
            <a:r>
              <a:rPr lang="en-US" altLang="ko-KR" sz="1600">
                <a:solidFill>
                  <a:srgbClr val="FAFD00"/>
                </a:solidFill>
              </a:rPr>
              <a:t> </a:t>
            </a:r>
            <a:r>
              <a:rPr lang="ko-KR" altLang="en-US" sz="1600">
                <a:solidFill>
                  <a:srgbClr val="FAFD00"/>
                </a:solidFill>
              </a:rPr>
              <a:t>알렉산드리아</a:t>
            </a:r>
            <a:r>
              <a:rPr lang="en-US" altLang="ko-KR" sz="1600">
                <a:solidFill>
                  <a:srgbClr val="FAFD00"/>
                </a:solidFill>
              </a:rPr>
              <a:t>: </a:t>
            </a:r>
            <a:r>
              <a:rPr lang="ko-KR" altLang="en-US" sz="1600">
                <a:solidFill>
                  <a:srgbClr val="FAFD00"/>
                </a:solidFill>
              </a:rPr>
              <a:t>공업 기술 전문 학교 </a:t>
            </a:r>
          </a:p>
          <a:p>
            <a:pPr>
              <a:spcBef>
                <a:spcPct val="0"/>
              </a:spcBef>
            </a:pPr>
            <a:r>
              <a:rPr lang="ko-KR" altLang="en-US" sz="1600">
                <a:solidFill>
                  <a:srgbClr val="FAFD00"/>
                </a:solidFill>
              </a:rPr>
              <a:t>로마 은행업 시스템</a:t>
            </a:r>
          </a:p>
          <a:p>
            <a:pPr>
              <a:spcBef>
                <a:spcPct val="0"/>
              </a:spcBef>
            </a:pPr>
            <a:r>
              <a:rPr lang="ko-KR" altLang="en-US" sz="1600">
                <a:solidFill>
                  <a:srgbClr val="FAFD00"/>
                </a:solidFill>
              </a:rPr>
              <a:t>새로운 건축 기술</a:t>
            </a:r>
          </a:p>
          <a:p>
            <a:pPr>
              <a:spcBef>
                <a:spcPct val="0"/>
              </a:spcBef>
            </a:pPr>
            <a:r>
              <a:rPr lang="ko-KR" altLang="en-US" sz="1600">
                <a:solidFill>
                  <a:srgbClr val="FAFD00"/>
                </a:solidFill>
              </a:rPr>
              <a:t>물</a:t>
            </a:r>
            <a:r>
              <a:rPr lang="en-US" altLang="ko-KR" sz="1600">
                <a:solidFill>
                  <a:srgbClr val="FAFD00"/>
                </a:solidFill>
              </a:rPr>
              <a:t>/</a:t>
            </a:r>
            <a:r>
              <a:rPr lang="ko-KR" altLang="en-US" sz="1600">
                <a:solidFill>
                  <a:srgbClr val="FAFD00"/>
                </a:solidFill>
              </a:rPr>
              <a:t>배수 시설</a:t>
            </a:r>
            <a:r>
              <a:rPr lang="en-US" altLang="ko-KR" sz="1600">
                <a:solidFill>
                  <a:srgbClr val="FAFD00"/>
                </a:solidFill>
              </a:rPr>
              <a:t>; </a:t>
            </a:r>
            <a:r>
              <a:rPr lang="ko-KR" altLang="en-US" sz="1600">
                <a:solidFill>
                  <a:srgbClr val="62D6AC"/>
                </a:solidFill>
              </a:rPr>
              <a:t>콘크리트</a:t>
            </a:r>
          </a:p>
          <a:p>
            <a:pPr>
              <a:spcBef>
                <a:spcPct val="0"/>
              </a:spcBef>
            </a:pPr>
            <a:r>
              <a:rPr lang="ko-KR" altLang="en-US" sz="1600">
                <a:solidFill>
                  <a:srgbClr val="FAFD00"/>
                </a:solidFill>
              </a:rPr>
              <a:t>증권 시장</a:t>
            </a:r>
          </a:p>
          <a:p>
            <a:pPr>
              <a:spcBef>
                <a:spcPct val="0"/>
              </a:spcBef>
            </a:pPr>
            <a:r>
              <a:rPr lang="ko-KR" altLang="en-US" sz="1600">
                <a:solidFill>
                  <a:srgbClr val="FAFD00"/>
                </a:solidFill>
              </a:rPr>
              <a:t>폭이 넓은 제국의 고속도로 시스템 </a:t>
            </a:r>
            <a:r>
              <a:rPr lang="en-US" altLang="ko-KR" sz="1600">
                <a:solidFill>
                  <a:srgbClr val="FAFD00"/>
                </a:solidFill>
              </a:rPr>
              <a:t>(53K MIS)</a:t>
            </a:r>
          </a:p>
          <a:p>
            <a:pPr>
              <a:spcBef>
                <a:spcPct val="0"/>
              </a:spcBef>
            </a:pPr>
            <a:r>
              <a:rPr lang="en-US" altLang="ko-KR" sz="1600">
                <a:solidFill>
                  <a:srgbClr val="FAFD00"/>
                </a:solidFill>
              </a:rPr>
              <a:t>365</a:t>
            </a:r>
            <a:r>
              <a:rPr lang="ko-KR" altLang="en-US" sz="1600">
                <a:solidFill>
                  <a:srgbClr val="FAFD00"/>
                </a:solidFill>
              </a:rPr>
              <a:t>일 달력의 사용</a:t>
            </a:r>
            <a:endParaRPr lang="ko-KR" altLang="en-US" sz="1600">
              <a:solidFill>
                <a:srgbClr val="62D6AC"/>
              </a:solidFill>
            </a:endParaRPr>
          </a:p>
          <a:p>
            <a:pPr>
              <a:spcBef>
                <a:spcPct val="0"/>
              </a:spcBef>
            </a:pPr>
            <a:r>
              <a:rPr lang="ko-KR" altLang="en-US" sz="1600">
                <a:solidFill>
                  <a:srgbClr val="FAFD00"/>
                </a:solidFill>
              </a:rPr>
              <a:t>공통의 라틴 언어</a:t>
            </a:r>
          </a:p>
          <a:p>
            <a:pPr>
              <a:spcBef>
                <a:spcPct val="0"/>
              </a:spcBef>
            </a:pPr>
            <a:r>
              <a:rPr lang="ko-KR" altLang="en-US" sz="1600">
                <a:solidFill>
                  <a:srgbClr val="FAFD00"/>
                </a:solidFill>
              </a:rPr>
              <a:t>전략적인 군대의 조직화</a:t>
            </a:r>
          </a:p>
          <a:p>
            <a:pPr>
              <a:spcBef>
                <a:spcPct val="0"/>
              </a:spcBef>
            </a:pPr>
            <a:r>
              <a:rPr lang="ko-KR" altLang="en-US" sz="1600">
                <a:solidFill>
                  <a:srgbClr val="FAFD00"/>
                </a:solidFill>
              </a:rPr>
              <a:t>로마의 지배에 의한 평화</a:t>
            </a:r>
          </a:p>
          <a:p>
            <a:pPr>
              <a:spcBef>
                <a:spcPct val="0"/>
              </a:spcBef>
            </a:pPr>
            <a:endParaRPr lang="ko-KR" altLang="en-US" sz="1600"/>
          </a:p>
          <a:p>
            <a:pPr>
              <a:spcBef>
                <a:spcPct val="0"/>
              </a:spcBef>
            </a:pPr>
            <a:r>
              <a:rPr lang="ko-KR" altLang="en-US" sz="2400"/>
              <a:t>로마의 팔레스타인 </a:t>
            </a:r>
          </a:p>
          <a:p>
            <a:pPr>
              <a:spcBef>
                <a:spcPct val="0"/>
              </a:spcBef>
            </a:pPr>
            <a:r>
              <a:rPr lang="ko-KR" altLang="en-US" sz="2400"/>
              <a:t>점령</a:t>
            </a:r>
            <a:endParaRPr lang="en-US" altLang="ko-KR" sz="2400"/>
          </a:p>
        </p:txBody>
      </p:sp>
      <p:sp>
        <p:nvSpPr>
          <p:cNvPr id="499721" name="Text Box 9">
            <a:extLst>
              <a:ext uri="{FF2B5EF4-FFF2-40B4-BE49-F238E27FC236}">
                <a16:creationId xmlns:a16="http://schemas.microsoft.com/office/drawing/2014/main" id="{FCE3F32A-487C-3C4D-BAD4-B6E666470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3013" y="936625"/>
            <a:ext cx="3048000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ko-KR" altLang="en-US" sz="2000" i="1">
                <a:latin typeface="Helvetica" charset="0"/>
                <a:ea typeface="굴림" charset="0"/>
                <a:cs typeface="굴림" charset="0"/>
              </a:rPr>
              <a:t>알렉산더 왕의 </a:t>
            </a:r>
          </a:p>
          <a:p>
            <a:pPr>
              <a:spcBef>
                <a:spcPct val="0"/>
              </a:spcBef>
              <a:defRPr/>
            </a:pPr>
            <a:r>
              <a:rPr lang="ko-KR" altLang="en-US" sz="2000" i="1">
                <a:latin typeface="Helvetica" charset="0"/>
                <a:ea typeface="굴림" charset="0"/>
                <a:cs typeface="굴림" charset="0"/>
              </a:rPr>
              <a:t>기원</a:t>
            </a:r>
            <a:r>
              <a:rPr lang="en-US" altLang="ko-KR" sz="2000" i="1">
                <a:latin typeface="Helvetica" charset="0"/>
                <a:ea typeface="굴림" charset="0"/>
                <a:cs typeface="굴림" charset="0"/>
              </a:rPr>
              <a:t>:</a:t>
            </a:r>
          </a:p>
        </p:txBody>
      </p:sp>
      <p:sp>
        <p:nvSpPr>
          <p:cNvPr id="499722" name="Rectangle 10">
            <a:extLst>
              <a:ext uri="{FF2B5EF4-FFF2-40B4-BE49-F238E27FC236}">
                <a16:creationId xmlns:a16="http://schemas.microsoft.com/office/drawing/2014/main" id="{D93A0213-997A-404B-913A-A584114CB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188" y="1998663"/>
            <a:ext cx="4419600" cy="3876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0"/>
              </a:spcBef>
            </a:pPr>
            <a:endParaRPr lang="ko-KR" altLang="en-US" sz="1600">
              <a:solidFill>
                <a:srgbClr val="FAFD00"/>
              </a:solidFill>
            </a:endParaRPr>
          </a:p>
          <a:p>
            <a:pPr>
              <a:spcBef>
                <a:spcPct val="0"/>
              </a:spcBef>
            </a:pPr>
            <a:r>
              <a:rPr lang="ko-KR" altLang="en-US" sz="1600">
                <a:solidFill>
                  <a:srgbClr val="FAFD00"/>
                </a:solidFill>
              </a:rPr>
              <a:t>아리스토텔레스</a:t>
            </a:r>
            <a:r>
              <a:rPr lang="en-US" altLang="ko-KR" sz="1600">
                <a:solidFill>
                  <a:srgbClr val="FAFD00"/>
                </a:solidFill>
              </a:rPr>
              <a:t>: </a:t>
            </a:r>
            <a:r>
              <a:rPr lang="ko-KR" altLang="en-US" sz="1600">
                <a:solidFill>
                  <a:srgbClr val="FAFD00"/>
                </a:solidFill>
              </a:rPr>
              <a:t>알렉산더왕의 선생</a:t>
            </a:r>
          </a:p>
          <a:p>
            <a:pPr>
              <a:spcBef>
                <a:spcPct val="0"/>
              </a:spcBef>
            </a:pPr>
            <a:r>
              <a:rPr lang="ko-KR" altLang="en-US" sz="1600">
                <a:solidFill>
                  <a:srgbClr val="FAFD00"/>
                </a:solidFill>
              </a:rPr>
              <a:t>아리스토텔레스</a:t>
            </a:r>
            <a:r>
              <a:rPr lang="en-US" altLang="ko-KR" sz="1600">
                <a:solidFill>
                  <a:srgbClr val="FAFD00"/>
                </a:solidFill>
              </a:rPr>
              <a:t>: </a:t>
            </a:r>
            <a:r>
              <a:rPr lang="ko-KR" altLang="en-US" sz="1600">
                <a:solidFill>
                  <a:srgbClr val="FAFD00"/>
                </a:solidFill>
              </a:rPr>
              <a:t>음악 이론</a:t>
            </a:r>
          </a:p>
          <a:p>
            <a:pPr>
              <a:spcBef>
                <a:spcPct val="0"/>
              </a:spcBef>
            </a:pPr>
            <a:r>
              <a:rPr lang="ko-KR" altLang="en-US" sz="1600">
                <a:solidFill>
                  <a:srgbClr val="FAFD00"/>
                </a:solidFill>
              </a:rPr>
              <a:t>중국의 거대한 성운 무리</a:t>
            </a:r>
          </a:p>
          <a:p>
            <a:pPr>
              <a:spcBef>
                <a:spcPct val="0"/>
              </a:spcBef>
            </a:pPr>
            <a:r>
              <a:rPr lang="ko-KR" altLang="en-US" sz="1600">
                <a:solidFill>
                  <a:srgbClr val="FAFD00"/>
                </a:solidFill>
              </a:rPr>
              <a:t>철이 중국에서 사용됨</a:t>
            </a:r>
          </a:p>
          <a:p>
            <a:pPr>
              <a:spcBef>
                <a:spcPct val="0"/>
              </a:spcBef>
            </a:pPr>
            <a:r>
              <a:rPr lang="en-US" altLang="ko-KR" sz="1600">
                <a:solidFill>
                  <a:srgbClr val="FAFD00"/>
                </a:solidFill>
              </a:rPr>
              <a:t>  </a:t>
            </a:r>
            <a:r>
              <a:rPr lang="ko-KR" altLang="en-US" sz="1600">
                <a:solidFill>
                  <a:srgbClr val="FAFD00"/>
                </a:solidFill>
              </a:rPr>
              <a:t>알렉산드리아</a:t>
            </a:r>
            <a:r>
              <a:rPr lang="en-US" altLang="ko-KR" sz="1600">
                <a:solidFill>
                  <a:srgbClr val="FAFD00"/>
                </a:solidFill>
              </a:rPr>
              <a:t>:                                      </a:t>
            </a:r>
          </a:p>
          <a:p>
            <a:pPr>
              <a:spcBef>
                <a:spcPct val="0"/>
              </a:spcBef>
            </a:pPr>
            <a:r>
              <a:rPr lang="ko-KR" altLang="en-US" sz="1600">
                <a:solidFill>
                  <a:srgbClr val="FAFD00"/>
                </a:solidFill>
              </a:rPr>
              <a:t>그리스 교육의 중심</a:t>
            </a:r>
          </a:p>
          <a:p>
            <a:pPr>
              <a:spcBef>
                <a:spcPct val="0"/>
              </a:spcBef>
            </a:pPr>
            <a:r>
              <a:rPr lang="ko-KR" altLang="en-US" sz="1600">
                <a:solidFill>
                  <a:srgbClr val="FAFD00"/>
                </a:solidFill>
              </a:rPr>
              <a:t>유클리드</a:t>
            </a:r>
            <a:r>
              <a:rPr lang="en-US" altLang="ko-KR" sz="1600">
                <a:solidFill>
                  <a:srgbClr val="FAFD00"/>
                </a:solidFill>
              </a:rPr>
              <a:t>: </a:t>
            </a:r>
            <a:r>
              <a:rPr lang="ko-KR" altLang="en-US" sz="1600">
                <a:solidFill>
                  <a:srgbClr val="FAFD00"/>
                </a:solidFill>
              </a:rPr>
              <a:t>기아학의 표준을 설정함</a:t>
            </a:r>
          </a:p>
          <a:p>
            <a:pPr>
              <a:spcBef>
                <a:spcPct val="0"/>
              </a:spcBef>
            </a:pPr>
            <a:r>
              <a:rPr lang="ko-KR" altLang="en-US" sz="1600">
                <a:solidFill>
                  <a:srgbClr val="FAFD00"/>
                </a:solidFill>
              </a:rPr>
              <a:t>첫 로마 동전</a:t>
            </a:r>
          </a:p>
          <a:p>
            <a:pPr>
              <a:spcBef>
                <a:spcPct val="0"/>
              </a:spcBef>
            </a:pPr>
            <a:r>
              <a:rPr lang="en-US" altLang="ko-KR" sz="1600">
                <a:solidFill>
                  <a:srgbClr val="FAFD00"/>
                </a:solidFill>
              </a:rPr>
              <a:t>     </a:t>
            </a:r>
            <a:r>
              <a:rPr lang="ko-KR" altLang="en-US" sz="1600">
                <a:solidFill>
                  <a:srgbClr val="FAFD00"/>
                </a:solidFill>
              </a:rPr>
              <a:t>고린도가 무역의 중심지가 됨</a:t>
            </a:r>
          </a:p>
          <a:p>
            <a:pPr>
              <a:spcBef>
                <a:spcPct val="0"/>
              </a:spcBef>
            </a:pPr>
            <a:r>
              <a:rPr lang="ko-KR" altLang="en-US" sz="1600">
                <a:solidFill>
                  <a:srgbClr val="FAFD00"/>
                </a:solidFill>
              </a:rPr>
              <a:t>이집트에서의 유대 무역 중심지</a:t>
            </a:r>
            <a:endParaRPr lang="en-US" altLang="ko-KR" sz="1600">
              <a:solidFill>
                <a:srgbClr val="FAFD00"/>
              </a:solidFill>
            </a:endParaRPr>
          </a:p>
          <a:p>
            <a:pPr>
              <a:spcBef>
                <a:spcPct val="0"/>
              </a:spcBef>
            </a:pPr>
            <a:r>
              <a:rPr lang="ko-KR" altLang="en-US" sz="1600">
                <a:solidFill>
                  <a:srgbClr val="FFEA18"/>
                </a:solidFill>
              </a:rPr>
              <a:t>헬레니즘 </a:t>
            </a:r>
            <a:r>
              <a:rPr lang="en-US" altLang="ko-KR" sz="1600">
                <a:solidFill>
                  <a:srgbClr val="FFEA18"/>
                </a:solidFill>
              </a:rPr>
              <a:t>&amp; </a:t>
            </a:r>
            <a:r>
              <a:rPr lang="ko-KR" altLang="en-US" sz="1600">
                <a:solidFill>
                  <a:srgbClr val="FFEA18"/>
                </a:solidFill>
              </a:rPr>
              <a:t>그리스 도시</a:t>
            </a:r>
          </a:p>
          <a:p>
            <a:pPr>
              <a:spcBef>
                <a:spcPct val="0"/>
              </a:spcBef>
            </a:pPr>
            <a:r>
              <a:rPr lang="ko-KR" altLang="en-US" sz="1600">
                <a:solidFill>
                  <a:srgbClr val="FFEA18"/>
                </a:solidFill>
              </a:rPr>
              <a:t>그리스 의 삶의 스타일</a:t>
            </a:r>
            <a:endParaRPr lang="ko-KR" altLang="en-US" sz="1600">
              <a:solidFill>
                <a:schemeClr val="hlink"/>
              </a:solidFill>
            </a:endParaRPr>
          </a:p>
          <a:p>
            <a:pPr>
              <a:spcBef>
                <a:spcPct val="0"/>
              </a:spcBef>
            </a:pPr>
            <a:endParaRPr lang="ko-KR" altLang="en-US" sz="1600">
              <a:solidFill>
                <a:schemeClr val="hlink"/>
              </a:solidFill>
            </a:endParaRPr>
          </a:p>
          <a:p>
            <a:pPr>
              <a:spcBef>
                <a:spcPct val="0"/>
              </a:spcBef>
            </a:pPr>
            <a:r>
              <a:rPr lang="ko-KR" altLang="en-US" sz="2400">
                <a:solidFill>
                  <a:schemeClr val="hlink"/>
                </a:solidFill>
              </a:rPr>
              <a:t>그리스어</a:t>
            </a:r>
          </a:p>
        </p:txBody>
      </p:sp>
      <p:sp>
        <p:nvSpPr>
          <p:cNvPr id="499723" name="Rectangle 11">
            <a:extLst>
              <a:ext uri="{FF2B5EF4-FFF2-40B4-BE49-F238E27FC236}">
                <a16:creationId xmlns:a16="http://schemas.microsoft.com/office/drawing/2014/main" id="{38022A15-25C2-1D4A-BEB9-399037D5A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30</a:t>
            </a:r>
          </a:p>
        </p:txBody>
      </p:sp>
      <p:sp>
        <p:nvSpPr>
          <p:cNvPr id="499724" name="Text Box 12">
            <a:extLst>
              <a:ext uri="{FF2B5EF4-FFF2-40B4-BE49-F238E27FC236}">
                <a16:creationId xmlns:a16="http://schemas.microsoft.com/office/drawing/2014/main" id="{5A1B5B0D-0827-B14E-86B5-69EC0B829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ko-KR" sz="1200">
                <a:latin typeface="Arial" charset="0"/>
                <a:ea typeface="굴림" charset="0"/>
                <a:cs typeface="굴림" charset="0"/>
              </a:rPr>
              <a:t>Handbook pg. 38-39</a:t>
            </a:r>
          </a:p>
        </p:txBody>
      </p:sp>
      <p:sp>
        <p:nvSpPr>
          <p:cNvPr id="499729" name="AutoShape 17">
            <a:extLst>
              <a:ext uri="{FF2B5EF4-FFF2-40B4-BE49-F238E27FC236}">
                <a16:creationId xmlns:a16="http://schemas.microsoft.com/office/drawing/2014/main" id="{211D2FBB-C3A5-E547-BA1F-86617A821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950" y="900113"/>
            <a:ext cx="4186238" cy="5281612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99730" name="AutoShape 18">
            <a:extLst>
              <a:ext uri="{FF2B5EF4-FFF2-40B4-BE49-F238E27FC236}">
                <a16:creationId xmlns:a16="http://schemas.microsoft.com/office/drawing/2014/main" id="{E15168B0-0069-D14B-A34E-AE5C65F36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4063" y="76200"/>
            <a:ext cx="4238625" cy="63246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9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9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9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9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9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9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9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9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729" grpId="0" animBg="1"/>
      <p:bldP spid="49973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60" name="Line 4">
            <a:extLst>
              <a:ext uri="{FF2B5EF4-FFF2-40B4-BE49-F238E27FC236}">
                <a16:creationId xmlns:a16="http://schemas.microsoft.com/office/drawing/2014/main" id="{91FD150F-830B-0A40-81B1-029C87D9D293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54664" name="Text Box 8">
            <a:extLst>
              <a:ext uri="{FF2B5EF4-FFF2-40B4-BE49-F238E27FC236}">
                <a16:creationId xmlns:a16="http://schemas.microsoft.com/office/drawing/2014/main" id="{3F38303B-2031-834D-8AA9-F06160B42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8238" y="66675"/>
            <a:ext cx="184150" cy="446088"/>
          </a:xfrm>
          <a:prstGeom prst="rect">
            <a:avLst/>
          </a:prstGeom>
          <a:noFill/>
          <a:ln>
            <a:noFill/>
          </a:ln>
          <a:effectLst>
            <a:outerShdw blurRad="63500" dist="12700" dir="162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ko-KR" altLang="en-US" sz="2000" b="0">
              <a:solidFill>
                <a:srgbClr val="FFA27C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54686" name="Rectangle 30">
            <a:extLst>
              <a:ext uri="{FF2B5EF4-FFF2-40B4-BE49-F238E27FC236}">
                <a16:creationId xmlns:a16="http://schemas.microsoft.com/office/drawing/2014/main" id="{0EE8E2BC-707E-2145-BC48-086A19464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  <p:grpSp>
        <p:nvGrpSpPr>
          <p:cNvPr id="35844" name="Group 72">
            <a:extLst>
              <a:ext uri="{FF2B5EF4-FFF2-40B4-BE49-F238E27FC236}">
                <a16:creationId xmlns:a16="http://schemas.microsoft.com/office/drawing/2014/main" id="{91B0871A-8317-3D44-8462-BAD0A9A4FA87}"/>
              </a:ext>
            </a:extLst>
          </p:cNvPr>
          <p:cNvGrpSpPr>
            <a:grpSpLocks/>
          </p:cNvGrpSpPr>
          <p:nvPr/>
        </p:nvGrpSpPr>
        <p:grpSpPr bwMode="auto">
          <a:xfrm>
            <a:off x="547688" y="487363"/>
            <a:ext cx="8061325" cy="5799137"/>
            <a:chOff x="-460" y="1244"/>
            <a:chExt cx="4312" cy="3350"/>
          </a:xfrm>
        </p:grpSpPr>
        <p:pic>
          <p:nvPicPr>
            <p:cNvPr id="454729" name="Picture 73">
              <a:extLst>
                <a:ext uri="{FF2B5EF4-FFF2-40B4-BE49-F238E27FC236}">
                  <a16:creationId xmlns:a16="http://schemas.microsoft.com/office/drawing/2014/main" id="{64BDED21-0C13-E544-8322-417DF9125A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contrast="-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2" y="1244"/>
              <a:ext cx="4288" cy="33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4730" name="Rectangle 74">
              <a:extLst>
                <a:ext uri="{FF2B5EF4-FFF2-40B4-BE49-F238E27FC236}">
                  <a16:creationId xmlns:a16="http://schemas.microsoft.com/office/drawing/2014/main" id="{B150F3E0-E361-D340-A8EE-71160B2F0A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52" y="1246"/>
              <a:ext cx="497" cy="3333"/>
            </a:xfrm>
            <a:prstGeom prst="rect">
              <a:avLst/>
            </a:prstGeom>
            <a:solidFill>
              <a:srgbClr val="111111"/>
            </a:solidFill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  <a:cs typeface="굴림" charset="0"/>
              </a:endParaRPr>
            </a:p>
          </p:txBody>
        </p:sp>
        <p:sp>
          <p:nvSpPr>
            <p:cNvPr id="454731" name="Rectangle 75">
              <a:extLst>
                <a:ext uri="{FF2B5EF4-FFF2-40B4-BE49-F238E27FC236}">
                  <a16:creationId xmlns:a16="http://schemas.microsoft.com/office/drawing/2014/main" id="{143D9082-5562-9441-AE6E-3DB56DD8F7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6" y="1262"/>
              <a:ext cx="496" cy="3324"/>
            </a:xfrm>
            <a:prstGeom prst="rect">
              <a:avLst/>
            </a:prstGeom>
            <a:solidFill>
              <a:srgbClr val="111111"/>
            </a:solidFill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  <a:cs typeface="굴림" charset="0"/>
              </a:endParaRPr>
            </a:p>
          </p:txBody>
        </p:sp>
        <p:grpSp>
          <p:nvGrpSpPr>
            <p:cNvPr id="35850" name="Group 76">
              <a:extLst>
                <a:ext uri="{FF2B5EF4-FFF2-40B4-BE49-F238E27FC236}">
                  <a16:creationId xmlns:a16="http://schemas.microsoft.com/office/drawing/2014/main" id="{06A05489-FD6D-5E44-B238-A365E9E4D5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60" y="1252"/>
              <a:ext cx="4296" cy="3341"/>
              <a:chOff x="524" y="486"/>
              <a:chExt cx="4296" cy="3368"/>
            </a:xfrm>
          </p:grpSpPr>
          <p:grpSp>
            <p:nvGrpSpPr>
              <p:cNvPr id="35880" name="Group 77">
                <a:extLst>
                  <a:ext uri="{FF2B5EF4-FFF2-40B4-BE49-F238E27FC236}">
                    <a16:creationId xmlns:a16="http://schemas.microsoft.com/office/drawing/2014/main" id="{E16004EC-9B10-E94C-AFFD-22EC359E128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" y="486"/>
                <a:ext cx="4296" cy="3368"/>
                <a:chOff x="392" y="1151"/>
                <a:chExt cx="4296" cy="3368"/>
              </a:xfrm>
            </p:grpSpPr>
            <p:sp>
              <p:nvSpPr>
                <p:cNvPr id="454734" name="Rectangle 78">
                  <a:extLst>
                    <a:ext uri="{FF2B5EF4-FFF2-40B4-BE49-F238E27FC236}">
                      <a16:creationId xmlns:a16="http://schemas.microsoft.com/office/drawing/2014/main" id="{A6B47432-6246-CD47-9A88-DF32119361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" y="1151"/>
                  <a:ext cx="4296" cy="336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Comic Sans MS" charset="0"/>
                    <a:ea typeface="굴림" charset="0"/>
                    <a:cs typeface="굴림" charset="0"/>
                  </a:endParaRPr>
                </a:p>
              </p:txBody>
            </p:sp>
            <p:pic>
              <p:nvPicPr>
                <p:cNvPr id="454735" name="Picture 79">
                  <a:extLst>
                    <a:ext uri="{FF2B5EF4-FFF2-40B4-BE49-F238E27FC236}">
                      <a16:creationId xmlns:a16="http://schemas.microsoft.com/office/drawing/2014/main" id="{CC21BA1A-6E72-F44B-B324-3A21D374B13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1" y="1283"/>
                  <a:ext cx="3097" cy="3120"/>
                </a:xfrm>
                <a:prstGeom prst="rect">
                  <a:avLst/>
                </a:prstGeom>
                <a:noFill/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54736" name="Freeform 80">
                <a:extLst>
                  <a:ext uri="{FF2B5EF4-FFF2-40B4-BE49-F238E27FC236}">
                    <a16:creationId xmlns:a16="http://schemas.microsoft.com/office/drawing/2014/main" id="{AA53D05D-06C5-B942-A6D4-B5C35263D625}"/>
                  </a:ext>
                </a:extLst>
              </p:cNvPr>
              <p:cNvSpPr>
                <a:spLocks/>
              </p:cNvSpPr>
              <p:nvPr/>
            </p:nvSpPr>
            <p:spPr bwMode="auto">
              <a:xfrm rot="10703847">
                <a:off x="2768" y="2264"/>
                <a:ext cx="1521" cy="1540"/>
              </a:xfrm>
              <a:custGeom>
                <a:avLst/>
                <a:gdLst>
                  <a:gd name="T0" fmla="*/ 1515 w 1498"/>
                  <a:gd name="T1" fmla="*/ 125 h 1323"/>
                  <a:gd name="T2" fmla="*/ 1385 w 1498"/>
                  <a:gd name="T3" fmla="*/ 130 h 1323"/>
                  <a:gd name="T4" fmla="*/ 1222 w 1498"/>
                  <a:gd name="T5" fmla="*/ 168 h 1323"/>
                  <a:gd name="T6" fmla="*/ 1190 w 1498"/>
                  <a:gd name="T7" fmla="*/ 180 h 1323"/>
                  <a:gd name="T8" fmla="*/ 1158 w 1498"/>
                  <a:gd name="T9" fmla="*/ 192 h 1323"/>
                  <a:gd name="T10" fmla="*/ 1076 w 1498"/>
                  <a:gd name="T11" fmla="*/ 229 h 1323"/>
                  <a:gd name="T12" fmla="*/ 1039 w 1498"/>
                  <a:gd name="T13" fmla="*/ 242 h 1323"/>
                  <a:gd name="T14" fmla="*/ 1022 w 1498"/>
                  <a:gd name="T15" fmla="*/ 248 h 1323"/>
                  <a:gd name="T16" fmla="*/ 957 w 1498"/>
                  <a:gd name="T17" fmla="*/ 292 h 1323"/>
                  <a:gd name="T18" fmla="*/ 925 w 1498"/>
                  <a:gd name="T19" fmla="*/ 304 h 1323"/>
                  <a:gd name="T20" fmla="*/ 860 w 1498"/>
                  <a:gd name="T21" fmla="*/ 335 h 1323"/>
                  <a:gd name="T22" fmla="*/ 795 w 1498"/>
                  <a:gd name="T23" fmla="*/ 397 h 1323"/>
                  <a:gd name="T24" fmla="*/ 698 w 1498"/>
                  <a:gd name="T25" fmla="*/ 471 h 1323"/>
                  <a:gd name="T26" fmla="*/ 611 w 1498"/>
                  <a:gd name="T27" fmla="*/ 572 h 1323"/>
                  <a:gd name="T28" fmla="*/ 563 w 1498"/>
                  <a:gd name="T29" fmla="*/ 633 h 1323"/>
                  <a:gd name="T30" fmla="*/ 551 w 1498"/>
                  <a:gd name="T31" fmla="*/ 652 h 1323"/>
                  <a:gd name="T32" fmla="*/ 535 w 1498"/>
                  <a:gd name="T33" fmla="*/ 665 h 1323"/>
                  <a:gd name="T34" fmla="*/ 530 w 1498"/>
                  <a:gd name="T35" fmla="*/ 683 h 1323"/>
                  <a:gd name="T36" fmla="*/ 491 w 1498"/>
                  <a:gd name="T37" fmla="*/ 732 h 1323"/>
                  <a:gd name="T38" fmla="*/ 475 w 1498"/>
                  <a:gd name="T39" fmla="*/ 769 h 1323"/>
                  <a:gd name="T40" fmla="*/ 486 w 1498"/>
                  <a:gd name="T41" fmla="*/ 788 h 1323"/>
                  <a:gd name="T42" fmla="*/ 503 w 1498"/>
                  <a:gd name="T43" fmla="*/ 795 h 1323"/>
                  <a:gd name="T44" fmla="*/ 486 w 1498"/>
                  <a:gd name="T45" fmla="*/ 776 h 1323"/>
                  <a:gd name="T46" fmla="*/ 454 w 1498"/>
                  <a:gd name="T47" fmla="*/ 795 h 1323"/>
                  <a:gd name="T48" fmla="*/ 410 w 1498"/>
                  <a:gd name="T49" fmla="*/ 863 h 1323"/>
                  <a:gd name="T50" fmla="*/ 378 w 1498"/>
                  <a:gd name="T51" fmla="*/ 913 h 1323"/>
                  <a:gd name="T52" fmla="*/ 296 w 1498"/>
                  <a:gd name="T53" fmla="*/ 1062 h 1323"/>
                  <a:gd name="T54" fmla="*/ 248 w 1498"/>
                  <a:gd name="T55" fmla="*/ 1155 h 1323"/>
                  <a:gd name="T56" fmla="*/ 226 w 1498"/>
                  <a:gd name="T57" fmla="*/ 1192 h 1323"/>
                  <a:gd name="T58" fmla="*/ 183 w 1498"/>
                  <a:gd name="T59" fmla="*/ 1317 h 1323"/>
                  <a:gd name="T60" fmla="*/ 140 w 1498"/>
                  <a:gd name="T61" fmla="*/ 1466 h 1323"/>
                  <a:gd name="T62" fmla="*/ 113 w 1498"/>
                  <a:gd name="T63" fmla="*/ 1521 h 1323"/>
                  <a:gd name="T64" fmla="*/ 64 w 1498"/>
                  <a:gd name="T65" fmla="*/ 1540 h 1323"/>
                  <a:gd name="T66" fmla="*/ 15 w 1498"/>
                  <a:gd name="T67" fmla="*/ 1459 h 1323"/>
                  <a:gd name="T68" fmla="*/ 31 w 1498"/>
                  <a:gd name="T69" fmla="*/ 521 h 1323"/>
                  <a:gd name="T70" fmla="*/ 48 w 1498"/>
                  <a:gd name="T71" fmla="*/ 0 h 1323"/>
                  <a:gd name="T72" fmla="*/ 345 w 1498"/>
                  <a:gd name="T73" fmla="*/ 43 h 1323"/>
                  <a:gd name="T74" fmla="*/ 1120 w 1498"/>
                  <a:gd name="T75" fmla="*/ 50 h 1323"/>
                  <a:gd name="T76" fmla="*/ 1472 w 1498"/>
                  <a:gd name="T77" fmla="*/ 43 h 1323"/>
                  <a:gd name="T78" fmla="*/ 1505 w 1498"/>
                  <a:gd name="T79" fmla="*/ 56 h 1323"/>
                  <a:gd name="T80" fmla="*/ 1521 w 1498"/>
                  <a:gd name="T81" fmla="*/ 112 h 1323"/>
                  <a:gd name="T82" fmla="*/ 1515 w 1498"/>
                  <a:gd name="T83" fmla="*/ 125 h 13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7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737" name="Freeform 81">
                <a:extLst>
                  <a:ext uri="{FF2B5EF4-FFF2-40B4-BE49-F238E27FC236}">
                    <a16:creationId xmlns:a16="http://schemas.microsoft.com/office/drawing/2014/main" id="{664612B3-6395-4542-B560-C3EB031C3C53}"/>
                  </a:ext>
                </a:extLst>
              </p:cNvPr>
              <p:cNvSpPr>
                <a:spLocks/>
              </p:cNvSpPr>
              <p:nvPr/>
            </p:nvSpPr>
            <p:spPr bwMode="auto">
              <a:xfrm rot="-5219527">
                <a:off x="718" y="2356"/>
                <a:ext cx="1572" cy="1323"/>
              </a:xfrm>
              <a:custGeom>
                <a:avLst/>
                <a:gdLst>
                  <a:gd name="T0" fmla="*/ 1566 w 1498"/>
                  <a:gd name="T1" fmla="*/ 107 h 1323"/>
                  <a:gd name="T2" fmla="*/ 1431 w 1498"/>
                  <a:gd name="T3" fmla="*/ 112 h 1323"/>
                  <a:gd name="T4" fmla="*/ 1263 w 1498"/>
                  <a:gd name="T5" fmla="*/ 144 h 1323"/>
                  <a:gd name="T6" fmla="*/ 1230 w 1498"/>
                  <a:gd name="T7" fmla="*/ 155 h 1323"/>
                  <a:gd name="T8" fmla="*/ 1196 w 1498"/>
                  <a:gd name="T9" fmla="*/ 165 h 1323"/>
                  <a:gd name="T10" fmla="*/ 1112 w 1498"/>
                  <a:gd name="T11" fmla="*/ 197 h 1323"/>
                  <a:gd name="T12" fmla="*/ 1074 w 1498"/>
                  <a:gd name="T13" fmla="*/ 208 h 1323"/>
                  <a:gd name="T14" fmla="*/ 1057 w 1498"/>
                  <a:gd name="T15" fmla="*/ 213 h 1323"/>
                  <a:gd name="T16" fmla="*/ 990 w 1498"/>
                  <a:gd name="T17" fmla="*/ 251 h 1323"/>
                  <a:gd name="T18" fmla="*/ 956 w 1498"/>
                  <a:gd name="T19" fmla="*/ 261 h 1323"/>
                  <a:gd name="T20" fmla="*/ 889 w 1498"/>
                  <a:gd name="T21" fmla="*/ 288 h 1323"/>
                  <a:gd name="T22" fmla="*/ 822 w 1498"/>
                  <a:gd name="T23" fmla="*/ 341 h 1323"/>
                  <a:gd name="T24" fmla="*/ 721 w 1498"/>
                  <a:gd name="T25" fmla="*/ 405 h 1323"/>
                  <a:gd name="T26" fmla="*/ 632 w 1498"/>
                  <a:gd name="T27" fmla="*/ 491 h 1323"/>
                  <a:gd name="T28" fmla="*/ 581 w 1498"/>
                  <a:gd name="T29" fmla="*/ 544 h 1323"/>
                  <a:gd name="T30" fmla="*/ 570 w 1498"/>
                  <a:gd name="T31" fmla="*/ 560 h 1323"/>
                  <a:gd name="T32" fmla="*/ 553 w 1498"/>
                  <a:gd name="T33" fmla="*/ 571 h 1323"/>
                  <a:gd name="T34" fmla="*/ 548 w 1498"/>
                  <a:gd name="T35" fmla="*/ 587 h 1323"/>
                  <a:gd name="T36" fmla="*/ 508 w 1498"/>
                  <a:gd name="T37" fmla="*/ 629 h 1323"/>
                  <a:gd name="T38" fmla="*/ 491 w 1498"/>
                  <a:gd name="T39" fmla="*/ 661 h 1323"/>
                  <a:gd name="T40" fmla="*/ 503 w 1498"/>
                  <a:gd name="T41" fmla="*/ 677 h 1323"/>
                  <a:gd name="T42" fmla="*/ 519 w 1498"/>
                  <a:gd name="T43" fmla="*/ 683 h 1323"/>
                  <a:gd name="T44" fmla="*/ 503 w 1498"/>
                  <a:gd name="T45" fmla="*/ 667 h 1323"/>
                  <a:gd name="T46" fmla="*/ 469 w 1498"/>
                  <a:gd name="T47" fmla="*/ 683 h 1323"/>
                  <a:gd name="T48" fmla="*/ 424 w 1498"/>
                  <a:gd name="T49" fmla="*/ 741 h 1323"/>
                  <a:gd name="T50" fmla="*/ 390 w 1498"/>
                  <a:gd name="T51" fmla="*/ 784 h 1323"/>
                  <a:gd name="T52" fmla="*/ 306 w 1498"/>
                  <a:gd name="T53" fmla="*/ 912 h 1323"/>
                  <a:gd name="T54" fmla="*/ 256 w 1498"/>
                  <a:gd name="T55" fmla="*/ 992 h 1323"/>
                  <a:gd name="T56" fmla="*/ 234 w 1498"/>
                  <a:gd name="T57" fmla="*/ 1024 h 1323"/>
                  <a:gd name="T58" fmla="*/ 189 w 1498"/>
                  <a:gd name="T59" fmla="*/ 1131 h 1323"/>
                  <a:gd name="T60" fmla="*/ 145 w 1498"/>
                  <a:gd name="T61" fmla="*/ 1259 h 1323"/>
                  <a:gd name="T62" fmla="*/ 116 w 1498"/>
                  <a:gd name="T63" fmla="*/ 1307 h 1323"/>
                  <a:gd name="T64" fmla="*/ 66 w 1498"/>
                  <a:gd name="T65" fmla="*/ 1323 h 1323"/>
                  <a:gd name="T66" fmla="*/ 16 w 1498"/>
                  <a:gd name="T67" fmla="*/ 1253 h 1323"/>
                  <a:gd name="T68" fmla="*/ 33 w 1498"/>
                  <a:gd name="T69" fmla="*/ 448 h 1323"/>
                  <a:gd name="T70" fmla="*/ 49 w 1498"/>
                  <a:gd name="T71" fmla="*/ 0 h 1323"/>
                  <a:gd name="T72" fmla="*/ 357 w 1498"/>
                  <a:gd name="T73" fmla="*/ 37 h 1323"/>
                  <a:gd name="T74" fmla="*/ 1157 w 1498"/>
                  <a:gd name="T75" fmla="*/ 43 h 1323"/>
                  <a:gd name="T76" fmla="*/ 1522 w 1498"/>
                  <a:gd name="T77" fmla="*/ 37 h 1323"/>
                  <a:gd name="T78" fmla="*/ 1555 w 1498"/>
                  <a:gd name="T79" fmla="*/ 48 h 1323"/>
                  <a:gd name="T80" fmla="*/ 1572 w 1498"/>
                  <a:gd name="T81" fmla="*/ 96 h 1323"/>
                  <a:gd name="T82" fmla="*/ 1566 w 1498"/>
                  <a:gd name="T83" fmla="*/ 107 h 13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7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738" name="Freeform 82">
                <a:extLst>
                  <a:ext uri="{FF2B5EF4-FFF2-40B4-BE49-F238E27FC236}">
                    <a16:creationId xmlns:a16="http://schemas.microsoft.com/office/drawing/2014/main" id="{24EBF17E-4F1B-DA44-B2C4-EBBBB9A8865B}"/>
                  </a:ext>
                </a:extLst>
              </p:cNvPr>
              <p:cNvSpPr>
                <a:spLocks/>
              </p:cNvSpPr>
              <p:nvPr/>
            </p:nvSpPr>
            <p:spPr bwMode="auto">
              <a:xfrm rot="5809065">
                <a:off x="2893" y="728"/>
                <a:ext cx="1498" cy="1323"/>
              </a:xfrm>
              <a:custGeom>
                <a:avLst/>
                <a:gdLst>
                  <a:gd name="T0" fmla="*/ 1492 w 1498"/>
                  <a:gd name="T1" fmla="*/ 107 h 1323"/>
                  <a:gd name="T2" fmla="*/ 1364 w 1498"/>
                  <a:gd name="T3" fmla="*/ 112 h 1323"/>
                  <a:gd name="T4" fmla="*/ 1204 w 1498"/>
                  <a:gd name="T5" fmla="*/ 144 h 1323"/>
                  <a:gd name="T6" fmla="*/ 1172 w 1498"/>
                  <a:gd name="T7" fmla="*/ 155 h 1323"/>
                  <a:gd name="T8" fmla="*/ 1140 w 1498"/>
                  <a:gd name="T9" fmla="*/ 165 h 1323"/>
                  <a:gd name="T10" fmla="*/ 1060 w 1498"/>
                  <a:gd name="T11" fmla="*/ 197 h 1323"/>
                  <a:gd name="T12" fmla="*/ 1023 w 1498"/>
                  <a:gd name="T13" fmla="*/ 208 h 1323"/>
                  <a:gd name="T14" fmla="*/ 1007 w 1498"/>
                  <a:gd name="T15" fmla="*/ 213 h 1323"/>
                  <a:gd name="T16" fmla="*/ 943 w 1498"/>
                  <a:gd name="T17" fmla="*/ 251 h 1323"/>
                  <a:gd name="T18" fmla="*/ 911 w 1498"/>
                  <a:gd name="T19" fmla="*/ 261 h 1323"/>
                  <a:gd name="T20" fmla="*/ 847 w 1498"/>
                  <a:gd name="T21" fmla="*/ 288 h 1323"/>
                  <a:gd name="T22" fmla="*/ 783 w 1498"/>
                  <a:gd name="T23" fmla="*/ 341 h 1323"/>
                  <a:gd name="T24" fmla="*/ 687 w 1498"/>
                  <a:gd name="T25" fmla="*/ 405 h 1323"/>
                  <a:gd name="T26" fmla="*/ 602 w 1498"/>
                  <a:gd name="T27" fmla="*/ 491 h 1323"/>
                  <a:gd name="T28" fmla="*/ 554 w 1498"/>
                  <a:gd name="T29" fmla="*/ 544 h 1323"/>
                  <a:gd name="T30" fmla="*/ 543 w 1498"/>
                  <a:gd name="T31" fmla="*/ 560 h 1323"/>
                  <a:gd name="T32" fmla="*/ 527 w 1498"/>
                  <a:gd name="T33" fmla="*/ 571 h 1323"/>
                  <a:gd name="T34" fmla="*/ 522 w 1498"/>
                  <a:gd name="T35" fmla="*/ 587 h 1323"/>
                  <a:gd name="T36" fmla="*/ 484 w 1498"/>
                  <a:gd name="T37" fmla="*/ 629 h 1323"/>
                  <a:gd name="T38" fmla="*/ 468 w 1498"/>
                  <a:gd name="T39" fmla="*/ 661 h 1323"/>
                  <a:gd name="T40" fmla="*/ 479 w 1498"/>
                  <a:gd name="T41" fmla="*/ 677 h 1323"/>
                  <a:gd name="T42" fmla="*/ 495 w 1498"/>
                  <a:gd name="T43" fmla="*/ 683 h 1323"/>
                  <a:gd name="T44" fmla="*/ 479 w 1498"/>
                  <a:gd name="T45" fmla="*/ 667 h 1323"/>
                  <a:gd name="T46" fmla="*/ 447 w 1498"/>
                  <a:gd name="T47" fmla="*/ 683 h 1323"/>
                  <a:gd name="T48" fmla="*/ 404 w 1498"/>
                  <a:gd name="T49" fmla="*/ 741 h 1323"/>
                  <a:gd name="T50" fmla="*/ 372 w 1498"/>
                  <a:gd name="T51" fmla="*/ 784 h 1323"/>
                  <a:gd name="T52" fmla="*/ 292 w 1498"/>
                  <a:gd name="T53" fmla="*/ 912 h 1323"/>
                  <a:gd name="T54" fmla="*/ 244 w 1498"/>
                  <a:gd name="T55" fmla="*/ 992 h 1323"/>
                  <a:gd name="T56" fmla="*/ 223 w 1498"/>
                  <a:gd name="T57" fmla="*/ 1024 h 1323"/>
                  <a:gd name="T58" fmla="*/ 180 w 1498"/>
                  <a:gd name="T59" fmla="*/ 1131 h 1323"/>
                  <a:gd name="T60" fmla="*/ 138 w 1498"/>
                  <a:gd name="T61" fmla="*/ 1259 h 1323"/>
                  <a:gd name="T62" fmla="*/ 111 w 1498"/>
                  <a:gd name="T63" fmla="*/ 1307 h 1323"/>
                  <a:gd name="T64" fmla="*/ 63 w 1498"/>
                  <a:gd name="T65" fmla="*/ 1323 h 1323"/>
                  <a:gd name="T66" fmla="*/ 15 w 1498"/>
                  <a:gd name="T67" fmla="*/ 1253 h 1323"/>
                  <a:gd name="T68" fmla="*/ 31 w 1498"/>
                  <a:gd name="T69" fmla="*/ 448 h 1323"/>
                  <a:gd name="T70" fmla="*/ 47 w 1498"/>
                  <a:gd name="T71" fmla="*/ 0 h 1323"/>
                  <a:gd name="T72" fmla="*/ 340 w 1498"/>
                  <a:gd name="T73" fmla="*/ 37 h 1323"/>
                  <a:gd name="T74" fmla="*/ 1103 w 1498"/>
                  <a:gd name="T75" fmla="*/ 43 h 1323"/>
                  <a:gd name="T76" fmla="*/ 1450 w 1498"/>
                  <a:gd name="T77" fmla="*/ 37 h 1323"/>
                  <a:gd name="T78" fmla="*/ 1482 w 1498"/>
                  <a:gd name="T79" fmla="*/ 48 h 1323"/>
                  <a:gd name="T80" fmla="*/ 1498 w 1498"/>
                  <a:gd name="T81" fmla="*/ 96 h 1323"/>
                  <a:gd name="T82" fmla="*/ 1492 w 1498"/>
                  <a:gd name="T83" fmla="*/ 107 h 13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7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4739" name="Freeform 83">
                <a:extLst>
                  <a:ext uri="{FF2B5EF4-FFF2-40B4-BE49-F238E27FC236}">
                    <a16:creationId xmlns:a16="http://schemas.microsoft.com/office/drawing/2014/main" id="{2081CB7B-309F-AD4E-A96B-3C0A3ABB02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3" y="524"/>
                <a:ext cx="1498" cy="1323"/>
              </a:xfrm>
              <a:custGeom>
                <a:avLst/>
                <a:gdLst>
                  <a:gd name="T0" fmla="*/ 1492 w 1498"/>
                  <a:gd name="T1" fmla="*/ 107 h 1323"/>
                  <a:gd name="T2" fmla="*/ 1364 w 1498"/>
                  <a:gd name="T3" fmla="*/ 112 h 1323"/>
                  <a:gd name="T4" fmla="*/ 1204 w 1498"/>
                  <a:gd name="T5" fmla="*/ 144 h 1323"/>
                  <a:gd name="T6" fmla="*/ 1172 w 1498"/>
                  <a:gd name="T7" fmla="*/ 155 h 1323"/>
                  <a:gd name="T8" fmla="*/ 1140 w 1498"/>
                  <a:gd name="T9" fmla="*/ 165 h 1323"/>
                  <a:gd name="T10" fmla="*/ 1060 w 1498"/>
                  <a:gd name="T11" fmla="*/ 197 h 1323"/>
                  <a:gd name="T12" fmla="*/ 1023 w 1498"/>
                  <a:gd name="T13" fmla="*/ 208 h 1323"/>
                  <a:gd name="T14" fmla="*/ 1007 w 1498"/>
                  <a:gd name="T15" fmla="*/ 213 h 1323"/>
                  <a:gd name="T16" fmla="*/ 943 w 1498"/>
                  <a:gd name="T17" fmla="*/ 251 h 1323"/>
                  <a:gd name="T18" fmla="*/ 911 w 1498"/>
                  <a:gd name="T19" fmla="*/ 261 h 1323"/>
                  <a:gd name="T20" fmla="*/ 847 w 1498"/>
                  <a:gd name="T21" fmla="*/ 288 h 1323"/>
                  <a:gd name="T22" fmla="*/ 783 w 1498"/>
                  <a:gd name="T23" fmla="*/ 341 h 1323"/>
                  <a:gd name="T24" fmla="*/ 687 w 1498"/>
                  <a:gd name="T25" fmla="*/ 405 h 1323"/>
                  <a:gd name="T26" fmla="*/ 602 w 1498"/>
                  <a:gd name="T27" fmla="*/ 491 h 1323"/>
                  <a:gd name="T28" fmla="*/ 554 w 1498"/>
                  <a:gd name="T29" fmla="*/ 544 h 1323"/>
                  <a:gd name="T30" fmla="*/ 543 w 1498"/>
                  <a:gd name="T31" fmla="*/ 560 h 1323"/>
                  <a:gd name="T32" fmla="*/ 527 w 1498"/>
                  <a:gd name="T33" fmla="*/ 571 h 1323"/>
                  <a:gd name="T34" fmla="*/ 522 w 1498"/>
                  <a:gd name="T35" fmla="*/ 587 h 1323"/>
                  <a:gd name="T36" fmla="*/ 484 w 1498"/>
                  <a:gd name="T37" fmla="*/ 629 h 1323"/>
                  <a:gd name="T38" fmla="*/ 468 w 1498"/>
                  <a:gd name="T39" fmla="*/ 661 h 1323"/>
                  <a:gd name="T40" fmla="*/ 479 w 1498"/>
                  <a:gd name="T41" fmla="*/ 677 h 1323"/>
                  <a:gd name="T42" fmla="*/ 495 w 1498"/>
                  <a:gd name="T43" fmla="*/ 683 h 1323"/>
                  <a:gd name="T44" fmla="*/ 479 w 1498"/>
                  <a:gd name="T45" fmla="*/ 667 h 1323"/>
                  <a:gd name="T46" fmla="*/ 447 w 1498"/>
                  <a:gd name="T47" fmla="*/ 683 h 1323"/>
                  <a:gd name="T48" fmla="*/ 404 w 1498"/>
                  <a:gd name="T49" fmla="*/ 741 h 1323"/>
                  <a:gd name="T50" fmla="*/ 372 w 1498"/>
                  <a:gd name="T51" fmla="*/ 784 h 1323"/>
                  <a:gd name="T52" fmla="*/ 292 w 1498"/>
                  <a:gd name="T53" fmla="*/ 912 h 1323"/>
                  <a:gd name="T54" fmla="*/ 244 w 1498"/>
                  <a:gd name="T55" fmla="*/ 992 h 1323"/>
                  <a:gd name="T56" fmla="*/ 223 w 1498"/>
                  <a:gd name="T57" fmla="*/ 1024 h 1323"/>
                  <a:gd name="T58" fmla="*/ 180 w 1498"/>
                  <a:gd name="T59" fmla="*/ 1131 h 1323"/>
                  <a:gd name="T60" fmla="*/ 138 w 1498"/>
                  <a:gd name="T61" fmla="*/ 1259 h 1323"/>
                  <a:gd name="T62" fmla="*/ 111 w 1498"/>
                  <a:gd name="T63" fmla="*/ 1307 h 1323"/>
                  <a:gd name="T64" fmla="*/ 63 w 1498"/>
                  <a:gd name="T65" fmla="*/ 1323 h 1323"/>
                  <a:gd name="T66" fmla="*/ 15 w 1498"/>
                  <a:gd name="T67" fmla="*/ 1253 h 1323"/>
                  <a:gd name="T68" fmla="*/ 31 w 1498"/>
                  <a:gd name="T69" fmla="*/ 448 h 1323"/>
                  <a:gd name="T70" fmla="*/ 47 w 1498"/>
                  <a:gd name="T71" fmla="*/ 0 h 1323"/>
                  <a:gd name="T72" fmla="*/ 340 w 1498"/>
                  <a:gd name="T73" fmla="*/ 37 h 1323"/>
                  <a:gd name="T74" fmla="*/ 1103 w 1498"/>
                  <a:gd name="T75" fmla="*/ 43 h 1323"/>
                  <a:gd name="T76" fmla="*/ 1450 w 1498"/>
                  <a:gd name="T77" fmla="*/ 37 h 1323"/>
                  <a:gd name="T78" fmla="*/ 1482 w 1498"/>
                  <a:gd name="T79" fmla="*/ 48 h 1323"/>
                  <a:gd name="T80" fmla="*/ 1498 w 1498"/>
                  <a:gd name="T81" fmla="*/ 96 h 1323"/>
                  <a:gd name="T82" fmla="*/ 1492 w 1498"/>
                  <a:gd name="T83" fmla="*/ 107 h 13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7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54740" name="Oval 84">
              <a:extLst>
                <a:ext uri="{FF2B5EF4-FFF2-40B4-BE49-F238E27FC236}">
                  <a16:creationId xmlns:a16="http://schemas.microsoft.com/office/drawing/2014/main" id="{51628232-DA7D-1147-914D-4E4FB83897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" y="2441"/>
              <a:ext cx="999" cy="540"/>
            </a:xfrm>
            <a:prstGeom prst="ellipse">
              <a:avLst/>
            </a:prstGeom>
            <a:noFill/>
            <a:ln w="76200">
              <a:solidFill>
                <a:srgbClr val="FF0B34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  <a:cs typeface="굴림" charset="0"/>
              </a:endParaRPr>
            </a:p>
          </p:txBody>
        </p:sp>
        <p:pic>
          <p:nvPicPr>
            <p:cNvPr id="454741" name="Picture 85">
              <a:extLst>
                <a:ext uri="{FF2B5EF4-FFF2-40B4-BE49-F238E27FC236}">
                  <a16:creationId xmlns:a16="http://schemas.microsoft.com/office/drawing/2014/main" id="{D9496C07-8D60-724D-99A8-794B71EDB2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244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42" name="Picture 86">
              <a:extLst>
                <a:ext uri="{FF2B5EF4-FFF2-40B4-BE49-F238E27FC236}">
                  <a16:creationId xmlns:a16="http://schemas.microsoft.com/office/drawing/2014/main" id="{D5014B95-0EED-E146-ACD6-146158A610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367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43" name="Picture 87">
              <a:extLst>
                <a:ext uri="{FF2B5EF4-FFF2-40B4-BE49-F238E27FC236}">
                  <a16:creationId xmlns:a16="http://schemas.microsoft.com/office/drawing/2014/main" id="{A82AF927-C5CD-AD46-BDC5-C56C87E5CB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490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44" name="Picture 88">
              <a:extLst>
                <a:ext uri="{FF2B5EF4-FFF2-40B4-BE49-F238E27FC236}">
                  <a16:creationId xmlns:a16="http://schemas.microsoft.com/office/drawing/2014/main" id="{3D17E091-DDAB-CF45-B7BA-5010AF15E1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613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45" name="Picture 89">
              <a:extLst>
                <a:ext uri="{FF2B5EF4-FFF2-40B4-BE49-F238E27FC236}">
                  <a16:creationId xmlns:a16="http://schemas.microsoft.com/office/drawing/2014/main" id="{789A2676-310F-2E4A-A4D5-67C80C62D5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735"/>
              <a:ext cx="4303" cy="1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46" name="Picture 90">
              <a:extLst>
                <a:ext uri="{FF2B5EF4-FFF2-40B4-BE49-F238E27FC236}">
                  <a16:creationId xmlns:a16="http://schemas.microsoft.com/office/drawing/2014/main" id="{C9AB98C6-F3B7-0344-A15D-2C561F20AB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85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47" name="Picture 91">
              <a:extLst>
                <a:ext uri="{FF2B5EF4-FFF2-40B4-BE49-F238E27FC236}">
                  <a16:creationId xmlns:a16="http://schemas.microsoft.com/office/drawing/2014/main" id="{E78216FA-7909-ED49-9BBF-4CD1F3FB2A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981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48" name="Picture 92">
              <a:extLst>
                <a:ext uri="{FF2B5EF4-FFF2-40B4-BE49-F238E27FC236}">
                  <a16:creationId xmlns:a16="http://schemas.microsoft.com/office/drawing/2014/main" id="{56CF5FCD-305C-4044-9F6D-5400A1C9EB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104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49" name="Picture 93">
              <a:extLst>
                <a:ext uri="{FF2B5EF4-FFF2-40B4-BE49-F238E27FC236}">
                  <a16:creationId xmlns:a16="http://schemas.microsoft.com/office/drawing/2014/main" id="{20FEF7B5-1CC6-BE44-9BB5-C0F70652AC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227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50" name="Picture 94">
              <a:extLst>
                <a:ext uri="{FF2B5EF4-FFF2-40B4-BE49-F238E27FC236}">
                  <a16:creationId xmlns:a16="http://schemas.microsoft.com/office/drawing/2014/main" id="{D0ABCA9B-475E-1444-9906-B795D7AC8B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349"/>
              <a:ext cx="4303" cy="1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51" name="Picture 95">
              <a:extLst>
                <a:ext uri="{FF2B5EF4-FFF2-40B4-BE49-F238E27FC236}">
                  <a16:creationId xmlns:a16="http://schemas.microsoft.com/office/drawing/2014/main" id="{D1B4FBFD-0FA4-BD42-A716-16E3CFBDB3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473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52" name="Picture 96">
              <a:extLst>
                <a:ext uri="{FF2B5EF4-FFF2-40B4-BE49-F238E27FC236}">
                  <a16:creationId xmlns:a16="http://schemas.microsoft.com/office/drawing/2014/main" id="{30E43654-FD66-994A-90F1-A364EEF185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59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53" name="Picture 97">
              <a:extLst>
                <a:ext uri="{FF2B5EF4-FFF2-40B4-BE49-F238E27FC236}">
                  <a16:creationId xmlns:a16="http://schemas.microsoft.com/office/drawing/2014/main" id="{2F496C6C-89F7-E244-A7E1-D46D9377DA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71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54" name="Picture 98">
              <a:extLst>
                <a:ext uri="{FF2B5EF4-FFF2-40B4-BE49-F238E27FC236}">
                  <a16:creationId xmlns:a16="http://schemas.microsoft.com/office/drawing/2014/main" id="{BB41BE37-9814-7748-87D5-2CDEEC4F57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841"/>
              <a:ext cx="4303" cy="1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55" name="Picture 99">
              <a:extLst>
                <a:ext uri="{FF2B5EF4-FFF2-40B4-BE49-F238E27FC236}">
                  <a16:creationId xmlns:a16="http://schemas.microsoft.com/office/drawing/2014/main" id="{FA1D6A45-9951-0B42-9FD7-B7172550D4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964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56" name="Picture 100">
              <a:extLst>
                <a:ext uri="{FF2B5EF4-FFF2-40B4-BE49-F238E27FC236}">
                  <a16:creationId xmlns:a16="http://schemas.microsoft.com/office/drawing/2014/main" id="{F2AD07F0-CD82-0D4F-807C-F4FE8A38EC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087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57" name="Picture 101">
              <a:extLst>
                <a:ext uri="{FF2B5EF4-FFF2-40B4-BE49-F238E27FC236}">
                  <a16:creationId xmlns:a16="http://schemas.microsoft.com/office/drawing/2014/main" id="{861547E6-C3C6-1245-8ED3-FDF7727927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209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58" name="Picture 102">
              <a:extLst>
                <a:ext uri="{FF2B5EF4-FFF2-40B4-BE49-F238E27FC236}">
                  <a16:creationId xmlns:a16="http://schemas.microsoft.com/office/drawing/2014/main" id="{BE71E4E0-D989-444B-92D2-028320865A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332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59" name="Picture 103">
              <a:extLst>
                <a:ext uri="{FF2B5EF4-FFF2-40B4-BE49-F238E27FC236}">
                  <a16:creationId xmlns:a16="http://schemas.microsoft.com/office/drawing/2014/main" id="{8BDFC043-4445-CB44-87C8-0A80E55A23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45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60" name="Picture 104">
              <a:extLst>
                <a:ext uri="{FF2B5EF4-FFF2-40B4-BE49-F238E27FC236}">
                  <a16:creationId xmlns:a16="http://schemas.microsoft.com/office/drawing/2014/main" id="{CBE23881-4648-194F-92DD-2B80ED759E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57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61" name="Picture 105">
              <a:extLst>
                <a:ext uri="{FF2B5EF4-FFF2-40B4-BE49-F238E27FC236}">
                  <a16:creationId xmlns:a16="http://schemas.microsoft.com/office/drawing/2014/main" id="{7BD468A2-A2CD-2645-85FE-8A6D170D5B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701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62" name="Picture 106">
              <a:extLst>
                <a:ext uri="{FF2B5EF4-FFF2-40B4-BE49-F238E27FC236}">
                  <a16:creationId xmlns:a16="http://schemas.microsoft.com/office/drawing/2014/main" id="{718AE910-B5B2-FD4A-9687-AF86C4B7C1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823"/>
              <a:ext cx="4303" cy="1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63" name="Picture 107">
              <a:extLst>
                <a:ext uri="{FF2B5EF4-FFF2-40B4-BE49-F238E27FC236}">
                  <a16:creationId xmlns:a16="http://schemas.microsoft.com/office/drawing/2014/main" id="{5476792B-B5F1-0642-BB53-DDEDAF9A0F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947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64" name="Picture 108">
              <a:extLst>
                <a:ext uri="{FF2B5EF4-FFF2-40B4-BE49-F238E27FC236}">
                  <a16:creationId xmlns:a16="http://schemas.microsoft.com/office/drawing/2014/main" id="{0213DB53-B4D2-1D40-82D6-B7B918E812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069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65" name="Picture 109">
              <a:extLst>
                <a:ext uri="{FF2B5EF4-FFF2-40B4-BE49-F238E27FC236}">
                  <a16:creationId xmlns:a16="http://schemas.microsoft.com/office/drawing/2014/main" id="{ACFD504B-ECF6-EC40-A4ED-BBB3FE016E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192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66" name="Picture 110">
              <a:extLst>
                <a:ext uri="{FF2B5EF4-FFF2-40B4-BE49-F238E27FC236}">
                  <a16:creationId xmlns:a16="http://schemas.microsoft.com/office/drawing/2014/main" id="{673FBB68-8550-2C4A-AA31-D4A4EF2D65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31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67" name="Picture 111">
              <a:extLst>
                <a:ext uri="{FF2B5EF4-FFF2-40B4-BE49-F238E27FC236}">
                  <a16:creationId xmlns:a16="http://schemas.microsoft.com/office/drawing/2014/main" id="{61D81783-2698-3241-90EE-CF2D96B063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43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4768" name="Picture 112">
              <a:extLst>
                <a:ext uri="{FF2B5EF4-FFF2-40B4-BE49-F238E27FC236}">
                  <a16:creationId xmlns:a16="http://schemas.microsoft.com/office/drawing/2014/main" id="{D925FB61-D3F9-8745-ABB1-0828117E68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561"/>
              <a:ext cx="4303" cy="1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4769" name="Text Box 113">
            <a:extLst>
              <a:ext uri="{FF2B5EF4-FFF2-40B4-BE49-F238E27FC236}">
                <a16:creationId xmlns:a16="http://schemas.microsoft.com/office/drawing/2014/main" id="{FAB00331-BAC0-C045-BE08-7267217AB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263" y="1298575"/>
            <a:ext cx="7467600" cy="44815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r>
              <a:rPr lang="ko-KR" altLang="en-US" sz="7200">
                <a:solidFill>
                  <a:srgbClr val="FFFF00"/>
                </a:solidFill>
              </a:rPr>
              <a:t>세상이 </a:t>
            </a:r>
          </a:p>
          <a:p>
            <a:r>
              <a:rPr lang="ko-KR" altLang="en-US" sz="7200">
                <a:solidFill>
                  <a:srgbClr val="FFFF00"/>
                </a:solidFill>
              </a:rPr>
              <a:t>완전히</a:t>
            </a:r>
          </a:p>
          <a:p>
            <a:r>
              <a:rPr lang="ko-KR" altLang="en-US" sz="7200">
                <a:solidFill>
                  <a:srgbClr val="FFFF00"/>
                </a:solidFill>
              </a:rPr>
              <a:t>바뀌었다</a:t>
            </a:r>
          </a:p>
        </p:txBody>
      </p:sp>
      <p:sp>
        <p:nvSpPr>
          <p:cNvPr id="454770" name="Text Box 114">
            <a:extLst>
              <a:ext uri="{FF2B5EF4-FFF2-40B4-BE49-F238E27FC236}">
                <a16:creationId xmlns:a16="http://schemas.microsoft.com/office/drawing/2014/main" id="{4C0C0711-D44B-E744-B88E-E50E50D25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ko-KR" sz="1200">
                <a:latin typeface="Arial" charset="0"/>
                <a:ea typeface="굴림" charset="0"/>
                <a:cs typeface="굴림" charset="0"/>
              </a:rPr>
              <a:t>Handbook pg. 38-39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4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4769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2">
            <a:extLst>
              <a:ext uri="{FF2B5EF4-FFF2-40B4-BE49-F238E27FC236}">
                <a16:creationId xmlns:a16="http://schemas.microsoft.com/office/drawing/2014/main" id="{C966868C-33EA-7247-AFB1-27F85CB8E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452611" name="Line 3">
            <a:extLst>
              <a:ext uri="{FF2B5EF4-FFF2-40B4-BE49-F238E27FC236}">
                <a16:creationId xmlns:a16="http://schemas.microsoft.com/office/drawing/2014/main" id="{1C5D86B9-3A41-2D4A-887A-A7C06BD75CEC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52623" name="Text Box 15">
            <a:extLst>
              <a:ext uri="{FF2B5EF4-FFF2-40B4-BE49-F238E27FC236}">
                <a16:creationId xmlns:a16="http://schemas.microsoft.com/office/drawing/2014/main" id="{13C7693E-A4DD-3C45-BCEA-CC6E72E87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8238" y="66675"/>
            <a:ext cx="184150" cy="446088"/>
          </a:xfrm>
          <a:prstGeom prst="rect">
            <a:avLst/>
          </a:prstGeom>
          <a:noFill/>
          <a:ln>
            <a:noFill/>
          </a:ln>
          <a:effectLst>
            <a:outerShdw blurRad="63500" dist="12700" dir="162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ko-KR" altLang="en-US" sz="2000" b="0">
              <a:solidFill>
                <a:srgbClr val="FFA27C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52625" name="Text Box 17">
            <a:extLst>
              <a:ext uri="{FF2B5EF4-FFF2-40B4-BE49-F238E27FC236}">
                <a16:creationId xmlns:a16="http://schemas.microsoft.com/office/drawing/2014/main" id="{4DF5098E-ECC5-1D4C-A778-D16C3CE6C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25" y="642938"/>
            <a:ext cx="4171950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800" b="0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52626" name="Text Box 18">
            <a:extLst>
              <a:ext uri="{FF2B5EF4-FFF2-40B4-BE49-F238E27FC236}">
                <a16:creationId xmlns:a16="http://schemas.microsoft.com/office/drawing/2014/main" id="{5FCFEA74-47FB-DE41-8799-B519F9889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1413" y="947738"/>
            <a:ext cx="22225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700"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452627" name="Text Box 19">
            <a:extLst>
              <a:ext uri="{FF2B5EF4-FFF2-40B4-BE49-F238E27FC236}">
                <a16:creationId xmlns:a16="http://schemas.microsoft.com/office/drawing/2014/main" id="{04F8FABB-4A3F-CC45-8F13-7B294134F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9913" y="1279525"/>
            <a:ext cx="6570662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2400" i="1">
                <a:solidFill>
                  <a:srgbClr val="21FF33"/>
                </a:solidFill>
                <a:latin typeface="Comic Sans MS" charset="0"/>
                <a:ea typeface="굴림" charset="0"/>
                <a:cs typeface="굴림" charset="0"/>
              </a:rPr>
              <a:t>말라기와 마태의 사이</a:t>
            </a:r>
            <a:r>
              <a:rPr lang="en-US" altLang="ko-KR" sz="2400" i="1">
                <a:solidFill>
                  <a:srgbClr val="21FF33"/>
                </a:solidFill>
                <a:latin typeface="Comic Sans MS" charset="0"/>
                <a:ea typeface="굴림" charset="0"/>
                <a:cs typeface="굴림" charset="0"/>
              </a:rPr>
              <a:t>..</a:t>
            </a:r>
          </a:p>
        </p:txBody>
      </p:sp>
      <p:sp>
        <p:nvSpPr>
          <p:cNvPr id="452628" name="Text Box 20">
            <a:extLst>
              <a:ext uri="{FF2B5EF4-FFF2-40B4-BE49-F238E27FC236}">
                <a16:creationId xmlns:a16="http://schemas.microsoft.com/office/drawing/2014/main" id="{3D1231EC-C84F-1441-9C49-E20831DE1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6225" y="650875"/>
            <a:ext cx="4511675" cy="64135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3600" i="1">
                <a:solidFill>
                  <a:srgbClr val="FFEA18"/>
                </a:solidFill>
                <a:latin typeface="Comic Sans MS" charset="0"/>
                <a:ea typeface="굴림" charset="0"/>
                <a:cs typeface="굴림" charset="0"/>
              </a:rPr>
              <a:t>중간시대</a:t>
            </a:r>
          </a:p>
        </p:txBody>
      </p:sp>
      <p:sp>
        <p:nvSpPr>
          <p:cNvPr id="452629" name="Text Box 21">
            <a:extLst>
              <a:ext uri="{FF2B5EF4-FFF2-40B4-BE49-F238E27FC236}">
                <a16:creationId xmlns:a16="http://schemas.microsoft.com/office/drawing/2014/main" id="{4D691CCD-02C4-CA4E-8B16-EBD5BA488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800" y="1839913"/>
            <a:ext cx="6465888" cy="396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2000">
                <a:solidFill>
                  <a:schemeClr val="hlink"/>
                </a:solidFill>
                <a:latin typeface="Comic Sans MS" charset="0"/>
                <a:ea typeface="굴림" charset="0"/>
                <a:cs typeface="굴림" charset="0"/>
              </a:rPr>
              <a:t>네가지의 중요한 큰 발전</a:t>
            </a:r>
          </a:p>
        </p:txBody>
      </p:sp>
      <p:sp>
        <p:nvSpPr>
          <p:cNvPr id="452632" name="Text Box 24">
            <a:extLst>
              <a:ext uri="{FF2B5EF4-FFF2-40B4-BE49-F238E27FC236}">
                <a16:creationId xmlns:a16="http://schemas.microsoft.com/office/drawing/2014/main" id="{C172410A-BF69-534A-B5C7-74763756C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5376863"/>
            <a:ext cx="8740775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r>
              <a:rPr lang="en-US" altLang="ko-KR" sz="2000">
                <a:solidFill>
                  <a:srgbClr val="FFEA18"/>
                </a:solidFill>
              </a:rPr>
              <a:t>…</a:t>
            </a:r>
            <a:r>
              <a:rPr lang="ko-KR" altLang="en-US" sz="2000"/>
              <a:t>하나님이 아브람함에게 하신 약속의 최고점을 위한 무대의 설정  </a:t>
            </a:r>
            <a:r>
              <a:rPr lang="en-US" altLang="ko-KR" sz="2000">
                <a:solidFill>
                  <a:srgbClr val="FFEA18"/>
                </a:solidFill>
              </a:rPr>
              <a:t>…                                           </a:t>
            </a:r>
            <a:r>
              <a:rPr lang="ko-KR" altLang="en-US" sz="2000">
                <a:solidFill>
                  <a:srgbClr val="FFEA18"/>
                </a:solidFill>
              </a:rPr>
              <a:t>그리고 메시아의 출현</a:t>
            </a:r>
            <a:r>
              <a:rPr lang="en-US" altLang="ko-KR" sz="2000">
                <a:solidFill>
                  <a:srgbClr val="FFEA18"/>
                </a:solidFill>
              </a:rPr>
              <a:t>, </a:t>
            </a:r>
            <a:r>
              <a:rPr lang="ko-KR" altLang="en-US" sz="2000">
                <a:solidFill>
                  <a:srgbClr val="FFEA18"/>
                </a:solidFill>
              </a:rPr>
              <a:t>예수 그리스도</a:t>
            </a:r>
            <a:r>
              <a:rPr lang="en-US" altLang="ko-KR" sz="2000">
                <a:solidFill>
                  <a:srgbClr val="FFEA18"/>
                </a:solidFill>
              </a:rPr>
              <a:t>!</a:t>
            </a:r>
            <a:endParaRPr lang="en-US" altLang="ko-KR" sz="2000"/>
          </a:p>
        </p:txBody>
      </p:sp>
      <p:sp>
        <p:nvSpPr>
          <p:cNvPr id="452633" name="Text Box 25">
            <a:extLst>
              <a:ext uri="{FF2B5EF4-FFF2-40B4-BE49-F238E27FC236}">
                <a16:creationId xmlns:a16="http://schemas.microsoft.com/office/drawing/2014/main" id="{04A2A308-7AF0-AF4E-B9AC-8E2DBE797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638" y="125413"/>
            <a:ext cx="4546600" cy="636587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ko-KR" altLang="en-US" sz="32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학습 도움 </a:t>
            </a:r>
            <a:r>
              <a:rPr lang="en-US" altLang="ko-KR" sz="32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#06</a:t>
            </a:r>
          </a:p>
        </p:txBody>
      </p:sp>
      <p:grpSp>
        <p:nvGrpSpPr>
          <p:cNvPr id="452663" name="Group 55">
            <a:extLst>
              <a:ext uri="{FF2B5EF4-FFF2-40B4-BE49-F238E27FC236}">
                <a16:creationId xmlns:a16="http://schemas.microsoft.com/office/drawing/2014/main" id="{91C5937B-4441-CD4E-8411-409378BF6A70}"/>
              </a:ext>
            </a:extLst>
          </p:cNvPr>
          <p:cNvGrpSpPr>
            <a:grpSpLocks/>
          </p:cNvGrpSpPr>
          <p:nvPr/>
        </p:nvGrpSpPr>
        <p:grpSpPr bwMode="auto">
          <a:xfrm>
            <a:off x="869950" y="2933700"/>
            <a:ext cx="3425825" cy="752475"/>
            <a:chOff x="539" y="1848"/>
            <a:chExt cx="2158" cy="474"/>
          </a:xfrm>
        </p:grpSpPr>
        <p:sp>
          <p:nvSpPr>
            <p:cNvPr id="452630" name="Text Box 22">
              <a:extLst>
                <a:ext uri="{FF2B5EF4-FFF2-40B4-BE49-F238E27FC236}">
                  <a16:creationId xmlns:a16="http://schemas.microsoft.com/office/drawing/2014/main" id="{036965BD-4440-1A43-B922-7DDF49E158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" y="1879"/>
              <a:ext cx="2158" cy="443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457200" indent="-457200"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914400" indent="-457200"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371600" indent="-457200"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828800" indent="-457200"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286000" indent="-457200"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7432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32004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6576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41148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ko-KR" sz="1600">
                  <a:latin typeface="Comic Sans MS" charset="0"/>
                  <a:ea typeface="굴림" charset="0"/>
                  <a:cs typeface="굴림" charset="0"/>
                </a:rPr>
                <a:t>1.____________________</a:t>
              </a:r>
              <a:endParaRPr lang="ko-KR" altLang="en-US" sz="1600">
                <a:latin typeface="Comic Sans MS" charset="0"/>
                <a:ea typeface="굴림" charset="0"/>
                <a:cs typeface="굴림" charset="0"/>
              </a:endParaRPr>
            </a:p>
            <a:p>
              <a:pPr algn="ctr">
                <a:spcBef>
                  <a:spcPct val="50000"/>
                </a:spcBef>
                <a:defRPr/>
              </a:pPr>
              <a:r>
                <a:rPr lang="en-US" altLang="ko-KR" sz="1600">
                  <a:latin typeface="Comic Sans MS" charset="0"/>
                  <a:ea typeface="굴림" charset="0"/>
                  <a:cs typeface="굴림" charset="0"/>
                </a:rPr>
                <a:t>(</a:t>
              </a:r>
              <a:r>
                <a:rPr lang="ko-KR" altLang="en-US" sz="1600">
                  <a:latin typeface="Comic Sans MS" charset="0"/>
                  <a:ea typeface="굴림" charset="0"/>
                  <a:cs typeface="굴림" charset="0"/>
                </a:rPr>
                <a:t>구약</a:t>
              </a:r>
              <a:r>
                <a:rPr lang="en-US" altLang="ko-KR" sz="1600">
                  <a:latin typeface="Comic Sans MS" charset="0"/>
                  <a:ea typeface="굴림" charset="0"/>
                  <a:cs typeface="굴림" charset="0"/>
                </a:rPr>
                <a:t>) </a:t>
              </a:r>
              <a:r>
                <a:rPr lang="ko-KR" altLang="en-US" sz="1600">
                  <a:latin typeface="Comic Sans MS" charset="0"/>
                  <a:ea typeface="굴림" charset="0"/>
                  <a:cs typeface="굴림" charset="0"/>
                </a:rPr>
                <a:t>이 완성되었다</a:t>
              </a:r>
              <a:r>
                <a:rPr lang="en-US" altLang="ko-KR" sz="1600">
                  <a:latin typeface="Comic Sans MS" charset="0"/>
                  <a:ea typeface="굴림" charset="0"/>
                  <a:cs typeface="굴림" charset="0"/>
                </a:rPr>
                <a:t>.</a:t>
              </a:r>
            </a:p>
          </p:txBody>
        </p:sp>
        <p:sp>
          <p:nvSpPr>
            <p:cNvPr id="452636" name="Text Box 28">
              <a:extLst>
                <a:ext uri="{FF2B5EF4-FFF2-40B4-BE49-F238E27FC236}">
                  <a16:creationId xmlns:a16="http://schemas.microsoft.com/office/drawing/2014/main" id="{67674D4D-AE06-064A-B39D-3F68BC41FC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8" y="1848"/>
              <a:ext cx="783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ko-KR" altLang="en-US" sz="1800">
                  <a:solidFill>
                    <a:srgbClr val="00DFCA"/>
                  </a:solidFill>
                  <a:latin typeface="Comic Sans MS" charset="0"/>
                  <a:ea typeface="굴림" charset="0"/>
                  <a:cs typeface="굴림" charset="0"/>
                </a:rPr>
                <a:t>히브리</a:t>
              </a:r>
            </a:p>
          </p:txBody>
        </p:sp>
        <p:sp>
          <p:nvSpPr>
            <p:cNvPr id="452637" name="Text Box 29">
              <a:extLst>
                <a:ext uri="{FF2B5EF4-FFF2-40B4-BE49-F238E27FC236}">
                  <a16:creationId xmlns:a16="http://schemas.microsoft.com/office/drawing/2014/main" id="{4A2D3A36-DDFA-7847-8DF3-11D3E35182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3" y="1856"/>
              <a:ext cx="783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ko-KR" altLang="en-US" sz="1800">
                  <a:solidFill>
                    <a:srgbClr val="00DFCA"/>
                  </a:solidFill>
                  <a:latin typeface="Comic Sans MS" charset="0"/>
                  <a:ea typeface="굴림" charset="0"/>
                  <a:cs typeface="굴림" charset="0"/>
                </a:rPr>
                <a:t>종교법</a:t>
              </a:r>
            </a:p>
          </p:txBody>
        </p:sp>
      </p:grpSp>
      <p:grpSp>
        <p:nvGrpSpPr>
          <p:cNvPr id="452664" name="Group 56">
            <a:extLst>
              <a:ext uri="{FF2B5EF4-FFF2-40B4-BE49-F238E27FC236}">
                <a16:creationId xmlns:a16="http://schemas.microsoft.com/office/drawing/2014/main" id="{191D324F-19F2-5F46-979B-CAEE851AE0E2}"/>
              </a:ext>
            </a:extLst>
          </p:cNvPr>
          <p:cNvGrpSpPr>
            <a:grpSpLocks/>
          </p:cNvGrpSpPr>
          <p:nvPr/>
        </p:nvGrpSpPr>
        <p:grpSpPr bwMode="auto">
          <a:xfrm>
            <a:off x="809625" y="3992563"/>
            <a:ext cx="3559175" cy="1314450"/>
            <a:chOff x="492" y="2525"/>
            <a:chExt cx="2242" cy="828"/>
          </a:xfrm>
        </p:grpSpPr>
        <p:sp>
          <p:nvSpPr>
            <p:cNvPr id="452634" name="Text Box 26">
              <a:extLst>
                <a:ext uri="{FF2B5EF4-FFF2-40B4-BE49-F238E27FC236}">
                  <a16:creationId xmlns:a16="http://schemas.microsoft.com/office/drawing/2014/main" id="{FAB396DB-2F81-374D-BDAC-F135D8E299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2" y="2525"/>
              <a:ext cx="2242" cy="82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r>
                <a:rPr lang="en-US" altLang="ko-KR" sz="1600"/>
                <a:t>2. </a:t>
              </a:r>
              <a:r>
                <a:rPr lang="ko-KR" altLang="en-US" sz="1600"/>
                <a:t>성경의 구약성서는</a:t>
              </a:r>
            </a:p>
            <a:p>
              <a:r>
                <a:rPr lang="ko-KR" altLang="en-US" sz="1600"/>
                <a:t>                      </a:t>
              </a:r>
              <a:r>
                <a:rPr lang="en-US" altLang="ko-KR" sz="1600"/>
                <a:t>_________</a:t>
              </a:r>
            </a:p>
            <a:p>
              <a:r>
                <a:rPr lang="ko-KR" altLang="en-US" sz="1600"/>
                <a:t>로 기록되었다</a:t>
              </a:r>
              <a:r>
                <a:rPr lang="en-US" altLang="ko-KR" sz="1600"/>
                <a:t>. (70</a:t>
              </a:r>
              <a:r>
                <a:rPr lang="ko-KR" altLang="en-US" sz="1600"/>
                <a:t>인역 성서 </a:t>
              </a:r>
              <a:r>
                <a:rPr lang="en-US" altLang="ko-KR" sz="1600"/>
                <a:t>-- “LXX” </a:t>
              </a:r>
              <a:r>
                <a:rPr lang="ko-KR" altLang="en-US" sz="1600"/>
                <a:t>를 참조</a:t>
              </a:r>
              <a:r>
                <a:rPr lang="en-US" altLang="ko-KR" sz="1600"/>
                <a:t>)</a:t>
              </a:r>
            </a:p>
          </p:txBody>
        </p:sp>
        <p:sp>
          <p:nvSpPr>
            <p:cNvPr id="452638" name="Text Box 30">
              <a:extLst>
                <a:ext uri="{FF2B5EF4-FFF2-40B4-BE49-F238E27FC236}">
                  <a16:creationId xmlns:a16="http://schemas.microsoft.com/office/drawing/2014/main" id="{FFCD270D-2B96-C34A-A1EE-04DE127CBE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5" y="2681"/>
              <a:ext cx="783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ko-KR" altLang="en-US" sz="1800">
                  <a:solidFill>
                    <a:srgbClr val="00DFCA"/>
                  </a:solidFill>
                  <a:latin typeface="Comic Sans MS" charset="0"/>
                  <a:ea typeface="굴림" charset="0"/>
                  <a:cs typeface="굴림" charset="0"/>
                </a:rPr>
                <a:t>그리스어</a:t>
              </a:r>
            </a:p>
          </p:txBody>
        </p:sp>
      </p:grpSp>
      <p:sp>
        <p:nvSpPr>
          <p:cNvPr id="452650" name="Text Box 42">
            <a:extLst>
              <a:ext uri="{FF2B5EF4-FFF2-40B4-BE49-F238E27FC236}">
                <a16:creationId xmlns:a16="http://schemas.microsoft.com/office/drawing/2014/main" id="{FE6E83BA-2197-A34A-9305-AA7964F45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488" y="2373313"/>
            <a:ext cx="3838575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2000">
                <a:solidFill>
                  <a:srgbClr val="FF9456"/>
                </a:solidFill>
                <a:latin typeface="Comic Sans MS" charset="0"/>
                <a:ea typeface="굴림" charset="0"/>
                <a:cs typeface="굴림" charset="0"/>
              </a:rPr>
              <a:t>성서적</a:t>
            </a:r>
            <a:r>
              <a:rPr lang="en-US" altLang="ko-KR" sz="2000">
                <a:solidFill>
                  <a:srgbClr val="FF9456"/>
                </a:solidFill>
                <a:latin typeface="Comic Sans MS" charset="0"/>
                <a:ea typeface="굴림" charset="0"/>
                <a:cs typeface="굴림" charset="0"/>
              </a:rPr>
              <a:t>:</a:t>
            </a:r>
          </a:p>
        </p:txBody>
      </p:sp>
      <p:sp>
        <p:nvSpPr>
          <p:cNvPr id="452651" name="Text Box 43">
            <a:extLst>
              <a:ext uri="{FF2B5EF4-FFF2-40B4-BE49-F238E27FC236}">
                <a16:creationId xmlns:a16="http://schemas.microsoft.com/office/drawing/2014/main" id="{3802E8A3-13D6-6C43-9CEE-4AA504011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7425" y="2370138"/>
            <a:ext cx="3419475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2000">
                <a:solidFill>
                  <a:srgbClr val="FF9456"/>
                </a:solidFill>
                <a:latin typeface="Comic Sans MS" charset="0"/>
                <a:ea typeface="굴림" charset="0"/>
                <a:cs typeface="굴림" charset="0"/>
              </a:rPr>
              <a:t>역사적</a:t>
            </a:r>
            <a:r>
              <a:rPr lang="en-US" altLang="ko-KR" sz="2000">
                <a:solidFill>
                  <a:srgbClr val="FF9456"/>
                </a:solidFill>
                <a:latin typeface="Comic Sans MS" charset="0"/>
                <a:ea typeface="굴림" charset="0"/>
                <a:cs typeface="굴림" charset="0"/>
              </a:rPr>
              <a:t>:</a:t>
            </a:r>
          </a:p>
        </p:txBody>
      </p:sp>
      <p:grpSp>
        <p:nvGrpSpPr>
          <p:cNvPr id="452667" name="Group 59">
            <a:extLst>
              <a:ext uri="{FF2B5EF4-FFF2-40B4-BE49-F238E27FC236}">
                <a16:creationId xmlns:a16="http://schemas.microsoft.com/office/drawing/2014/main" id="{B7E0CDB8-6EA5-4043-814A-AC55C8353788}"/>
              </a:ext>
            </a:extLst>
          </p:cNvPr>
          <p:cNvGrpSpPr>
            <a:grpSpLocks/>
          </p:cNvGrpSpPr>
          <p:nvPr/>
        </p:nvGrpSpPr>
        <p:grpSpPr bwMode="auto">
          <a:xfrm>
            <a:off x="4270375" y="4003675"/>
            <a:ext cx="4535488" cy="1200150"/>
            <a:chOff x="2690" y="2522"/>
            <a:chExt cx="2857" cy="756"/>
          </a:xfrm>
        </p:grpSpPr>
        <p:sp>
          <p:nvSpPr>
            <p:cNvPr id="452668" name="Text Box 60">
              <a:extLst>
                <a:ext uri="{FF2B5EF4-FFF2-40B4-BE49-F238E27FC236}">
                  <a16:creationId xmlns:a16="http://schemas.microsoft.com/office/drawing/2014/main" id="{80C255ED-81C2-2345-9989-7D651CBCF8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0" y="2527"/>
              <a:ext cx="2857" cy="751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ko-KR" sz="1600">
                  <a:latin typeface="Comic Sans MS" charset="0"/>
                  <a:ea typeface="굴림" charset="0"/>
                  <a:cs typeface="굴림" charset="0"/>
                </a:rPr>
                <a:t>4.       </a:t>
              </a:r>
              <a:r>
                <a:rPr lang="ko-KR" altLang="en-US" sz="1600">
                  <a:latin typeface="Comic Sans MS" charset="0"/>
                  <a:ea typeface="굴림" charset="0"/>
                  <a:cs typeface="굴림" charset="0"/>
                </a:rPr>
                <a:t>팔레스타인은 </a:t>
              </a:r>
              <a:r>
                <a:rPr lang="en-US" altLang="ko-KR" sz="1600">
                  <a:latin typeface="Comic Sans MS" charset="0"/>
                  <a:ea typeface="굴림" charset="0"/>
                  <a:cs typeface="굴림" charset="0"/>
                </a:rPr>
                <a:t>__________</a:t>
              </a:r>
            </a:p>
            <a:p>
              <a:pPr>
                <a:defRPr/>
              </a:pPr>
              <a:r>
                <a:rPr lang="ko-KR" altLang="en-US" sz="1600">
                  <a:latin typeface="Comic Sans MS" charset="0"/>
                  <a:ea typeface="굴림" charset="0"/>
                  <a:cs typeface="굴림" charset="0"/>
                </a:rPr>
                <a:t>지배하에 있었다 </a:t>
              </a:r>
              <a:r>
                <a:rPr lang="en-US" altLang="ko-KR" sz="1600">
                  <a:latin typeface="Comic Sans MS" charset="0"/>
                  <a:ea typeface="굴림" charset="0"/>
                  <a:cs typeface="굴림" charset="0"/>
                </a:rPr>
                <a:t>: __________ </a:t>
              </a:r>
              <a:r>
                <a:rPr lang="ko-KR" altLang="en-US" sz="1600">
                  <a:latin typeface="Comic Sans MS" charset="0"/>
                  <a:ea typeface="굴림" charset="0"/>
                  <a:cs typeface="굴림" charset="0"/>
                </a:rPr>
                <a:t>높은 수준과 잔혹한</a:t>
              </a:r>
              <a:r>
                <a:rPr lang="en-US" altLang="ko-KR" sz="1600">
                  <a:latin typeface="Comic Sans MS" charset="0"/>
                  <a:ea typeface="굴림" charset="0"/>
                  <a:cs typeface="굴림" charset="0"/>
                </a:rPr>
                <a:t>_________ </a:t>
              </a:r>
              <a:r>
                <a:rPr lang="ko-KR" altLang="en-US" sz="1600">
                  <a:latin typeface="Comic Sans MS" charset="0"/>
                  <a:ea typeface="굴림" charset="0"/>
                  <a:cs typeface="굴림" charset="0"/>
                </a:rPr>
                <a:t>의 시대로 세상에 알려졌다</a:t>
              </a:r>
              <a:r>
                <a:rPr lang="en-US" altLang="ko-KR" sz="1600">
                  <a:latin typeface="Comic Sans MS" charset="0"/>
                  <a:ea typeface="굴림" charset="0"/>
                  <a:cs typeface="굴림" charset="0"/>
                </a:rPr>
                <a:t> (</a:t>
              </a:r>
              <a:r>
                <a:rPr lang="ko-KR" altLang="en-US" sz="1600">
                  <a:latin typeface="Comic Sans MS" charset="0"/>
                  <a:ea typeface="굴림" charset="0"/>
                  <a:cs typeface="굴림" charset="0"/>
                </a:rPr>
                <a:t>로마의 지배로 인한 평화</a:t>
              </a:r>
              <a:r>
                <a:rPr lang="en-US" altLang="ko-KR" sz="1600">
                  <a:latin typeface="Comic Sans MS" charset="0"/>
                  <a:ea typeface="굴림" charset="0"/>
                  <a:cs typeface="굴림" charset="0"/>
                </a:rPr>
                <a:t>).</a:t>
              </a:r>
            </a:p>
          </p:txBody>
        </p:sp>
        <p:sp>
          <p:nvSpPr>
            <p:cNvPr id="452669" name="Text Box 61">
              <a:extLst>
                <a:ext uri="{FF2B5EF4-FFF2-40B4-BE49-F238E27FC236}">
                  <a16:creationId xmlns:a16="http://schemas.microsoft.com/office/drawing/2014/main" id="{CC66171A-3BCD-534D-BEB2-0000C2A0CC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80" y="2522"/>
              <a:ext cx="783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ko-KR" altLang="en-US" sz="1800">
                  <a:solidFill>
                    <a:srgbClr val="00DFCA"/>
                  </a:solidFill>
                  <a:latin typeface="Comic Sans MS" charset="0"/>
                  <a:ea typeface="굴림" charset="0"/>
                  <a:cs typeface="굴림" charset="0"/>
                </a:rPr>
                <a:t>로마</a:t>
              </a:r>
            </a:p>
          </p:txBody>
        </p:sp>
        <p:sp>
          <p:nvSpPr>
            <p:cNvPr id="452670" name="Text Box 62">
              <a:extLst>
                <a:ext uri="{FF2B5EF4-FFF2-40B4-BE49-F238E27FC236}">
                  <a16:creationId xmlns:a16="http://schemas.microsoft.com/office/drawing/2014/main" id="{7517DA83-7A6E-9B47-A022-6B7C1FDCB9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2" y="2710"/>
              <a:ext cx="871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ko-KR" altLang="en-US" sz="1800">
                  <a:solidFill>
                    <a:srgbClr val="00DFCA"/>
                  </a:solidFill>
                  <a:latin typeface="Comic Sans MS" charset="0"/>
                  <a:ea typeface="굴림" charset="0"/>
                  <a:cs typeface="굴림" charset="0"/>
                </a:rPr>
                <a:t>공업기술</a:t>
              </a:r>
            </a:p>
          </p:txBody>
        </p:sp>
        <p:sp>
          <p:nvSpPr>
            <p:cNvPr id="452671" name="Text Box 63">
              <a:extLst>
                <a:ext uri="{FF2B5EF4-FFF2-40B4-BE49-F238E27FC236}">
                  <a16:creationId xmlns:a16="http://schemas.microsoft.com/office/drawing/2014/main" id="{A899DE22-260E-744B-B58A-3FFFE0CA1E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5" y="2888"/>
              <a:ext cx="783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ko-KR" altLang="en-US" sz="1800">
                  <a:solidFill>
                    <a:srgbClr val="00DFCA"/>
                  </a:solidFill>
                  <a:latin typeface="Comic Sans MS" charset="0"/>
                  <a:ea typeface="굴림" charset="0"/>
                  <a:cs typeface="굴림" charset="0"/>
                </a:rPr>
                <a:t>평화</a:t>
              </a:r>
            </a:p>
          </p:txBody>
        </p:sp>
      </p:grpSp>
      <p:grpSp>
        <p:nvGrpSpPr>
          <p:cNvPr id="452673" name="Group 65">
            <a:extLst>
              <a:ext uri="{FF2B5EF4-FFF2-40B4-BE49-F238E27FC236}">
                <a16:creationId xmlns:a16="http://schemas.microsoft.com/office/drawing/2014/main" id="{57092054-7E21-6740-AB6A-5FA902B101CD}"/>
              </a:ext>
            </a:extLst>
          </p:cNvPr>
          <p:cNvGrpSpPr>
            <a:grpSpLocks/>
          </p:cNvGrpSpPr>
          <p:nvPr/>
        </p:nvGrpSpPr>
        <p:grpSpPr bwMode="auto">
          <a:xfrm>
            <a:off x="4435475" y="2657475"/>
            <a:ext cx="4248150" cy="1116013"/>
            <a:chOff x="2785" y="1674"/>
            <a:chExt cx="2676" cy="703"/>
          </a:xfrm>
        </p:grpSpPr>
        <p:grpSp>
          <p:nvGrpSpPr>
            <p:cNvPr id="36893" name="Group 66">
              <a:extLst>
                <a:ext uri="{FF2B5EF4-FFF2-40B4-BE49-F238E27FC236}">
                  <a16:creationId xmlns:a16="http://schemas.microsoft.com/office/drawing/2014/main" id="{76A71265-E5EA-224E-90E6-E035E15417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1" y="1674"/>
              <a:ext cx="2039" cy="250"/>
              <a:chOff x="3377" y="1638"/>
              <a:chExt cx="2039" cy="250"/>
            </a:xfrm>
          </p:grpSpPr>
          <p:sp>
            <p:nvSpPr>
              <p:cNvPr id="452675" name="Text Box 67">
                <a:extLst>
                  <a:ext uri="{FF2B5EF4-FFF2-40B4-BE49-F238E27FC236}">
                    <a16:creationId xmlns:a16="http://schemas.microsoft.com/office/drawing/2014/main" id="{09D9C483-CCF7-CF40-9CAA-0B1BF7CF98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77" y="1657"/>
                <a:ext cx="783" cy="23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defRPr/>
                </a:pPr>
                <a:endParaRPr lang="ko-KR" altLang="en-US" sz="1800">
                  <a:solidFill>
                    <a:srgbClr val="00DFCA"/>
                  </a:solidFill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2676" name="Text Box 68">
                <a:extLst>
                  <a:ext uri="{FF2B5EF4-FFF2-40B4-BE49-F238E27FC236}">
                    <a16:creationId xmlns:a16="http://schemas.microsoft.com/office/drawing/2014/main" id="{DE95013C-3C38-2F45-A19B-7C33F2FF10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08" y="1638"/>
                <a:ext cx="783" cy="23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defRPr/>
                </a:pPr>
                <a:endParaRPr lang="ko-KR" altLang="en-US" sz="1800">
                  <a:solidFill>
                    <a:srgbClr val="00DFCA"/>
                  </a:solidFill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2677" name="Text Box 69">
                <a:extLst>
                  <a:ext uri="{FF2B5EF4-FFF2-40B4-BE49-F238E27FC236}">
                    <a16:creationId xmlns:a16="http://schemas.microsoft.com/office/drawing/2014/main" id="{D5DAB77D-F4DE-0D46-A1CB-6F6908EFBD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33" y="1648"/>
                <a:ext cx="783" cy="23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defRPr/>
                </a:pPr>
                <a:endParaRPr lang="ko-KR" altLang="en-US" sz="1800">
                  <a:solidFill>
                    <a:srgbClr val="00DFCA"/>
                  </a:solidFill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</p:grpSp>
        <p:grpSp>
          <p:nvGrpSpPr>
            <p:cNvPr id="36894" name="Group 70">
              <a:extLst>
                <a:ext uri="{FF2B5EF4-FFF2-40B4-BE49-F238E27FC236}">
                  <a16:creationId xmlns:a16="http://schemas.microsoft.com/office/drawing/2014/main" id="{FE84D152-FA0C-144A-AC09-D3E3A74978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85" y="1816"/>
              <a:ext cx="2676" cy="561"/>
              <a:chOff x="2785" y="1816"/>
              <a:chExt cx="2676" cy="561"/>
            </a:xfrm>
          </p:grpSpPr>
          <p:sp>
            <p:nvSpPr>
              <p:cNvPr id="452679" name="Text Box 71">
                <a:extLst>
                  <a:ext uri="{FF2B5EF4-FFF2-40B4-BE49-F238E27FC236}">
                    <a16:creationId xmlns:a16="http://schemas.microsoft.com/office/drawing/2014/main" id="{73FAE1A5-0CC6-B948-8DE7-3BDCFC304E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5" y="1857"/>
                <a:ext cx="2457" cy="5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altLang="ko-KR" sz="1600">
                    <a:latin typeface="Comic Sans MS" charset="0"/>
                    <a:ea typeface="굴림" charset="0"/>
                    <a:cs typeface="굴림" charset="0"/>
                  </a:rPr>
                  <a:t>3. __________________ </a:t>
                </a:r>
                <a:r>
                  <a:rPr lang="ko-KR" altLang="en-US" sz="1600">
                    <a:latin typeface="Comic Sans MS" charset="0"/>
                    <a:ea typeface="굴림" charset="0"/>
                    <a:cs typeface="굴림" charset="0"/>
                  </a:rPr>
                  <a:t>그가 정복한 땅 전역에 헬레니즘을 전파시켰다</a:t>
                </a:r>
                <a:r>
                  <a:rPr lang="en-US" altLang="ko-KR" sz="1600">
                    <a:latin typeface="Comic Sans MS" charset="0"/>
                    <a:ea typeface="굴림" charset="0"/>
                    <a:cs typeface="굴림" charset="0"/>
                  </a:rPr>
                  <a:t>.</a:t>
                </a:r>
              </a:p>
            </p:txBody>
          </p:sp>
          <p:grpSp>
            <p:nvGrpSpPr>
              <p:cNvPr id="36896" name="Group 72">
                <a:extLst>
                  <a:ext uri="{FF2B5EF4-FFF2-40B4-BE49-F238E27FC236}">
                    <a16:creationId xmlns:a16="http://schemas.microsoft.com/office/drawing/2014/main" id="{18A98251-87EF-FA42-AEEB-40C1E3C86E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46" y="1816"/>
                <a:ext cx="2315" cy="240"/>
                <a:chOff x="3212" y="1771"/>
                <a:chExt cx="2201" cy="240"/>
              </a:xfrm>
            </p:grpSpPr>
            <p:sp>
              <p:nvSpPr>
                <p:cNvPr id="452681" name="Text Box 73">
                  <a:extLst>
                    <a:ext uri="{FF2B5EF4-FFF2-40B4-BE49-F238E27FC236}">
                      <a16:creationId xmlns:a16="http://schemas.microsoft.com/office/drawing/2014/main" id="{11893AC7-9184-764E-BEB3-3CAFCF0ACE7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12" y="1780"/>
                  <a:ext cx="783" cy="23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l">
                    <a:defRPr/>
                  </a:pPr>
                  <a:r>
                    <a:rPr lang="ko-KR" altLang="en-US" sz="1800">
                      <a:solidFill>
                        <a:srgbClr val="00DFCA"/>
                      </a:solidFill>
                      <a:latin typeface="Comic Sans MS" charset="0"/>
                      <a:ea typeface="굴림" charset="0"/>
                      <a:cs typeface="굴림" charset="0"/>
                    </a:rPr>
                    <a:t>알렉산더</a:t>
                  </a:r>
                </a:p>
              </p:txBody>
            </p:sp>
            <p:sp>
              <p:nvSpPr>
                <p:cNvPr id="452682" name="Text Box 74">
                  <a:extLst>
                    <a:ext uri="{FF2B5EF4-FFF2-40B4-BE49-F238E27FC236}">
                      <a16:creationId xmlns:a16="http://schemas.microsoft.com/office/drawing/2014/main" id="{A4B575A2-3A93-3E49-9384-59F0F21C075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105" y="1779"/>
                  <a:ext cx="783" cy="23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l">
                    <a:defRPr/>
                  </a:pPr>
                  <a:r>
                    <a:rPr lang="ko-KR" altLang="en-US" sz="1800">
                      <a:solidFill>
                        <a:srgbClr val="00DFCA"/>
                      </a:solidFill>
                      <a:latin typeface="Comic Sans MS" charset="0"/>
                      <a:ea typeface="굴림" charset="0"/>
                      <a:cs typeface="굴림" charset="0"/>
                    </a:rPr>
                    <a:t>대왕</a:t>
                  </a:r>
                </a:p>
              </p:txBody>
            </p:sp>
            <p:sp>
              <p:nvSpPr>
                <p:cNvPr id="452683" name="Text Box 75">
                  <a:extLst>
                    <a:ext uri="{FF2B5EF4-FFF2-40B4-BE49-F238E27FC236}">
                      <a16:creationId xmlns:a16="http://schemas.microsoft.com/office/drawing/2014/main" id="{F47C85C8-BF35-E943-9E74-1D992AF116F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630" y="1771"/>
                  <a:ext cx="783" cy="23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l">
                    <a:defRPr/>
                  </a:pPr>
                  <a:endParaRPr lang="en-US" altLang="ko-KR" sz="1800">
                    <a:solidFill>
                      <a:srgbClr val="00DFCA"/>
                    </a:solidFill>
                    <a:latin typeface="Comic Sans MS" charset="0"/>
                    <a:ea typeface="굴림" charset="0"/>
                    <a:cs typeface="굴림" charset="0"/>
                  </a:endParaRPr>
                </a:p>
              </p:txBody>
            </p:sp>
          </p:grpSp>
        </p:grpSp>
      </p:grpSp>
      <p:grpSp>
        <p:nvGrpSpPr>
          <p:cNvPr id="36881" name="Group 76">
            <a:extLst>
              <a:ext uri="{FF2B5EF4-FFF2-40B4-BE49-F238E27FC236}">
                <a16:creationId xmlns:a16="http://schemas.microsoft.com/office/drawing/2014/main" id="{B3883594-9076-EB4C-8E4D-011F38646803}"/>
              </a:ext>
            </a:extLst>
          </p:cNvPr>
          <p:cNvGrpSpPr>
            <a:grpSpLocks/>
          </p:cNvGrpSpPr>
          <p:nvPr/>
        </p:nvGrpSpPr>
        <p:grpSpPr bwMode="auto">
          <a:xfrm>
            <a:off x="7905750" y="3429000"/>
            <a:ext cx="1027113" cy="550863"/>
            <a:chOff x="4980" y="2160"/>
            <a:chExt cx="647" cy="347"/>
          </a:xfrm>
        </p:grpSpPr>
        <p:grpSp>
          <p:nvGrpSpPr>
            <p:cNvPr id="36884" name="Group 77">
              <a:extLst>
                <a:ext uri="{FF2B5EF4-FFF2-40B4-BE49-F238E27FC236}">
                  <a16:creationId xmlns:a16="http://schemas.microsoft.com/office/drawing/2014/main" id="{04C87EEE-2074-B94B-A60A-51341D5C10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16" y="2175"/>
              <a:ext cx="600" cy="332"/>
              <a:chOff x="4152" y="2783"/>
              <a:chExt cx="600" cy="332"/>
            </a:xfrm>
          </p:grpSpPr>
          <p:sp>
            <p:nvSpPr>
              <p:cNvPr id="452686" name="AutoShape 78">
                <a:extLst>
                  <a:ext uri="{FF2B5EF4-FFF2-40B4-BE49-F238E27FC236}">
                    <a16:creationId xmlns:a16="http://schemas.microsoft.com/office/drawing/2014/main" id="{37FC9FA4-1761-CA4E-8A88-370ABB2446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3" y="2783"/>
                <a:ext cx="460" cy="226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12700" dir="162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2687" name="Rectangle 79">
                <a:extLst>
                  <a:ext uri="{FF2B5EF4-FFF2-40B4-BE49-F238E27FC236}">
                    <a16:creationId xmlns:a16="http://schemas.microsoft.com/office/drawing/2014/main" id="{52CF6DEA-6644-9D4A-A81C-2A77D5A85B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2" y="2866"/>
                <a:ext cx="600" cy="249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12700" dir="162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52688" name="AutoShape 80">
                <a:extLst>
                  <a:ext uri="{FF2B5EF4-FFF2-40B4-BE49-F238E27FC236}">
                    <a16:creationId xmlns:a16="http://schemas.microsoft.com/office/drawing/2014/main" id="{DD974846-6094-9E4C-98D4-2F535312EE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5" y="2799"/>
                <a:ext cx="436" cy="226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12700" dir="162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</p:grpSp>
        <p:sp>
          <p:nvSpPr>
            <p:cNvPr id="452689" name="Line 81">
              <a:extLst>
                <a:ext uri="{FF2B5EF4-FFF2-40B4-BE49-F238E27FC236}">
                  <a16:creationId xmlns:a16="http://schemas.microsoft.com/office/drawing/2014/main" id="{B4391C75-5FD0-F24E-9C3F-492A781A4A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3" y="235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12700" dir="162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  <a:cs typeface="굴림" charset="0"/>
              </a:endParaRPr>
            </a:p>
          </p:txBody>
        </p:sp>
        <p:sp>
          <p:nvSpPr>
            <p:cNvPr id="452690" name="Line 82">
              <a:extLst>
                <a:ext uri="{FF2B5EF4-FFF2-40B4-BE49-F238E27FC236}">
                  <a16:creationId xmlns:a16="http://schemas.microsoft.com/office/drawing/2014/main" id="{5EAAE24B-D153-3543-984B-6759847EA9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3" y="24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12700" dir="162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  <a:cs typeface="굴림" charset="0"/>
              </a:endParaRPr>
            </a:p>
          </p:txBody>
        </p:sp>
        <p:sp>
          <p:nvSpPr>
            <p:cNvPr id="452691" name="Rectangle 83">
              <a:extLst>
                <a:ext uri="{FF2B5EF4-FFF2-40B4-BE49-F238E27FC236}">
                  <a16:creationId xmlns:a16="http://schemas.microsoft.com/office/drawing/2014/main" id="{CCB3B533-7A73-974D-8F6E-F86090CBB0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0" y="2346"/>
              <a:ext cx="56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12700" dir="162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0"/>
                </a:spcBef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로마의 시스켐</a:t>
              </a:r>
            </a:p>
          </p:txBody>
        </p:sp>
        <p:sp>
          <p:nvSpPr>
            <p:cNvPr id="452692" name="Rectangle 84">
              <a:extLst>
                <a:ext uri="{FF2B5EF4-FFF2-40B4-BE49-F238E27FC236}">
                  <a16:creationId xmlns:a16="http://schemas.microsoft.com/office/drawing/2014/main" id="{E9522FFD-B982-6C4E-84B6-AFBCBD36F3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6" y="2248"/>
              <a:ext cx="631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12700" dir="162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0"/>
                </a:spcBef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rPr>
                <a:t>그리스 알렉산더</a:t>
              </a:r>
            </a:p>
          </p:txBody>
        </p:sp>
        <p:sp>
          <p:nvSpPr>
            <p:cNvPr id="452693" name="Rectangle 85">
              <a:extLst>
                <a:ext uri="{FF2B5EF4-FFF2-40B4-BE49-F238E27FC236}">
                  <a16:creationId xmlns:a16="http://schemas.microsoft.com/office/drawing/2014/main" id="{FB5905B8-FD16-434E-919D-CE78F588D9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1" y="2160"/>
              <a:ext cx="39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12700" dir="162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0"/>
                </a:spcBef>
                <a:defRPr/>
              </a:pPr>
              <a:r>
                <a:rPr lang="ko-KR" altLang="en-US" sz="900">
                  <a:solidFill>
                    <a:srgbClr val="000000"/>
                  </a:solidFill>
                  <a:latin typeface="Chicago" charset="0"/>
                  <a:ea typeface="굴림" charset="0"/>
                  <a:cs typeface="굴림" charset="0"/>
                </a:rPr>
                <a:t>중간시대</a:t>
              </a:r>
            </a:p>
          </p:txBody>
        </p:sp>
      </p:grpSp>
      <p:sp>
        <p:nvSpPr>
          <p:cNvPr id="452695" name="Text Box 87">
            <a:extLst>
              <a:ext uri="{FF2B5EF4-FFF2-40B4-BE49-F238E27FC236}">
                <a16:creationId xmlns:a16="http://schemas.microsoft.com/office/drawing/2014/main" id="{1649DFD9-2213-5940-9605-043E4A68E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138" y="64198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ko-KR" sz="1800">
                <a:solidFill>
                  <a:srgbClr val="FFFFFF"/>
                </a:solidFill>
                <a:latin typeface="Comic Sans MS" charset="0"/>
                <a:ea typeface="굴림" charset="0"/>
                <a:cs typeface="굴림" charset="0"/>
              </a:rPr>
              <a:t>5</a:t>
            </a:r>
          </a:p>
        </p:txBody>
      </p:sp>
      <p:sp>
        <p:nvSpPr>
          <p:cNvPr id="452696" name="Rectangle 88">
            <a:extLst>
              <a:ext uri="{FF2B5EF4-FFF2-40B4-BE49-F238E27FC236}">
                <a16:creationId xmlns:a16="http://schemas.microsoft.com/office/drawing/2014/main" id="{B871AD1A-03CA-EA41-AFAF-7336C5E92F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32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2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52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52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52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52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5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52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52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52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52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0" fill="hold"/>
                                        <p:tgtEl>
                                          <p:spTgt spid="452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 fill="hold"/>
                                        <p:tgtEl>
                                          <p:spTgt spid="452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2627" grpId="0" autoUpdateAnimBg="0"/>
      <p:bldP spid="452628" grpId="0" autoUpdateAnimBg="0"/>
      <p:bldP spid="452629" grpId="0" autoUpdateAnimBg="0"/>
      <p:bldP spid="452632" grpId="0" autoUpdateAnimBg="0"/>
      <p:bldP spid="452633" grpId="0" animBg="1" autoUpdateAnimBg="0"/>
      <p:bldP spid="452650" grpId="0" autoUpdateAnimBg="0"/>
      <p:bldP spid="452651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89" name="Group 2">
            <a:extLst>
              <a:ext uri="{FF2B5EF4-FFF2-40B4-BE49-F238E27FC236}">
                <a16:creationId xmlns:a16="http://schemas.microsoft.com/office/drawing/2014/main" id="{80F57CA8-B497-4143-8DBF-5DC427AA127E}"/>
              </a:ext>
            </a:extLst>
          </p:cNvPr>
          <p:cNvGrpSpPr>
            <a:grpSpLocks/>
          </p:cNvGrpSpPr>
          <p:nvPr/>
        </p:nvGrpSpPr>
        <p:grpSpPr bwMode="auto">
          <a:xfrm>
            <a:off x="4232275" y="490538"/>
            <a:ext cx="3924300" cy="5789612"/>
            <a:chOff x="2602" y="327"/>
            <a:chExt cx="2472" cy="3647"/>
          </a:xfrm>
        </p:grpSpPr>
        <p:grpSp>
          <p:nvGrpSpPr>
            <p:cNvPr id="38058" name="Group 3">
              <a:extLst>
                <a:ext uri="{FF2B5EF4-FFF2-40B4-BE49-F238E27FC236}">
                  <a16:creationId xmlns:a16="http://schemas.microsoft.com/office/drawing/2014/main" id="{A8954AD8-121D-1E42-8757-D9C5335976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02" y="327"/>
              <a:ext cx="1226" cy="3647"/>
              <a:chOff x="2602" y="327"/>
              <a:chExt cx="1226" cy="3647"/>
            </a:xfrm>
          </p:grpSpPr>
          <p:sp>
            <p:nvSpPr>
              <p:cNvPr id="483332" name="Rectangle 4">
                <a:extLst>
                  <a:ext uri="{FF2B5EF4-FFF2-40B4-BE49-F238E27FC236}">
                    <a16:creationId xmlns:a16="http://schemas.microsoft.com/office/drawing/2014/main" id="{8798157F-0626-D345-81C4-B38DDBFBD1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5" y="327"/>
                <a:ext cx="483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333" name="Rectangle 5">
                <a:extLst>
                  <a:ext uri="{FF2B5EF4-FFF2-40B4-BE49-F238E27FC236}">
                    <a16:creationId xmlns:a16="http://schemas.microsoft.com/office/drawing/2014/main" id="{A4A92489-7137-FE4A-902C-25AD2FFAD3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7" y="1240"/>
                <a:ext cx="499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en-US" altLang="ko-KR" sz="1000">
                    <a:solidFill>
                      <a:srgbClr val="FFFF00"/>
                    </a:solidFill>
                    <a:latin typeface="Times" charset="0"/>
                    <a:ea typeface="굴림" charset="0"/>
                    <a:cs typeface="굴림" charset="0"/>
                  </a:rPr>
                  <a:t>(2000 B.C.)</a:t>
                </a:r>
              </a:p>
            </p:txBody>
          </p:sp>
          <p:sp>
            <p:nvSpPr>
              <p:cNvPr id="483334" name="Rectangle 6">
                <a:extLst>
                  <a:ext uri="{FF2B5EF4-FFF2-40B4-BE49-F238E27FC236}">
                    <a16:creationId xmlns:a16="http://schemas.microsoft.com/office/drawing/2014/main" id="{85ECB421-C77C-B44D-9FF8-82E4AC65F3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5" y="327"/>
                <a:ext cx="594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335" name="Freeform 7">
                <a:extLst>
                  <a:ext uri="{FF2B5EF4-FFF2-40B4-BE49-F238E27FC236}">
                    <a16:creationId xmlns:a16="http://schemas.microsoft.com/office/drawing/2014/main" id="{381AC9BC-1A0B-594D-8E8F-244F9D7E36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3" y="135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36" name="AutoShape 8">
                <a:extLst>
                  <a:ext uri="{FF2B5EF4-FFF2-40B4-BE49-F238E27FC236}">
                    <a16:creationId xmlns:a16="http://schemas.microsoft.com/office/drawing/2014/main" id="{51B5E9F9-E1E3-1743-9EAA-08C38DE326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5" y="1290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337" name="Rectangle 9">
                <a:extLst>
                  <a:ext uri="{FF2B5EF4-FFF2-40B4-BE49-F238E27FC236}">
                    <a16:creationId xmlns:a16="http://schemas.microsoft.com/office/drawing/2014/main" id="{881E1A38-2F34-5A4C-8F23-94CAA6A718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4" y="1389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338" name="Freeform 10">
                <a:extLst>
                  <a:ext uri="{FF2B5EF4-FFF2-40B4-BE49-F238E27FC236}">
                    <a16:creationId xmlns:a16="http://schemas.microsoft.com/office/drawing/2014/main" id="{6E39342E-9DAF-CD4A-AA02-F03818988A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9" y="224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39" name="Rectangle 11">
                <a:extLst>
                  <a:ext uri="{FF2B5EF4-FFF2-40B4-BE49-F238E27FC236}">
                    <a16:creationId xmlns:a16="http://schemas.microsoft.com/office/drawing/2014/main" id="{C9FB0C73-9DBD-D54A-8121-F274E8AA12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2456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340" name="Freeform 12">
                <a:extLst>
                  <a:ext uri="{FF2B5EF4-FFF2-40B4-BE49-F238E27FC236}">
                    <a16:creationId xmlns:a16="http://schemas.microsoft.com/office/drawing/2014/main" id="{FADEA9E7-0CB5-604C-BD84-C19A45515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6" y="2223"/>
                <a:ext cx="148" cy="76"/>
              </a:xfrm>
              <a:custGeom>
                <a:avLst/>
                <a:gdLst>
                  <a:gd name="T0" fmla="*/ 147 w 129"/>
                  <a:gd name="T1" fmla="*/ 74 h 49"/>
                  <a:gd name="T2" fmla="*/ 0 w 129"/>
                  <a:gd name="T3" fmla="*/ 74 h 49"/>
                  <a:gd name="T4" fmla="*/ 0 w 129"/>
                  <a:gd name="T5" fmla="*/ 0 h 49"/>
                  <a:gd name="T6" fmla="*/ 147 w 129"/>
                  <a:gd name="T7" fmla="*/ 7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41" name="AutoShape 13">
                <a:extLst>
                  <a:ext uri="{FF2B5EF4-FFF2-40B4-BE49-F238E27FC236}">
                    <a16:creationId xmlns:a16="http://schemas.microsoft.com/office/drawing/2014/main" id="{BB218114-381B-1041-8C76-FE073231A7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2" y="2169"/>
                <a:ext cx="460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342" name="Rectangle 14">
                <a:extLst>
                  <a:ext uri="{FF2B5EF4-FFF2-40B4-BE49-F238E27FC236}">
                    <a16:creationId xmlns:a16="http://schemas.microsoft.com/office/drawing/2014/main" id="{5DF287BF-7912-404C-81B4-5CF724C973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3" y="2262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343" name="Rectangle 15">
                <a:extLst>
                  <a:ext uri="{FF2B5EF4-FFF2-40B4-BE49-F238E27FC236}">
                    <a16:creationId xmlns:a16="http://schemas.microsoft.com/office/drawing/2014/main" id="{695337B6-29C8-3144-A63B-6DD987538B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3" y="2425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344" name="AutoShape 16">
                <a:extLst>
                  <a:ext uri="{FF2B5EF4-FFF2-40B4-BE49-F238E27FC236}">
                    <a16:creationId xmlns:a16="http://schemas.microsoft.com/office/drawing/2014/main" id="{C0759EF6-7AF9-B14D-91FA-63DC9CA16C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9" y="355"/>
                <a:ext cx="460" cy="687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345" name="Rectangle 17">
                <a:extLst>
                  <a:ext uri="{FF2B5EF4-FFF2-40B4-BE49-F238E27FC236}">
                    <a16:creationId xmlns:a16="http://schemas.microsoft.com/office/drawing/2014/main" id="{24A1122B-1431-9947-B340-2E7A1DFD21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8" y="471"/>
                <a:ext cx="600" cy="71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346" name="AutoShape 18">
                <a:extLst>
                  <a:ext uri="{FF2B5EF4-FFF2-40B4-BE49-F238E27FC236}">
                    <a16:creationId xmlns:a16="http://schemas.microsoft.com/office/drawing/2014/main" id="{D037B956-19A1-2943-93DF-2B98F16F6C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9" y="369"/>
                <a:ext cx="438" cy="68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347" name="AutoShape 19">
                <a:extLst>
                  <a:ext uri="{FF2B5EF4-FFF2-40B4-BE49-F238E27FC236}">
                    <a16:creationId xmlns:a16="http://schemas.microsoft.com/office/drawing/2014/main" id="{36AB01CF-CB57-B445-9EED-E67C8D69ED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5" y="1306"/>
                <a:ext cx="438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348" name="AutoShape 20">
                <a:extLst>
                  <a:ext uri="{FF2B5EF4-FFF2-40B4-BE49-F238E27FC236}">
                    <a16:creationId xmlns:a16="http://schemas.microsoft.com/office/drawing/2014/main" id="{A1A50E31-757C-EF40-B4DD-C8C3C84975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6" y="2189"/>
                <a:ext cx="434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349" name="Rectangle 21">
                <a:extLst>
                  <a:ext uri="{FF2B5EF4-FFF2-40B4-BE49-F238E27FC236}">
                    <a16:creationId xmlns:a16="http://schemas.microsoft.com/office/drawing/2014/main" id="{009E5CA4-BF13-A348-9650-AB1DAE2304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5" y="3288"/>
                <a:ext cx="160" cy="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350" name="Rectangle 22">
                <a:extLst>
                  <a:ext uri="{FF2B5EF4-FFF2-40B4-BE49-F238E27FC236}">
                    <a16:creationId xmlns:a16="http://schemas.microsoft.com/office/drawing/2014/main" id="{39F0BB88-B13D-834D-87C8-051A74F689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0" y="3258"/>
                <a:ext cx="186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en-US" altLang="ko-KR" sz="8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40</a:t>
                </a:r>
              </a:p>
            </p:txBody>
          </p:sp>
          <p:sp>
            <p:nvSpPr>
              <p:cNvPr id="483351" name="AutoShape 23">
                <a:extLst>
                  <a:ext uri="{FF2B5EF4-FFF2-40B4-BE49-F238E27FC236}">
                    <a16:creationId xmlns:a16="http://schemas.microsoft.com/office/drawing/2014/main" id="{DBFD94E9-3475-5F4B-BEDB-791FAD2135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2" y="2692"/>
                <a:ext cx="460" cy="212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352" name="Rectangle 24">
                <a:extLst>
                  <a:ext uri="{FF2B5EF4-FFF2-40B4-BE49-F238E27FC236}">
                    <a16:creationId xmlns:a16="http://schemas.microsoft.com/office/drawing/2014/main" id="{66B4AC4E-3A33-2947-9264-B72EA350C9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1" y="2792"/>
                <a:ext cx="600" cy="72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353" name="AutoShape 25">
                <a:extLst>
                  <a:ext uri="{FF2B5EF4-FFF2-40B4-BE49-F238E27FC236}">
                    <a16:creationId xmlns:a16="http://schemas.microsoft.com/office/drawing/2014/main" id="{2E542614-6FEB-3E48-BDC8-A45CBD0420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4" y="2710"/>
                <a:ext cx="440" cy="2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354" name="Freeform 26">
                <a:extLst>
                  <a:ext uri="{FF2B5EF4-FFF2-40B4-BE49-F238E27FC236}">
                    <a16:creationId xmlns:a16="http://schemas.microsoft.com/office/drawing/2014/main" id="{5CCCC47D-D755-B54D-91B5-B8685E3972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1" y="364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55" name="Rectangle 27">
                <a:extLst>
                  <a:ext uri="{FF2B5EF4-FFF2-40B4-BE49-F238E27FC236}">
                    <a16:creationId xmlns:a16="http://schemas.microsoft.com/office/drawing/2014/main" id="{602EC0C7-B189-9141-BCE7-270FC5BAEE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7" y="3854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356" name="Freeform 28">
                <a:extLst>
                  <a:ext uri="{FF2B5EF4-FFF2-40B4-BE49-F238E27FC236}">
                    <a16:creationId xmlns:a16="http://schemas.microsoft.com/office/drawing/2014/main" id="{9F4E4754-B98F-904F-B25F-5C2D115FE1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" y="3621"/>
                <a:ext cx="148" cy="76"/>
              </a:xfrm>
              <a:custGeom>
                <a:avLst/>
                <a:gdLst>
                  <a:gd name="T0" fmla="*/ 147 w 129"/>
                  <a:gd name="T1" fmla="*/ 74 h 49"/>
                  <a:gd name="T2" fmla="*/ 0 w 129"/>
                  <a:gd name="T3" fmla="*/ 74 h 49"/>
                  <a:gd name="T4" fmla="*/ 0 w 129"/>
                  <a:gd name="T5" fmla="*/ 0 h 49"/>
                  <a:gd name="T6" fmla="*/ 147 w 129"/>
                  <a:gd name="T7" fmla="*/ 7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57" name="AutoShape 29">
                <a:extLst>
                  <a:ext uri="{FF2B5EF4-FFF2-40B4-BE49-F238E27FC236}">
                    <a16:creationId xmlns:a16="http://schemas.microsoft.com/office/drawing/2014/main" id="{D726F0F2-42D6-C04D-8E4F-9532F22AD7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8" y="3567"/>
                <a:ext cx="464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358" name="Rectangle 30">
                <a:extLst>
                  <a:ext uri="{FF2B5EF4-FFF2-40B4-BE49-F238E27FC236}">
                    <a16:creationId xmlns:a16="http://schemas.microsoft.com/office/drawing/2014/main" id="{D30549E4-6BB6-CE49-96CD-CB21D83142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5" y="3660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359" name="Rectangle 31">
                <a:extLst>
                  <a:ext uri="{FF2B5EF4-FFF2-40B4-BE49-F238E27FC236}">
                    <a16:creationId xmlns:a16="http://schemas.microsoft.com/office/drawing/2014/main" id="{5BF99A12-15A1-D346-B8B4-B4CFFC471F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3823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360" name="AutoShape 32">
                <a:extLst>
                  <a:ext uri="{FF2B5EF4-FFF2-40B4-BE49-F238E27FC236}">
                    <a16:creationId xmlns:a16="http://schemas.microsoft.com/office/drawing/2014/main" id="{D4FB6431-7353-3C41-A80C-8D3CB377D9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3583"/>
                <a:ext cx="448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361" name="Rectangle 33">
                <a:extLst>
                  <a:ext uri="{FF2B5EF4-FFF2-40B4-BE49-F238E27FC236}">
                    <a16:creationId xmlns:a16="http://schemas.microsoft.com/office/drawing/2014/main" id="{775F73EA-2B2A-9F49-9AAB-5D63ABDA75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5" y="2648"/>
                <a:ext cx="499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en-US" altLang="ko-KR" sz="1000">
                    <a:solidFill>
                      <a:srgbClr val="FFFF00"/>
                    </a:solidFill>
                    <a:latin typeface="Times" charset="0"/>
                    <a:ea typeface="굴림" charset="0"/>
                    <a:cs typeface="굴림" charset="0"/>
                  </a:rPr>
                  <a:t>(1500 B.C.)</a:t>
                </a:r>
              </a:p>
            </p:txBody>
          </p:sp>
          <p:sp>
            <p:nvSpPr>
              <p:cNvPr id="483362" name="Line 34">
                <a:extLst>
                  <a:ext uri="{FF2B5EF4-FFF2-40B4-BE49-F238E27FC236}">
                    <a16:creationId xmlns:a16="http://schemas.microsoft.com/office/drawing/2014/main" id="{A3622A5A-32D3-3241-8D57-D6B008BCB5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6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363" name="Line 35">
                <a:extLst>
                  <a:ext uri="{FF2B5EF4-FFF2-40B4-BE49-F238E27FC236}">
                    <a16:creationId xmlns:a16="http://schemas.microsoft.com/office/drawing/2014/main" id="{FFC5B23E-331C-B144-9D16-0A6C987291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7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364" name="Line 36">
                <a:extLst>
                  <a:ext uri="{FF2B5EF4-FFF2-40B4-BE49-F238E27FC236}">
                    <a16:creationId xmlns:a16="http://schemas.microsoft.com/office/drawing/2014/main" id="{5E2D23DE-9756-4F4F-9315-E1DB574575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8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365" name="Line 37">
                <a:extLst>
                  <a:ext uri="{FF2B5EF4-FFF2-40B4-BE49-F238E27FC236}">
                    <a16:creationId xmlns:a16="http://schemas.microsoft.com/office/drawing/2014/main" id="{1931C9A4-2799-924B-B86B-90B1855476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70" y="9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366" name="Line 38">
                <a:extLst>
                  <a:ext uri="{FF2B5EF4-FFF2-40B4-BE49-F238E27FC236}">
                    <a16:creationId xmlns:a16="http://schemas.microsoft.com/office/drawing/2014/main" id="{16A78DDF-EBD6-A746-8D96-D2A3971BC8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10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367" name="Line 39">
                <a:extLst>
                  <a:ext uri="{FF2B5EF4-FFF2-40B4-BE49-F238E27FC236}">
                    <a16:creationId xmlns:a16="http://schemas.microsoft.com/office/drawing/2014/main" id="{83D4B03E-A847-B84A-B617-774B42EB77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11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368" name="Rectangle 40">
                <a:extLst>
                  <a:ext uri="{FF2B5EF4-FFF2-40B4-BE49-F238E27FC236}">
                    <a16:creationId xmlns:a16="http://schemas.microsoft.com/office/drawing/2014/main" id="{7970261E-3814-6044-B155-FA50B3AABF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1" y="538"/>
                <a:ext cx="185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죄</a:t>
                </a:r>
              </a:p>
            </p:txBody>
          </p:sp>
          <p:sp>
            <p:nvSpPr>
              <p:cNvPr id="483369" name="Rectangle 41">
                <a:extLst>
                  <a:ext uri="{FF2B5EF4-FFF2-40B4-BE49-F238E27FC236}">
                    <a16:creationId xmlns:a16="http://schemas.microsoft.com/office/drawing/2014/main" id="{EDC3CFAB-C274-994B-A830-3E17DBF4A3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0" y="634"/>
                <a:ext cx="25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복음</a:t>
                </a:r>
              </a:p>
            </p:txBody>
          </p:sp>
          <p:sp>
            <p:nvSpPr>
              <p:cNvPr id="483370" name="Rectangle 42">
                <a:extLst>
                  <a:ext uri="{FF2B5EF4-FFF2-40B4-BE49-F238E27FC236}">
                    <a16:creationId xmlns:a16="http://schemas.microsoft.com/office/drawing/2014/main" id="{037B339F-2DB3-FD46-BB6B-85E99D8D5D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5" y="738"/>
                <a:ext cx="25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가정</a:t>
                </a:r>
              </a:p>
            </p:txBody>
          </p:sp>
          <p:sp>
            <p:nvSpPr>
              <p:cNvPr id="483371" name="Rectangle 43">
                <a:extLst>
                  <a:ext uri="{FF2B5EF4-FFF2-40B4-BE49-F238E27FC236}">
                    <a16:creationId xmlns:a16="http://schemas.microsoft.com/office/drawing/2014/main" id="{F52782C6-8788-B54D-B66D-C7C021E22A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0" y="842"/>
                <a:ext cx="25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살인</a:t>
                </a:r>
              </a:p>
            </p:txBody>
          </p:sp>
          <p:sp>
            <p:nvSpPr>
              <p:cNvPr id="483372" name="Rectangle 44">
                <a:extLst>
                  <a:ext uri="{FF2B5EF4-FFF2-40B4-BE49-F238E27FC236}">
                    <a16:creationId xmlns:a16="http://schemas.microsoft.com/office/drawing/2014/main" id="{270A696F-15DF-8F43-8CF2-4694C45238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7" y="938"/>
                <a:ext cx="509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홍수</a:t>
                </a:r>
                <a:r>
                  <a:rPr lang="en-US" altLang="ko-KR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/ </a:t>
                </a:r>
                <a:r>
                  <a:rPr lang="ko-KR" altLang="en-US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무지개</a:t>
                </a:r>
              </a:p>
            </p:txBody>
          </p:sp>
          <p:sp>
            <p:nvSpPr>
              <p:cNvPr id="483373" name="Rectangle 45">
                <a:extLst>
                  <a:ext uri="{FF2B5EF4-FFF2-40B4-BE49-F238E27FC236}">
                    <a16:creationId xmlns:a16="http://schemas.microsoft.com/office/drawing/2014/main" id="{699B8DB3-8960-6640-89BA-88C42D24A6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1" y="1042"/>
                <a:ext cx="3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바벨탑</a:t>
                </a:r>
              </a:p>
            </p:txBody>
          </p:sp>
          <p:sp>
            <p:nvSpPr>
              <p:cNvPr id="483374" name="Rectangle 46">
                <a:extLst>
                  <a:ext uri="{FF2B5EF4-FFF2-40B4-BE49-F238E27FC236}">
                    <a16:creationId xmlns:a16="http://schemas.microsoft.com/office/drawing/2014/main" id="{95B182F7-D66A-5349-B389-94996B7CE4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7" y="344"/>
                <a:ext cx="25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900">
                    <a:solidFill>
                      <a:srgbClr val="000000"/>
                    </a:solidFill>
                    <a:latin typeface="Chicago" charset="0"/>
                    <a:ea typeface="굴림" charset="0"/>
                    <a:cs typeface="굴림" charset="0"/>
                  </a:rPr>
                  <a:t>창조</a:t>
                </a:r>
              </a:p>
            </p:txBody>
          </p:sp>
          <p:sp>
            <p:nvSpPr>
              <p:cNvPr id="483375" name="Rectangle 47">
                <a:extLst>
                  <a:ext uri="{FF2B5EF4-FFF2-40B4-BE49-F238E27FC236}">
                    <a16:creationId xmlns:a16="http://schemas.microsoft.com/office/drawing/2014/main" id="{20E457E5-5A6B-894D-BE17-450727965C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2" y="458"/>
                <a:ext cx="654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8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첫번째 남자와 여자</a:t>
                </a:r>
              </a:p>
            </p:txBody>
          </p:sp>
          <p:sp>
            <p:nvSpPr>
              <p:cNvPr id="483376" name="Line 48">
                <a:extLst>
                  <a:ext uri="{FF2B5EF4-FFF2-40B4-BE49-F238E27FC236}">
                    <a16:creationId xmlns:a16="http://schemas.microsoft.com/office/drawing/2014/main" id="{21068A25-94D3-F44F-AE0F-855AEAD636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3" y="164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377" name="Line 49">
                <a:extLst>
                  <a:ext uri="{FF2B5EF4-FFF2-40B4-BE49-F238E27FC236}">
                    <a16:creationId xmlns:a16="http://schemas.microsoft.com/office/drawing/2014/main" id="{FCD4718B-FFA1-2541-9E08-DF311CAF64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3" y="177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378" name="Rectangle 50">
                <a:extLst>
                  <a:ext uri="{FF2B5EF4-FFF2-40B4-BE49-F238E27FC236}">
                    <a16:creationId xmlns:a16="http://schemas.microsoft.com/office/drawing/2014/main" id="{B5CF8905-B59E-B848-B33E-E69D3BAEBA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7" y="1670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379" name="Rectangle 51">
                <a:extLst>
                  <a:ext uri="{FF2B5EF4-FFF2-40B4-BE49-F238E27FC236}">
                    <a16:creationId xmlns:a16="http://schemas.microsoft.com/office/drawing/2014/main" id="{FC1E6701-5E0E-7743-AA0F-B479CF168D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9" y="1531"/>
                <a:ext cx="493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10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땅 </a:t>
                </a:r>
                <a:r>
                  <a:rPr lang="en-US" altLang="ko-KR" sz="10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- </a:t>
                </a:r>
                <a:r>
                  <a:rPr lang="ko-KR" altLang="en-US" sz="10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민 </a:t>
                </a:r>
                <a:r>
                  <a:rPr lang="en-US" altLang="ko-KR" sz="10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- </a:t>
                </a:r>
                <a:r>
                  <a:rPr lang="ko-KR" altLang="en-US" sz="10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복</a:t>
                </a:r>
              </a:p>
            </p:txBody>
          </p:sp>
          <p:sp>
            <p:nvSpPr>
              <p:cNvPr id="483380" name="Rectangle 52">
                <a:extLst>
                  <a:ext uri="{FF2B5EF4-FFF2-40B4-BE49-F238E27FC236}">
                    <a16:creationId xmlns:a16="http://schemas.microsoft.com/office/drawing/2014/main" id="{B6A3AEB8-A09B-664A-98E8-09BDDAFB79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2" y="1771"/>
                <a:ext cx="343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10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야 </a:t>
                </a:r>
                <a:r>
                  <a:rPr lang="en-US" altLang="ko-KR" sz="10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- </a:t>
                </a:r>
                <a:r>
                  <a:rPr lang="ko-KR" altLang="en-US" sz="10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에</a:t>
                </a:r>
              </a:p>
            </p:txBody>
          </p:sp>
          <p:sp>
            <p:nvSpPr>
              <p:cNvPr id="483381" name="Rectangle 53">
                <a:extLst>
                  <a:ext uri="{FF2B5EF4-FFF2-40B4-BE49-F238E27FC236}">
                    <a16:creationId xmlns:a16="http://schemas.microsoft.com/office/drawing/2014/main" id="{2E0CABC3-B799-FD40-B571-38C5197308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6" y="1891"/>
                <a:ext cx="202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en-US" altLang="ko-KR" sz="10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12</a:t>
                </a:r>
              </a:p>
            </p:txBody>
          </p:sp>
          <p:sp>
            <p:nvSpPr>
              <p:cNvPr id="483382" name="Rectangle 54">
                <a:extLst>
                  <a:ext uri="{FF2B5EF4-FFF2-40B4-BE49-F238E27FC236}">
                    <a16:creationId xmlns:a16="http://schemas.microsoft.com/office/drawing/2014/main" id="{71D3C6AD-06A6-ED43-A165-0B3AEE0DB6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2" y="1414"/>
                <a:ext cx="3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부르심</a:t>
                </a:r>
              </a:p>
            </p:txBody>
          </p:sp>
          <p:sp>
            <p:nvSpPr>
              <p:cNvPr id="483383" name="Rectangle 55">
                <a:extLst>
                  <a:ext uri="{FF2B5EF4-FFF2-40B4-BE49-F238E27FC236}">
                    <a16:creationId xmlns:a16="http://schemas.microsoft.com/office/drawing/2014/main" id="{92289FEC-E98E-1C41-8ADF-93A14F0B14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4" y="1274"/>
                <a:ext cx="39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900">
                    <a:solidFill>
                      <a:srgbClr val="000000"/>
                    </a:solidFill>
                    <a:latin typeface="Chicago" charset="0"/>
                    <a:ea typeface="굴림" charset="0"/>
                    <a:cs typeface="굴림" charset="0"/>
                  </a:rPr>
                  <a:t>아브라함</a:t>
                </a:r>
              </a:p>
            </p:txBody>
          </p:sp>
          <p:sp>
            <p:nvSpPr>
              <p:cNvPr id="483384" name="Rectangle 56">
                <a:extLst>
                  <a:ext uri="{FF2B5EF4-FFF2-40B4-BE49-F238E27FC236}">
                    <a16:creationId xmlns:a16="http://schemas.microsoft.com/office/drawing/2014/main" id="{62D6419C-6349-684F-89D5-1118A96DDD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4" y="1653"/>
                <a:ext cx="343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10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이 </a:t>
                </a:r>
                <a:r>
                  <a:rPr lang="en-US" altLang="ko-KR" sz="10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- </a:t>
                </a:r>
                <a:r>
                  <a:rPr lang="ko-KR" altLang="en-US" sz="10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이</a:t>
                </a:r>
              </a:p>
            </p:txBody>
          </p:sp>
          <p:sp>
            <p:nvSpPr>
              <p:cNvPr id="483385" name="Line 57">
                <a:extLst>
                  <a:ext uri="{FF2B5EF4-FFF2-40B4-BE49-F238E27FC236}">
                    <a16:creationId xmlns:a16="http://schemas.microsoft.com/office/drawing/2014/main" id="{64F32E87-0787-EB46-9857-621E23CC1D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1" y="241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386" name="Line 58">
                <a:extLst>
                  <a:ext uri="{FF2B5EF4-FFF2-40B4-BE49-F238E27FC236}">
                    <a16:creationId xmlns:a16="http://schemas.microsoft.com/office/drawing/2014/main" id="{F63B9252-ADFD-C049-AD4C-3320EE18A9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252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387" name="Rectangle 59">
                <a:extLst>
                  <a:ext uri="{FF2B5EF4-FFF2-40B4-BE49-F238E27FC236}">
                    <a16:creationId xmlns:a16="http://schemas.microsoft.com/office/drawing/2014/main" id="{2B7C6F88-50E9-9040-97CB-22AA406DFB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4" y="2152"/>
                <a:ext cx="25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900">
                    <a:solidFill>
                      <a:srgbClr val="000000"/>
                    </a:solidFill>
                    <a:latin typeface="Chicago" charset="0"/>
                    <a:ea typeface="굴림" charset="0"/>
                    <a:cs typeface="굴림" charset="0"/>
                  </a:rPr>
                  <a:t>요셉</a:t>
                </a:r>
              </a:p>
            </p:txBody>
          </p:sp>
          <p:sp>
            <p:nvSpPr>
              <p:cNvPr id="483388" name="Rectangle 60">
                <a:extLst>
                  <a:ext uri="{FF2B5EF4-FFF2-40B4-BE49-F238E27FC236}">
                    <a16:creationId xmlns:a16="http://schemas.microsoft.com/office/drawing/2014/main" id="{75E1B7AA-E9D0-5544-A864-1F777173FF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4" y="2301"/>
                <a:ext cx="35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     노예</a:t>
                </a:r>
              </a:p>
            </p:txBody>
          </p:sp>
          <p:sp>
            <p:nvSpPr>
              <p:cNvPr id="483389" name="Rectangle 61">
                <a:extLst>
                  <a:ext uri="{FF2B5EF4-FFF2-40B4-BE49-F238E27FC236}">
                    <a16:creationId xmlns:a16="http://schemas.microsoft.com/office/drawing/2014/main" id="{86AADB69-75AD-4A45-AA62-11C50E65F5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6" y="2420"/>
                <a:ext cx="23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en-US" altLang="ko-KR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430</a:t>
                </a:r>
              </a:p>
            </p:txBody>
          </p:sp>
          <p:sp>
            <p:nvSpPr>
              <p:cNvPr id="483390" name="Line 62">
                <a:extLst>
                  <a:ext uri="{FF2B5EF4-FFF2-40B4-BE49-F238E27FC236}">
                    <a16:creationId xmlns:a16="http://schemas.microsoft.com/office/drawing/2014/main" id="{65D98739-FE14-DA40-8AAD-73560E6A1B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152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391" name="Line 63">
                <a:extLst>
                  <a:ext uri="{FF2B5EF4-FFF2-40B4-BE49-F238E27FC236}">
                    <a16:creationId xmlns:a16="http://schemas.microsoft.com/office/drawing/2014/main" id="{CB72B262-6655-4B4B-9FF5-07B3D6E62E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1886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392" name="Line 64">
                <a:extLst>
                  <a:ext uri="{FF2B5EF4-FFF2-40B4-BE49-F238E27FC236}">
                    <a16:creationId xmlns:a16="http://schemas.microsoft.com/office/drawing/2014/main" id="{14AC8496-49A8-0447-8B4D-1AFDB4A40F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201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393" name="Line 65">
                <a:extLst>
                  <a:ext uri="{FF2B5EF4-FFF2-40B4-BE49-F238E27FC236}">
                    <a16:creationId xmlns:a16="http://schemas.microsoft.com/office/drawing/2014/main" id="{006C17EB-B7E1-3C4B-A44E-1E22583A4E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2932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394" name="Line 66">
                <a:extLst>
                  <a:ext uri="{FF2B5EF4-FFF2-40B4-BE49-F238E27FC236}">
                    <a16:creationId xmlns:a16="http://schemas.microsoft.com/office/drawing/2014/main" id="{3283F993-7BCE-654D-88F6-89C976E346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044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395" name="Line 67">
                <a:extLst>
                  <a:ext uri="{FF2B5EF4-FFF2-40B4-BE49-F238E27FC236}">
                    <a16:creationId xmlns:a16="http://schemas.microsoft.com/office/drawing/2014/main" id="{B530C581-C73B-3143-9AED-8411E44999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156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396" name="Line 68">
                <a:extLst>
                  <a:ext uri="{FF2B5EF4-FFF2-40B4-BE49-F238E27FC236}">
                    <a16:creationId xmlns:a16="http://schemas.microsoft.com/office/drawing/2014/main" id="{91E153B2-EE33-A441-9E5D-63BA075161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268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397" name="Line 69">
                <a:extLst>
                  <a:ext uri="{FF2B5EF4-FFF2-40B4-BE49-F238E27FC236}">
                    <a16:creationId xmlns:a16="http://schemas.microsoft.com/office/drawing/2014/main" id="{17145B5C-A98B-724C-A1EC-33E51D6D46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7" y="3380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398" name="Rectangle 70">
                <a:extLst>
                  <a:ext uri="{FF2B5EF4-FFF2-40B4-BE49-F238E27FC236}">
                    <a16:creationId xmlns:a16="http://schemas.microsoft.com/office/drawing/2014/main" id="{C3DB4BF0-D036-BD44-ACE5-865638F0A5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8" y="2674"/>
                <a:ext cx="25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900">
                    <a:solidFill>
                      <a:srgbClr val="000000"/>
                    </a:solidFill>
                    <a:latin typeface="Chicago" charset="0"/>
                    <a:ea typeface="굴림" charset="0"/>
                    <a:cs typeface="굴림" charset="0"/>
                  </a:rPr>
                  <a:t>모세</a:t>
                </a:r>
              </a:p>
            </p:txBody>
          </p:sp>
          <p:sp>
            <p:nvSpPr>
              <p:cNvPr id="483399" name="Rectangle 71">
                <a:extLst>
                  <a:ext uri="{FF2B5EF4-FFF2-40B4-BE49-F238E27FC236}">
                    <a16:creationId xmlns:a16="http://schemas.microsoft.com/office/drawing/2014/main" id="{54CB7174-DE17-5447-9E0D-F203DC8675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2" y="2934"/>
                <a:ext cx="25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시내</a:t>
                </a:r>
              </a:p>
            </p:txBody>
          </p:sp>
          <p:sp>
            <p:nvSpPr>
              <p:cNvPr id="483400" name="Rectangle 72">
                <a:extLst>
                  <a:ext uri="{FF2B5EF4-FFF2-40B4-BE49-F238E27FC236}">
                    <a16:creationId xmlns:a16="http://schemas.microsoft.com/office/drawing/2014/main" id="{894F4BD2-B340-1242-B704-5A77786BDA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1" y="3050"/>
                <a:ext cx="455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도 </a:t>
                </a:r>
                <a:r>
                  <a:rPr lang="en-US" altLang="ko-KR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- </a:t>
                </a:r>
                <a:r>
                  <a:rPr lang="ko-KR" altLang="en-US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사 </a:t>
                </a:r>
                <a:r>
                  <a:rPr lang="en-US" altLang="ko-KR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- </a:t>
                </a:r>
                <a:r>
                  <a:rPr lang="ko-KR" altLang="en-US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의</a:t>
                </a:r>
              </a:p>
            </p:txBody>
          </p:sp>
          <p:sp>
            <p:nvSpPr>
              <p:cNvPr id="483401" name="Rectangle 73">
                <a:extLst>
                  <a:ext uri="{FF2B5EF4-FFF2-40B4-BE49-F238E27FC236}">
                    <a16:creationId xmlns:a16="http://schemas.microsoft.com/office/drawing/2014/main" id="{3B1EDD31-E63E-474B-B216-363565A5B0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8" y="3158"/>
                <a:ext cx="56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가데스 바네아</a:t>
                </a:r>
              </a:p>
            </p:txBody>
          </p:sp>
          <p:sp>
            <p:nvSpPr>
              <p:cNvPr id="483402" name="Rectangle 74">
                <a:extLst>
                  <a:ext uri="{FF2B5EF4-FFF2-40B4-BE49-F238E27FC236}">
                    <a16:creationId xmlns:a16="http://schemas.microsoft.com/office/drawing/2014/main" id="{A9EB6A6F-435F-B64D-AAEB-37F6D3C7CF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2" y="3274"/>
                <a:ext cx="194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en-US" altLang="ko-KR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40</a:t>
                </a:r>
              </a:p>
            </p:txBody>
          </p:sp>
          <p:sp>
            <p:nvSpPr>
              <p:cNvPr id="483403" name="Rectangle 75">
                <a:extLst>
                  <a:ext uri="{FF2B5EF4-FFF2-40B4-BE49-F238E27FC236}">
                    <a16:creationId xmlns:a16="http://schemas.microsoft.com/office/drawing/2014/main" id="{A1A309B8-28F4-8943-99E9-A4FE010FBF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4" y="3382"/>
                <a:ext cx="39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en-US" altLang="ko-KR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    5 </a:t>
                </a:r>
                <a:r>
                  <a:rPr lang="ko-KR" altLang="en-US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설교</a:t>
                </a:r>
              </a:p>
            </p:txBody>
          </p:sp>
          <p:sp>
            <p:nvSpPr>
              <p:cNvPr id="483404" name="Line 76">
                <a:extLst>
                  <a:ext uri="{FF2B5EF4-FFF2-40B4-BE49-F238E27FC236}">
                    <a16:creationId xmlns:a16="http://schemas.microsoft.com/office/drawing/2014/main" id="{3D4A8D47-7DC0-9349-B69D-51C1DC3418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5" y="34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405" name="Rectangle 77">
                <a:extLst>
                  <a:ext uri="{FF2B5EF4-FFF2-40B4-BE49-F238E27FC236}">
                    <a16:creationId xmlns:a16="http://schemas.microsoft.com/office/drawing/2014/main" id="{35796169-AFE5-444A-A791-C58C4A2E82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9" y="2826"/>
                <a:ext cx="3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츌애굽</a:t>
                </a:r>
              </a:p>
            </p:txBody>
          </p:sp>
          <p:sp>
            <p:nvSpPr>
              <p:cNvPr id="483406" name="Line 78">
                <a:extLst>
                  <a:ext uri="{FF2B5EF4-FFF2-40B4-BE49-F238E27FC236}">
                    <a16:creationId xmlns:a16="http://schemas.microsoft.com/office/drawing/2014/main" id="{3151D2FD-7EEB-9E49-A0D4-65DC3458EF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7" y="56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407" name="Line 79">
                <a:extLst>
                  <a:ext uri="{FF2B5EF4-FFF2-40B4-BE49-F238E27FC236}">
                    <a16:creationId xmlns:a16="http://schemas.microsoft.com/office/drawing/2014/main" id="{8C1DC020-0803-9746-8436-0CA9DB57CB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5" y="38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408" name="Line 80">
                <a:extLst>
                  <a:ext uri="{FF2B5EF4-FFF2-40B4-BE49-F238E27FC236}">
                    <a16:creationId xmlns:a16="http://schemas.microsoft.com/office/drawing/2014/main" id="{5A59393B-47DE-F94F-B432-9AAE6705A4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5" y="392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409" name="Rectangle 81">
                <a:extLst>
                  <a:ext uri="{FF2B5EF4-FFF2-40B4-BE49-F238E27FC236}">
                    <a16:creationId xmlns:a16="http://schemas.microsoft.com/office/drawing/2014/main" id="{5F8275CE-1855-4446-AB83-B288FB93D8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7" y="3550"/>
                <a:ext cx="39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900">
                    <a:solidFill>
                      <a:srgbClr val="000000"/>
                    </a:solidFill>
                    <a:latin typeface="Chicago" charset="0"/>
                    <a:ea typeface="굴림" charset="0"/>
                    <a:cs typeface="굴림" charset="0"/>
                  </a:rPr>
                  <a:t>여호수아</a:t>
                </a:r>
              </a:p>
            </p:txBody>
          </p:sp>
          <p:sp>
            <p:nvSpPr>
              <p:cNvPr id="483410" name="Rectangle 82">
                <a:extLst>
                  <a:ext uri="{FF2B5EF4-FFF2-40B4-BE49-F238E27FC236}">
                    <a16:creationId xmlns:a16="http://schemas.microsoft.com/office/drawing/2014/main" id="{FDDAC7B8-2BF4-974C-B600-8679EB7E4B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8" y="3686"/>
                <a:ext cx="58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여리고</a:t>
                </a:r>
                <a:r>
                  <a:rPr lang="en-US" altLang="ko-KR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/ </a:t>
                </a:r>
                <a:r>
                  <a:rPr lang="ko-KR" altLang="en-US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아이성</a:t>
                </a:r>
              </a:p>
            </p:txBody>
          </p:sp>
          <p:sp>
            <p:nvSpPr>
              <p:cNvPr id="483411" name="Rectangle 83">
                <a:extLst>
                  <a:ext uri="{FF2B5EF4-FFF2-40B4-BE49-F238E27FC236}">
                    <a16:creationId xmlns:a16="http://schemas.microsoft.com/office/drawing/2014/main" id="{170BE8A8-BDD3-EA46-87B1-AD7A0F4CD4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6" y="3806"/>
                <a:ext cx="49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    국토 분열</a:t>
                </a:r>
              </a:p>
            </p:txBody>
          </p:sp>
        </p:grpSp>
        <p:grpSp>
          <p:nvGrpSpPr>
            <p:cNvPr id="38059" name="Group 84">
              <a:extLst>
                <a:ext uri="{FF2B5EF4-FFF2-40B4-BE49-F238E27FC236}">
                  <a16:creationId xmlns:a16="http://schemas.microsoft.com/office/drawing/2014/main" id="{EA27BD00-7D9A-5345-A370-0278652EE3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05" y="352"/>
              <a:ext cx="969" cy="2370"/>
              <a:chOff x="4105" y="352"/>
              <a:chExt cx="969" cy="2370"/>
            </a:xfrm>
          </p:grpSpPr>
          <p:sp>
            <p:nvSpPr>
              <p:cNvPr id="483413" name="Freeform 85">
                <a:extLst>
                  <a:ext uri="{FF2B5EF4-FFF2-40B4-BE49-F238E27FC236}">
                    <a16:creationId xmlns:a16="http://schemas.microsoft.com/office/drawing/2014/main" id="{C10510EC-8ABC-2E4C-8F8C-8DDA4B2551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2160"/>
                <a:ext cx="129" cy="41"/>
              </a:xfrm>
              <a:custGeom>
                <a:avLst/>
                <a:gdLst>
                  <a:gd name="T0" fmla="*/ 128 w 129"/>
                  <a:gd name="T1" fmla="*/ 40 h 41"/>
                  <a:gd name="T2" fmla="*/ 0 w 129"/>
                  <a:gd name="T3" fmla="*/ 40 h 41"/>
                  <a:gd name="T4" fmla="*/ 0 w 129"/>
                  <a:gd name="T5" fmla="*/ 0 h 41"/>
                  <a:gd name="T6" fmla="*/ 128 w 129"/>
                  <a:gd name="T7" fmla="*/ 40 h 4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14" name="Freeform 86">
                <a:extLst>
                  <a:ext uri="{FF2B5EF4-FFF2-40B4-BE49-F238E27FC236}">
                    <a16:creationId xmlns:a16="http://schemas.microsoft.com/office/drawing/2014/main" id="{CC9224D7-F50F-3C4B-BFD3-0D5339C039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1" y="880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15" name="Freeform 87">
                <a:extLst>
                  <a:ext uri="{FF2B5EF4-FFF2-40B4-BE49-F238E27FC236}">
                    <a16:creationId xmlns:a16="http://schemas.microsoft.com/office/drawing/2014/main" id="{A6D27879-35C7-4D4A-B1D2-DA05669F4C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2152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16" name="AutoShape 88">
                <a:extLst>
                  <a:ext uri="{FF2B5EF4-FFF2-40B4-BE49-F238E27FC236}">
                    <a16:creationId xmlns:a16="http://schemas.microsoft.com/office/drawing/2014/main" id="{CFD28F09-9BB3-F84A-96FD-DE316310BF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6" y="2038"/>
                <a:ext cx="460" cy="265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417" name="Freeform 89">
                <a:extLst>
                  <a:ext uri="{FF2B5EF4-FFF2-40B4-BE49-F238E27FC236}">
                    <a16:creationId xmlns:a16="http://schemas.microsoft.com/office/drawing/2014/main" id="{7417B430-85A8-0D4C-BB9C-85E9DB2BD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3" y="452"/>
                <a:ext cx="129" cy="41"/>
              </a:xfrm>
              <a:custGeom>
                <a:avLst/>
                <a:gdLst>
                  <a:gd name="T0" fmla="*/ 128 w 129"/>
                  <a:gd name="T1" fmla="*/ 40 h 41"/>
                  <a:gd name="T2" fmla="*/ 0 w 129"/>
                  <a:gd name="T3" fmla="*/ 40 h 41"/>
                  <a:gd name="T4" fmla="*/ 0 w 129"/>
                  <a:gd name="T5" fmla="*/ 0 h 41"/>
                  <a:gd name="T6" fmla="*/ 128 w 129"/>
                  <a:gd name="T7" fmla="*/ 40 h 4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18" name="Freeform 90">
                <a:extLst>
                  <a:ext uri="{FF2B5EF4-FFF2-40B4-BE49-F238E27FC236}">
                    <a16:creationId xmlns:a16="http://schemas.microsoft.com/office/drawing/2014/main" id="{4DCBF525-CA1C-464B-B0C6-3D971E3803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452"/>
                <a:ext cx="137" cy="49"/>
              </a:xfrm>
              <a:custGeom>
                <a:avLst/>
                <a:gdLst>
                  <a:gd name="T0" fmla="*/ 136 w 137"/>
                  <a:gd name="T1" fmla="*/ 48 h 49"/>
                  <a:gd name="T2" fmla="*/ 0 w 137"/>
                  <a:gd name="T3" fmla="*/ 48 h 49"/>
                  <a:gd name="T4" fmla="*/ 0 w 137"/>
                  <a:gd name="T5" fmla="*/ 0 h 4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7" h="49">
                    <a:moveTo>
                      <a:pt x="136" y="48"/>
                    </a:move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19" name="Rectangle 91">
                <a:extLst>
                  <a:ext uri="{FF2B5EF4-FFF2-40B4-BE49-F238E27FC236}">
                    <a16:creationId xmlns:a16="http://schemas.microsoft.com/office/drawing/2014/main" id="{FD5B0F16-01DD-104B-9703-DEA0803CD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8" y="618"/>
                <a:ext cx="222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en-US" altLang="ko-KR" sz="8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350</a:t>
                </a:r>
              </a:p>
            </p:txBody>
          </p:sp>
          <p:sp>
            <p:nvSpPr>
              <p:cNvPr id="483420" name="Freeform 92">
                <a:extLst>
                  <a:ext uri="{FF2B5EF4-FFF2-40B4-BE49-F238E27FC236}">
                    <a16:creationId xmlns:a16="http://schemas.microsoft.com/office/drawing/2014/main" id="{BAFD4CCE-2535-5F4E-9422-3089C427FF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3" y="4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21" name="AutoShape 93">
                <a:extLst>
                  <a:ext uri="{FF2B5EF4-FFF2-40B4-BE49-F238E27FC236}">
                    <a16:creationId xmlns:a16="http://schemas.microsoft.com/office/drawing/2014/main" id="{E8994F19-0350-AA4E-B8E0-8F1F0EA492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6" y="364"/>
                <a:ext cx="460" cy="154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422" name="Rectangle 94">
                <a:extLst>
                  <a:ext uri="{FF2B5EF4-FFF2-40B4-BE49-F238E27FC236}">
                    <a16:creationId xmlns:a16="http://schemas.microsoft.com/office/drawing/2014/main" id="{5880B615-D25F-7D4A-9311-BEF803F9E5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5" y="463"/>
                <a:ext cx="600" cy="27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423" name="AutoShape 95">
                <a:extLst>
                  <a:ext uri="{FF2B5EF4-FFF2-40B4-BE49-F238E27FC236}">
                    <a16:creationId xmlns:a16="http://schemas.microsoft.com/office/drawing/2014/main" id="{C77E5D5F-6D13-2A46-840A-2D2E88788A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8" y="380"/>
                <a:ext cx="436" cy="15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424" name="AutoShape 96">
                <a:extLst>
                  <a:ext uri="{FF2B5EF4-FFF2-40B4-BE49-F238E27FC236}">
                    <a16:creationId xmlns:a16="http://schemas.microsoft.com/office/drawing/2014/main" id="{44F723A2-C0C0-C64F-A83B-FEB503AB8B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0" y="806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425" name="Rectangle 97">
                <a:extLst>
                  <a:ext uri="{FF2B5EF4-FFF2-40B4-BE49-F238E27FC236}">
                    <a16:creationId xmlns:a16="http://schemas.microsoft.com/office/drawing/2014/main" id="{453B5129-B434-3C4F-97CC-8C31460226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9" y="909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426" name="AutoShape 98">
                <a:extLst>
                  <a:ext uri="{FF2B5EF4-FFF2-40B4-BE49-F238E27FC236}">
                    <a16:creationId xmlns:a16="http://schemas.microsoft.com/office/drawing/2014/main" id="{F4E989E7-3973-ED4D-BC4B-CE105AD716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2" y="826"/>
                <a:ext cx="445" cy="670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427" name="Rectangle 99">
                <a:extLst>
                  <a:ext uri="{FF2B5EF4-FFF2-40B4-BE49-F238E27FC236}">
                    <a16:creationId xmlns:a16="http://schemas.microsoft.com/office/drawing/2014/main" id="{0F018C53-47F6-C743-852E-0C1DA76F4A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5" y="2151"/>
                <a:ext cx="611" cy="57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428" name="AutoShape 100">
                <a:extLst>
                  <a:ext uri="{FF2B5EF4-FFF2-40B4-BE49-F238E27FC236}">
                    <a16:creationId xmlns:a16="http://schemas.microsoft.com/office/drawing/2014/main" id="{21604D03-EC7B-104D-A4B5-81B9C126BA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8" y="2058"/>
                <a:ext cx="440" cy="445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429" name="Rectangle 101">
                <a:extLst>
                  <a:ext uri="{FF2B5EF4-FFF2-40B4-BE49-F238E27FC236}">
                    <a16:creationId xmlns:a16="http://schemas.microsoft.com/office/drawing/2014/main" id="{2E57B7AC-FCF9-0E42-8611-382D159904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5" y="768"/>
                <a:ext cx="499" cy="15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en-US" altLang="ko-KR" sz="1000">
                    <a:solidFill>
                      <a:srgbClr val="FFFF00"/>
                    </a:solidFill>
                    <a:latin typeface="Times" charset="0"/>
                    <a:ea typeface="굴림" charset="0"/>
                    <a:cs typeface="굴림" charset="0"/>
                  </a:rPr>
                  <a:t>(1000 B.C.)</a:t>
                </a:r>
              </a:p>
            </p:txBody>
          </p:sp>
          <p:sp>
            <p:nvSpPr>
              <p:cNvPr id="483430" name="Line 102">
                <a:extLst>
                  <a:ext uri="{FF2B5EF4-FFF2-40B4-BE49-F238E27FC236}">
                    <a16:creationId xmlns:a16="http://schemas.microsoft.com/office/drawing/2014/main" id="{357726F7-95C6-C74A-8C98-787DA7BF2B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9" y="5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431" name="Line 103">
                <a:extLst>
                  <a:ext uri="{FF2B5EF4-FFF2-40B4-BE49-F238E27FC236}">
                    <a16:creationId xmlns:a16="http://schemas.microsoft.com/office/drawing/2014/main" id="{421CD81E-EEE8-4F46-90E4-6220E13173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70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432" name="Rectangle 104">
                <a:extLst>
                  <a:ext uri="{FF2B5EF4-FFF2-40B4-BE49-F238E27FC236}">
                    <a16:creationId xmlns:a16="http://schemas.microsoft.com/office/drawing/2014/main" id="{EBD2253D-F8E2-2A4F-B446-39D89AD201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2" y="586"/>
                <a:ext cx="246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en-US" altLang="ko-KR" sz="10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350</a:t>
                </a:r>
              </a:p>
            </p:txBody>
          </p:sp>
          <p:sp>
            <p:nvSpPr>
              <p:cNvPr id="483433" name="Rectangle 105">
                <a:extLst>
                  <a:ext uri="{FF2B5EF4-FFF2-40B4-BE49-F238E27FC236}">
                    <a16:creationId xmlns:a16="http://schemas.microsoft.com/office/drawing/2014/main" id="{6920AD0C-E930-7840-9EA2-A7470A77EA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8" y="480"/>
                <a:ext cx="395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10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  사사들</a:t>
                </a:r>
              </a:p>
            </p:txBody>
          </p:sp>
          <p:sp>
            <p:nvSpPr>
              <p:cNvPr id="483434" name="Rectangle 106">
                <a:extLst>
                  <a:ext uri="{FF2B5EF4-FFF2-40B4-BE49-F238E27FC236}">
                    <a16:creationId xmlns:a16="http://schemas.microsoft.com/office/drawing/2014/main" id="{7B6F4CEB-D5C3-4841-9409-E02DBCFCA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1" y="352"/>
                <a:ext cx="39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900">
                    <a:solidFill>
                      <a:srgbClr val="000000"/>
                    </a:solidFill>
                    <a:latin typeface="Chicago" charset="0"/>
                    <a:ea typeface="굴림" charset="0"/>
                    <a:cs typeface="굴림" charset="0"/>
                  </a:rPr>
                  <a:t>사사시대</a:t>
                </a:r>
              </a:p>
            </p:txBody>
          </p:sp>
          <p:sp>
            <p:nvSpPr>
              <p:cNvPr id="483435" name="Line 107">
                <a:extLst>
                  <a:ext uri="{FF2B5EF4-FFF2-40B4-BE49-F238E27FC236}">
                    <a16:creationId xmlns:a16="http://schemas.microsoft.com/office/drawing/2014/main" id="{FE11B8BA-BFAA-B24B-ACF2-50CA8669E7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124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436" name="Line 108">
                <a:extLst>
                  <a:ext uri="{FF2B5EF4-FFF2-40B4-BE49-F238E27FC236}">
                    <a16:creationId xmlns:a16="http://schemas.microsoft.com/office/drawing/2014/main" id="{1FDC3B3A-B589-554F-8BB4-BEA93C19A4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7" y="1564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437" name="Line 109">
                <a:extLst>
                  <a:ext uri="{FF2B5EF4-FFF2-40B4-BE49-F238E27FC236}">
                    <a16:creationId xmlns:a16="http://schemas.microsoft.com/office/drawing/2014/main" id="{6FC3A694-26DA-4E4D-982E-5E86B71BC5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7" y="1676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438" name="Rectangle 110">
                <a:extLst>
                  <a:ext uri="{FF2B5EF4-FFF2-40B4-BE49-F238E27FC236}">
                    <a16:creationId xmlns:a16="http://schemas.microsoft.com/office/drawing/2014/main" id="{7E3E415F-D8C1-8F48-B6EB-539EA74481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1" y="1008"/>
                <a:ext cx="48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1pPr>
                <a:lvl2pPr marL="742950" indent="-285750"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2pPr>
                <a:lvl3pPr marL="1143000" indent="-228600"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3pPr>
                <a:lvl4pPr marL="1600200" indent="-228600"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4pPr>
                <a:lvl5pPr marL="2057400" indent="-228600"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omic Sans MS" panose="030F0902030302020204" pitchFamily="66" charset="0"/>
                    <a:ea typeface="굴림" panose="020B0600000101010101" pitchFamily="34" charset="-127"/>
                  </a:defRPr>
                </a:lvl9pPr>
              </a:lstStyle>
              <a:p>
                <a:pPr algn="l">
                  <a:spcBef>
                    <a:spcPct val="0"/>
                  </a:spcBef>
                </a:pPr>
                <a:r>
                  <a:rPr lang="ko-KR" altLang="en-US" sz="9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pitchFamily="2" charset="0"/>
                  </a:rPr>
                  <a:t> </a:t>
                </a:r>
                <a:r>
                  <a:rPr lang="en-US" altLang="ko-KR" sz="9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pitchFamily="2" charset="0"/>
                  </a:rPr>
                  <a:t>••• </a:t>
                </a:r>
                <a:r>
                  <a:rPr lang="ko-KR" altLang="en-US" sz="9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pitchFamily="2" charset="0"/>
                  </a:rPr>
                  <a:t>분열 </a:t>
                </a:r>
                <a:r>
                  <a:rPr lang="en-US" altLang="ko-KR" sz="9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pitchFamily="2" charset="0"/>
                  </a:rPr>
                  <a:t>••• </a:t>
                </a:r>
              </a:p>
            </p:txBody>
          </p:sp>
          <p:sp>
            <p:nvSpPr>
              <p:cNvPr id="483439" name="Rectangle 111">
                <a:extLst>
                  <a:ext uri="{FF2B5EF4-FFF2-40B4-BE49-F238E27FC236}">
                    <a16:creationId xmlns:a16="http://schemas.microsoft.com/office/drawing/2014/main" id="{46B83C79-391C-D641-9AFD-3B0D052673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1" y="1246"/>
                <a:ext cx="383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E7EC1A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8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유대</a:t>
                </a:r>
              </a:p>
            </p:txBody>
          </p:sp>
          <p:sp>
            <p:nvSpPr>
              <p:cNvPr id="483440" name="Rectangle 112">
                <a:extLst>
                  <a:ext uri="{FF2B5EF4-FFF2-40B4-BE49-F238E27FC236}">
                    <a16:creationId xmlns:a16="http://schemas.microsoft.com/office/drawing/2014/main" id="{077D131C-43D4-E241-A287-FE25A67172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8" y="1350"/>
                <a:ext cx="474" cy="13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en-US" altLang="ko-KR" sz="8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10              2</a:t>
                </a:r>
              </a:p>
            </p:txBody>
          </p:sp>
          <p:sp>
            <p:nvSpPr>
              <p:cNvPr id="483441" name="Rectangle 113">
                <a:extLst>
                  <a:ext uri="{FF2B5EF4-FFF2-40B4-BE49-F238E27FC236}">
                    <a16:creationId xmlns:a16="http://schemas.microsoft.com/office/drawing/2014/main" id="{0D9695D5-D2D3-5147-BC5C-4AC5A03D9F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6" y="1574"/>
                <a:ext cx="606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8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 </a:t>
                </a:r>
                <a:r>
                  <a:rPr lang="en-US" altLang="ko-KR" sz="8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20-</a:t>
                </a:r>
                <a:r>
                  <a:rPr lang="ko-KR" altLang="en-US" sz="8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여</a:t>
                </a:r>
                <a:r>
                  <a:rPr lang="en-US" altLang="ko-KR" sz="8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         20-</a:t>
                </a:r>
                <a:r>
                  <a:rPr lang="ko-KR" altLang="en-US" sz="8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르</a:t>
                </a:r>
              </a:p>
            </p:txBody>
          </p:sp>
          <p:sp>
            <p:nvSpPr>
              <p:cNvPr id="483442" name="Rectangle 114">
                <a:extLst>
                  <a:ext uri="{FF2B5EF4-FFF2-40B4-BE49-F238E27FC236}">
                    <a16:creationId xmlns:a16="http://schemas.microsoft.com/office/drawing/2014/main" id="{FECA512D-928E-7149-963A-4A3710C56C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7" y="1694"/>
                <a:ext cx="546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8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 </a:t>
                </a:r>
                <a:r>
                  <a:rPr lang="en-US" altLang="ko-KR" sz="8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200           350</a:t>
                </a:r>
              </a:p>
            </p:txBody>
          </p:sp>
          <p:sp>
            <p:nvSpPr>
              <p:cNvPr id="483443" name="Rectangle 115">
                <a:extLst>
                  <a:ext uri="{FF2B5EF4-FFF2-40B4-BE49-F238E27FC236}">
                    <a16:creationId xmlns:a16="http://schemas.microsoft.com/office/drawing/2014/main" id="{8C5F8DF7-0334-464C-AA75-A65F6283F8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9" y="1798"/>
                <a:ext cx="591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8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앗시리아  바벨론</a:t>
                </a:r>
              </a:p>
            </p:txBody>
          </p:sp>
          <p:sp>
            <p:nvSpPr>
              <p:cNvPr id="483444" name="Line 116">
                <a:extLst>
                  <a:ext uri="{FF2B5EF4-FFF2-40B4-BE49-F238E27FC236}">
                    <a16:creationId xmlns:a16="http://schemas.microsoft.com/office/drawing/2014/main" id="{AA28E697-9028-0C47-B519-977A55D4D2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788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445" name="Rectangle 117">
                <a:extLst>
                  <a:ext uri="{FF2B5EF4-FFF2-40B4-BE49-F238E27FC236}">
                    <a16:creationId xmlns:a16="http://schemas.microsoft.com/office/drawing/2014/main" id="{0DE59295-15DC-6948-A9EB-578D2C8D9A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9" y="1134"/>
                <a:ext cx="474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8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북뷰      남부</a:t>
                </a:r>
              </a:p>
            </p:txBody>
          </p:sp>
          <p:sp>
            <p:nvSpPr>
              <p:cNvPr id="483446" name="Line 118">
                <a:extLst>
                  <a:ext uri="{FF2B5EF4-FFF2-40B4-BE49-F238E27FC236}">
                    <a16:creationId xmlns:a16="http://schemas.microsoft.com/office/drawing/2014/main" id="{BD128EF3-D9A3-294A-A1E2-73F4348861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1" y="19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447" name="Line 119">
                <a:extLst>
                  <a:ext uri="{FF2B5EF4-FFF2-40B4-BE49-F238E27FC236}">
                    <a16:creationId xmlns:a16="http://schemas.microsoft.com/office/drawing/2014/main" id="{9D05DA10-8F31-604C-8F27-A10E32A1B0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7" y="1176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448" name="Rectangle 120">
                <a:extLst>
                  <a:ext uri="{FF2B5EF4-FFF2-40B4-BE49-F238E27FC236}">
                    <a16:creationId xmlns:a16="http://schemas.microsoft.com/office/drawing/2014/main" id="{35D5894F-B44D-6740-A832-FA5CABEBDE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0" y="1454"/>
                <a:ext cx="366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8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charset="0"/>
                    <a:ea typeface="굴림" charset="0"/>
                    <a:cs typeface="굴림" charset="0"/>
                  </a:rPr>
                  <a:t>선지자들</a:t>
                </a:r>
              </a:p>
            </p:txBody>
          </p:sp>
          <p:sp>
            <p:nvSpPr>
              <p:cNvPr id="483449" name="Line 121">
                <a:extLst>
                  <a:ext uri="{FF2B5EF4-FFF2-40B4-BE49-F238E27FC236}">
                    <a16:creationId xmlns:a16="http://schemas.microsoft.com/office/drawing/2014/main" id="{371A087C-0AD4-6042-9793-EDF9E090EA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43" y="1024"/>
                <a:ext cx="464" cy="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450" name="Rectangle 122">
                <a:extLst>
                  <a:ext uri="{FF2B5EF4-FFF2-40B4-BE49-F238E27FC236}">
                    <a16:creationId xmlns:a16="http://schemas.microsoft.com/office/drawing/2014/main" id="{4B1D733E-64ED-4A49-AF07-C3115B5D46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1" y="908"/>
                <a:ext cx="455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사 </a:t>
                </a:r>
                <a:r>
                  <a:rPr lang="en-US" altLang="ko-KR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- </a:t>
                </a:r>
                <a:r>
                  <a:rPr lang="ko-KR" altLang="en-US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다 </a:t>
                </a:r>
                <a:r>
                  <a:rPr lang="en-US" altLang="ko-KR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- </a:t>
                </a:r>
                <a:r>
                  <a:rPr lang="ko-KR" altLang="en-US" sz="9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솔</a:t>
                </a:r>
              </a:p>
            </p:txBody>
          </p:sp>
          <p:sp>
            <p:nvSpPr>
              <p:cNvPr id="483451" name="Line 123">
                <a:extLst>
                  <a:ext uri="{FF2B5EF4-FFF2-40B4-BE49-F238E27FC236}">
                    <a16:creationId xmlns:a16="http://schemas.microsoft.com/office/drawing/2014/main" id="{363A767B-229E-C74B-BFE7-1809768395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1" y="1348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452" name="Line 124">
                <a:extLst>
                  <a:ext uri="{FF2B5EF4-FFF2-40B4-BE49-F238E27FC236}">
                    <a16:creationId xmlns:a16="http://schemas.microsoft.com/office/drawing/2014/main" id="{25F7D124-9F47-6842-A531-33FFA4AB51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75" y="1452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453" name="Line 125">
                <a:extLst>
                  <a:ext uri="{FF2B5EF4-FFF2-40B4-BE49-F238E27FC236}">
                    <a16:creationId xmlns:a16="http://schemas.microsoft.com/office/drawing/2014/main" id="{08C26EF8-3880-0647-AEE8-516F08DEC9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75" y="1236"/>
                <a:ext cx="5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454" name="Rectangle 126">
                <a:extLst>
                  <a:ext uri="{FF2B5EF4-FFF2-40B4-BE49-F238E27FC236}">
                    <a16:creationId xmlns:a16="http://schemas.microsoft.com/office/drawing/2014/main" id="{9515DB88-D48E-2640-A6B9-57B92D559D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5" y="796"/>
                <a:ext cx="527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900">
                    <a:solidFill>
                      <a:srgbClr val="000000"/>
                    </a:solidFill>
                    <a:latin typeface="Chicago" charset="0"/>
                    <a:ea typeface="굴림" charset="0"/>
                    <a:cs typeface="굴림" charset="0"/>
                  </a:rPr>
                  <a:t>왕정시대</a:t>
                </a:r>
              </a:p>
            </p:txBody>
          </p:sp>
          <p:sp>
            <p:nvSpPr>
              <p:cNvPr id="483455" name="Rectangle 127">
                <a:extLst>
                  <a:ext uri="{FF2B5EF4-FFF2-40B4-BE49-F238E27FC236}">
                    <a16:creationId xmlns:a16="http://schemas.microsoft.com/office/drawing/2014/main" id="{3F6370D6-6285-8140-A883-8ED9FBB80C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5" y="1246"/>
                <a:ext cx="359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E7EC1A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8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이스라엘</a:t>
                </a:r>
              </a:p>
            </p:txBody>
          </p:sp>
          <p:sp>
            <p:nvSpPr>
              <p:cNvPr id="483456" name="Line 128">
                <a:extLst>
                  <a:ext uri="{FF2B5EF4-FFF2-40B4-BE49-F238E27FC236}">
                    <a16:creationId xmlns:a16="http://schemas.microsoft.com/office/drawing/2014/main" id="{CE1DE99A-BD77-694F-A731-7DC31F2DBC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39" y="1132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457" name="Line 129">
                <a:extLst>
                  <a:ext uri="{FF2B5EF4-FFF2-40B4-BE49-F238E27FC236}">
                    <a16:creationId xmlns:a16="http://schemas.microsoft.com/office/drawing/2014/main" id="{0DB84BBD-A304-004C-A0A9-862AB1B156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87" y="230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458" name="Line 130">
                <a:extLst>
                  <a:ext uri="{FF2B5EF4-FFF2-40B4-BE49-F238E27FC236}">
                    <a16:creationId xmlns:a16="http://schemas.microsoft.com/office/drawing/2014/main" id="{9904836C-FA8D-EB47-9CAB-FD84188CE9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87" y="242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459" name="Rectangle 131">
                <a:extLst>
                  <a:ext uri="{FF2B5EF4-FFF2-40B4-BE49-F238E27FC236}">
                    <a16:creationId xmlns:a16="http://schemas.microsoft.com/office/drawing/2014/main" id="{E37AE2E7-DBCD-9649-8AA4-FE55E65749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1" y="2302"/>
                <a:ext cx="325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en-US" altLang="ko-KR" sz="10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   3 </a:t>
                </a:r>
                <a:r>
                  <a:rPr lang="ko-KR" altLang="en-US" sz="10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번</a:t>
                </a:r>
              </a:p>
            </p:txBody>
          </p:sp>
          <p:sp>
            <p:nvSpPr>
              <p:cNvPr id="483460" name="Rectangle 132">
                <a:extLst>
                  <a:ext uri="{FF2B5EF4-FFF2-40B4-BE49-F238E27FC236}">
                    <a16:creationId xmlns:a16="http://schemas.microsoft.com/office/drawing/2014/main" id="{48C25507-08C6-674D-A3B8-A84EE57BEF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8" y="2424"/>
                <a:ext cx="764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en-US" altLang="ko-KR" sz="8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100 </a:t>
                </a:r>
                <a:r>
                  <a:rPr lang="ko-KR" altLang="en-US" sz="8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년 </a:t>
                </a:r>
                <a:r>
                  <a:rPr lang="en-US" altLang="ko-KR" sz="8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/ 50,000</a:t>
                </a:r>
              </a:p>
            </p:txBody>
          </p:sp>
          <p:sp>
            <p:nvSpPr>
              <p:cNvPr id="483461" name="Rectangle 133">
                <a:extLst>
                  <a:ext uri="{FF2B5EF4-FFF2-40B4-BE49-F238E27FC236}">
                    <a16:creationId xmlns:a16="http://schemas.microsoft.com/office/drawing/2014/main" id="{91DDC718-B701-C041-818C-AC6A996287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8" y="2540"/>
                <a:ext cx="524" cy="15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10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스</a:t>
                </a:r>
                <a:r>
                  <a:rPr lang="en-US" altLang="ko-KR" sz="10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 - </a:t>
                </a:r>
                <a:r>
                  <a:rPr lang="ko-KR" altLang="en-US" sz="10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에</a:t>
                </a:r>
                <a:r>
                  <a:rPr lang="en-US" altLang="ko-KR" sz="10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 - </a:t>
                </a:r>
                <a:r>
                  <a:rPr lang="ko-KR" altLang="en-US" sz="10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느</a:t>
                </a:r>
                <a:endParaRPr lang="en-US" altLang="ko-KR" sz="1000">
                  <a:solidFill>
                    <a:srgbClr val="000000"/>
                  </a:solidFill>
                  <a:latin typeface="Helvetica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462" name="Rectangle 134">
                <a:extLst>
                  <a:ext uri="{FF2B5EF4-FFF2-40B4-BE49-F238E27FC236}">
                    <a16:creationId xmlns:a16="http://schemas.microsoft.com/office/drawing/2014/main" id="{5DF4EF39-FC8E-D64E-8DF5-C9837CCB24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5" y="2030"/>
                <a:ext cx="39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E7EC26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ko-KR" altLang="en-US" sz="900">
                    <a:solidFill>
                      <a:srgbClr val="000000"/>
                    </a:solidFill>
                    <a:latin typeface="Chicago" charset="0"/>
                    <a:ea typeface="굴림" charset="0"/>
                    <a:cs typeface="굴림" charset="0"/>
                  </a:rPr>
                  <a:t>포로시대</a:t>
                </a:r>
              </a:p>
            </p:txBody>
          </p:sp>
          <p:sp>
            <p:nvSpPr>
              <p:cNvPr id="483463" name="Rectangle 135">
                <a:extLst>
                  <a:ext uri="{FF2B5EF4-FFF2-40B4-BE49-F238E27FC236}">
                    <a16:creationId xmlns:a16="http://schemas.microsoft.com/office/drawing/2014/main" id="{570BDA0C-EA7A-4449-85F6-F7637D5F72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4" y="2190"/>
                <a:ext cx="369" cy="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en-US" altLang="ko-KR" sz="10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   70 </a:t>
                </a:r>
                <a:r>
                  <a:rPr lang="ko-KR" altLang="en-US" sz="1000">
                    <a:solidFill>
                      <a:srgbClr val="000000"/>
                    </a:solidFill>
                    <a:latin typeface="Helvetica" charset="0"/>
                    <a:ea typeface="굴림" charset="0"/>
                    <a:cs typeface="굴림" charset="0"/>
                  </a:rPr>
                  <a:t>년</a:t>
                </a:r>
              </a:p>
            </p:txBody>
          </p:sp>
          <p:sp>
            <p:nvSpPr>
              <p:cNvPr id="483464" name="Line 136">
                <a:extLst>
                  <a:ext uri="{FF2B5EF4-FFF2-40B4-BE49-F238E27FC236}">
                    <a16:creationId xmlns:a16="http://schemas.microsoft.com/office/drawing/2014/main" id="{CF5E68DF-5387-0D45-84D6-16E2E28B74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87" y="266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465" name="Line 137">
                <a:extLst>
                  <a:ext uri="{FF2B5EF4-FFF2-40B4-BE49-F238E27FC236}">
                    <a16:creationId xmlns:a16="http://schemas.microsoft.com/office/drawing/2014/main" id="{35403835-F39A-204E-B5D0-4953D73BA9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87" y="25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83466" name="Line 138">
                <a:extLst>
                  <a:ext uri="{FF2B5EF4-FFF2-40B4-BE49-F238E27FC236}">
                    <a16:creationId xmlns:a16="http://schemas.microsoft.com/office/drawing/2014/main" id="{CAB9B466-6D53-BB45-A8A9-DEDCEF22C7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1" y="1016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</p:grpSp>
      </p:grpSp>
      <p:sp>
        <p:nvSpPr>
          <p:cNvPr id="483471" name="Freeform 143">
            <a:extLst>
              <a:ext uri="{FF2B5EF4-FFF2-40B4-BE49-F238E27FC236}">
                <a16:creationId xmlns:a16="http://schemas.microsoft.com/office/drawing/2014/main" id="{F6EEDA0A-6C6B-394B-A17F-EB24FEF10077}"/>
              </a:ext>
            </a:extLst>
          </p:cNvPr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72" name="Freeform 144">
            <a:extLst>
              <a:ext uri="{FF2B5EF4-FFF2-40B4-BE49-F238E27FC236}">
                <a16:creationId xmlns:a16="http://schemas.microsoft.com/office/drawing/2014/main" id="{1590527D-EA28-6C4E-B034-0AF550D03226}"/>
              </a:ext>
            </a:extLst>
          </p:cNvPr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73" name="Freeform 145">
            <a:extLst>
              <a:ext uri="{FF2B5EF4-FFF2-40B4-BE49-F238E27FC236}">
                <a16:creationId xmlns:a16="http://schemas.microsoft.com/office/drawing/2014/main" id="{5B05975B-D177-2949-B8CE-6BD8D0EC26C7}"/>
              </a:ext>
            </a:extLst>
          </p:cNvPr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74" name="Freeform 146">
            <a:extLst>
              <a:ext uri="{FF2B5EF4-FFF2-40B4-BE49-F238E27FC236}">
                <a16:creationId xmlns:a16="http://schemas.microsoft.com/office/drawing/2014/main" id="{37C10609-6B7C-404B-9CBF-9D7449CEA215}"/>
              </a:ext>
            </a:extLst>
          </p:cNvPr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75" name="Freeform 147">
            <a:extLst>
              <a:ext uri="{FF2B5EF4-FFF2-40B4-BE49-F238E27FC236}">
                <a16:creationId xmlns:a16="http://schemas.microsoft.com/office/drawing/2014/main" id="{90A4E790-86BE-A048-B742-C6510A793D2E}"/>
              </a:ext>
            </a:extLst>
          </p:cNvPr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76" name="Freeform 148">
            <a:extLst>
              <a:ext uri="{FF2B5EF4-FFF2-40B4-BE49-F238E27FC236}">
                <a16:creationId xmlns:a16="http://schemas.microsoft.com/office/drawing/2014/main" id="{B5DD65A0-A0E7-5146-AD53-05FA0B1DA48C}"/>
              </a:ext>
            </a:extLst>
          </p:cNvPr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77" name="Freeform 149">
            <a:extLst>
              <a:ext uri="{FF2B5EF4-FFF2-40B4-BE49-F238E27FC236}">
                <a16:creationId xmlns:a16="http://schemas.microsoft.com/office/drawing/2014/main" id="{0389B42A-63DB-1646-896C-42004A895A33}"/>
              </a:ext>
            </a:extLst>
          </p:cNvPr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78" name="Freeform 150">
            <a:extLst>
              <a:ext uri="{FF2B5EF4-FFF2-40B4-BE49-F238E27FC236}">
                <a16:creationId xmlns:a16="http://schemas.microsoft.com/office/drawing/2014/main" id="{049FA1DD-8FB7-9E40-9B4B-8BB0B328B070}"/>
              </a:ext>
            </a:extLst>
          </p:cNvPr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79" name="Freeform 151">
            <a:extLst>
              <a:ext uri="{FF2B5EF4-FFF2-40B4-BE49-F238E27FC236}">
                <a16:creationId xmlns:a16="http://schemas.microsoft.com/office/drawing/2014/main" id="{5FBB6963-71EC-7740-A3ED-C23422314D78}"/>
              </a:ext>
            </a:extLst>
          </p:cNvPr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80" name="Freeform 152">
            <a:extLst>
              <a:ext uri="{FF2B5EF4-FFF2-40B4-BE49-F238E27FC236}">
                <a16:creationId xmlns:a16="http://schemas.microsoft.com/office/drawing/2014/main" id="{0A6E71BC-BD7A-174D-8AFB-5F871CD5010B}"/>
              </a:ext>
            </a:extLst>
          </p:cNvPr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81" name="Freeform 153">
            <a:extLst>
              <a:ext uri="{FF2B5EF4-FFF2-40B4-BE49-F238E27FC236}">
                <a16:creationId xmlns:a16="http://schemas.microsoft.com/office/drawing/2014/main" id="{C3B923EA-DCAD-A641-B419-6B58A80FB7A4}"/>
              </a:ext>
            </a:extLst>
          </p:cNvPr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82" name="Freeform 154">
            <a:extLst>
              <a:ext uri="{FF2B5EF4-FFF2-40B4-BE49-F238E27FC236}">
                <a16:creationId xmlns:a16="http://schemas.microsoft.com/office/drawing/2014/main" id="{67E8AF1B-469C-3341-A60B-528EA6F104A9}"/>
              </a:ext>
            </a:extLst>
          </p:cNvPr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83" name="Freeform 155">
            <a:extLst>
              <a:ext uri="{FF2B5EF4-FFF2-40B4-BE49-F238E27FC236}">
                <a16:creationId xmlns:a16="http://schemas.microsoft.com/office/drawing/2014/main" id="{F4383847-28B6-FA45-91EE-1D3B56F1AD8F}"/>
              </a:ext>
            </a:extLst>
          </p:cNvPr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84" name="Freeform 156">
            <a:extLst>
              <a:ext uri="{FF2B5EF4-FFF2-40B4-BE49-F238E27FC236}">
                <a16:creationId xmlns:a16="http://schemas.microsoft.com/office/drawing/2014/main" id="{41A6BB8B-BF2F-2C4F-B266-2FCDBBAB8848}"/>
              </a:ext>
            </a:extLst>
          </p:cNvPr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85" name="Freeform 157">
            <a:extLst>
              <a:ext uri="{FF2B5EF4-FFF2-40B4-BE49-F238E27FC236}">
                <a16:creationId xmlns:a16="http://schemas.microsoft.com/office/drawing/2014/main" id="{1A9A0D52-DD35-B346-8C93-5CE43B66E16A}"/>
              </a:ext>
            </a:extLst>
          </p:cNvPr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86" name="Freeform 158">
            <a:extLst>
              <a:ext uri="{FF2B5EF4-FFF2-40B4-BE49-F238E27FC236}">
                <a16:creationId xmlns:a16="http://schemas.microsoft.com/office/drawing/2014/main" id="{5B473ECB-6DF2-2146-B312-70CF43BB2241}"/>
              </a:ext>
            </a:extLst>
          </p:cNvPr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87" name="Freeform 159">
            <a:extLst>
              <a:ext uri="{FF2B5EF4-FFF2-40B4-BE49-F238E27FC236}">
                <a16:creationId xmlns:a16="http://schemas.microsoft.com/office/drawing/2014/main" id="{38B70DC0-3059-214C-85B0-029F4A48D8F7}"/>
              </a:ext>
            </a:extLst>
          </p:cNvPr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88" name="Freeform 160">
            <a:extLst>
              <a:ext uri="{FF2B5EF4-FFF2-40B4-BE49-F238E27FC236}">
                <a16:creationId xmlns:a16="http://schemas.microsoft.com/office/drawing/2014/main" id="{CE9E18A9-C50F-A64F-BA2C-87231D82A4D2}"/>
              </a:ext>
            </a:extLst>
          </p:cNvPr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89" name="Freeform 161">
            <a:extLst>
              <a:ext uri="{FF2B5EF4-FFF2-40B4-BE49-F238E27FC236}">
                <a16:creationId xmlns:a16="http://schemas.microsoft.com/office/drawing/2014/main" id="{C7B2E71F-E9DB-204E-8FD3-E8E8DC512916}"/>
              </a:ext>
            </a:extLst>
          </p:cNvPr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90" name="Freeform 162">
            <a:extLst>
              <a:ext uri="{FF2B5EF4-FFF2-40B4-BE49-F238E27FC236}">
                <a16:creationId xmlns:a16="http://schemas.microsoft.com/office/drawing/2014/main" id="{5F83A652-1FB9-9242-BBEB-ABDFC0897B83}"/>
              </a:ext>
            </a:extLst>
          </p:cNvPr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91" name="Freeform 163">
            <a:extLst>
              <a:ext uri="{FF2B5EF4-FFF2-40B4-BE49-F238E27FC236}">
                <a16:creationId xmlns:a16="http://schemas.microsoft.com/office/drawing/2014/main" id="{1748A972-123B-2E45-8402-FB996B6C8AC7}"/>
              </a:ext>
            </a:extLst>
          </p:cNvPr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92" name="Freeform 164">
            <a:extLst>
              <a:ext uri="{FF2B5EF4-FFF2-40B4-BE49-F238E27FC236}">
                <a16:creationId xmlns:a16="http://schemas.microsoft.com/office/drawing/2014/main" id="{17E625D8-FF67-C648-95BA-CB6B20E229C4}"/>
              </a:ext>
            </a:extLst>
          </p:cNvPr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93" name="Freeform 165">
            <a:extLst>
              <a:ext uri="{FF2B5EF4-FFF2-40B4-BE49-F238E27FC236}">
                <a16:creationId xmlns:a16="http://schemas.microsoft.com/office/drawing/2014/main" id="{2D2B4E36-1C05-D14E-AF66-6F141E21BFB0}"/>
              </a:ext>
            </a:extLst>
          </p:cNvPr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94" name="Freeform 166">
            <a:extLst>
              <a:ext uri="{FF2B5EF4-FFF2-40B4-BE49-F238E27FC236}">
                <a16:creationId xmlns:a16="http://schemas.microsoft.com/office/drawing/2014/main" id="{1BE41C6E-8769-5942-9B30-E2F0280BA0DF}"/>
              </a:ext>
            </a:extLst>
          </p:cNvPr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95" name="Freeform 167">
            <a:extLst>
              <a:ext uri="{FF2B5EF4-FFF2-40B4-BE49-F238E27FC236}">
                <a16:creationId xmlns:a16="http://schemas.microsoft.com/office/drawing/2014/main" id="{F1378E74-7EF2-F54C-AE49-B2652D3B257E}"/>
              </a:ext>
            </a:extLst>
          </p:cNvPr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96" name="Freeform 168">
            <a:extLst>
              <a:ext uri="{FF2B5EF4-FFF2-40B4-BE49-F238E27FC236}">
                <a16:creationId xmlns:a16="http://schemas.microsoft.com/office/drawing/2014/main" id="{8219464D-9BB1-BB44-84EC-AAE2FD49EA5F}"/>
              </a:ext>
            </a:extLst>
          </p:cNvPr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97" name="Freeform 169">
            <a:extLst>
              <a:ext uri="{FF2B5EF4-FFF2-40B4-BE49-F238E27FC236}">
                <a16:creationId xmlns:a16="http://schemas.microsoft.com/office/drawing/2014/main" id="{7EF4319E-D93D-024E-B08D-608AB781E81B}"/>
              </a:ext>
            </a:extLst>
          </p:cNvPr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98" name="Freeform 170">
            <a:extLst>
              <a:ext uri="{FF2B5EF4-FFF2-40B4-BE49-F238E27FC236}">
                <a16:creationId xmlns:a16="http://schemas.microsoft.com/office/drawing/2014/main" id="{3C81FE05-532B-3D4A-B11D-20234D928124}"/>
              </a:ext>
            </a:extLst>
          </p:cNvPr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499" name="Freeform 171">
            <a:extLst>
              <a:ext uri="{FF2B5EF4-FFF2-40B4-BE49-F238E27FC236}">
                <a16:creationId xmlns:a16="http://schemas.microsoft.com/office/drawing/2014/main" id="{DE8A1DDA-C2E5-EF42-BD04-4DB94AB72AD6}"/>
              </a:ext>
            </a:extLst>
          </p:cNvPr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00" name="Freeform 172">
            <a:extLst>
              <a:ext uri="{FF2B5EF4-FFF2-40B4-BE49-F238E27FC236}">
                <a16:creationId xmlns:a16="http://schemas.microsoft.com/office/drawing/2014/main" id="{B628E883-CBAF-1642-9C91-2C54D84531F8}"/>
              </a:ext>
            </a:extLst>
          </p:cNvPr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01" name="Freeform 173">
            <a:extLst>
              <a:ext uri="{FF2B5EF4-FFF2-40B4-BE49-F238E27FC236}">
                <a16:creationId xmlns:a16="http://schemas.microsoft.com/office/drawing/2014/main" id="{DDFC07FC-204A-F84C-B07C-46E9E86BB2C6}"/>
              </a:ext>
            </a:extLst>
          </p:cNvPr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02" name="Freeform 174">
            <a:extLst>
              <a:ext uri="{FF2B5EF4-FFF2-40B4-BE49-F238E27FC236}">
                <a16:creationId xmlns:a16="http://schemas.microsoft.com/office/drawing/2014/main" id="{153854C8-5F6D-9340-8603-F131AE5E47AC}"/>
              </a:ext>
            </a:extLst>
          </p:cNvPr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03" name="Freeform 175">
            <a:extLst>
              <a:ext uri="{FF2B5EF4-FFF2-40B4-BE49-F238E27FC236}">
                <a16:creationId xmlns:a16="http://schemas.microsoft.com/office/drawing/2014/main" id="{E8567131-4B34-5A47-A176-2E7C582C413B}"/>
              </a:ext>
            </a:extLst>
          </p:cNvPr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04" name="Freeform 176">
            <a:extLst>
              <a:ext uri="{FF2B5EF4-FFF2-40B4-BE49-F238E27FC236}">
                <a16:creationId xmlns:a16="http://schemas.microsoft.com/office/drawing/2014/main" id="{08D65368-8C1A-654B-B237-223AD614FBC9}"/>
              </a:ext>
            </a:extLst>
          </p:cNvPr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05" name="Freeform 177">
            <a:extLst>
              <a:ext uri="{FF2B5EF4-FFF2-40B4-BE49-F238E27FC236}">
                <a16:creationId xmlns:a16="http://schemas.microsoft.com/office/drawing/2014/main" id="{029D514B-06EB-A84B-B5A9-E4A6CC6DDC3B}"/>
              </a:ext>
            </a:extLst>
          </p:cNvPr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06" name="Freeform 178">
            <a:extLst>
              <a:ext uri="{FF2B5EF4-FFF2-40B4-BE49-F238E27FC236}">
                <a16:creationId xmlns:a16="http://schemas.microsoft.com/office/drawing/2014/main" id="{0250DA9E-8408-5F47-B0DC-8ACAF10C8C8B}"/>
              </a:ext>
            </a:extLst>
          </p:cNvPr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07" name="Freeform 179">
            <a:extLst>
              <a:ext uri="{FF2B5EF4-FFF2-40B4-BE49-F238E27FC236}">
                <a16:creationId xmlns:a16="http://schemas.microsoft.com/office/drawing/2014/main" id="{8E6BEC50-B56C-664F-9349-853EDD64F501}"/>
              </a:ext>
            </a:extLst>
          </p:cNvPr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08" name="Freeform 180">
            <a:extLst>
              <a:ext uri="{FF2B5EF4-FFF2-40B4-BE49-F238E27FC236}">
                <a16:creationId xmlns:a16="http://schemas.microsoft.com/office/drawing/2014/main" id="{FBED2477-BCAE-4245-A7A4-C59EA6E3C7E8}"/>
              </a:ext>
            </a:extLst>
          </p:cNvPr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09" name="Freeform 181">
            <a:extLst>
              <a:ext uri="{FF2B5EF4-FFF2-40B4-BE49-F238E27FC236}">
                <a16:creationId xmlns:a16="http://schemas.microsoft.com/office/drawing/2014/main" id="{D275AC36-717C-B044-B5A2-41CBFBDD899E}"/>
              </a:ext>
            </a:extLst>
          </p:cNvPr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10" name="Freeform 182">
            <a:extLst>
              <a:ext uri="{FF2B5EF4-FFF2-40B4-BE49-F238E27FC236}">
                <a16:creationId xmlns:a16="http://schemas.microsoft.com/office/drawing/2014/main" id="{F07E8984-F209-0446-B85F-A8DEE413FA54}"/>
              </a:ext>
            </a:extLst>
          </p:cNvPr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11" name="Freeform 183">
            <a:extLst>
              <a:ext uri="{FF2B5EF4-FFF2-40B4-BE49-F238E27FC236}">
                <a16:creationId xmlns:a16="http://schemas.microsoft.com/office/drawing/2014/main" id="{591F3083-28B5-3B4A-9141-5DD1299A8F7B}"/>
              </a:ext>
            </a:extLst>
          </p:cNvPr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12" name="Freeform 184">
            <a:extLst>
              <a:ext uri="{FF2B5EF4-FFF2-40B4-BE49-F238E27FC236}">
                <a16:creationId xmlns:a16="http://schemas.microsoft.com/office/drawing/2014/main" id="{8F3F146F-21C7-C74F-99D8-56802FD0743B}"/>
              </a:ext>
            </a:extLst>
          </p:cNvPr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13" name="Freeform 185">
            <a:extLst>
              <a:ext uri="{FF2B5EF4-FFF2-40B4-BE49-F238E27FC236}">
                <a16:creationId xmlns:a16="http://schemas.microsoft.com/office/drawing/2014/main" id="{C45761F8-BAEB-FC4A-8868-5E6787A7F23F}"/>
              </a:ext>
            </a:extLst>
          </p:cNvPr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14" name="Freeform 186">
            <a:extLst>
              <a:ext uri="{FF2B5EF4-FFF2-40B4-BE49-F238E27FC236}">
                <a16:creationId xmlns:a16="http://schemas.microsoft.com/office/drawing/2014/main" id="{3168C19F-C573-304D-9BB8-B3BC20EC94BA}"/>
              </a:ext>
            </a:extLst>
          </p:cNvPr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15" name="Freeform 187">
            <a:extLst>
              <a:ext uri="{FF2B5EF4-FFF2-40B4-BE49-F238E27FC236}">
                <a16:creationId xmlns:a16="http://schemas.microsoft.com/office/drawing/2014/main" id="{CEF6BA72-247A-1240-888C-2A1357CF2DF7}"/>
              </a:ext>
            </a:extLst>
          </p:cNvPr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16" name="Freeform 188">
            <a:extLst>
              <a:ext uri="{FF2B5EF4-FFF2-40B4-BE49-F238E27FC236}">
                <a16:creationId xmlns:a16="http://schemas.microsoft.com/office/drawing/2014/main" id="{5ED296CC-5612-1B46-A750-23881FAF3FFD}"/>
              </a:ext>
            </a:extLst>
          </p:cNvPr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17" name="Freeform 189">
            <a:extLst>
              <a:ext uri="{FF2B5EF4-FFF2-40B4-BE49-F238E27FC236}">
                <a16:creationId xmlns:a16="http://schemas.microsoft.com/office/drawing/2014/main" id="{D2F2CEB7-2518-804F-B6FB-132251CD67A8}"/>
              </a:ext>
            </a:extLst>
          </p:cNvPr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18" name="Freeform 190">
            <a:extLst>
              <a:ext uri="{FF2B5EF4-FFF2-40B4-BE49-F238E27FC236}">
                <a16:creationId xmlns:a16="http://schemas.microsoft.com/office/drawing/2014/main" id="{6A019970-158F-3442-AB87-F8DF24FF5E28}"/>
              </a:ext>
            </a:extLst>
          </p:cNvPr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83520" name="Picture 192">
            <a:extLst>
              <a:ext uri="{FF2B5EF4-FFF2-40B4-BE49-F238E27FC236}">
                <a16:creationId xmlns:a16="http://schemas.microsoft.com/office/drawing/2014/main" id="{27D94974-8E76-B143-8527-07EF1CA490BE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83521" name="Line 193">
            <a:extLst>
              <a:ext uri="{FF2B5EF4-FFF2-40B4-BE49-F238E27FC236}">
                <a16:creationId xmlns:a16="http://schemas.microsoft.com/office/drawing/2014/main" id="{81DF3FBE-FEAA-044D-B678-4D74350E1F3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83522" name="Rectangle 194">
            <a:extLst>
              <a:ext uri="{FF2B5EF4-FFF2-40B4-BE49-F238E27FC236}">
                <a16:creationId xmlns:a16="http://schemas.microsoft.com/office/drawing/2014/main" id="{744F447F-CBCB-6649-B676-A0860D17B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1200">
                <a:solidFill>
                  <a:srgbClr val="000000"/>
                </a:solidFill>
                <a:latin typeface="Time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483523" name="Rectangle 195">
            <a:extLst>
              <a:ext uri="{FF2B5EF4-FFF2-40B4-BE49-F238E27FC236}">
                <a16:creationId xmlns:a16="http://schemas.microsoft.com/office/drawing/2014/main" id="{BB955625-0EB8-474B-93CF-125C27094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83524" name="Rectangle 196">
            <a:extLst>
              <a:ext uri="{FF2B5EF4-FFF2-40B4-BE49-F238E27FC236}">
                <a16:creationId xmlns:a16="http://schemas.microsoft.com/office/drawing/2014/main" id="{20ABDBDF-F994-9648-BE8F-5055B7651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83525" name="Rectangle 197">
            <a:extLst>
              <a:ext uri="{FF2B5EF4-FFF2-40B4-BE49-F238E27FC236}">
                <a16:creationId xmlns:a16="http://schemas.microsoft.com/office/drawing/2014/main" id="{BB3393BE-1EFD-F948-825C-6533DE3E6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83526" name="Rectangle 198">
            <a:extLst>
              <a:ext uri="{FF2B5EF4-FFF2-40B4-BE49-F238E27FC236}">
                <a16:creationId xmlns:a16="http://schemas.microsoft.com/office/drawing/2014/main" id="{158AC72B-0D21-F54F-A52D-177D25C1C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83527" name="Rectangle 199">
            <a:extLst>
              <a:ext uri="{FF2B5EF4-FFF2-40B4-BE49-F238E27FC236}">
                <a16:creationId xmlns:a16="http://schemas.microsoft.com/office/drawing/2014/main" id="{4BE2773E-A82D-8B4F-99C2-805368F6C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83528" name="Rectangle 200">
            <a:extLst>
              <a:ext uri="{FF2B5EF4-FFF2-40B4-BE49-F238E27FC236}">
                <a16:creationId xmlns:a16="http://schemas.microsoft.com/office/drawing/2014/main" id="{BAA24FD8-807E-AB44-9996-C67BEAAA5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altLang="ko-KR" sz="2400">
                <a:solidFill>
                  <a:srgbClr val="000000"/>
                </a:solidFill>
                <a:latin typeface="Times" charset="0"/>
                <a:ea typeface="굴림" charset="0"/>
                <a:cs typeface="굴림" charset="0"/>
              </a:rPr>
              <a:t>S</a:t>
            </a:r>
          </a:p>
        </p:txBody>
      </p:sp>
      <p:sp>
        <p:nvSpPr>
          <p:cNvPr id="483529" name="Rectangle 201">
            <a:extLst>
              <a:ext uri="{FF2B5EF4-FFF2-40B4-BE49-F238E27FC236}">
                <a16:creationId xmlns:a16="http://schemas.microsoft.com/office/drawing/2014/main" id="{949BEFFA-C499-4748-9F55-9F9CF6554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0613" y="19685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altLang="ko-KR" sz="1000">
                <a:solidFill>
                  <a:srgbClr val="FFFF00"/>
                </a:solidFill>
                <a:latin typeface="Times" charset="0"/>
                <a:ea typeface="굴림" charset="0"/>
                <a:cs typeface="굴림" charset="0"/>
              </a:rPr>
              <a:t>(2000 B.C.)</a:t>
            </a:r>
          </a:p>
        </p:txBody>
      </p:sp>
      <p:sp>
        <p:nvSpPr>
          <p:cNvPr id="483530" name="Rectangle 202">
            <a:extLst>
              <a:ext uri="{FF2B5EF4-FFF2-40B4-BE49-F238E27FC236}">
                <a16:creationId xmlns:a16="http://schemas.microsoft.com/office/drawing/2014/main" id="{49C6868E-1031-EF42-AC4B-7854180A2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" y="2371725"/>
            <a:ext cx="273367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4800" b="0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창</a:t>
            </a:r>
            <a:r>
              <a:rPr lang="ko-KR" altLang="en-US" sz="5400" b="0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 </a:t>
            </a:r>
            <a:r>
              <a:rPr lang="en-US" altLang="ko-KR" sz="5400" b="0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7 </a:t>
            </a:r>
            <a:r>
              <a:rPr lang="ko-KR" altLang="en-US" sz="4800" b="0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중예</a:t>
            </a:r>
          </a:p>
        </p:txBody>
      </p:sp>
      <p:sp>
        <p:nvSpPr>
          <p:cNvPr id="483531" name="Rectangle 203">
            <a:extLst>
              <a:ext uri="{FF2B5EF4-FFF2-40B4-BE49-F238E27FC236}">
                <a16:creationId xmlns:a16="http://schemas.microsoft.com/office/drawing/2014/main" id="{02A1D325-21DA-3D4B-972C-9F6D83954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483532" name="Rectangle 204">
            <a:extLst>
              <a:ext uri="{FF2B5EF4-FFF2-40B4-BE49-F238E27FC236}">
                <a16:creationId xmlns:a16="http://schemas.microsoft.com/office/drawing/2014/main" id="{6AA6FEF8-A633-874F-BA46-3E4D995EAC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5400" b="0">
                <a:solidFill>
                  <a:srgbClr val="00FF00"/>
                </a:solidFill>
                <a:latin typeface="Times" charset="0"/>
                <a:ea typeface="굴림" charset="0"/>
                <a:cs typeface="굴림" charset="0"/>
              </a:rPr>
              <a:t>7 = 4 + 3 </a:t>
            </a:r>
          </a:p>
        </p:txBody>
      </p:sp>
      <p:sp>
        <p:nvSpPr>
          <p:cNvPr id="483533" name="Line 205">
            <a:extLst>
              <a:ext uri="{FF2B5EF4-FFF2-40B4-BE49-F238E27FC236}">
                <a16:creationId xmlns:a16="http://schemas.microsoft.com/office/drawing/2014/main" id="{5ACBACF8-09E3-5649-8613-DE1F9D0FCADB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83534" name="Rectangle 206">
            <a:extLst>
              <a:ext uri="{FF2B5EF4-FFF2-40B4-BE49-F238E27FC236}">
                <a16:creationId xmlns:a16="http://schemas.microsoft.com/office/drawing/2014/main" id="{095B4BAC-939C-2240-A2E9-84A0ECE0F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83535" name="Line 207">
            <a:extLst>
              <a:ext uri="{FF2B5EF4-FFF2-40B4-BE49-F238E27FC236}">
                <a16:creationId xmlns:a16="http://schemas.microsoft.com/office/drawing/2014/main" id="{7C2CC18F-E694-E749-9EA1-F5034D09FA24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83536" name="Rectangle 208">
            <a:extLst>
              <a:ext uri="{FF2B5EF4-FFF2-40B4-BE49-F238E27FC236}">
                <a16:creationId xmlns:a16="http://schemas.microsoft.com/office/drawing/2014/main" id="{B53B5E11-F7CF-9D4C-9DDC-C28345712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471489"/>
            <a:ext cx="511175" cy="3827461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83537" name="Text Box 209">
            <a:extLst>
              <a:ext uri="{FF2B5EF4-FFF2-40B4-BE49-F238E27FC236}">
                <a16:creationId xmlns:a16="http://schemas.microsoft.com/office/drawing/2014/main" id="{00C55FC9-84A3-524D-8476-E63AF56BABB6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594225" y="2182813"/>
            <a:ext cx="3208338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dirty="0">
                <a:solidFill>
                  <a:srgbClr val="EEFF4B"/>
                </a:solidFill>
                <a:latin typeface="Times" charset="0"/>
                <a:ea typeface="굴림" charset="0"/>
                <a:cs typeface="굴림" charset="0"/>
              </a:rPr>
              <a:t>3 </a:t>
            </a:r>
            <a:r>
              <a:rPr lang="ko-KR" altLang="en-US" dirty="0">
                <a:solidFill>
                  <a:srgbClr val="EEFF4B"/>
                </a:solidFill>
                <a:latin typeface="Times" charset="0"/>
                <a:ea typeface="굴림" charset="0"/>
                <a:cs typeface="굴림" charset="0"/>
              </a:rPr>
              <a:t>시대</a:t>
            </a:r>
          </a:p>
        </p:txBody>
      </p:sp>
      <p:sp>
        <p:nvSpPr>
          <p:cNvPr id="483538" name="Rectangle 210">
            <a:extLst>
              <a:ext uri="{FF2B5EF4-FFF2-40B4-BE49-F238E27FC236}">
                <a16:creationId xmlns:a16="http://schemas.microsoft.com/office/drawing/2014/main" id="{C5FAD512-D2AA-8D4A-AD87-478C0B58846A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50744" y="5357019"/>
            <a:ext cx="525463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>
              <a:defRPr/>
            </a:pPr>
            <a:r>
              <a:rPr lang="ko-KR" altLang="en-US">
                <a:solidFill>
                  <a:srgbClr val="FFEA18"/>
                </a:solidFill>
                <a:latin typeface="Comic Sans MS" charset="0"/>
                <a:ea typeface="굴림" charset="0"/>
                <a:cs typeface="굴림" charset="0"/>
              </a:rPr>
              <a:t>예</a:t>
            </a:r>
          </a:p>
        </p:txBody>
      </p:sp>
      <p:sp>
        <p:nvSpPr>
          <p:cNvPr id="483539" name="Rectangle 211">
            <a:extLst>
              <a:ext uri="{FF2B5EF4-FFF2-40B4-BE49-F238E27FC236}">
                <a16:creationId xmlns:a16="http://schemas.microsoft.com/office/drawing/2014/main" id="{B55EDE9E-838A-3541-8BFF-8E3832E10916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6138" y="4365625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>
              <a:defRPr/>
            </a:pPr>
            <a:r>
              <a:rPr lang="ko-KR" altLang="en-US">
                <a:solidFill>
                  <a:srgbClr val="FFEA18"/>
                </a:solidFill>
                <a:latin typeface="Comic Sans MS" charset="0"/>
                <a:ea typeface="굴림" charset="0"/>
                <a:cs typeface="굴림" charset="0"/>
              </a:rPr>
              <a:t>중</a:t>
            </a:r>
          </a:p>
        </p:txBody>
      </p:sp>
      <p:sp>
        <p:nvSpPr>
          <p:cNvPr id="483542" name="Rectangle 214">
            <a:extLst>
              <a:ext uri="{FF2B5EF4-FFF2-40B4-BE49-F238E27FC236}">
                <a16:creationId xmlns:a16="http://schemas.microsoft.com/office/drawing/2014/main" id="{2783280C-CF7F-6A4A-896F-A4F605E777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83543" name="Text Box 215">
            <a:extLst>
              <a:ext uri="{FF2B5EF4-FFF2-40B4-BE49-F238E27FC236}">
                <a16:creationId xmlns:a16="http://schemas.microsoft.com/office/drawing/2014/main" id="{9E58426A-1257-AB45-BCE8-E42CFD39AD87}"/>
              </a:ext>
            </a:extLst>
          </p:cNvPr>
          <p:cNvSpPr txBox="1">
            <a:spLocks noChangeArrowheads="1"/>
          </p:cNvSpPr>
          <p:nvPr/>
        </p:nvSpPr>
        <p:spPr bwMode="auto">
          <a:xfrm rot="-5388536">
            <a:off x="2817812" y="3870326"/>
            <a:ext cx="1966913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altLang="ko-KR">
                <a:solidFill>
                  <a:srgbClr val="EEFF4B"/>
                </a:solidFill>
                <a:latin typeface="Times" charset="0"/>
                <a:ea typeface="굴림" charset="0"/>
                <a:cs typeface="굴림" charset="0"/>
              </a:rPr>
              <a:t>4 </a:t>
            </a:r>
            <a:r>
              <a:rPr lang="ko-KR" altLang="en-US">
                <a:solidFill>
                  <a:srgbClr val="EEFF4B"/>
                </a:solidFill>
                <a:latin typeface="Times" charset="0"/>
                <a:ea typeface="굴림" charset="0"/>
                <a:cs typeface="굴림" charset="0"/>
              </a:rPr>
              <a:t>사람</a:t>
            </a:r>
          </a:p>
        </p:txBody>
      </p:sp>
      <p:sp>
        <p:nvSpPr>
          <p:cNvPr id="483544" name="Rectangle 216">
            <a:extLst>
              <a:ext uri="{FF2B5EF4-FFF2-40B4-BE49-F238E27FC236}">
                <a16:creationId xmlns:a16="http://schemas.microsoft.com/office/drawing/2014/main" id="{1EA6D01F-A68D-4548-8A75-4EDC391A09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83545" name="Rectangle 217">
            <a:extLst>
              <a:ext uri="{FF2B5EF4-FFF2-40B4-BE49-F238E27FC236}">
                <a16:creationId xmlns:a16="http://schemas.microsoft.com/office/drawing/2014/main" id="{073DB0E4-30A8-0C40-8917-F7808119A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83546" name="Rectangle 218">
            <a:extLst>
              <a:ext uri="{FF2B5EF4-FFF2-40B4-BE49-F238E27FC236}">
                <a16:creationId xmlns:a16="http://schemas.microsoft.com/office/drawing/2014/main" id="{4B83D1A1-1582-BD4E-965E-2C8B757751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707C7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83547" name="Rectangle 219">
            <a:extLst>
              <a:ext uri="{FF2B5EF4-FFF2-40B4-BE49-F238E27FC236}">
                <a16:creationId xmlns:a16="http://schemas.microsoft.com/office/drawing/2014/main" id="{EEF95301-83D4-D64C-BFFD-A10A933A8993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460750" y="969963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>
              <a:defRPr/>
            </a:pPr>
            <a:r>
              <a:rPr lang="ko-KR" altLang="en-US">
                <a:solidFill>
                  <a:srgbClr val="FFEA18"/>
                </a:solidFill>
                <a:latin typeface="Comic Sans MS" charset="0"/>
                <a:ea typeface="굴림" charset="0"/>
                <a:cs typeface="굴림" charset="0"/>
              </a:rPr>
              <a:t>창</a:t>
            </a:r>
          </a:p>
        </p:txBody>
      </p:sp>
      <p:sp>
        <p:nvSpPr>
          <p:cNvPr id="483549" name="Freeform 221">
            <a:extLst>
              <a:ext uri="{FF2B5EF4-FFF2-40B4-BE49-F238E27FC236}">
                <a16:creationId xmlns:a16="http://schemas.microsoft.com/office/drawing/2014/main" id="{27E6EEEC-5CC2-E04E-861F-B0E797816A97}"/>
              </a:ext>
            </a:extLst>
          </p:cNvPr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3550" name="Rectangle 222">
            <a:extLst>
              <a:ext uri="{FF2B5EF4-FFF2-40B4-BE49-F238E27FC236}">
                <a16:creationId xmlns:a16="http://schemas.microsoft.com/office/drawing/2014/main" id="{E7F34D91-092B-FC45-9ED5-D158944AA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3313" y="42037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altLang="ko-KR" sz="1000">
                <a:solidFill>
                  <a:srgbClr val="FFFF00"/>
                </a:solidFill>
                <a:latin typeface="Times" charset="0"/>
                <a:ea typeface="굴림" charset="0"/>
                <a:cs typeface="굴림" charset="0"/>
              </a:rPr>
              <a:t>(1500 B.C.)</a:t>
            </a:r>
          </a:p>
        </p:txBody>
      </p:sp>
      <p:sp>
        <p:nvSpPr>
          <p:cNvPr id="483551" name="Rectangle 223">
            <a:extLst>
              <a:ext uri="{FF2B5EF4-FFF2-40B4-BE49-F238E27FC236}">
                <a16:creationId xmlns:a16="http://schemas.microsoft.com/office/drawing/2014/main" id="{B6A7B7FE-5759-B14C-8382-DFB778120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3" y="4330700"/>
            <a:ext cx="7286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altLang="ko-KR" sz="1000">
                <a:solidFill>
                  <a:srgbClr val="FFFF00"/>
                </a:solidFill>
                <a:latin typeface="Times" charset="0"/>
                <a:ea typeface="굴림" charset="0"/>
                <a:cs typeface="굴림" charset="0"/>
              </a:rPr>
              <a:t>(500 B.C.)</a:t>
            </a:r>
          </a:p>
        </p:txBody>
      </p:sp>
      <p:sp>
        <p:nvSpPr>
          <p:cNvPr id="483552" name="Rectangle 224">
            <a:extLst>
              <a:ext uri="{FF2B5EF4-FFF2-40B4-BE49-F238E27FC236}">
                <a16:creationId xmlns:a16="http://schemas.microsoft.com/office/drawing/2014/main" id="{DE534C5A-31BA-5949-B5B4-BF7124F336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2813" y="1219200"/>
            <a:ext cx="7921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altLang="ko-KR" sz="1000">
                <a:solidFill>
                  <a:srgbClr val="FFFF00"/>
                </a:solidFill>
                <a:latin typeface="Times" charset="0"/>
                <a:ea typeface="굴림" charset="0"/>
                <a:cs typeface="굴림" charset="0"/>
              </a:rPr>
              <a:t>(1000 B.C.)</a:t>
            </a:r>
          </a:p>
        </p:txBody>
      </p:sp>
      <p:sp>
        <p:nvSpPr>
          <p:cNvPr id="483553" name="AutoShape 225">
            <a:extLst>
              <a:ext uri="{FF2B5EF4-FFF2-40B4-BE49-F238E27FC236}">
                <a16:creationId xmlns:a16="http://schemas.microsoft.com/office/drawing/2014/main" id="{09298E44-4654-8447-B223-DDAB7F241B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83554" name="Freeform 226">
            <a:extLst>
              <a:ext uri="{FF2B5EF4-FFF2-40B4-BE49-F238E27FC236}">
                <a16:creationId xmlns:a16="http://schemas.microsoft.com/office/drawing/2014/main" id="{E4633780-FCA9-8C4F-A3F4-1B4BCF92DB81}"/>
              </a:ext>
            </a:extLst>
          </p:cNvPr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7971" name="Group 227">
            <a:extLst>
              <a:ext uri="{FF2B5EF4-FFF2-40B4-BE49-F238E27FC236}">
                <a16:creationId xmlns:a16="http://schemas.microsoft.com/office/drawing/2014/main" id="{50E7BE5A-8197-6D4A-963D-550EB6EACE15}"/>
              </a:ext>
            </a:extLst>
          </p:cNvPr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483556" name="AutoShape 228">
              <a:extLst>
                <a:ext uri="{FF2B5EF4-FFF2-40B4-BE49-F238E27FC236}">
                  <a16:creationId xmlns:a16="http://schemas.microsoft.com/office/drawing/2014/main" id="{850F58AB-F39F-E94E-9CB9-11F1F86CF8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  <a:cs typeface="굴림" charset="0"/>
              </a:endParaRPr>
            </a:p>
          </p:txBody>
        </p:sp>
        <p:sp>
          <p:nvSpPr>
            <p:cNvPr id="483557" name="Rectangle 229">
              <a:extLst>
                <a:ext uri="{FF2B5EF4-FFF2-40B4-BE49-F238E27FC236}">
                  <a16:creationId xmlns:a16="http://schemas.microsoft.com/office/drawing/2014/main" id="{1310BD9E-5192-214D-A39C-03CC6B4EB4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  <a:cs typeface="굴림" charset="0"/>
              </a:endParaRPr>
            </a:p>
          </p:txBody>
        </p:sp>
        <p:sp>
          <p:nvSpPr>
            <p:cNvPr id="483558" name="AutoShape 230">
              <a:extLst>
                <a:ext uri="{FF2B5EF4-FFF2-40B4-BE49-F238E27FC236}">
                  <a16:creationId xmlns:a16="http://schemas.microsoft.com/office/drawing/2014/main" id="{6D70AB09-1375-D942-898E-DC5E893626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  <a:cs typeface="굴림" charset="0"/>
              </a:endParaRPr>
            </a:p>
          </p:txBody>
        </p:sp>
      </p:grpSp>
      <p:sp>
        <p:nvSpPr>
          <p:cNvPr id="483559" name="Line 231">
            <a:extLst>
              <a:ext uri="{FF2B5EF4-FFF2-40B4-BE49-F238E27FC236}">
                <a16:creationId xmlns:a16="http://schemas.microsoft.com/office/drawing/2014/main" id="{7D54555C-297C-0346-AC88-862289B8471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83560" name="Line 232">
            <a:extLst>
              <a:ext uri="{FF2B5EF4-FFF2-40B4-BE49-F238E27FC236}">
                <a16:creationId xmlns:a16="http://schemas.microsoft.com/office/drawing/2014/main" id="{01934F3B-3A0D-B34B-AED8-15AE2787AD3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83561" name="Rectangle 233">
            <a:extLst>
              <a:ext uri="{FF2B5EF4-FFF2-40B4-BE49-F238E27FC236}">
                <a16:creationId xmlns:a16="http://schemas.microsoft.com/office/drawing/2014/main" id="{06F084FC-2F0C-904A-966F-90C183325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9238" y="4394200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중간시대</a:t>
            </a:r>
          </a:p>
        </p:txBody>
      </p:sp>
      <p:sp>
        <p:nvSpPr>
          <p:cNvPr id="483562" name="Rectangle 234">
            <a:extLst>
              <a:ext uri="{FF2B5EF4-FFF2-40B4-BE49-F238E27FC236}">
                <a16:creationId xmlns:a16="http://schemas.microsoft.com/office/drawing/2014/main" id="{F063ACA4-A8E0-9E4B-A025-E28CB503A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83563" name="AutoShape 235">
            <a:extLst>
              <a:ext uri="{FF2B5EF4-FFF2-40B4-BE49-F238E27FC236}">
                <a16:creationId xmlns:a16="http://schemas.microsoft.com/office/drawing/2014/main" id="{E01A173D-0F49-D64F-A8B7-7B6BE6530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83564" name="Rectangle 236">
            <a:extLst>
              <a:ext uri="{FF2B5EF4-FFF2-40B4-BE49-F238E27FC236}">
                <a16:creationId xmlns:a16="http://schemas.microsoft.com/office/drawing/2014/main" id="{CB6111D6-FE5A-E94A-8C0A-06E44FE55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5102225"/>
            <a:ext cx="4794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12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예수</a:t>
            </a:r>
          </a:p>
        </p:txBody>
      </p:sp>
      <p:sp>
        <p:nvSpPr>
          <p:cNvPr id="483565" name="Line 237">
            <a:extLst>
              <a:ext uri="{FF2B5EF4-FFF2-40B4-BE49-F238E27FC236}">
                <a16:creationId xmlns:a16="http://schemas.microsoft.com/office/drawing/2014/main" id="{2E451359-2CA7-B940-9453-B3AA4F6D9FD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83566" name="Line 238">
            <a:extLst>
              <a:ext uri="{FF2B5EF4-FFF2-40B4-BE49-F238E27FC236}">
                <a16:creationId xmlns:a16="http://schemas.microsoft.com/office/drawing/2014/main" id="{9EC4E84F-3537-DE4A-8AC2-E47E936E88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83567" name="Line 239">
            <a:extLst>
              <a:ext uri="{FF2B5EF4-FFF2-40B4-BE49-F238E27FC236}">
                <a16:creationId xmlns:a16="http://schemas.microsoft.com/office/drawing/2014/main" id="{A3898E8C-D2BE-CF47-9A82-F43E636D2F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83568" name="Line 240">
            <a:extLst>
              <a:ext uri="{FF2B5EF4-FFF2-40B4-BE49-F238E27FC236}">
                <a16:creationId xmlns:a16="http://schemas.microsoft.com/office/drawing/2014/main" id="{06ADB33E-638E-B34F-BD60-237E72C23BE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83569" name="Line 241">
            <a:extLst>
              <a:ext uri="{FF2B5EF4-FFF2-40B4-BE49-F238E27FC236}">
                <a16:creationId xmlns:a16="http://schemas.microsoft.com/office/drawing/2014/main" id="{56A1B9B5-5629-E64B-AABF-0D896EF9065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83570" name="Line 242">
            <a:extLst>
              <a:ext uri="{FF2B5EF4-FFF2-40B4-BE49-F238E27FC236}">
                <a16:creationId xmlns:a16="http://schemas.microsoft.com/office/drawing/2014/main" id="{2D35F6F1-3550-214F-AEAE-8AF7B7B3CD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83571" name="Line 243">
            <a:extLst>
              <a:ext uri="{FF2B5EF4-FFF2-40B4-BE49-F238E27FC236}">
                <a16:creationId xmlns:a16="http://schemas.microsoft.com/office/drawing/2014/main" id="{E4CDCEF4-FAD2-8F45-BD05-1C6D6AE76CB2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83572" name="Rectangle 244">
            <a:extLst>
              <a:ext uri="{FF2B5EF4-FFF2-40B4-BE49-F238E27FC236}">
                <a16:creationId xmlns:a16="http://schemas.microsoft.com/office/drawing/2014/main" id="{AE751154-CF10-C34C-8527-CD37CFC88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83573" name="Rectangle 245">
            <a:extLst>
              <a:ext uri="{FF2B5EF4-FFF2-40B4-BE49-F238E27FC236}">
                <a16:creationId xmlns:a16="http://schemas.microsoft.com/office/drawing/2014/main" id="{37B752F1-9E2B-3843-A9E6-88FA52DCD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20018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83574" name="Rectangle 246">
            <a:extLst>
              <a:ext uri="{FF2B5EF4-FFF2-40B4-BE49-F238E27FC236}">
                <a16:creationId xmlns:a16="http://schemas.microsoft.com/office/drawing/2014/main" id="{5DEB4B90-70C7-F540-BE86-628360C4D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0" y="452438"/>
            <a:ext cx="1625600" cy="3890962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83575" name="Text Box 247">
            <a:extLst>
              <a:ext uri="{FF2B5EF4-FFF2-40B4-BE49-F238E27FC236}">
                <a16:creationId xmlns:a16="http://schemas.microsoft.com/office/drawing/2014/main" id="{85631D52-95CE-4042-BB7A-7C8612364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050" y="15875"/>
            <a:ext cx="5957888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ko-KR" altLang="en-US" sz="1200">
                <a:latin typeface="Comic Sans MS" charset="0"/>
                <a:ea typeface="굴림" charset="0"/>
                <a:cs typeface="굴림" charset="0"/>
              </a:rPr>
              <a:t>창세기 </a:t>
            </a:r>
            <a:r>
              <a:rPr lang="en-US" altLang="ko-KR" sz="1200">
                <a:latin typeface="Comic Sans MS" charset="0"/>
                <a:ea typeface="굴림" charset="0"/>
                <a:cs typeface="굴림" charset="0"/>
              </a:rPr>
              <a:t>- </a:t>
            </a:r>
            <a:r>
              <a:rPr lang="ko-KR" altLang="en-US" sz="1200">
                <a:latin typeface="Comic Sans MS" charset="0"/>
                <a:ea typeface="굴림" charset="0"/>
                <a:cs typeface="굴림" charset="0"/>
              </a:rPr>
              <a:t>에스더 </a:t>
            </a:r>
            <a:r>
              <a:rPr lang="en-US" altLang="ko-KR" sz="1200">
                <a:latin typeface="Comic Sans MS" charset="0"/>
                <a:ea typeface="굴림" charset="0"/>
                <a:cs typeface="굴림" charset="0"/>
              </a:rPr>
              <a:t>(</a:t>
            </a:r>
            <a:r>
              <a:rPr lang="ko-KR" altLang="en-US" sz="1200">
                <a:latin typeface="Comic Sans MS" charset="0"/>
                <a:ea typeface="굴림" charset="0"/>
                <a:cs typeface="굴림" charset="0"/>
              </a:rPr>
              <a:t>말라기</a:t>
            </a:r>
            <a:r>
              <a:rPr lang="en-US" altLang="ko-KR" sz="1200">
                <a:latin typeface="Comic Sans MS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483576" name="Text Box 248">
            <a:extLst>
              <a:ext uri="{FF2B5EF4-FFF2-40B4-BE49-F238E27FC236}">
                <a16:creationId xmlns:a16="http://schemas.microsoft.com/office/drawing/2014/main" id="{F35D0A21-E437-934A-A284-3105B03EA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90488"/>
            <a:ext cx="258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2000" b="0">
                <a:solidFill>
                  <a:srgbClr val="FFA27C"/>
                </a:solidFill>
                <a:latin typeface="B VAG Rounded Bold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483579" name="Oval 251">
            <a:extLst>
              <a:ext uri="{FF2B5EF4-FFF2-40B4-BE49-F238E27FC236}">
                <a16:creationId xmlns:a16="http://schemas.microsoft.com/office/drawing/2014/main" id="{D632AEFF-2C56-4343-BF2D-B9632A2E8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6500" y="20891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83580" name="Oval 252">
            <a:extLst>
              <a:ext uri="{FF2B5EF4-FFF2-40B4-BE49-F238E27FC236}">
                <a16:creationId xmlns:a16="http://schemas.microsoft.com/office/drawing/2014/main" id="{209B8BD9-60C0-9146-B965-95128F610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1100" y="51244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83581" name="Oval 253">
            <a:extLst>
              <a:ext uri="{FF2B5EF4-FFF2-40B4-BE49-F238E27FC236}">
                <a16:creationId xmlns:a16="http://schemas.microsoft.com/office/drawing/2014/main" id="{275CE476-586C-6445-8B43-579FD2551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7900" y="12509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83582" name="Oval 254">
            <a:extLst>
              <a:ext uri="{FF2B5EF4-FFF2-40B4-BE49-F238E27FC236}">
                <a16:creationId xmlns:a16="http://schemas.microsoft.com/office/drawing/2014/main" id="{53FA3D07-02BF-C84A-A699-CAFCFFA60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3300" y="20383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83587" name="Text Box 259">
            <a:extLst>
              <a:ext uri="{FF2B5EF4-FFF2-40B4-BE49-F238E27FC236}">
                <a16:creationId xmlns:a16="http://schemas.microsoft.com/office/drawing/2014/main" id="{8F60C6CB-8D46-1444-A8D2-25B988161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50" y="4527550"/>
            <a:ext cx="15621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chemeClr val="bg2"/>
                </a:solidFill>
                <a:latin typeface="Helvetica" charset="0"/>
                <a:ea typeface="굴림" charset="0"/>
                <a:cs typeface="굴림" charset="0"/>
              </a:rPr>
              <a:t>그리스 알렉산더 대왕</a:t>
            </a:r>
          </a:p>
        </p:txBody>
      </p:sp>
      <p:sp>
        <p:nvSpPr>
          <p:cNvPr id="483588" name="Text Box 260">
            <a:extLst>
              <a:ext uri="{FF2B5EF4-FFF2-40B4-BE49-F238E27FC236}">
                <a16:creationId xmlns:a16="http://schemas.microsoft.com/office/drawing/2014/main" id="{83E36357-290C-4B47-8C09-80622125C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800" y="4679950"/>
            <a:ext cx="15621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ko-KR" altLang="en-US" sz="900">
                <a:solidFill>
                  <a:schemeClr val="bg2"/>
                </a:solidFill>
                <a:latin typeface="Helvetica" charset="0"/>
                <a:ea typeface="굴림" charset="0"/>
                <a:cs typeface="굴림" charset="0"/>
              </a:rPr>
              <a:t>로마의 시스템</a:t>
            </a:r>
          </a:p>
        </p:txBody>
      </p:sp>
      <p:sp>
        <p:nvSpPr>
          <p:cNvPr id="483589" name="Rectangle 261">
            <a:extLst>
              <a:ext uri="{FF2B5EF4-FFF2-40B4-BE49-F238E27FC236}">
                <a16:creationId xmlns:a16="http://schemas.microsoft.com/office/drawing/2014/main" id="{FE13E989-1890-7848-A4C6-CC00A0668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688" y="4343400"/>
            <a:ext cx="1625600" cy="63658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83590" name="Rectangle 262">
            <a:extLst>
              <a:ext uri="{FF2B5EF4-FFF2-40B4-BE49-F238E27FC236}">
                <a16:creationId xmlns:a16="http://schemas.microsoft.com/office/drawing/2014/main" id="{ED6B1C26-28EE-4E4C-9F20-FF6945345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</a:p>
        </p:txBody>
      </p:sp>
      <p:grpSp>
        <p:nvGrpSpPr>
          <p:cNvPr id="37998" name="Group 263">
            <a:extLst>
              <a:ext uri="{FF2B5EF4-FFF2-40B4-BE49-F238E27FC236}">
                <a16:creationId xmlns:a16="http://schemas.microsoft.com/office/drawing/2014/main" id="{3952CBD9-43B6-704A-8FAA-73EE0ECAFB8B}"/>
              </a:ext>
            </a:extLst>
          </p:cNvPr>
          <p:cNvGrpSpPr>
            <a:grpSpLocks/>
          </p:cNvGrpSpPr>
          <p:nvPr/>
        </p:nvGrpSpPr>
        <p:grpSpPr bwMode="auto">
          <a:xfrm>
            <a:off x="5168900" y="1395413"/>
            <a:ext cx="2760663" cy="4311650"/>
            <a:chOff x="3289" y="879"/>
            <a:chExt cx="1739" cy="2716"/>
          </a:xfrm>
        </p:grpSpPr>
        <p:grpSp>
          <p:nvGrpSpPr>
            <p:cNvPr id="38003" name="Group 264">
              <a:extLst>
                <a:ext uri="{FF2B5EF4-FFF2-40B4-BE49-F238E27FC236}">
                  <a16:creationId xmlns:a16="http://schemas.microsoft.com/office/drawing/2014/main" id="{EEE24902-8B7E-F941-81D8-8B97012678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89" y="1430"/>
              <a:ext cx="247" cy="260"/>
              <a:chOff x="1609" y="1232"/>
              <a:chExt cx="247" cy="260"/>
            </a:xfrm>
          </p:grpSpPr>
          <p:grpSp>
            <p:nvGrpSpPr>
              <p:cNvPr id="38043" name="Group 265">
                <a:extLst>
                  <a:ext uri="{FF2B5EF4-FFF2-40B4-BE49-F238E27FC236}">
                    <a16:creationId xmlns:a16="http://schemas.microsoft.com/office/drawing/2014/main" id="{752532C9-48ED-534C-B222-5E811590FA2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38051" name="Group 267">
                  <a:extLst>
                    <a:ext uri="{FF2B5EF4-FFF2-40B4-BE49-F238E27FC236}">
                      <a16:creationId xmlns:a16="http://schemas.microsoft.com/office/drawing/2014/main" id="{32CE4A05-9372-CB4B-A4EA-675C6F272A4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483596" name="Freeform 268" descr="Cork">
                    <a:extLst>
                      <a:ext uri="{FF2B5EF4-FFF2-40B4-BE49-F238E27FC236}">
                        <a16:creationId xmlns:a16="http://schemas.microsoft.com/office/drawing/2014/main" id="{5870A24F-D37A-B94E-8C89-C7E487BD40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28 w 592"/>
                      <a:gd name="T1" fmla="*/ 256 h 90"/>
                      <a:gd name="T2" fmla="*/ 76 w 592"/>
                      <a:gd name="T3" fmla="*/ 125 h 90"/>
                      <a:gd name="T4" fmla="*/ 118 w 592"/>
                      <a:gd name="T5" fmla="*/ 102 h 90"/>
                      <a:gd name="T6" fmla="*/ 159 w 592"/>
                      <a:gd name="T7" fmla="*/ 91 h 90"/>
                      <a:gd name="T8" fmla="*/ 388 w 592"/>
                      <a:gd name="T9" fmla="*/ 97 h 90"/>
                      <a:gd name="T10" fmla="*/ 526 w 592"/>
                      <a:gd name="T11" fmla="*/ 114 h 90"/>
                      <a:gd name="T12" fmla="*/ 589 w 592"/>
                      <a:gd name="T13" fmla="*/ 131 h 90"/>
                      <a:gd name="T14" fmla="*/ 824 w 592"/>
                      <a:gd name="T15" fmla="*/ 148 h 90"/>
                      <a:gd name="T16" fmla="*/ 1170 w 592"/>
                      <a:gd name="T17" fmla="*/ 125 h 90"/>
                      <a:gd name="T18" fmla="*/ 1634 w 592"/>
                      <a:gd name="T19" fmla="*/ 46 h 90"/>
                      <a:gd name="T20" fmla="*/ 1801 w 592"/>
                      <a:gd name="T21" fmla="*/ 0 h 90"/>
                      <a:gd name="T22" fmla="*/ 1981 w 592"/>
                      <a:gd name="T23" fmla="*/ 6 h 90"/>
                      <a:gd name="T24" fmla="*/ 2043 w 592"/>
                      <a:gd name="T25" fmla="*/ 85 h 90"/>
                      <a:gd name="T26" fmla="*/ 2050 w 592"/>
                      <a:gd name="T27" fmla="*/ 102 h 90"/>
                      <a:gd name="T28" fmla="*/ 2015 w 592"/>
                      <a:gd name="T29" fmla="*/ 171 h 90"/>
                      <a:gd name="T30" fmla="*/ 2022 w 592"/>
                      <a:gd name="T31" fmla="*/ 188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3597" name="Freeform 269" descr="Cork">
                    <a:extLst>
                      <a:ext uri="{FF2B5EF4-FFF2-40B4-BE49-F238E27FC236}">
                        <a16:creationId xmlns:a16="http://schemas.microsoft.com/office/drawing/2014/main" id="{51063426-1A84-AC44-B819-9F1B7312199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2074 w 599"/>
                      <a:gd name="T1" fmla="*/ 0 h 432"/>
                      <a:gd name="T2" fmla="*/ 2060 w 599"/>
                      <a:gd name="T3" fmla="*/ 17 h 432"/>
                      <a:gd name="T4" fmla="*/ 2039 w 599"/>
                      <a:gd name="T5" fmla="*/ 28 h 432"/>
                      <a:gd name="T6" fmla="*/ 2026 w 599"/>
                      <a:gd name="T7" fmla="*/ 68 h 432"/>
                      <a:gd name="T8" fmla="*/ 1929 w 599"/>
                      <a:gd name="T9" fmla="*/ 262 h 432"/>
                      <a:gd name="T10" fmla="*/ 1818 w 599"/>
                      <a:gd name="T11" fmla="*/ 593 h 432"/>
                      <a:gd name="T12" fmla="*/ 1783 w 599"/>
                      <a:gd name="T13" fmla="*/ 758 h 432"/>
                      <a:gd name="T14" fmla="*/ 1749 w 599"/>
                      <a:gd name="T15" fmla="*/ 997 h 432"/>
                      <a:gd name="T16" fmla="*/ 1714 w 599"/>
                      <a:gd name="T17" fmla="*/ 1146 h 432"/>
                      <a:gd name="T18" fmla="*/ 1596 w 599"/>
                      <a:gd name="T19" fmla="*/ 1203 h 432"/>
                      <a:gd name="T20" fmla="*/ 1499 w 599"/>
                      <a:gd name="T21" fmla="*/ 1180 h 432"/>
                      <a:gd name="T22" fmla="*/ 1458 w 599"/>
                      <a:gd name="T23" fmla="*/ 1168 h 432"/>
                      <a:gd name="T24" fmla="*/ 1472 w 599"/>
                      <a:gd name="T25" fmla="*/ 1003 h 432"/>
                      <a:gd name="T26" fmla="*/ 1492 w 599"/>
                      <a:gd name="T27" fmla="*/ 963 h 432"/>
                      <a:gd name="T28" fmla="*/ 1402 w 599"/>
                      <a:gd name="T29" fmla="*/ 935 h 432"/>
                      <a:gd name="T30" fmla="*/ 1201 w 599"/>
                      <a:gd name="T31" fmla="*/ 900 h 432"/>
                      <a:gd name="T32" fmla="*/ 391 w 599"/>
                      <a:gd name="T33" fmla="*/ 1026 h 432"/>
                      <a:gd name="T34" fmla="*/ 357 w 599"/>
                      <a:gd name="T35" fmla="*/ 1049 h 432"/>
                      <a:gd name="T36" fmla="*/ 301 w 599"/>
                      <a:gd name="T37" fmla="*/ 1117 h 432"/>
                      <a:gd name="T38" fmla="*/ 184 w 599"/>
                      <a:gd name="T39" fmla="*/ 1231 h 432"/>
                      <a:gd name="T40" fmla="*/ 100 w 599"/>
                      <a:gd name="T41" fmla="*/ 1203 h 432"/>
                      <a:gd name="T42" fmla="*/ 59 w 599"/>
                      <a:gd name="T43" fmla="*/ 1180 h 432"/>
                      <a:gd name="T44" fmla="*/ 24 w 599"/>
                      <a:gd name="T45" fmla="*/ 1134 h 432"/>
                      <a:gd name="T46" fmla="*/ 38 w 599"/>
                      <a:gd name="T47" fmla="*/ 1060 h 432"/>
                      <a:gd name="T48" fmla="*/ 59 w 599"/>
                      <a:gd name="T49" fmla="*/ 952 h 432"/>
                      <a:gd name="T50" fmla="*/ 93 w 599"/>
                      <a:gd name="T51" fmla="*/ 747 h 432"/>
                      <a:gd name="T52" fmla="*/ 100 w 599"/>
                      <a:gd name="T53" fmla="*/ 536 h 432"/>
                      <a:gd name="T54" fmla="*/ 107 w 599"/>
                      <a:gd name="T55" fmla="*/ 359 h 432"/>
                      <a:gd name="T56" fmla="*/ 100 w 599"/>
                      <a:gd name="T57" fmla="*/ 234 h 432"/>
                      <a:gd name="T58" fmla="*/ 73 w 599"/>
                      <a:gd name="T59" fmla="*/ 85 h 432"/>
                      <a:gd name="T60" fmla="*/ 66 w 599"/>
                      <a:gd name="T61" fmla="*/ 40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83599" name="Freeform 271">
                  <a:extLst>
                    <a:ext uri="{FF2B5EF4-FFF2-40B4-BE49-F238E27FC236}">
                      <a16:creationId xmlns:a16="http://schemas.microsoft.com/office/drawing/2014/main" id="{30961BC2-04D9-1541-85ED-9761066CEC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3600" name="Freeform 272">
                  <a:extLst>
                    <a:ext uri="{FF2B5EF4-FFF2-40B4-BE49-F238E27FC236}">
                      <a16:creationId xmlns:a16="http://schemas.microsoft.com/office/drawing/2014/main" id="{78C2C2AD-DC80-394B-A7C7-E1B8B07332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3601" name="Freeform 273">
                  <a:extLst>
                    <a:ext uri="{FF2B5EF4-FFF2-40B4-BE49-F238E27FC236}">
                      <a16:creationId xmlns:a16="http://schemas.microsoft.com/office/drawing/2014/main" id="{A9508684-E914-FE49-A276-F9D6AECEF6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3602" name="Freeform 274">
                  <a:extLst>
                    <a:ext uri="{FF2B5EF4-FFF2-40B4-BE49-F238E27FC236}">
                      <a16:creationId xmlns:a16="http://schemas.microsoft.com/office/drawing/2014/main" id="{629262A7-EE2B-6F43-B143-E2714C602A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3603" name="Freeform 275">
                  <a:extLst>
                    <a:ext uri="{FF2B5EF4-FFF2-40B4-BE49-F238E27FC236}">
                      <a16:creationId xmlns:a16="http://schemas.microsoft.com/office/drawing/2014/main" id="{DC680A1C-FFE8-8F41-864B-3A0159383E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83604" name="Rectangle 276">
                <a:extLst>
                  <a:ext uri="{FF2B5EF4-FFF2-40B4-BE49-F238E27FC236}">
                    <a16:creationId xmlns:a16="http://schemas.microsoft.com/office/drawing/2014/main" id="{444D8D02-967C-934E-81BE-754B5765A5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en-US" altLang="ko-KR" sz="1600" i="1">
                    <a:solidFill>
                      <a:schemeClr val="bg2"/>
                    </a:solidFill>
                    <a:latin typeface="Kosher-Normal" charset="0"/>
                    <a:ea typeface="굴림" charset="0"/>
                    <a:cs typeface="굴림" charset="0"/>
                  </a:rPr>
                  <a:t>AC</a:t>
                </a:r>
                <a:endParaRPr lang="en-US" altLang="ko-KR" sz="1600" b="0" i="1">
                  <a:solidFill>
                    <a:schemeClr val="bg2"/>
                  </a:solidFill>
                  <a:latin typeface="Helvetica" charset="0"/>
                  <a:ea typeface="굴림" charset="0"/>
                  <a:cs typeface="굴림" charset="0"/>
                </a:endParaRPr>
              </a:p>
            </p:txBody>
          </p:sp>
        </p:grpSp>
        <p:grpSp>
          <p:nvGrpSpPr>
            <p:cNvPr id="38004" name="Group 277">
              <a:extLst>
                <a:ext uri="{FF2B5EF4-FFF2-40B4-BE49-F238E27FC236}">
                  <a16:creationId xmlns:a16="http://schemas.microsoft.com/office/drawing/2014/main" id="{F32FA1CA-1FE0-E04B-B790-240451ABF9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92" y="3335"/>
              <a:ext cx="247" cy="260"/>
              <a:chOff x="1609" y="1232"/>
              <a:chExt cx="247" cy="260"/>
            </a:xfrm>
          </p:grpSpPr>
          <p:grpSp>
            <p:nvGrpSpPr>
              <p:cNvPr id="38031" name="Group 278">
                <a:extLst>
                  <a:ext uri="{FF2B5EF4-FFF2-40B4-BE49-F238E27FC236}">
                    <a16:creationId xmlns:a16="http://schemas.microsoft.com/office/drawing/2014/main" id="{3FDC60B9-16FC-5E4D-9375-1E13A4FFE60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38039" name="Group 280">
                  <a:extLst>
                    <a:ext uri="{FF2B5EF4-FFF2-40B4-BE49-F238E27FC236}">
                      <a16:creationId xmlns:a16="http://schemas.microsoft.com/office/drawing/2014/main" id="{18E6EA8B-726B-9B46-B27C-0F514176F0F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483609" name="Freeform 281" descr="Cork">
                    <a:extLst>
                      <a:ext uri="{FF2B5EF4-FFF2-40B4-BE49-F238E27FC236}">
                        <a16:creationId xmlns:a16="http://schemas.microsoft.com/office/drawing/2014/main" id="{DE3B0D6C-2BCE-1347-B33A-CA248F977F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28 w 592"/>
                      <a:gd name="T1" fmla="*/ 256 h 90"/>
                      <a:gd name="T2" fmla="*/ 76 w 592"/>
                      <a:gd name="T3" fmla="*/ 125 h 90"/>
                      <a:gd name="T4" fmla="*/ 118 w 592"/>
                      <a:gd name="T5" fmla="*/ 102 h 90"/>
                      <a:gd name="T6" fmla="*/ 159 w 592"/>
                      <a:gd name="T7" fmla="*/ 91 h 90"/>
                      <a:gd name="T8" fmla="*/ 388 w 592"/>
                      <a:gd name="T9" fmla="*/ 97 h 90"/>
                      <a:gd name="T10" fmla="*/ 526 w 592"/>
                      <a:gd name="T11" fmla="*/ 114 h 90"/>
                      <a:gd name="T12" fmla="*/ 589 w 592"/>
                      <a:gd name="T13" fmla="*/ 131 h 90"/>
                      <a:gd name="T14" fmla="*/ 824 w 592"/>
                      <a:gd name="T15" fmla="*/ 148 h 90"/>
                      <a:gd name="T16" fmla="*/ 1170 w 592"/>
                      <a:gd name="T17" fmla="*/ 125 h 90"/>
                      <a:gd name="T18" fmla="*/ 1634 w 592"/>
                      <a:gd name="T19" fmla="*/ 46 h 90"/>
                      <a:gd name="T20" fmla="*/ 1801 w 592"/>
                      <a:gd name="T21" fmla="*/ 0 h 90"/>
                      <a:gd name="T22" fmla="*/ 1981 w 592"/>
                      <a:gd name="T23" fmla="*/ 6 h 90"/>
                      <a:gd name="T24" fmla="*/ 2043 w 592"/>
                      <a:gd name="T25" fmla="*/ 85 h 90"/>
                      <a:gd name="T26" fmla="*/ 2050 w 592"/>
                      <a:gd name="T27" fmla="*/ 102 h 90"/>
                      <a:gd name="T28" fmla="*/ 2015 w 592"/>
                      <a:gd name="T29" fmla="*/ 171 h 90"/>
                      <a:gd name="T30" fmla="*/ 2022 w 592"/>
                      <a:gd name="T31" fmla="*/ 188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3610" name="Freeform 282" descr="Cork">
                    <a:extLst>
                      <a:ext uri="{FF2B5EF4-FFF2-40B4-BE49-F238E27FC236}">
                        <a16:creationId xmlns:a16="http://schemas.microsoft.com/office/drawing/2014/main" id="{A60E0A14-977D-E047-973B-5CA837943FF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2074 w 599"/>
                      <a:gd name="T1" fmla="*/ 0 h 432"/>
                      <a:gd name="T2" fmla="*/ 2060 w 599"/>
                      <a:gd name="T3" fmla="*/ 17 h 432"/>
                      <a:gd name="T4" fmla="*/ 2039 w 599"/>
                      <a:gd name="T5" fmla="*/ 28 h 432"/>
                      <a:gd name="T6" fmla="*/ 2026 w 599"/>
                      <a:gd name="T7" fmla="*/ 68 h 432"/>
                      <a:gd name="T8" fmla="*/ 1929 w 599"/>
                      <a:gd name="T9" fmla="*/ 262 h 432"/>
                      <a:gd name="T10" fmla="*/ 1818 w 599"/>
                      <a:gd name="T11" fmla="*/ 593 h 432"/>
                      <a:gd name="T12" fmla="*/ 1783 w 599"/>
                      <a:gd name="T13" fmla="*/ 758 h 432"/>
                      <a:gd name="T14" fmla="*/ 1749 w 599"/>
                      <a:gd name="T15" fmla="*/ 997 h 432"/>
                      <a:gd name="T16" fmla="*/ 1714 w 599"/>
                      <a:gd name="T17" fmla="*/ 1146 h 432"/>
                      <a:gd name="T18" fmla="*/ 1596 w 599"/>
                      <a:gd name="T19" fmla="*/ 1203 h 432"/>
                      <a:gd name="T20" fmla="*/ 1499 w 599"/>
                      <a:gd name="T21" fmla="*/ 1180 h 432"/>
                      <a:gd name="T22" fmla="*/ 1458 w 599"/>
                      <a:gd name="T23" fmla="*/ 1168 h 432"/>
                      <a:gd name="T24" fmla="*/ 1472 w 599"/>
                      <a:gd name="T25" fmla="*/ 1003 h 432"/>
                      <a:gd name="T26" fmla="*/ 1492 w 599"/>
                      <a:gd name="T27" fmla="*/ 963 h 432"/>
                      <a:gd name="T28" fmla="*/ 1402 w 599"/>
                      <a:gd name="T29" fmla="*/ 935 h 432"/>
                      <a:gd name="T30" fmla="*/ 1201 w 599"/>
                      <a:gd name="T31" fmla="*/ 900 h 432"/>
                      <a:gd name="T32" fmla="*/ 391 w 599"/>
                      <a:gd name="T33" fmla="*/ 1026 h 432"/>
                      <a:gd name="T34" fmla="*/ 357 w 599"/>
                      <a:gd name="T35" fmla="*/ 1049 h 432"/>
                      <a:gd name="T36" fmla="*/ 301 w 599"/>
                      <a:gd name="T37" fmla="*/ 1117 h 432"/>
                      <a:gd name="T38" fmla="*/ 184 w 599"/>
                      <a:gd name="T39" fmla="*/ 1231 h 432"/>
                      <a:gd name="T40" fmla="*/ 100 w 599"/>
                      <a:gd name="T41" fmla="*/ 1203 h 432"/>
                      <a:gd name="T42" fmla="*/ 59 w 599"/>
                      <a:gd name="T43" fmla="*/ 1180 h 432"/>
                      <a:gd name="T44" fmla="*/ 24 w 599"/>
                      <a:gd name="T45" fmla="*/ 1134 h 432"/>
                      <a:gd name="T46" fmla="*/ 38 w 599"/>
                      <a:gd name="T47" fmla="*/ 1060 h 432"/>
                      <a:gd name="T48" fmla="*/ 59 w 599"/>
                      <a:gd name="T49" fmla="*/ 952 h 432"/>
                      <a:gd name="T50" fmla="*/ 93 w 599"/>
                      <a:gd name="T51" fmla="*/ 747 h 432"/>
                      <a:gd name="T52" fmla="*/ 100 w 599"/>
                      <a:gd name="T53" fmla="*/ 536 h 432"/>
                      <a:gd name="T54" fmla="*/ 107 w 599"/>
                      <a:gd name="T55" fmla="*/ 359 h 432"/>
                      <a:gd name="T56" fmla="*/ 100 w 599"/>
                      <a:gd name="T57" fmla="*/ 234 h 432"/>
                      <a:gd name="T58" fmla="*/ 73 w 599"/>
                      <a:gd name="T59" fmla="*/ 85 h 432"/>
                      <a:gd name="T60" fmla="*/ 66 w 599"/>
                      <a:gd name="T61" fmla="*/ 40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83612" name="Freeform 284">
                  <a:extLst>
                    <a:ext uri="{FF2B5EF4-FFF2-40B4-BE49-F238E27FC236}">
                      <a16:creationId xmlns:a16="http://schemas.microsoft.com/office/drawing/2014/main" id="{EB95C3B1-B8E5-3646-A72A-FE40FC9E47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3613" name="Freeform 285">
                  <a:extLst>
                    <a:ext uri="{FF2B5EF4-FFF2-40B4-BE49-F238E27FC236}">
                      <a16:creationId xmlns:a16="http://schemas.microsoft.com/office/drawing/2014/main" id="{B697E25C-6181-6046-B9A5-45B6DA8634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3614" name="Freeform 286">
                  <a:extLst>
                    <a:ext uri="{FF2B5EF4-FFF2-40B4-BE49-F238E27FC236}">
                      <a16:creationId xmlns:a16="http://schemas.microsoft.com/office/drawing/2014/main" id="{ABD6B365-CC3D-E04F-BD6D-DFC0121D78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3615" name="Freeform 287">
                  <a:extLst>
                    <a:ext uri="{FF2B5EF4-FFF2-40B4-BE49-F238E27FC236}">
                      <a16:creationId xmlns:a16="http://schemas.microsoft.com/office/drawing/2014/main" id="{11978586-6E6C-6546-AEC8-5EAFA6194F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3616" name="Freeform 288">
                  <a:extLst>
                    <a:ext uri="{FF2B5EF4-FFF2-40B4-BE49-F238E27FC236}">
                      <a16:creationId xmlns:a16="http://schemas.microsoft.com/office/drawing/2014/main" id="{E6421851-AA85-4740-A345-8BF0D9530E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83617" name="Rectangle 289">
                <a:extLst>
                  <a:ext uri="{FF2B5EF4-FFF2-40B4-BE49-F238E27FC236}">
                    <a16:creationId xmlns:a16="http://schemas.microsoft.com/office/drawing/2014/main" id="{8D8FFFE7-2CF7-3740-AF87-0F8DE2C546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16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en-US" altLang="ko-KR" sz="1600" i="1">
                    <a:solidFill>
                      <a:schemeClr val="bg2"/>
                    </a:solidFill>
                    <a:latin typeface="Kosher-Normal" charset="0"/>
                    <a:ea typeface="굴림" charset="0"/>
                    <a:cs typeface="굴림" charset="0"/>
                  </a:rPr>
                  <a:t>LC</a:t>
                </a:r>
                <a:endParaRPr lang="en-US" altLang="ko-KR" sz="1600" b="0" i="1">
                  <a:solidFill>
                    <a:schemeClr val="bg2"/>
                  </a:solidFill>
                  <a:latin typeface="Helvetica" charset="0"/>
                  <a:ea typeface="굴림" charset="0"/>
                  <a:cs typeface="굴림" charset="0"/>
                </a:endParaRPr>
              </a:p>
            </p:txBody>
          </p:sp>
        </p:grpSp>
        <p:grpSp>
          <p:nvGrpSpPr>
            <p:cNvPr id="38005" name="Group 290">
              <a:extLst>
                <a:ext uri="{FF2B5EF4-FFF2-40B4-BE49-F238E27FC236}">
                  <a16:creationId xmlns:a16="http://schemas.microsoft.com/office/drawing/2014/main" id="{6E435E48-A407-1C40-BF40-16BB45DE36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81" y="879"/>
              <a:ext cx="247" cy="260"/>
              <a:chOff x="1609" y="1232"/>
              <a:chExt cx="247" cy="260"/>
            </a:xfrm>
          </p:grpSpPr>
          <p:grpSp>
            <p:nvGrpSpPr>
              <p:cNvPr id="38019" name="Group 291">
                <a:extLst>
                  <a:ext uri="{FF2B5EF4-FFF2-40B4-BE49-F238E27FC236}">
                    <a16:creationId xmlns:a16="http://schemas.microsoft.com/office/drawing/2014/main" id="{C897D83E-9286-7D40-A4C9-7F809C5C56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38027" name="Group 293">
                  <a:extLst>
                    <a:ext uri="{FF2B5EF4-FFF2-40B4-BE49-F238E27FC236}">
                      <a16:creationId xmlns:a16="http://schemas.microsoft.com/office/drawing/2014/main" id="{826EA650-DF64-184D-B887-921546ADF4F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483622" name="Freeform 294" descr="Cork">
                    <a:extLst>
                      <a:ext uri="{FF2B5EF4-FFF2-40B4-BE49-F238E27FC236}">
                        <a16:creationId xmlns:a16="http://schemas.microsoft.com/office/drawing/2014/main" id="{51E9A0DC-1064-3F45-903B-3E9E9F90B5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28 w 592"/>
                      <a:gd name="T1" fmla="*/ 256 h 90"/>
                      <a:gd name="T2" fmla="*/ 76 w 592"/>
                      <a:gd name="T3" fmla="*/ 125 h 90"/>
                      <a:gd name="T4" fmla="*/ 118 w 592"/>
                      <a:gd name="T5" fmla="*/ 102 h 90"/>
                      <a:gd name="T6" fmla="*/ 159 w 592"/>
                      <a:gd name="T7" fmla="*/ 91 h 90"/>
                      <a:gd name="T8" fmla="*/ 388 w 592"/>
                      <a:gd name="T9" fmla="*/ 97 h 90"/>
                      <a:gd name="T10" fmla="*/ 526 w 592"/>
                      <a:gd name="T11" fmla="*/ 114 h 90"/>
                      <a:gd name="T12" fmla="*/ 589 w 592"/>
                      <a:gd name="T13" fmla="*/ 131 h 90"/>
                      <a:gd name="T14" fmla="*/ 824 w 592"/>
                      <a:gd name="T15" fmla="*/ 148 h 90"/>
                      <a:gd name="T16" fmla="*/ 1170 w 592"/>
                      <a:gd name="T17" fmla="*/ 125 h 90"/>
                      <a:gd name="T18" fmla="*/ 1634 w 592"/>
                      <a:gd name="T19" fmla="*/ 46 h 90"/>
                      <a:gd name="T20" fmla="*/ 1801 w 592"/>
                      <a:gd name="T21" fmla="*/ 0 h 90"/>
                      <a:gd name="T22" fmla="*/ 1981 w 592"/>
                      <a:gd name="T23" fmla="*/ 6 h 90"/>
                      <a:gd name="T24" fmla="*/ 2043 w 592"/>
                      <a:gd name="T25" fmla="*/ 85 h 90"/>
                      <a:gd name="T26" fmla="*/ 2050 w 592"/>
                      <a:gd name="T27" fmla="*/ 102 h 90"/>
                      <a:gd name="T28" fmla="*/ 2015 w 592"/>
                      <a:gd name="T29" fmla="*/ 171 h 90"/>
                      <a:gd name="T30" fmla="*/ 2022 w 592"/>
                      <a:gd name="T31" fmla="*/ 188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3623" name="Freeform 295" descr="Cork">
                    <a:extLst>
                      <a:ext uri="{FF2B5EF4-FFF2-40B4-BE49-F238E27FC236}">
                        <a16:creationId xmlns:a16="http://schemas.microsoft.com/office/drawing/2014/main" id="{11EF8FEF-F060-5843-99FE-22020996287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2074 w 599"/>
                      <a:gd name="T1" fmla="*/ 0 h 432"/>
                      <a:gd name="T2" fmla="*/ 2060 w 599"/>
                      <a:gd name="T3" fmla="*/ 17 h 432"/>
                      <a:gd name="T4" fmla="*/ 2039 w 599"/>
                      <a:gd name="T5" fmla="*/ 28 h 432"/>
                      <a:gd name="T6" fmla="*/ 2026 w 599"/>
                      <a:gd name="T7" fmla="*/ 68 h 432"/>
                      <a:gd name="T8" fmla="*/ 1929 w 599"/>
                      <a:gd name="T9" fmla="*/ 262 h 432"/>
                      <a:gd name="T10" fmla="*/ 1818 w 599"/>
                      <a:gd name="T11" fmla="*/ 593 h 432"/>
                      <a:gd name="T12" fmla="*/ 1783 w 599"/>
                      <a:gd name="T13" fmla="*/ 758 h 432"/>
                      <a:gd name="T14" fmla="*/ 1749 w 599"/>
                      <a:gd name="T15" fmla="*/ 997 h 432"/>
                      <a:gd name="T16" fmla="*/ 1714 w 599"/>
                      <a:gd name="T17" fmla="*/ 1146 h 432"/>
                      <a:gd name="T18" fmla="*/ 1596 w 599"/>
                      <a:gd name="T19" fmla="*/ 1203 h 432"/>
                      <a:gd name="T20" fmla="*/ 1499 w 599"/>
                      <a:gd name="T21" fmla="*/ 1180 h 432"/>
                      <a:gd name="T22" fmla="*/ 1458 w 599"/>
                      <a:gd name="T23" fmla="*/ 1168 h 432"/>
                      <a:gd name="T24" fmla="*/ 1472 w 599"/>
                      <a:gd name="T25" fmla="*/ 1003 h 432"/>
                      <a:gd name="T26" fmla="*/ 1492 w 599"/>
                      <a:gd name="T27" fmla="*/ 963 h 432"/>
                      <a:gd name="T28" fmla="*/ 1402 w 599"/>
                      <a:gd name="T29" fmla="*/ 935 h 432"/>
                      <a:gd name="T30" fmla="*/ 1201 w 599"/>
                      <a:gd name="T31" fmla="*/ 900 h 432"/>
                      <a:gd name="T32" fmla="*/ 391 w 599"/>
                      <a:gd name="T33" fmla="*/ 1026 h 432"/>
                      <a:gd name="T34" fmla="*/ 357 w 599"/>
                      <a:gd name="T35" fmla="*/ 1049 h 432"/>
                      <a:gd name="T36" fmla="*/ 301 w 599"/>
                      <a:gd name="T37" fmla="*/ 1117 h 432"/>
                      <a:gd name="T38" fmla="*/ 184 w 599"/>
                      <a:gd name="T39" fmla="*/ 1231 h 432"/>
                      <a:gd name="T40" fmla="*/ 100 w 599"/>
                      <a:gd name="T41" fmla="*/ 1203 h 432"/>
                      <a:gd name="T42" fmla="*/ 59 w 599"/>
                      <a:gd name="T43" fmla="*/ 1180 h 432"/>
                      <a:gd name="T44" fmla="*/ 24 w 599"/>
                      <a:gd name="T45" fmla="*/ 1134 h 432"/>
                      <a:gd name="T46" fmla="*/ 38 w 599"/>
                      <a:gd name="T47" fmla="*/ 1060 h 432"/>
                      <a:gd name="T48" fmla="*/ 59 w 599"/>
                      <a:gd name="T49" fmla="*/ 952 h 432"/>
                      <a:gd name="T50" fmla="*/ 93 w 599"/>
                      <a:gd name="T51" fmla="*/ 747 h 432"/>
                      <a:gd name="T52" fmla="*/ 100 w 599"/>
                      <a:gd name="T53" fmla="*/ 536 h 432"/>
                      <a:gd name="T54" fmla="*/ 107 w 599"/>
                      <a:gd name="T55" fmla="*/ 359 h 432"/>
                      <a:gd name="T56" fmla="*/ 100 w 599"/>
                      <a:gd name="T57" fmla="*/ 234 h 432"/>
                      <a:gd name="T58" fmla="*/ 73 w 599"/>
                      <a:gd name="T59" fmla="*/ 85 h 432"/>
                      <a:gd name="T60" fmla="*/ 66 w 599"/>
                      <a:gd name="T61" fmla="*/ 40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83625" name="Freeform 297">
                  <a:extLst>
                    <a:ext uri="{FF2B5EF4-FFF2-40B4-BE49-F238E27FC236}">
                      <a16:creationId xmlns:a16="http://schemas.microsoft.com/office/drawing/2014/main" id="{428B2A05-EFAA-B946-A03D-BF4AD6A6AA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3626" name="Freeform 298">
                  <a:extLst>
                    <a:ext uri="{FF2B5EF4-FFF2-40B4-BE49-F238E27FC236}">
                      <a16:creationId xmlns:a16="http://schemas.microsoft.com/office/drawing/2014/main" id="{8A5D9B02-01C7-DF45-B1F5-E2F8690A0E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3627" name="Freeform 299">
                  <a:extLst>
                    <a:ext uri="{FF2B5EF4-FFF2-40B4-BE49-F238E27FC236}">
                      <a16:creationId xmlns:a16="http://schemas.microsoft.com/office/drawing/2014/main" id="{F1C658DA-71A0-DD4F-94C6-8F5493A286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3628" name="Freeform 300">
                  <a:extLst>
                    <a:ext uri="{FF2B5EF4-FFF2-40B4-BE49-F238E27FC236}">
                      <a16:creationId xmlns:a16="http://schemas.microsoft.com/office/drawing/2014/main" id="{9ED802AA-B49D-C34A-A53B-1BA52C740D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3629" name="Freeform 301">
                  <a:extLst>
                    <a:ext uri="{FF2B5EF4-FFF2-40B4-BE49-F238E27FC236}">
                      <a16:creationId xmlns:a16="http://schemas.microsoft.com/office/drawing/2014/main" id="{529BAC21-63A4-844D-BE4A-67FD787CED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83630" name="Rectangle 302">
                <a:extLst>
                  <a:ext uri="{FF2B5EF4-FFF2-40B4-BE49-F238E27FC236}">
                    <a16:creationId xmlns:a16="http://schemas.microsoft.com/office/drawing/2014/main" id="{63EAFD8C-2E17-6A41-9735-C6AF7D3BFD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en-US" altLang="ko-KR" sz="1600" i="1">
                    <a:solidFill>
                      <a:schemeClr val="bg2"/>
                    </a:solidFill>
                    <a:latin typeface="Kosher-Normal" charset="0"/>
                    <a:ea typeface="굴림" charset="0"/>
                    <a:cs typeface="굴림" charset="0"/>
                  </a:rPr>
                  <a:t>DC</a:t>
                </a:r>
                <a:endParaRPr lang="en-US" altLang="ko-KR" sz="1600" b="0" i="1">
                  <a:solidFill>
                    <a:schemeClr val="bg2"/>
                  </a:solidFill>
                  <a:latin typeface="Helvetica" charset="0"/>
                  <a:ea typeface="굴림" charset="0"/>
                  <a:cs typeface="굴림" charset="0"/>
                </a:endParaRPr>
              </a:p>
            </p:txBody>
          </p:sp>
        </p:grpSp>
        <p:grpSp>
          <p:nvGrpSpPr>
            <p:cNvPr id="38006" name="Group 303">
              <a:extLst>
                <a:ext uri="{FF2B5EF4-FFF2-40B4-BE49-F238E27FC236}">
                  <a16:creationId xmlns:a16="http://schemas.microsoft.com/office/drawing/2014/main" id="{943EE279-A446-E44B-AAFF-D55224BC31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81" y="1391"/>
              <a:ext cx="247" cy="260"/>
              <a:chOff x="1609" y="1232"/>
              <a:chExt cx="247" cy="260"/>
            </a:xfrm>
          </p:grpSpPr>
          <p:grpSp>
            <p:nvGrpSpPr>
              <p:cNvPr id="38007" name="Group 304">
                <a:extLst>
                  <a:ext uri="{FF2B5EF4-FFF2-40B4-BE49-F238E27FC236}">
                    <a16:creationId xmlns:a16="http://schemas.microsoft.com/office/drawing/2014/main" id="{F6A09999-FFEE-694C-8D9F-27562E373E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7" y="1007"/>
                <a:chExt cx="2105" cy="1949"/>
              </a:xfrm>
            </p:grpSpPr>
            <p:grpSp>
              <p:nvGrpSpPr>
                <p:cNvPr id="38015" name="Group 306">
                  <a:extLst>
                    <a:ext uri="{FF2B5EF4-FFF2-40B4-BE49-F238E27FC236}">
                      <a16:creationId xmlns:a16="http://schemas.microsoft.com/office/drawing/2014/main" id="{CC231AED-3850-BE42-8150-4BFE5A329A4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7" y="1209"/>
                  <a:ext cx="2105" cy="1421"/>
                  <a:chOff x="578" y="2316"/>
                  <a:chExt cx="2105" cy="1421"/>
                </a:xfrm>
              </p:grpSpPr>
              <p:sp>
                <p:nvSpPr>
                  <p:cNvPr id="483635" name="Freeform 307" descr="Cork">
                    <a:extLst>
                      <a:ext uri="{FF2B5EF4-FFF2-40B4-BE49-F238E27FC236}">
                        <a16:creationId xmlns:a16="http://schemas.microsoft.com/office/drawing/2014/main" id="{18975F64-E054-2141-B899-772FF6D2246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28 w 592"/>
                      <a:gd name="T1" fmla="*/ 256 h 90"/>
                      <a:gd name="T2" fmla="*/ 76 w 592"/>
                      <a:gd name="T3" fmla="*/ 125 h 90"/>
                      <a:gd name="T4" fmla="*/ 118 w 592"/>
                      <a:gd name="T5" fmla="*/ 102 h 90"/>
                      <a:gd name="T6" fmla="*/ 159 w 592"/>
                      <a:gd name="T7" fmla="*/ 91 h 90"/>
                      <a:gd name="T8" fmla="*/ 388 w 592"/>
                      <a:gd name="T9" fmla="*/ 97 h 90"/>
                      <a:gd name="T10" fmla="*/ 526 w 592"/>
                      <a:gd name="T11" fmla="*/ 114 h 90"/>
                      <a:gd name="T12" fmla="*/ 589 w 592"/>
                      <a:gd name="T13" fmla="*/ 131 h 90"/>
                      <a:gd name="T14" fmla="*/ 824 w 592"/>
                      <a:gd name="T15" fmla="*/ 148 h 90"/>
                      <a:gd name="T16" fmla="*/ 1170 w 592"/>
                      <a:gd name="T17" fmla="*/ 125 h 90"/>
                      <a:gd name="T18" fmla="*/ 1634 w 592"/>
                      <a:gd name="T19" fmla="*/ 46 h 90"/>
                      <a:gd name="T20" fmla="*/ 1801 w 592"/>
                      <a:gd name="T21" fmla="*/ 0 h 90"/>
                      <a:gd name="T22" fmla="*/ 1981 w 592"/>
                      <a:gd name="T23" fmla="*/ 6 h 90"/>
                      <a:gd name="T24" fmla="*/ 2043 w 592"/>
                      <a:gd name="T25" fmla="*/ 85 h 90"/>
                      <a:gd name="T26" fmla="*/ 2050 w 592"/>
                      <a:gd name="T27" fmla="*/ 102 h 90"/>
                      <a:gd name="T28" fmla="*/ 2015 w 592"/>
                      <a:gd name="T29" fmla="*/ 171 h 90"/>
                      <a:gd name="T30" fmla="*/ 2022 w 592"/>
                      <a:gd name="T31" fmla="*/ 188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3636" name="Freeform 308" descr="Cork">
                    <a:extLst>
                      <a:ext uri="{FF2B5EF4-FFF2-40B4-BE49-F238E27FC236}">
                        <a16:creationId xmlns:a16="http://schemas.microsoft.com/office/drawing/2014/main" id="{477D2886-F728-3E43-82B6-9EBA08053C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2074 w 599"/>
                      <a:gd name="T1" fmla="*/ 0 h 432"/>
                      <a:gd name="T2" fmla="*/ 2060 w 599"/>
                      <a:gd name="T3" fmla="*/ 17 h 432"/>
                      <a:gd name="T4" fmla="*/ 2039 w 599"/>
                      <a:gd name="T5" fmla="*/ 28 h 432"/>
                      <a:gd name="T6" fmla="*/ 2026 w 599"/>
                      <a:gd name="T7" fmla="*/ 68 h 432"/>
                      <a:gd name="T8" fmla="*/ 1929 w 599"/>
                      <a:gd name="T9" fmla="*/ 262 h 432"/>
                      <a:gd name="T10" fmla="*/ 1818 w 599"/>
                      <a:gd name="T11" fmla="*/ 593 h 432"/>
                      <a:gd name="T12" fmla="*/ 1783 w 599"/>
                      <a:gd name="T13" fmla="*/ 758 h 432"/>
                      <a:gd name="T14" fmla="*/ 1749 w 599"/>
                      <a:gd name="T15" fmla="*/ 997 h 432"/>
                      <a:gd name="T16" fmla="*/ 1714 w 599"/>
                      <a:gd name="T17" fmla="*/ 1146 h 432"/>
                      <a:gd name="T18" fmla="*/ 1596 w 599"/>
                      <a:gd name="T19" fmla="*/ 1203 h 432"/>
                      <a:gd name="T20" fmla="*/ 1499 w 599"/>
                      <a:gd name="T21" fmla="*/ 1180 h 432"/>
                      <a:gd name="T22" fmla="*/ 1458 w 599"/>
                      <a:gd name="T23" fmla="*/ 1168 h 432"/>
                      <a:gd name="T24" fmla="*/ 1472 w 599"/>
                      <a:gd name="T25" fmla="*/ 1003 h 432"/>
                      <a:gd name="T26" fmla="*/ 1492 w 599"/>
                      <a:gd name="T27" fmla="*/ 963 h 432"/>
                      <a:gd name="T28" fmla="*/ 1402 w 599"/>
                      <a:gd name="T29" fmla="*/ 935 h 432"/>
                      <a:gd name="T30" fmla="*/ 1201 w 599"/>
                      <a:gd name="T31" fmla="*/ 900 h 432"/>
                      <a:gd name="T32" fmla="*/ 391 w 599"/>
                      <a:gd name="T33" fmla="*/ 1026 h 432"/>
                      <a:gd name="T34" fmla="*/ 357 w 599"/>
                      <a:gd name="T35" fmla="*/ 1049 h 432"/>
                      <a:gd name="T36" fmla="*/ 301 w 599"/>
                      <a:gd name="T37" fmla="*/ 1117 h 432"/>
                      <a:gd name="T38" fmla="*/ 184 w 599"/>
                      <a:gd name="T39" fmla="*/ 1231 h 432"/>
                      <a:gd name="T40" fmla="*/ 100 w 599"/>
                      <a:gd name="T41" fmla="*/ 1203 h 432"/>
                      <a:gd name="T42" fmla="*/ 59 w 599"/>
                      <a:gd name="T43" fmla="*/ 1180 h 432"/>
                      <a:gd name="T44" fmla="*/ 24 w 599"/>
                      <a:gd name="T45" fmla="*/ 1134 h 432"/>
                      <a:gd name="T46" fmla="*/ 38 w 599"/>
                      <a:gd name="T47" fmla="*/ 1060 h 432"/>
                      <a:gd name="T48" fmla="*/ 59 w 599"/>
                      <a:gd name="T49" fmla="*/ 952 h 432"/>
                      <a:gd name="T50" fmla="*/ 93 w 599"/>
                      <a:gd name="T51" fmla="*/ 747 h 432"/>
                      <a:gd name="T52" fmla="*/ 100 w 599"/>
                      <a:gd name="T53" fmla="*/ 536 h 432"/>
                      <a:gd name="T54" fmla="*/ 107 w 599"/>
                      <a:gd name="T55" fmla="*/ 359 h 432"/>
                      <a:gd name="T56" fmla="*/ 100 w 599"/>
                      <a:gd name="T57" fmla="*/ 234 h 432"/>
                      <a:gd name="T58" fmla="*/ 73 w 599"/>
                      <a:gd name="T59" fmla="*/ 85 h 432"/>
                      <a:gd name="T60" fmla="*/ 66 w 599"/>
                      <a:gd name="T61" fmla="*/ 40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83638" name="Freeform 310">
                  <a:extLst>
                    <a:ext uri="{FF2B5EF4-FFF2-40B4-BE49-F238E27FC236}">
                      <a16:creationId xmlns:a16="http://schemas.microsoft.com/office/drawing/2014/main" id="{416AECEF-232C-7E4A-A135-F2F0481410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3639" name="Freeform 311">
                  <a:extLst>
                    <a:ext uri="{FF2B5EF4-FFF2-40B4-BE49-F238E27FC236}">
                      <a16:creationId xmlns:a16="http://schemas.microsoft.com/office/drawing/2014/main" id="{51CC061B-9DB6-224D-9387-18599D4306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3640" name="Freeform 312">
                  <a:extLst>
                    <a:ext uri="{FF2B5EF4-FFF2-40B4-BE49-F238E27FC236}">
                      <a16:creationId xmlns:a16="http://schemas.microsoft.com/office/drawing/2014/main" id="{D98FF3D6-EBF7-0044-AD1C-55F619C0E2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3641" name="Freeform 313">
                  <a:extLst>
                    <a:ext uri="{FF2B5EF4-FFF2-40B4-BE49-F238E27FC236}">
                      <a16:creationId xmlns:a16="http://schemas.microsoft.com/office/drawing/2014/main" id="{848DFB50-5B10-0844-8311-EEC9A4557A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3642" name="Freeform 314">
                  <a:extLst>
                    <a:ext uri="{FF2B5EF4-FFF2-40B4-BE49-F238E27FC236}">
                      <a16:creationId xmlns:a16="http://schemas.microsoft.com/office/drawing/2014/main" id="{B88FE700-D192-2E4F-9F77-4099910BCD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83643" name="Rectangle 315">
                <a:extLst>
                  <a:ext uri="{FF2B5EF4-FFF2-40B4-BE49-F238E27FC236}">
                    <a16:creationId xmlns:a16="http://schemas.microsoft.com/office/drawing/2014/main" id="{F4515DFB-77F3-604E-8570-C845945168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0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spcBef>
                    <a:spcPct val="0"/>
                  </a:spcBef>
                  <a:defRPr/>
                </a:pPr>
                <a:r>
                  <a:rPr lang="en-US" altLang="ko-KR" sz="1600" i="1">
                    <a:solidFill>
                      <a:schemeClr val="bg2"/>
                    </a:solidFill>
                    <a:latin typeface="Kosher-Normal" charset="0"/>
                    <a:ea typeface="굴림" charset="0"/>
                    <a:cs typeface="굴림" charset="0"/>
                  </a:rPr>
                  <a:t>NC</a:t>
                </a:r>
                <a:endParaRPr lang="en-US" altLang="ko-KR" sz="1600" b="0" i="1">
                  <a:solidFill>
                    <a:schemeClr val="bg2"/>
                  </a:solidFill>
                  <a:latin typeface="Helvetica" charset="0"/>
                  <a:ea typeface="굴림" charset="0"/>
                  <a:cs typeface="굴림" charset="0"/>
                </a:endParaRPr>
              </a:p>
            </p:txBody>
          </p:sp>
        </p:grpSp>
      </p:grpSp>
      <p:sp>
        <p:nvSpPr>
          <p:cNvPr id="483584" name="Text Box 256">
            <a:extLst>
              <a:ext uri="{FF2B5EF4-FFF2-40B4-BE49-F238E27FC236}">
                <a16:creationId xmlns:a16="http://schemas.microsoft.com/office/drawing/2014/main" id="{446BBF01-60DF-0C4B-B537-7A3D0CC17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8088" y="5278438"/>
            <a:ext cx="673100" cy="36671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800" b="0" i="1">
                <a:latin typeface="Kosher-Normal" charset="0"/>
                <a:ea typeface="굴림" charset="0"/>
                <a:cs typeface="굴림" charset="0"/>
              </a:rPr>
              <a:t>LC</a:t>
            </a:r>
            <a:endParaRPr lang="en-US" altLang="ko-KR" sz="1800" i="1">
              <a:solidFill>
                <a:srgbClr val="00DFCA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83586" name="Text Box 258">
            <a:extLst>
              <a:ext uri="{FF2B5EF4-FFF2-40B4-BE49-F238E27FC236}">
                <a16:creationId xmlns:a16="http://schemas.microsoft.com/office/drawing/2014/main" id="{B1E2F346-FC50-CC41-8B27-CADDEC508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2178050"/>
            <a:ext cx="673100" cy="3667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ko-KR" altLang="en-US" sz="1800" i="1">
              <a:solidFill>
                <a:srgbClr val="00DFCA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83644" name="Rectangle 316">
            <a:extLst>
              <a:ext uri="{FF2B5EF4-FFF2-40B4-BE49-F238E27FC236}">
                <a16:creationId xmlns:a16="http://schemas.microsoft.com/office/drawing/2014/main" id="{4F435E2D-E4F5-1345-AAE6-8E7C45D14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3988" y="5067300"/>
            <a:ext cx="1625600" cy="13589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83645" name="Text Box 317">
            <a:extLst>
              <a:ext uri="{FF2B5EF4-FFF2-40B4-BE49-F238E27FC236}">
                <a16:creationId xmlns:a16="http://schemas.microsoft.com/office/drawing/2014/main" id="{3FB5503C-6647-AB4F-92E5-F5D23E597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788" y="640080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ko-KR" sz="1800">
                <a:solidFill>
                  <a:srgbClr val="FFFFFF"/>
                </a:solidFill>
                <a:latin typeface="Comic Sans MS" charset="0"/>
                <a:ea typeface="굴림" charset="0"/>
                <a:cs typeface="굴림" charset="0"/>
              </a:rPr>
              <a:t>3</a:t>
            </a:r>
            <a:endParaRPr lang="en-US" altLang="ko-KR" sz="1400">
              <a:solidFill>
                <a:srgbClr val="FFFFFF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3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3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3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3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3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3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3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3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3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3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3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3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83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83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3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3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3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3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3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83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83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83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83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83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83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83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83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83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83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83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3" presetClass="entr" presetSubtype="52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83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83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83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83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83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83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83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83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0" fill="hold"/>
                                        <p:tgtEl>
                                          <p:spTgt spid="483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0" fill="hold"/>
                                        <p:tgtEl>
                                          <p:spTgt spid="483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3572" grpId="0" animBg="1"/>
      <p:bldP spid="483573" grpId="0" animBg="1"/>
      <p:bldP spid="483574" grpId="0" animBg="1"/>
      <p:bldP spid="483579" grpId="0" animBg="1"/>
      <p:bldP spid="483580" grpId="0" animBg="1"/>
      <p:bldP spid="483581" grpId="0" animBg="1"/>
      <p:bldP spid="483582" grpId="0" animBg="1"/>
      <p:bldP spid="483589" grpId="0" animBg="1"/>
      <p:bldP spid="483584" grpId="0" autoUpdateAnimBg="0"/>
      <p:bldP spid="483586" grpId="0" autoUpdateAnimBg="0"/>
      <p:bldP spid="48364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ko-KR" altLang="en-US" sz="2200" b="1" dirty="0" err="1">
                <a:solidFill>
                  <a:srgbClr val="FFFFFF"/>
                </a:solidFill>
                <a:latin typeface="+mj-ea"/>
              </a:rPr>
              <a:t>성경은</a:t>
            </a:r>
            <a:r>
              <a:rPr lang="en-US" altLang="ko-KR" sz="2200" b="1" dirty="0" err="1">
                <a:solidFill>
                  <a:srgbClr val="FFFFFF"/>
                </a:solidFill>
                <a:latin typeface="+mj-ea"/>
              </a:rPr>
              <a:t> </a:t>
            </a:r>
            <a:r>
              <a:rPr lang="ko-KR" altLang="en-US" sz="2200" b="1" dirty="0" err="1">
                <a:solidFill>
                  <a:srgbClr val="FFFFFF"/>
                </a:solidFill>
                <a:latin typeface="+mj-ea"/>
              </a:rPr>
              <a:t>기본적으로 연결을</a:t>
            </a:r>
            <a:r>
              <a:rPr lang="en-US" altLang="ko-KR" sz="2200" b="1" dirty="0" err="1">
                <a:solidFill>
                  <a:srgbClr val="FFFFFF"/>
                </a:solidFill>
                <a:latin typeface="+mj-ea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+mj-ea"/>
              </a:rPr>
              <a:t>BibleStudyDownloads.org</a:t>
            </a:r>
            <a:r>
              <a:rPr lang="en-US" sz="2200" b="1" dirty="0">
                <a:solidFill>
                  <a:srgbClr val="FFFFFF"/>
                </a:solidFill>
                <a:latin typeface="+mj-ea"/>
              </a:rPr>
              <a:t> </a:t>
            </a:r>
            <a:r>
              <a:rPr lang="ko-KR" altLang="en-US" sz="2200" b="1" dirty="0">
                <a:solidFill>
                  <a:srgbClr val="FFFFFF"/>
                </a:solidFill>
                <a:latin typeface="+mj-ea"/>
              </a:rPr>
              <a:t>에서 볼 수 있음 </a:t>
            </a:r>
            <a:endParaRPr lang="en-US" sz="2200" b="1" dirty="0">
              <a:solidFill>
                <a:srgbClr val="FFFFFF"/>
              </a:solidFill>
              <a:latin typeface="+mj-ea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이</a:t>
            </a: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자료를 무료로 가져가세요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!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6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hlinkClick r:id="rId2" action="ppaction://hlinkpres?slideindex=1&amp;slidetitle=PowerPoint Presentation"/>
            <a:extLst>
              <a:ext uri="{FF2B5EF4-FFF2-40B4-BE49-F238E27FC236}">
                <a16:creationId xmlns:a16="http://schemas.microsoft.com/office/drawing/2014/main" id="{C5036DCD-B78F-EE44-A770-C0F38D3BE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endParaRPr lang="en-US" altLang="en-US"/>
          </a:p>
        </p:txBody>
      </p:sp>
      <p:sp>
        <p:nvSpPr>
          <p:cNvPr id="447496" name="Rectangle 8">
            <a:extLst>
              <a:ext uri="{FF2B5EF4-FFF2-40B4-BE49-F238E27FC236}">
                <a16:creationId xmlns:a16="http://schemas.microsoft.com/office/drawing/2014/main" id="{0F2C0B21-DA91-854A-80DF-F61BCB798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5775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  <p:sp>
        <p:nvSpPr>
          <p:cNvPr id="447497" name="Text Box 9">
            <a:extLst>
              <a:ext uri="{FF2B5EF4-FFF2-40B4-BE49-F238E27FC236}">
                <a16:creationId xmlns:a16="http://schemas.microsoft.com/office/drawing/2014/main" id="{0CE62235-A8B0-BF4A-AB73-1A831B290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r>
              <a:rPr lang="en-US" altLang="ko-KR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447498" name="Rectangle 10">
            <a:extLst>
              <a:ext uri="{FF2B5EF4-FFF2-40B4-BE49-F238E27FC236}">
                <a16:creationId xmlns:a16="http://schemas.microsoft.com/office/drawing/2014/main" id="{EF558E7E-0F0A-FB41-9204-F4220C8F4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8088" y="6515100"/>
            <a:ext cx="73342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7.2.03e.</a:t>
            </a:r>
          </a:p>
        </p:txBody>
      </p:sp>
    </p:spTree>
  </p:cSld>
  <p:clrMapOvr>
    <a:masterClrMapping/>
  </p:clrMapOvr>
  <p:transition>
    <p:wheel spokes="0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Line 2">
            <a:extLst>
              <a:ext uri="{FF2B5EF4-FFF2-40B4-BE49-F238E27FC236}">
                <a16:creationId xmlns:a16="http://schemas.microsoft.com/office/drawing/2014/main" id="{C4C024D8-25C6-D44B-B5CB-7C7DB1D72EF8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0BBA0266-BE83-334C-8C8C-636FB6A46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154628" name="Rectangle 4">
            <a:extLst>
              <a:ext uri="{FF2B5EF4-FFF2-40B4-BE49-F238E27FC236}">
                <a16:creationId xmlns:a16="http://schemas.microsoft.com/office/drawing/2014/main" id="{E76821F8-1363-0040-9B3B-43F9E14CC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188" y="900113"/>
            <a:ext cx="7921625" cy="55816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ko-KR" altLang="en-US" sz="3600">
                <a:solidFill>
                  <a:srgbClr val="FAFD00"/>
                </a:solidFill>
                <a:latin typeface="HY헤드라인M" charset="0"/>
                <a:ea typeface="HY헤드라인M" charset="0"/>
                <a:cs typeface="HY헤드라인M" charset="0"/>
              </a:rPr>
              <a:t>대략적 연대기</a:t>
            </a:r>
            <a:r>
              <a:rPr lang="en-US" altLang="ko-KR" sz="3600">
                <a:solidFill>
                  <a:srgbClr val="FAFD00"/>
                </a:solidFill>
                <a:latin typeface="HY헤드라인M" charset="0"/>
                <a:ea typeface="HY헤드라인M" charset="0"/>
                <a:cs typeface="HY헤드라인M" charset="0"/>
              </a:rPr>
              <a:t>:</a:t>
            </a:r>
          </a:p>
          <a:p>
            <a:pPr>
              <a:spcBef>
                <a:spcPct val="0"/>
              </a:spcBef>
              <a:defRPr/>
            </a:pPr>
            <a:endParaRPr lang="en-US" altLang="ko-KR" sz="3600">
              <a:solidFill>
                <a:srgbClr val="FAFD00"/>
              </a:solidFill>
              <a:latin typeface="HY헤드라인M" charset="0"/>
              <a:ea typeface="HY헤드라인M" charset="0"/>
              <a:cs typeface="HY헤드라인M" charset="0"/>
            </a:endParaRPr>
          </a:p>
          <a:p>
            <a:pPr algn="l">
              <a:spcBef>
                <a:spcPct val="0"/>
              </a:spcBef>
              <a:defRPr/>
            </a:pPr>
            <a:r>
              <a:rPr lang="ko-KR" altLang="en-US" sz="3600">
                <a:solidFill>
                  <a:srgbClr val="FAFD00"/>
                </a:solidFill>
                <a:latin typeface="HY헤드라인M" charset="0"/>
                <a:ea typeface="HY헤드라인M" charset="0"/>
                <a:cs typeface="HY헤드라인M" charset="0"/>
              </a:rPr>
              <a:t>아브라함</a:t>
            </a:r>
            <a:r>
              <a:rPr lang="en-US" altLang="ko-KR" sz="3600">
                <a:solidFill>
                  <a:srgbClr val="FAFD00"/>
                </a:solidFill>
                <a:latin typeface="HY헤드라인M" charset="0"/>
                <a:ea typeface="HY헤드라인M" charset="0"/>
                <a:cs typeface="HY헤드라인M" charset="0"/>
              </a:rPr>
              <a:t>-</a:t>
            </a:r>
            <a:r>
              <a:rPr lang="ko-KR" altLang="en-US" sz="3600">
                <a:solidFill>
                  <a:srgbClr val="FAFD00"/>
                </a:solidFill>
                <a:latin typeface="HY헤드라인M" charset="0"/>
                <a:ea typeface="HY헤드라인M" charset="0"/>
                <a:cs typeface="HY헤드라인M" charset="0"/>
              </a:rPr>
              <a:t>요셉	      </a:t>
            </a:r>
            <a:r>
              <a:rPr lang="en-US" altLang="ko-KR" sz="3600">
                <a:solidFill>
                  <a:srgbClr val="FAFD00"/>
                </a:solidFill>
                <a:latin typeface="HY헤드라인M" charset="0"/>
                <a:ea typeface="HY헤드라인M" charset="0"/>
                <a:cs typeface="HY헤드라인M" charset="0"/>
              </a:rPr>
              <a:t>2000 B.C.</a:t>
            </a:r>
            <a:endParaRPr lang="en-US" altLang="ko-KR" sz="3600">
              <a:solidFill>
                <a:schemeClr val="hlink"/>
              </a:solidFill>
              <a:latin typeface="HY헤드라인M" charset="0"/>
              <a:ea typeface="HY헤드라인M" charset="0"/>
              <a:cs typeface="HY헤드라인M" charset="0"/>
            </a:endParaRPr>
          </a:p>
          <a:p>
            <a:pPr algn="l">
              <a:spcBef>
                <a:spcPct val="0"/>
              </a:spcBef>
              <a:defRPr/>
            </a:pPr>
            <a:endParaRPr lang="en-US" altLang="ko-KR" sz="3600">
              <a:solidFill>
                <a:srgbClr val="FAFD00"/>
              </a:solidFill>
              <a:latin typeface="HY헤드라인M" charset="0"/>
              <a:ea typeface="HY헤드라인M" charset="0"/>
              <a:cs typeface="HY헤드라인M" charset="0"/>
            </a:endParaRPr>
          </a:p>
          <a:p>
            <a:pPr algn="l">
              <a:spcBef>
                <a:spcPct val="0"/>
              </a:spcBef>
              <a:defRPr/>
            </a:pPr>
            <a:r>
              <a:rPr lang="ko-KR" altLang="en-US" sz="3600">
                <a:solidFill>
                  <a:srgbClr val="FAFD00"/>
                </a:solidFill>
                <a:latin typeface="HY헤드라인M" charset="0"/>
                <a:ea typeface="HY헤드라인M" charset="0"/>
                <a:cs typeface="HY헤드라인M" charset="0"/>
              </a:rPr>
              <a:t>모세</a:t>
            </a:r>
            <a:r>
              <a:rPr lang="en-US" altLang="ko-KR" sz="3600">
                <a:solidFill>
                  <a:srgbClr val="FAFD00"/>
                </a:solidFill>
                <a:latin typeface="HY헤드라인M" charset="0"/>
                <a:ea typeface="HY헤드라인M" charset="0"/>
                <a:cs typeface="HY헤드라인M" charset="0"/>
              </a:rPr>
              <a:t>-</a:t>
            </a:r>
            <a:r>
              <a:rPr lang="ko-KR" altLang="en-US" sz="3600">
                <a:solidFill>
                  <a:srgbClr val="FAFD00"/>
                </a:solidFill>
                <a:latin typeface="HY헤드라인M" charset="0"/>
                <a:ea typeface="HY헤드라인M" charset="0"/>
                <a:cs typeface="HY헤드라인M" charset="0"/>
              </a:rPr>
              <a:t>여호수아	      </a:t>
            </a:r>
            <a:r>
              <a:rPr lang="en-US" altLang="ko-KR" sz="3600">
                <a:solidFill>
                  <a:srgbClr val="FAFD00"/>
                </a:solidFill>
                <a:latin typeface="HY헤드라인M" charset="0"/>
                <a:ea typeface="HY헤드라인M" charset="0"/>
                <a:cs typeface="HY헤드라인M" charset="0"/>
              </a:rPr>
              <a:t>1500 B.C.</a:t>
            </a:r>
          </a:p>
          <a:p>
            <a:pPr algn="l">
              <a:spcBef>
                <a:spcPct val="0"/>
              </a:spcBef>
              <a:defRPr/>
            </a:pPr>
            <a:endParaRPr lang="en-US" altLang="ko-KR" sz="3600">
              <a:solidFill>
                <a:srgbClr val="FAFD00"/>
              </a:solidFill>
              <a:latin typeface="HY헤드라인M" charset="0"/>
              <a:ea typeface="HY헤드라인M" charset="0"/>
              <a:cs typeface="HY헤드라인M" charset="0"/>
            </a:endParaRPr>
          </a:p>
          <a:p>
            <a:pPr algn="l">
              <a:spcBef>
                <a:spcPct val="0"/>
              </a:spcBef>
              <a:defRPr/>
            </a:pPr>
            <a:r>
              <a:rPr lang="ko-KR" altLang="en-US" sz="3600">
                <a:solidFill>
                  <a:srgbClr val="FAFD00"/>
                </a:solidFill>
                <a:latin typeface="HY헤드라인M" charset="0"/>
                <a:ea typeface="HY헤드라인M" charset="0"/>
                <a:cs typeface="HY헤드라인M" charset="0"/>
              </a:rPr>
              <a:t>사사시대</a:t>
            </a:r>
            <a:r>
              <a:rPr lang="en-US" altLang="ko-KR" sz="3600">
                <a:solidFill>
                  <a:srgbClr val="FAFD00"/>
                </a:solidFill>
                <a:latin typeface="HY헤드라인M" charset="0"/>
                <a:ea typeface="HY헤드라인M" charset="0"/>
                <a:cs typeface="HY헤드라인M" charset="0"/>
              </a:rPr>
              <a:t>- </a:t>
            </a:r>
            <a:r>
              <a:rPr lang="ko-KR" altLang="en-US" sz="3600">
                <a:solidFill>
                  <a:srgbClr val="FAFD00"/>
                </a:solidFill>
                <a:latin typeface="HY헤드라인M" charset="0"/>
                <a:ea typeface="HY헤드라인M" charset="0"/>
                <a:cs typeface="HY헤드라인M" charset="0"/>
              </a:rPr>
              <a:t>왕정시대    </a:t>
            </a:r>
            <a:r>
              <a:rPr lang="en-US" altLang="ko-KR" sz="3600">
                <a:solidFill>
                  <a:srgbClr val="FAFD00"/>
                </a:solidFill>
                <a:latin typeface="HY헤드라인M" charset="0"/>
                <a:ea typeface="HY헤드라인M" charset="0"/>
                <a:cs typeface="HY헤드라인M" charset="0"/>
              </a:rPr>
              <a:t>1000 B.C.</a:t>
            </a:r>
          </a:p>
          <a:p>
            <a:pPr algn="l">
              <a:spcBef>
                <a:spcPct val="0"/>
              </a:spcBef>
              <a:defRPr/>
            </a:pPr>
            <a:endParaRPr lang="en-US" altLang="ko-KR" sz="3600">
              <a:solidFill>
                <a:schemeClr val="hlink"/>
              </a:solidFill>
              <a:latin typeface="HY헤드라인M" charset="0"/>
              <a:ea typeface="HY헤드라인M" charset="0"/>
              <a:cs typeface="HY헤드라인M" charset="0"/>
            </a:endParaRPr>
          </a:p>
          <a:p>
            <a:pPr algn="l">
              <a:spcBef>
                <a:spcPct val="0"/>
              </a:spcBef>
              <a:defRPr/>
            </a:pPr>
            <a:r>
              <a:rPr lang="ko-KR" altLang="en-US" sz="3600">
                <a:solidFill>
                  <a:schemeClr val="hlink"/>
                </a:solidFill>
                <a:latin typeface="HY헤드라인M" charset="0"/>
                <a:ea typeface="HY헤드라인M" charset="0"/>
                <a:cs typeface="HY헤드라인M" charset="0"/>
              </a:rPr>
              <a:t>포로시대</a:t>
            </a:r>
            <a:r>
              <a:rPr lang="en-US" altLang="ko-KR" sz="3600">
                <a:solidFill>
                  <a:schemeClr val="hlink"/>
                </a:solidFill>
                <a:latin typeface="HY헤드라인M" charset="0"/>
                <a:ea typeface="HY헤드라인M" charset="0"/>
                <a:cs typeface="HY헤드라인M" charset="0"/>
              </a:rPr>
              <a:t>-</a:t>
            </a:r>
            <a:r>
              <a:rPr lang="ko-KR" altLang="en-US" sz="3600">
                <a:solidFill>
                  <a:schemeClr val="hlink"/>
                </a:solidFill>
                <a:latin typeface="HY헤드라인M" charset="0"/>
                <a:ea typeface="HY헤드라인M" charset="0"/>
                <a:cs typeface="HY헤드라인M" charset="0"/>
              </a:rPr>
              <a:t>중간기          </a:t>
            </a:r>
            <a:r>
              <a:rPr lang="en-US" altLang="ko-KR" sz="3600">
                <a:solidFill>
                  <a:schemeClr val="hlink"/>
                </a:solidFill>
                <a:latin typeface="HY헤드라인M" charset="0"/>
                <a:ea typeface="HY헤드라인M" charset="0"/>
                <a:cs typeface="HY헤드라인M" charset="0"/>
              </a:rPr>
              <a:t>500 B.C.</a:t>
            </a:r>
            <a:endParaRPr lang="en-US" altLang="ko-KR" sz="3600">
              <a:solidFill>
                <a:srgbClr val="FAFD00"/>
              </a:solidFill>
              <a:latin typeface="HY헤드라인M" charset="0"/>
              <a:ea typeface="HY헤드라인M" charset="0"/>
              <a:cs typeface="HY헤드라인M" charset="0"/>
            </a:endParaRPr>
          </a:p>
          <a:p>
            <a:pPr>
              <a:spcBef>
                <a:spcPct val="0"/>
              </a:spcBef>
              <a:defRPr/>
            </a:pPr>
            <a:endParaRPr lang="ko-KR" altLang="en-US" sz="3600">
              <a:solidFill>
                <a:srgbClr val="FAFD00"/>
              </a:solidFill>
              <a:latin typeface="HY헤드라인M" charset="0"/>
              <a:ea typeface="HY헤드라인M" charset="0"/>
              <a:cs typeface="HY헤드라인M" charset="0"/>
            </a:endParaRPr>
          </a:p>
        </p:txBody>
      </p:sp>
      <p:sp>
        <p:nvSpPr>
          <p:cNvPr id="154629" name="Rectangle 5">
            <a:extLst>
              <a:ext uri="{FF2B5EF4-FFF2-40B4-BE49-F238E27FC236}">
                <a16:creationId xmlns:a16="http://schemas.microsoft.com/office/drawing/2014/main" id="{A4824AD8-DFC0-E449-A570-54E1CFB2B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7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154630" name="Oval 6">
            <a:extLst>
              <a:ext uri="{FF2B5EF4-FFF2-40B4-BE49-F238E27FC236}">
                <a16:creationId xmlns:a16="http://schemas.microsoft.com/office/drawing/2014/main" id="{DB45E82C-28D7-B848-BE46-E6AEF17F1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5118100"/>
            <a:ext cx="8458200" cy="965200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154632" name="Text Box 8">
            <a:extLst>
              <a:ext uri="{FF2B5EF4-FFF2-40B4-BE49-F238E27FC236}">
                <a16:creationId xmlns:a16="http://schemas.microsoft.com/office/drawing/2014/main" id="{420F23E8-3490-594C-AB93-09A7700BC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154638" name="Rectangle 14">
            <a:extLst>
              <a:ext uri="{FF2B5EF4-FFF2-40B4-BE49-F238E27FC236}">
                <a16:creationId xmlns:a16="http://schemas.microsoft.com/office/drawing/2014/main" id="{1B7A8719-30B8-3246-8768-F851CA71D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02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5" name="Rectangle 3">
            <a:extLst>
              <a:ext uri="{FF2B5EF4-FFF2-40B4-BE49-F238E27FC236}">
                <a16:creationId xmlns:a16="http://schemas.microsoft.com/office/drawing/2014/main" id="{B00F9CD8-A2EA-A549-AF08-11C50BE54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397325" name="Text Box 13">
            <a:extLst>
              <a:ext uri="{FF2B5EF4-FFF2-40B4-BE49-F238E27FC236}">
                <a16:creationId xmlns:a16="http://schemas.microsoft.com/office/drawing/2014/main" id="{0947C3C9-4E0E-8844-89B5-1992B30A5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638" y="4976813"/>
            <a:ext cx="8721725" cy="82391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4800">
                <a:solidFill>
                  <a:srgbClr val="0099CC"/>
                </a:solidFill>
                <a:latin typeface="Comic Sans MS" charset="0"/>
                <a:ea typeface="굴림" charset="0"/>
                <a:cs typeface="굴림" charset="0"/>
              </a:rPr>
              <a:t>(</a:t>
            </a:r>
            <a:r>
              <a:rPr lang="ko-KR" altLang="en-US" sz="4800">
                <a:solidFill>
                  <a:srgbClr val="0099CC"/>
                </a:solidFill>
                <a:latin typeface="Comic Sans MS" charset="0"/>
                <a:ea typeface="굴림" charset="0"/>
                <a:cs typeface="굴림" charset="0"/>
              </a:rPr>
              <a:t>구약</a:t>
            </a:r>
            <a:r>
              <a:rPr lang="en-US" altLang="ko-KR" sz="4800">
                <a:solidFill>
                  <a:srgbClr val="0099CC"/>
                </a:solidFill>
                <a:latin typeface="Comic Sans MS" charset="0"/>
                <a:ea typeface="굴림" charset="0"/>
                <a:cs typeface="굴림" charset="0"/>
              </a:rPr>
              <a:t>)</a:t>
            </a:r>
            <a:r>
              <a:rPr lang="en-US" altLang="ko-KR" sz="48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  </a:t>
            </a:r>
            <a:r>
              <a:rPr lang="ko-KR" altLang="en-US" sz="36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약 </a:t>
            </a:r>
            <a:r>
              <a:rPr lang="en-US" altLang="ko-KR" sz="36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400</a:t>
            </a:r>
            <a:r>
              <a:rPr lang="ko-KR" altLang="en-US" sz="36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년   </a:t>
            </a:r>
            <a:r>
              <a:rPr lang="en-US" altLang="ko-KR" sz="4800">
                <a:solidFill>
                  <a:srgbClr val="66FF33"/>
                </a:solidFill>
                <a:latin typeface="Comic Sans MS" charset="0"/>
                <a:ea typeface="굴림" charset="0"/>
                <a:cs typeface="굴림" charset="0"/>
              </a:rPr>
              <a:t>(</a:t>
            </a:r>
            <a:r>
              <a:rPr lang="ko-KR" altLang="en-US" sz="4800">
                <a:solidFill>
                  <a:srgbClr val="66FF33"/>
                </a:solidFill>
                <a:latin typeface="Comic Sans MS" charset="0"/>
                <a:ea typeface="굴림" charset="0"/>
                <a:cs typeface="굴림" charset="0"/>
              </a:rPr>
              <a:t>신약</a:t>
            </a:r>
            <a:r>
              <a:rPr lang="en-US" altLang="ko-KR" sz="4800">
                <a:solidFill>
                  <a:srgbClr val="66FF33"/>
                </a:solidFill>
                <a:latin typeface="Comic Sans MS" charset="0"/>
                <a:ea typeface="굴림" charset="0"/>
                <a:cs typeface="굴림" charset="0"/>
              </a:rPr>
              <a:t>)</a:t>
            </a:r>
            <a:endParaRPr lang="en-US" altLang="ko-KR" sz="4800">
              <a:solidFill>
                <a:srgbClr val="FFFF00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397326" name="AutoShape 14">
            <a:extLst>
              <a:ext uri="{FF2B5EF4-FFF2-40B4-BE49-F238E27FC236}">
                <a16:creationId xmlns:a16="http://schemas.microsoft.com/office/drawing/2014/main" id="{5093165E-BEA7-0A4D-9517-93363FACD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038" y="3997325"/>
            <a:ext cx="8081962" cy="1082675"/>
          </a:xfrm>
          <a:prstGeom prst="curvedDownArrow">
            <a:avLst>
              <a:gd name="adj1" fmla="val 96973"/>
              <a:gd name="adj2" fmla="val 242675"/>
              <a:gd name="adj3" fmla="val 33333"/>
            </a:avLst>
          </a:pr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0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397314" name="Rectangle 2">
            <a:extLst>
              <a:ext uri="{FF2B5EF4-FFF2-40B4-BE49-F238E27FC236}">
                <a16:creationId xmlns:a16="http://schemas.microsoft.com/office/drawing/2014/main" id="{54583B5A-FD4D-0946-8551-D84F4ED0A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4650" y="2316163"/>
            <a:ext cx="6007100" cy="2054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ko-KR" sz="12900" b="0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C 7      J</a:t>
            </a:r>
            <a:r>
              <a:rPr lang="ko-KR" altLang="en-US" sz="12900" b="0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397321" name="Rectangle 9">
            <a:extLst>
              <a:ext uri="{FF2B5EF4-FFF2-40B4-BE49-F238E27FC236}">
                <a16:creationId xmlns:a16="http://schemas.microsoft.com/office/drawing/2014/main" id="{C538FCD5-1AD2-0341-AFC3-8DB8236C2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4463" y="2147888"/>
            <a:ext cx="1384300" cy="2682875"/>
          </a:xfrm>
          <a:prstGeom prst="rect">
            <a:avLst/>
          </a:prstGeom>
          <a:noFill/>
          <a:ln>
            <a:noFill/>
          </a:ln>
          <a:effectLst>
            <a:outerShdw blurRad="63500" dist="91581" dir="202140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altLang="ko-KR" sz="17000" b="0">
                <a:solidFill>
                  <a:srgbClr val="51DC00"/>
                </a:solidFill>
                <a:latin typeface="Times" charset="0"/>
                <a:ea typeface="굴림" charset="0"/>
                <a:cs typeface="굴림" charset="0"/>
              </a:rPr>
              <a:t>S</a:t>
            </a:r>
          </a:p>
        </p:txBody>
      </p:sp>
      <p:sp>
        <p:nvSpPr>
          <p:cNvPr id="397322" name="AutoShape 10">
            <a:extLst>
              <a:ext uri="{FF2B5EF4-FFF2-40B4-BE49-F238E27FC236}">
                <a16:creationId xmlns:a16="http://schemas.microsoft.com/office/drawing/2014/main" id="{2F6BBC99-8A3D-B44A-BF68-01E710AE2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3950" y="1330325"/>
            <a:ext cx="4343400" cy="4610100"/>
          </a:xfrm>
          <a:custGeom>
            <a:avLst/>
            <a:gdLst>
              <a:gd name="T0" fmla="*/ 2171700 w 21600"/>
              <a:gd name="T1" fmla="*/ 0 h 21600"/>
              <a:gd name="T2" fmla="*/ 636027 w 21600"/>
              <a:gd name="T3" fmla="*/ 675081 h 21600"/>
              <a:gd name="T4" fmla="*/ 0 w 21600"/>
              <a:gd name="T5" fmla="*/ 2305050 h 21600"/>
              <a:gd name="T6" fmla="*/ 636027 w 21600"/>
              <a:gd name="T7" fmla="*/ 3935019 h 21600"/>
              <a:gd name="T8" fmla="*/ 2171700 w 21600"/>
              <a:gd name="T9" fmla="*/ 4610100 h 21600"/>
              <a:gd name="T10" fmla="*/ 3707373 w 21600"/>
              <a:gd name="T11" fmla="*/ 3935019 h 21600"/>
              <a:gd name="T12" fmla="*/ 4343400 w 21600"/>
              <a:gd name="T13" fmla="*/ 2305050 h 21600"/>
              <a:gd name="T14" fmla="*/ 3707373 w 21600"/>
              <a:gd name="T15" fmla="*/ 675081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D83104"/>
          </a:solid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7316" name="Line 4">
            <a:extLst>
              <a:ext uri="{FF2B5EF4-FFF2-40B4-BE49-F238E27FC236}">
                <a16:creationId xmlns:a16="http://schemas.microsoft.com/office/drawing/2014/main" id="{B59A5152-8EE7-614D-BF3A-BB1608F32D9D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2350" y="3390900"/>
            <a:ext cx="511175" cy="0"/>
          </a:xfrm>
          <a:prstGeom prst="line">
            <a:avLst/>
          </a:prstGeom>
          <a:noFill/>
          <a:ln w="57150">
            <a:solidFill>
              <a:srgbClr val="FAFD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397328" name="Rectangle 16">
            <a:extLst>
              <a:ext uri="{FF2B5EF4-FFF2-40B4-BE49-F238E27FC236}">
                <a16:creationId xmlns:a16="http://schemas.microsoft.com/office/drawing/2014/main" id="{D01A3E7E-2654-1442-9838-A5F1964C0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397329" name="Line 17">
            <a:extLst>
              <a:ext uri="{FF2B5EF4-FFF2-40B4-BE49-F238E27FC236}">
                <a16:creationId xmlns:a16="http://schemas.microsoft.com/office/drawing/2014/main" id="{5BA67775-8AC4-0748-9666-70237FDB3B50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397330" name="Text Box 18">
            <a:extLst>
              <a:ext uri="{FF2B5EF4-FFF2-40B4-BE49-F238E27FC236}">
                <a16:creationId xmlns:a16="http://schemas.microsoft.com/office/drawing/2014/main" id="{A26B79CB-A6DD-1446-9DFF-A196B33DE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0450" y="66675"/>
            <a:ext cx="3365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 </a:t>
            </a:r>
          </a:p>
        </p:txBody>
      </p:sp>
      <p:sp>
        <p:nvSpPr>
          <p:cNvPr id="397333" name="Text Box 21">
            <a:extLst>
              <a:ext uri="{FF2B5EF4-FFF2-40B4-BE49-F238E27FC236}">
                <a16:creationId xmlns:a16="http://schemas.microsoft.com/office/drawing/2014/main" id="{5CD9E30F-0632-564A-AFB0-A0D1F5D02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75" y="6411913"/>
            <a:ext cx="3238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ko-KR" sz="1800">
                <a:solidFill>
                  <a:srgbClr val="FFFFFF"/>
                </a:solidFill>
                <a:latin typeface="Comic Sans MS" charset="0"/>
                <a:ea typeface="굴림" charset="0"/>
                <a:cs typeface="굴림" charset="0"/>
              </a:rPr>
              <a:t>2</a:t>
            </a:r>
            <a:endParaRPr lang="en-US" altLang="ko-KR" sz="1800" b="0">
              <a:solidFill>
                <a:srgbClr val="FFFFFF"/>
              </a:solidFill>
              <a:latin typeface="Arial" charset="0"/>
              <a:ea typeface="굴림" charset="0"/>
              <a:cs typeface="굴림" charset="0"/>
            </a:endParaRPr>
          </a:p>
        </p:txBody>
      </p:sp>
      <p:sp>
        <p:nvSpPr>
          <p:cNvPr id="397334" name="Rectangle 22">
            <a:extLst>
              <a:ext uri="{FF2B5EF4-FFF2-40B4-BE49-F238E27FC236}">
                <a16:creationId xmlns:a16="http://schemas.microsoft.com/office/drawing/2014/main" id="{B09E3119-8698-D54B-9E84-EE9F8D228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397335" name="Text Box 23">
            <a:extLst>
              <a:ext uri="{FF2B5EF4-FFF2-40B4-BE49-F238E27FC236}">
                <a16:creationId xmlns:a16="http://schemas.microsoft.com/office/drawing/2014/main" id="{FEF2315C-75D7-6845-AB24-1F72FB4BD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ko-KR" sz="1200">
                <a:latin typeface="Arial" charset="0"/>
                <a:ea typeface="굴림" charset="0"/>
                <a:cs typeface="굴림" charset="0"/>
              </a:rPr>
              <a:t>Handbook pg. 38-39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97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7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7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7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7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7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325" grpId="0" autoUpdateAnimBg="0"/>
      <p:bldP spid="397326" grpId="0" animBg="1"/>
      <p:bldP spid="397321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>
            <a:extLst>
              <a:ext uri="{FF2B5EF4-FFF2-40B4-BE49-F238E27FC236}">
                <a16:creationId xmlns:a16="http://schemas.microsoft.com/office/drawing/2014/main" id="{3E1AEA73-B1DB-E148-9810-D683C4E7582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2700"/>
            <a:ext cx="9131300" cy="6845300"/>
          </a:xfrm>
          <a:prstGeom prst="rect">
            <a:avLst/>
          </a:prstGeom>
          <a:solidFill>
            <a:schemeClr val="tx2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6677" name="Text Box 5">
            <a:extLst>
              <a:ext uri="{FF2B5EF4-FFF2-40B4-BE49-F238E27FC236}">
                <a16:creationId xmlns:a16="http://schemas.microsoft.com/office/drawing/2014/main" id="{99BFDF24-5900-EA40-BBB3-1416102FC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600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156679" name="Rectangle 7">
            <a:extLst>
              <a:ext uri="{FF2B5EF4-FFF2-40B4-BE49-F238E27FC236}">
                <a16:creationId xmlns:a16="http://schemas.microsoft.com/office/drawing/2014/main" id="{59585FD8-7B42-BC44-82F0-F00A28C6B3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75" y="17463"/>
            <a:ext cx="3959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1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말라기와 마태복음의 사이</a:t>
            </a:r>
          </a:p>
        </p:txBody>
      </p:sp>
      <p:sp>
        <p:nvSpPr>
          <p:cNvPr id="156680" name="Text Box 8">
            <a:extLst>
              <a:ext uri="{FF2B5EF4-FFF2-40B4-BE49-F238E27FC236}">
                <a16:creationId xmlns:a16="http://schemas.microsoft.com/office/drawing/2014/main" id="{2B6EA04C-7962-0648-B7B2-7B9C3CFD7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156684" name="Rectangle 12">
            <a:extLst>
              <a:ext uri="{FF2B5EF4-FFF2-40B4-BE49-F238E27FC236}">
                <a16:creationId xmlns:a16="http://schemas.microsoft.com/office/drawing/2014/main" id="{D64EF977-C4B1-F842-840D-DEE0499EC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  <p:sp>
        <p:nvSpPr>
          <p:cNvPr id="156685" name="Text Box 13">
            <a:extLst>
              <a:ext uri="{FF2B5EF4-FFF2-40B4-BE49-F238E27FC236}">
                <a16:creationId xmlns:a16="http://schemas.microsoft.com/office/drawing/2014/main" id="{80BC1C75-BFE4-514C-B19B-AD0C1D32F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r>
              <a:rPr lang="en-US" altLang="ko-KR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156686" name="Rectangle 14">
            <a:extLst>
              <a:ext uri="{FF2B5EF4-FFF2-40B4-BE49-F238E27FC236}">
                <a16:creationId xmlns:a16="http://schemas.microsoft.com/office/drawing/2014/main" id="{4FFF7AF2-7B75-B841-A378-44DF76290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8088" y="6515100"/>
            <a:ext cx="73342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7.2.03e.</a:t>
            </a:r>
          </a:p>
        </p:txBody>
      </p:sp>
      <p:sp>
        <p:nvSpPr>
          <p:cNvPr id="156687" name="Text Box 15">
            <a:extLst>
              <a:ext uri="{FF2B5EF4-FFF2-40B4-BE49-F238E27FC236}">
                <a16:creationId xmlns:a16="http://schemas.microsoft.com/office/drawing/2014/main" id="{73EDFC92-065B-C049-9788-83BE58CF4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ko-KR" sz="1200">
                <a:latin typeface="Arial" charset="0"/>
                <a:ea typeface="굴림" charset="0"/>
                <a:cs typeface="굴림" charset="0"/>
              </a:rPr>
              <a:t>Handbook pg. 38-39</a:t>
            </a:r>
          </a:p>
        </p:txBody>
      </p:sp>
      <p:grpSp>
        <p:nvGrpSpPr>
          <p:cNvPr id="156694" name="Group 22">
            <a:extLst>
              <a:ext uri="{FF2B5EF4-FFF2-40B4-BE49-F238E27FC236}">
                <a16:creationId xmlns:a16="http://schemas.microsoft.com/office/drawing/2014/main" id="{1B285457-6328-B349-A402-00E2C590E9F1}"/>
              </a:ext>
            </a:extLst>
          </p:cNvPr>
          <p:cNvGrpSpPr>
            <a:grpSpLocks/>
          </p:cNvGrpSpPr>
          <p:nvPr/>
        </p:nvGrpSpPr>
        <p:grpSpPr bwMode="auto">
          <a:xfrm>
            <a:off x="1704975" y="585788"/>
            <a:ext cx="4311650" cy="3143250"/>
            <a:chOff x="1082" y="369"/>
            <a:chExt cx="2716" cy="1980"/>
          </a:xfrm>
        </p:grpSpPr>
        <p:sp>
          <p:nvSpPr>
            <p:cNvPr id="156688" name="Text Box 16">
              <a:extLst>
                <a:ext uri="{FF2B5EF4-FFF2-40B4-BE49-F238E27FC236}">
                  <a16:creationId xmlns:a16="http://schemas.microsoft.com/office/drawing/2014/main" id="{BBBADD29-5294-DE40-ADB9-751E4B09AB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3" y="369"/>
              <a:ext cx="2297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ko-KR" altLang="en-US">
                  <a:solidFill>
                    <a:srgbClr val="FF0000"/>
                  </a:solidFill>
                  <a:latin typeface="Comic Sans MS" charset="0"/>
                  <a:ea typeface="굴림" charset="0"/>
                  <a:cs typeface="굴림" charset="0"/>
                </a:rPr>
                <a:t>신약</a:t>
              </a:r>
            </a:p>
          </p:txBody>
        </p:sp>
        <p:sp>
          <p:nvSpPr>
            <p:cNvPr id="156691" name="AutoShape 19">
              <a:extLst>
                <a:ext uri="{FF2B5EF4-FFF2-40B4-BE49-F238E27FC236}">
                  <a16:creationId xmlns:a16="http://schemas.microsoft.com/office/drawing/2014/main" id="{5F508423-93EE-1941-ACE4-92973824176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082" y="728"/>
              <a:ext cx="2716" cy="1621"/>
            </a:xfrm>
            <a:prstGeom prst="parallelogram">
              <a:avLst>
                <a:gd name="adj" fmla="val 79532"/>
              </a:avLst>
            </a:prstGeom>
            <a:noFill/>
            <a:ln w="7620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91581" dir="202140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0000">
                      <a:alpha val="50000"/>
                    </a:srgbClr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  <a:cs typeface="굴림" charset="0"/>
              </a:endParaRPr>
            </a:p>
          </p:txBody>
        </p:sp>
      </p:grpSp>
      <p:grpSp>
        <p:nvGrpSpPr>
          <p:cNvPr id="156695" name="Group 23">
            <a:extLst>
              <a:ext uri="{FF2B5EF4-FFF2-40B4-BE49-F238E27FC236}">
                <a16:creationId xmlns:a16="http://schemas.microsoft.com/office/drawing/2014/main" id="{19A673D8-5BD6-8B4D-B529-AD9A4F28CEB6}"/>
              </a:ext>
            </a:extLst>
          </p:cNvPr>
          <p:cNvGrpSpPr>
            <a:grpSpLocks/>
          </p:cNvGrpSpPr>
          <p:nvPr/>
        </p:nvGrpSpPr>
        <p:grpSpPr bwMode="auto">
          <a:xfrm>
            <a:off x="4486275" y="4127500"/>
            <a:ext cx="3646488" cy="1792288"/>
            <a:chOff x="2826" y="2600"/>
            <a:chExt cx="2297" cy="1129"/>
          </a:xfrm>
        </p:grpSpPr>
        <p:sp>
          <p:nvSpPr>
            <p:cNvPr id="156689" name="Text Box 17">
              <a:extLst>
                <a:ext uri="{FF2B5EF4-FFF2-40B4-BE49-F238E27FC236}">
                  <a16:creationId xmlns:a16="http://schemas.microsoft.com/office/drawing/2014/main" id="{D0385D67-6CB9-364D-878C-1A56B363D8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6" y="3402"/>
              <a:ext cx="2297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ko-KR" altLang="en-US">
                  <a:latin typeface="Comic Sans MS" charset="0"/>
                  <a:ea typeface="굴림" charset="0"/>
                  <a:cs typeface="굴림" charset="0"/>
                </a:rPr>
                <a:t>구약</a:t>
              </a:r>
            </a:p>
          </p:txBody>
        </p:sp>
        <p:sp>
          <p:nvSpPr>
            <p:cNvPr id="156692" name="Rectangle 20">
              <a:extLst>
                <a:ext uri="{FF2B5EF4-FFF2-40B4-BE49-F238E27FC236}">
                  <a16:creationId xmlns:a16="http://schemas.microsoft.com/office/drawing/2014/main" id="{FE94C82F-81A9-2A47-8EB6-45E40FCC7A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8" y="2600"/>
              <a:ext cx="1013" cy="323"/>
            </a:xfrm>
            <a:prstGeom prst="rect">
              <a:avLst/>
            </a:prstGeom>
            <a:noFill/>
            <a:ln w="76200">
              <a:solidFill>
                <a:schemeClr val="accent1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  <a:cs typeface="굴림" charset="0"/>
              </a:endParaRPr>
            </a:p>
          </p:txBody>
        </p:sp>
      </p:grpSp>
      <p:sp>
        <p:nvSpPr>
          <p:cNvPr id="156693" name="Text Box 21">
            <a:extLst>
              <a:ext uri="{FF2B5EF4-FFF2-40B4-BE49-F238E27FC236}">
                <a16:creationId xmlns:a16="http://schemas.microsoft.com/office/drawing/2014/main" id="{395DE2DD-0C0F-384A-B688-551D5E61F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75" y="6411913"/>
            <a:ext cx="3238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ko-KR" sz="1800">
                <a:solidFill>
                  <a:srgbClr val="FFFFFF"/>
                </a:solidFill>
                <a:latin typeface="Comic Sans MS" charset="0"/>
                <a:ea typeface="굴림" charset="0"/>
                <a:cs typeface="굴림" charset="0"/>
              </a:rPr>
              <a:t>2</a:t>
            </a:r>
            <a:endParaRPr lang="en-US" altLang="ko-KR" sz="1800" b="0">
              <a:solidFill>
                <a:srgbClr val="FFFFFF"/>
              </a:solidFill>
              <a:latin typeface="Arial" charset="0"/>
              <a:ea typeface="굴림" charset="0"/>
              <a:cs typeface="굴림" charset="0"/>
            </a:endParaRPr>
          </a:p>
        </p:txBody>
      </p:sp>
      <p:sp>
        <p:nvSpPr>
          <p:cNvPr id="156765" name="Text Box 93">
            <a:extLst>
              <a:ext uri="{FF2B5EF4-FFF2-40B4-BE49-F238E27FC236}">
                <a16:creationId xmlns:a16="http://schemas.microsoft.com/office/drawing/2014/main" id="{BD885C82-F95E-4141-AE39-EEBE2A29C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588" y="2801938"/>
            <a:ext cx="1412875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ko-KR" altLang="en-US">
              <a:latin typeface="Comic Sans MS" charset="0"/>
              <a:ea typeface="굴림" charset="0"/>
              <a:cs typeface="굴림" charset="0"/>
            </a:endParaRPr>
          </a:p>
        </p:txBody>
      </p:sp>
      <p:grpSp>
        <p:nvGrpSpPr>
          <p:cNvPr id="7181" name="Group 103">
            <a:extLst>
              <a:ext uri="{FF2B5EF4-FFF2-40B4-BE49-F238E27FC236}">
                <a16:creationId xmlns:a16="http://schemas.microsoft.com/office/drawing/2014/main" id="{19A5FDC0-00F5-BC49-8FC7-FD82086CC27F}"/>
              </a:ext>
            </a:extLst>
          </p:cNvPr>
          <p:cNvGrpSpPr>
            <a:grpSpLocks/>
          </p:cNvGrpSpPr>
          <p:nvPr/>
        </p:nvGrpSpPr>
        <p:grpSpPr bwMode="auto">
          <a:xfrm>
            <a:off x="2014538" y="1217613"/>
            <a:ext cx="5592762" cy="4243387"/>
            <a:chOff x="979" y="341"/>
            <a:chExt cx="3889" cy="3579"/>
          </a:xfrm>
        </p:grpSpPr>
        <p:sp>
          <p:nvSpPr>
            <p:cNvPr id="7183" name="Rectangle 104">
              <a:extLst>
                <a:ext uri="{FF2B5EF4-FFF2-40B4-BE49-F238E27FC236}">
                  <a16:creationId xmlns:a16="http://schemas.microsoft.com/office/drawing/2014/main" id="{BF4346D8-129B-604D-ACA3-4634D0F405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" y="682"/>
              <a:ext cx="1383" cy="6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6777" name="Rectangle 105">
              <a:extLst>
                <a:ext uri="{FF2B5EF4-FFF2-40B4-BE49-F238E27FC236}">
                  <a16:creationId xmlns:a16="http://schemas.microsoft.com/office/drawing/2014/main" id="{C3361674-F7D3-B34D-B37A-308067BAD6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4" y="395"/>
              <a:ext cx="812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altLang="ko-KR" sz="1800" b="0">
                  <a:solidFill>
                    <a:srgbClr val="790015"/>
                  </a:solidFill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7185" name="Rectangle 106">
              <a:extLst>
                <a:ext uri="{FF2B5EF4-FFF2-40B4-BE49-F238E27FC236}">
                  <a16:creationId xmlns:a16="http://schemas.microsoft.com/office/drawing/2014/main" id="{9F7D8C70-3578-C845-8DA7-7F83D4572E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" y="682"/>
              <a:ext cx="1932" cy="72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86" name="AutoShape 107">
              <a:extLst>
                <a:ext uri="{FF2B5EF4-FFF2-40B4-BE49-F238E27FC236}">
                  <a16:creationId xmlns:a16="http://schemas.microsoft.com/office/drawing/2014/main" id="{DD138F71-1068-5C4F-AB19-9190D985AF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" y="341"/>
              <a:ext cx="1136" cy="93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87" name="Rectangle 108">
              <a:extLst>
                <a:ext uri="{FF2B5EF4-FFF2-40B4-BE49-F238E27FC236}">
                  <a16:creationId xmlns:a16="http://schemas.microsoft.com/office/drawing/2014/main" id="{9042EA99-A149-9B47-A2ED-E062EE5B4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" y="682"/>
              <a:ext cx="1383" cy="59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6781" name="Rectangle 109">
              <a:extLst>
                <a:ext uri="{FF2B5EF4-FFF2-40B4-BE49-F238E27FC236}">
                  <a16:creationId xmlns:a16="http://schemas.microsoft.com/office/drawing/2014/main" id="{D88A1E6B-C026-B740-9AB4-81FB458345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2" y="344"/>
              <a:ext cx="532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altLang="ko-KR" sz="2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</a:t>
              </a:r>
              <a:r>
                <a:rPr lang="ko-KR" altLang="en-US" sz="2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창조</a:t>
              </a:r>
              <a:endParaRPr lang="ko-KR" altLang="en-US" sz="36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7189" name="Line 110">
              <a:extLst>
                <a:ext uri="{FF2B5EF4-FFF2-40B4-BE49-F238E27FC236}">
                  <a16:creationId xmlns:a16="http://schemas.microsoft.com/office/drawing/2014/main" id="{D784B725-D789-354D-8464-4087D47096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9" y="597"/>
              <a:ext cx="1" cy="743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0" name="Line 111">
              <a:extLst>
                <a:ext uri="{FF2B5EF4-FFF2-40B4-BE49-F238E27FC236}">
                  <a16:creationId xmlns:a16="http://schemas.microsoft.com/office/drawing/2014/main" id="{7C044AA0-8E86-4B4D-BB23-974C587A33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6" y="682"/>
              <a:ext cx="60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1" name="Rectangle 112">
              <a:extLst>
                <a:ext uri="{FF2B5EF4-FFF2-40B4-BE49-F238E27FC236}">
                  <a16:creationId xmlns:a16="http://schemas.microsoft.com/office/drawing/2014/main" id="{402794BD-F61F-8041-87F4-813BE2302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7" y="936"/>
              <a:ext cx="1383" cy="68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6785" name="Rectangle 113">
              <a:extLst>
                <a:ext uri="{FF2B5EF4-FFF2-40B4-BE49-F238E27FC236}">
                  <a16:creationId xmlns:a16="http://schemas.microsoft.com/office/drawing/2014/main" id="{35FE4164-0B2D-9B4D-9354-93AA220165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8" y="670"/>
              <a:ext cx="812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altLang="ko-KR" sz="1800" b="0">
                  <a:solidFill>
                    <a:srgbClr val="790015"/>
                  </a:solidFill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7193" name="Rectangle 114">
              <a:extLst>
                <a:ext uri="{FF2B5EF4-FFF2-40B4-BE49-F238E27FC236}">
                  <a16:creationId xmlns:a16="http://schemas.microsoft.com/office/drawing/2014/main" id="{A304B3FA-0893-FC4F-AC63-5713A81E28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7" y="936"/>
              <a:ext cx="1932" cy="74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94" name="AutoShape 115">
              <a:extLst>
                <a:ext uri="{FF2B5EF4-FFF2-40B4-BE49-F238E27FC236}">
                  <a16:creationId xmlns:a16="http://schemas.microsoft.com/office/drawing/2014/main" id="{A0F288E5-5244-D548-A52B-9C70FD7523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7" y="597"/>
              <a:ext cx="1117" cy="95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95" name="Rectangle 116">
              <a:extLst>
                <a:ext uri="{FF2B5EF4-FFF2-40B4-BE49-F238E27FC236}">
                  <a16:creationId xmlns:a16="http://schemas.microsoft.com/office/drawing/2014/main" id="{C3A96090-D2EA-9A49-817D-376BDF33FE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7" y="936"/>
              <a:ext cx="1383" cy="61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6789" name="Rectangle 117">
              <a:extLst>
                <a:ext uri="{FF2B5EF4-FFF2-40B4-BE49-F238E27FC236}">
                  <a16:creationId xmlns:a16="http://schemas.microsoft.com/office/drawing/2014/main" id="{997C4B93-CFB0-7645-B7C0-210AB60FAB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" y="607"/>
              <a:ext cx="947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altLang="ko-KR" sz="2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</a:t>
              </a:r>
              <a:r>
                <a:rPr lang="ko-KR" altLang="en-US" sz="2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아브라함</a:t>
              </a:r>
              <a:endParaRPr lang="ko-KR" altLang="en-US" sz="36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7197" name="Line 118">
              <a:extLst>
                <a:ext uri="{FF2B5EF4-FFF2-40B4-BE49-F238E27FC236}">
                  <a16:creationId xmlns:a16="http://schemas.microsoft.com/office/drawing/2014/main" id="{7DBDCC47-01F6-E94D-B779-15AB3AAA74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7" y="873"/>
              <a:ext cx="1" cy="72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8" name="Line 119">
              <a:extLst>
                <a:ext uri="{FF2B5EF4-FFF2-40B4-BE49-F238E27FC236}">
                  <a16:creationId xmlns:a16="http://schemas.microsoft.com/office/drawing/2014/main" id="{1CC1A102-1236-0843-BD96-A8C790D441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936"/>
              <a:ext cx="607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9" name="Rectangle 120">
              <a:extLst>
                <a:ext uri="{FF2B5EF4-FFF2-40B4-BE49-F238E27FC236}">
                  <a16:creationId xmlns:a16="http://schemas.microsoft.com/office/drawing/2014/main" id="{DF66A9E3-317F-3241-B126-AF77EF6334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5" y="1212"/>
              <a:ext cx="1364" cy="65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6793" name="Rectangle 121">
              <a:extLst>
                <a:ext uri="{FF2B5EF4-FFF2-40B4-BE49-F238E27FC236}">
                  <a16:creationId xmlns:a16="http://schemas.microsoft.com/office/drawing/2014/main" id="{A8D55D95-77E7-A04E-A5DB-96A06F1424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9" y="923"/>
              <a:ext cx="812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altLang="ko-KR" sz="1800" b="0">
                  <a:solidFill>
                    <a:srgbClr val="790015"/>
                  </a:solidFill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7201" name="Rectangle 122">
              <a:extLst>
                <a:ext uri="{FF2B5EF4-FFF2-40B4-BE49-F238E27FC236}">
                  <a16:creationId xmlns:a16="http://schemas.microsoft.com/office/drawing/2014/main" id="{171156C4-8DE0-C046-A2D2-5FCBB49717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5" y="1212"/>
              <a:ext cx="1932" cy="72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02" name="AutoShape 123">
              <a:extLst>
                <a:ext uri="{FF2B5EF4-FFF2-40B4-BE49-F238E27FC236}">
                  <a16:creationId xmlns:a16="http://schemas.microsoft.com/office/drawing/2014/main" id="{6D243578-9250-E242-A73A-914647C989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5" y="873"/>
              <a:ext cx="1118" cy="93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03" name="Rectangle 124">
              <a:extLst>
                <a:ext uri="{FF2B5EF4-FFF2-40B4-BE49-F238E27FC236}">
                  <a16:creationId xmlns:a16="http://schemas.microsoft.com/office/drawing/2014/main" id="{71BA708A-CD0E-9F48-B974-07241B4A90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5" y="1212"/>
              <a:ext cx="1364" cy="59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6797" name="Rectangle 125">
              <a:extLst>
                <a:ext uri="{FF2B5EF4-FFF2-40B4-BE49-F238E27FC236}">
                  <a16:creationId xmlns:a16="http://schemas.microsoft.com/office/drawing/2014/main" id="{46D2D653-669C-8F4C-A03A-B9393482F3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1" y="875"/>
              <a:ext cx="591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altLang="ko-KR" sz="2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</a:t>
              </a:r>
              <a:r>
                <a:rPr lang="ko-KR" altLang="en-US" sz="2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요셉</a:t>
              </a:r>
              <a:endParaRPr lang="ko-KR" altLang="en-US" sz="36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7205" name="Line 126">
              <a:extLst>
                <a:ext uri="{FF2B5EF4-FFF2-40B4-BE49-F238E27FC236}">
                  <a16:creationId xmlns:a16="http://schemas.microsoft.com/office/drawing/2014/main" id="{2D57C732-C510-9749-BA4B-005106C182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5" y="1127"/>
              <a:ext cx="1" cy="744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6" name="Line 127">
              <a:extLst>
                <a:ext uri="{FF2B5EF4-FFF2-40B4-BE49-F238E27FC236}">
                  <a16:creationId xmlns:a16="http://schemas.microsoft.com/office/drawing/2014/main" id="{30538B97-EDF9-C441-B0AB-51AEB9D680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3" y="1212"/>
              <a:ext cx="626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7" name="Rectangle 128">
              <a:extLst>
                <a:ext uri="{FF2B5EF4-FFF2-40B4-BE49-F238E27FC236}">
                  <a16:creationId xmlns:a16="http://schemas.microsoft.com/office/drawing/2014/main" id="{C742B08D-3726-794B-B9B4-370E9A84C2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1" y="1467"/>
              <a:ext cx="1932" cy="74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08" name="AutoShape 129">
              <a:extLst>
                <a:ext uri="{FF2B5EF4-FFF2-40B4-BE49-F238E27FC236}">
                  <a16:creationId xmlns:a16="http://schemas.microsoft.com/office/drawing/2014/main" id="{B85BC568-88FB-8B4E-A11C-0931689E28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1" y="1127"/>
              <a:ext cx="1118" cy="93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09" name="Rectangle 130">
              <a:extLst>
                <a:ext uri="{FF2B5EF4-FFF2-40B4-BE49-F238E27FC236}">
                  <a16:creationId xmlns:a16="http://schemas.microsoft.com/office/drawing/2014/main" id="{0AB41ADC-26A1-E04B-885E-F3B6358C73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4" y="1467"/>
              <a:ext cx="1360" cy="595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6803" name="Rectangle 131">
              <a:extLst>
                <a:ext uri="{FF2B5EF4-FFF2-40B4-BE49-F238E27FC236}">
                  <a16:creationId xmlns:a16="http://schemas.microsoft.com/office/drawing/2014/main" id="{8D0BDD29-67F0-9C40-9ED1-37451F97B5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9" y="1130"/>
              <a:ext cx="591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altLang="ko-KR" sz="2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</a:t>
              </a:r>
              <a:r>
                <a:rPr lang="ko-KR" altLang="en-US" sz="2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모세</a:t>
              </a:r>
              <a:endParaRPr lang="ko-KR" altLang="en-US" sz="36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7211" name="Line 132">
              <a:extLst>
                <a:ext uri="{FF2B5EF4-FFF2-40B4-BE49-F238E27FC236}">
                  <a16:creationId xmlns:a16="http://schemas.microsoft.com/office/drawing/2014/main" id="{AAF5FA00-DB82-5543-9467-3EDCDBA96E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59" y="1467"/>
              <a:ext cx="606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2" name="Rectangle 133">
              <a:extLst>
                <a:ext uri="{FF2B5EF4-FFF2-40B4-BE49-F238E27FC236}">
                  <a16:creationId xmlns:a16="http://schemas.microsoft.com/office/drawing/2014/main" id="{F1475114-697F-F940-9567-04A169BEE9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9" y="1722"/>
              <a:ext cx="1932" cy="74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13" name="AutoShape 134">
              <a:extLst>
                <a:ext uri="{FF2B5EF4-FFF2-40B4-BE49-F238E27FC236}">
                  <a16:creationId xmlns:a16="http://schemas.microsoft.com/office/drawing/2014/main" id="{0B2092E7-F9E9-2F47-A68D-287DDDB8AB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9" y="1403"/>
              <a:ext cx="1118" cy="93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14" name="Rectangle 135">
              <a:extLst>
                <a:ext uri="{FF2B5EF4-FFF2-40B4-BE49-F238E27FC236}">
                  <a16:creationId xmlns:a16="http://schemas.microsoft.com/office/drawing/2014/main" id="{49D7BCBB-D3C0-3244-B232-2B3F741D1B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9" y="1722"/>
              <a:ext cx="1234" cy="61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6808" name="Rectangle 136">
              <a:extLst>
                <a:ext uri="{FF2B5EF4-FFF2-40B4-BE49-F238E27FC236}">
                  <a16:creationId xmlns:a16="http://schemas.microsoft.com/office/drawing/2014/main" id="{15705562-0996-FF4C-BE63-8303CEE3F7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4" y="1405"/>
              <a:ext cx="1006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altLang="ko-KR" sz="2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</a:t>
              </a:r>
              <a:r>
                <a:rPr lang="ko-KR" altLang="en-US" sz="2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여호수아</a:t>
              </a:r>
              <a:endParaRPr lang="ko-KR" altLang="en-US" sz="36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7216" name="Line 137">
              <a:extLst>
                <a:ext uri="{FF2B5EF4-FFF2-40B4-BE49-F238E27FC236}">
                  <a16:creationId xmlns:a16="http://schemas.microsoft.com/office/drawing/2014/main" id="{DD9E0886-95E4-D64C-90ED-86E52F9266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49" y="1659"/>
              <a:ext cx="2" cy="74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7" name="Rectangle 138">
              <a:extLst>
                <a:ext uri="{FF2B5EF4-FFF2-40B4-BE49-F238E27FC236}">
                  <a16:creationId xmlns:a16="http://schemas.microsoft.com/office/drawing/2014/main" id="{76E9945B-173C-BE40-BB0E-9229EB01A3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9" y="2011"/>
              <a:ext cx="1932" cy="74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18" name="AutoShape 139">
              <a:extLst>
                <a:ext uri="{FF2B5EF4-FFF2-40B4-BE49-F238E27FC236}">
                  <a16:creationId xmlns:a16="http://schemas.microsoft.com/office/drawing/2014/main" id="{BA27C924-364B-9542-AC23-9589FB616F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9" y="1659"/>
              <a:ext cx="1159" cy="933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19" name="Rectangle 140">
              <a:extLst>
                <a:ext uri="{FF2B5EF4-FFF2-40B4-BE49-F238E27FC236}">
                  <a16:creationId xmlns:a16="http://schemas.microsoft.com/office/drawing/2014/main" id="{73B16F5E-68B7-F546-B208-CDF0A9CE13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9" y="2011"/>
              <a:ext cx="1366" cy="61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6813" name="Rectangle 141">
              <a:extLst>
                <a:ext uri="{FF2B5EF4-FFF2-40B4-BE49-F238E27FC236}">
                  <a16:creationId xmlns:a16="http://schemas.microsoft.com/office/drawing/2014/main" id="{140119B0-ED61-934F-9A60-437D671EEB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9" y="1661"/>
              <a:ext cx="947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altLang="ko-KR" sz="2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</a:t>
              </a:r>
              <a:r>
                <a:rPr lang="ko-KR" altLang="en-US" sz="2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사사시대</a:t>
              </a:r>
              <a:endParaRPr lang="ko-KR" altLang="en-US" sz="36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7221" name="Line 142">
              <a:extLst>
                <a:ext uri="{FF2B5EF4-FFF2-40B4-BE49-F238E27FC236}">
                  <a16:creationId xmlns:a16="http://schemas.microsoft.com/office/drawing/2014/main" id="{95F981A4-DD8C-3644-8D59-EE0708E675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39" y="1948"/>
              <a:ext cx="1" cy="72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22" name="Rectangle 143">
              <a:extLst>
                <a:ext uri="{FF2B5EF4-FFF2-40B4-BE49-F238E27FC236}">
                  <a16:creationId xmlns:a16="http://schemas.microsoft.com/office/drawing/2014/main" id="{3B4A9193-1009-1244-B73B-EE410C4D35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6" y="2307"/>
              <a:ext cx="1931" cy="735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23" name="AutoShape 144">
              <a:extLst>
                <a:ext uri="{FF2B5EF4-FFF2-40B4-BE49-F238E27FC236}">
                  <a16:creationId xmlns:a16="http://schemas.microsoft.com/office/drawing/2014/main" id="{BA4E476A-D902-1F42-ACC2-6B21915708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6" y="1948"/>
              <a:ext cx="1180" cy="93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24" name="Rectangle 145">
              <a:extLst>
                <a:ext uri="{FF2B5EF4-FFF2-40B4-BE49-F238E27FC236}">
                  <a16:creationId xmlns:a16="http://schemas.microsoft.com/office/drawing/2014/main" id="{9A98B7E3-55DA-2744-BCD6-C19B961D6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6" y="2313"/>
              <a:ext cx="1326" cy="595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6818" name="Rectangle 146">
              <a:extLst>
                <a:ext uri="{FF2B5EF4-FFF2-40B4-BE49-F238E27FC236}">
                  <a16:creationId xmlns:a16="http://schemas.microsoft.com/office/drawing/2014/main" id="{89DA1E65-EB5F-7449-B6A8-878F5C0CB1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4" y="1950"/>
              <a:ext cx="1006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altLang="ko-KR" sz="2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</a:t>
              </a:r>
              <a:r>
                <a:rPr lang="ko-KR" altLang="en-US" sz="2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왕정시대</a:t>
              </a:r>
              <a:endParaRPr lang="ko-KR" altLang="en-US" sz="36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7226" name="Line 147">
              <a:extLst>
                <a:ext uri="{FF2B5EF4-FFF2-40B4-BE49-F238E27FC236}">
                  <a16:creationId xmlns:a16="http://schemas.microsoft.com/office/drawing/2014/main" id="{FE66738D-78FC-2945-AB5A-77F5741D93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36" y="2229"/>
              <a:ext cx="1" cy="74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27" name="Rectangle 148">
              <a:extLst>
                <a:ext uri="{FF2B5EF4-FFF2-40B4-BE49-F238E27FC236}">
                  <a16:creationId xmlns:a16="http://schemas.microsoft.com/office/drawing/2014/main" id="{92244476-0DB4-B446-B5AE-BAF1EDF22E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2581"/>
              <a:ext cx="1932" cy="74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28" name="AutoShape 149">
              <a:extLst>
                <a:ext uri="{FF2B5EF4-FFF2-40B4-BE49-F238E27FC236}">
                  <a16:creationId xmlns:a16="http://schemas.microsoft.com/office/drawing/2014/main" id="{80BD4009-5D17-A647-99DB-9216A39CCA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2229"/>
              <a:ext cx="1136" cy="95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29" name="Rectangle 150">
              <a:extLst>
                <a:ext uri="{FF2B5EF4-FFF2-40B4-BE49-F238E27FC236}">
                  <a16:creationId xmlns:a16="http://schemas.microsoft.com/office/drawing/2014/main" id="{0BB48F5D-580B-CB4B-8EF2-793700CBFA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2581"/>
              <a:ext cx="1383" cy="61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6823" name="Rectangle 151">
              <a:extLst>
                <a:ext uri="{FF2B5EF4-FFF2-40B4-BE49-F238E27FC236}">
                  <a16:creationId xmlns:a16="http://schemas.microsoft.com/office/drawing/2014/main" id="{44373B37-9E21-4A4F-8C50-87F1F3324D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0" y="2226"/>
              <a:ext cx="1006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altLang="ko-KR" sz="2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</a:t>
              </a:r>
              <a:r>
                <a:rPr lang="ko-KR" altLang="en-US" sz="2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포로시대</a:t>
              </a:r>
              <a:endParaRPr lang="ko-KR" altLang="en-US" sz="36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7231" name="Line 152">
              <a:extLst>
                <a:ext uri="{FF2B5EF4-FFF2-40B4-BE49-F238E27FC236}">
                  <a16:creationId xmlns:a16="http://schemas.microsoft.com/office/drawing/2014/main" id="{EB9BFCD9-13DC-0347-8EB6-F9A2601211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8" y="2518"/>
              <a:ext cx="1" cy="72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32" name="Line 153">
              <a:extLst>
                <a:ext uri="{FF2B5EF4-FFF2-40B4-BE49-F238E27FC236}">
                  <a16:creationId xmlns:a16="http://schemas.microsoft.com/office/drawing/2014/main" id="{F49FC702-BAED-5B48-95F8-EC378AE029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66" y="2581"/>
              <a:ext cx="606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33" name="Rectangle 154">
              <a:extLst>
                <a:ext uri="{FF2B5EF4-FFF2-40B4-BE49-F238E27FC236}">
                  <a16:creationId xmlns:a16="http://schemas.microsoft.com/office/drawing/2014/main" id="{EBBEACB8-7508-2D49-8788-A3167E1385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1" y="2858"/>
              <a:ext cx="1931" cy="72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34" name="AutoShape 155">
              <a:extLst>
                <a:ext uri="{FF2B5EF4-FFF2-40B4-BE49-F238E27FC236}">
                  <a16:creationId xmlns:a16="http://schemas.microsoft.com/office/drawing/2014/main" id="{2B25EEA8-2770-434C-8642-B1377AE70D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1" y="2518"/>
              <a:ext cx="1117" cy="93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35" name="Rectangle 156">
              <a:extLst>
                <a:ext uri="{FF2B5EF4-FFF2-40B4-BE49-F238E27FC236}">
                  <a16:creationId xmlns:a16="http://schemas.microsoft.com/office/drawing/2014/main" id="{F63FAAEE-4B75-BA4A-8C47-12D7FA7023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1" y="2858"/>
              <a:ext cx="1363" cy="595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6829" name="Rectangle 157">
              <a:extLst>
                <a:ext uri="{FF2B5EF4-FFF2-40B4-BE49-F238E27FC236}">
                  <a16:creationId xmlns:a16="http://schemas.microsoft.com/office/drawing/2014/main" id="{7BE95D6F-5963-9049-AEDD-5AD1F009B5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4" y="2519"/>
              <a:ext cx="1006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altLang="ko-KR" sz="2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</a:t>
              </a:r>
              <a:r>
                <a:rPr lang="ko-KR" altLang="en-US" sz="2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중간시대</a:t>
              </a:r>
              <a:endParaRPr lang="ko-KR" altLang="en-US" sz="36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7237" name="Line 158">
              <a:extLst>
                <a:ext uri="{FF2B5EF4-FFF2-40B4-BE49-F238E27FC236}">
                  <a16:creationId xmlns:a16="http://schemas.microsoft.com/office/drawing/2014/main" id="{253DE744-42E3-A743-AF82-3DAEF38397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85" y="2794"/>
              <a:ext cx="6" cy="73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38" name="Line 159">
              <a:extLst>
                <a:ext uri="{FF2B5EF4-FFF2-40B4-BE49-F238E27FC236}">
                  <a16:creationId xmlns:a16="http://schemas.microsoft.com/office/drawing/2014/main" id="{A629FB1A-5F9F-194D-BE0A-24A59D4616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08" y="2858"/>
              <a:ext cx="606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39" name="Rectangle 160">
              <a:extLst>
                <a:ext uri="{FF2B5EF4-FFF2-40B4-BE49-F238E27FC236}">
                  <a16:creationId xmlns:a16="http://schemas.microsoft.com/office/drawing/2014/main" id="{81271E86-1013-A941-A271-807C7643C9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6" y="3189"/>
              <a:ext cx="1932" cy="7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40" name="AutoShape 161">
              <a:extLst>
                <a:ext uri="{FF2B5EF4-FFF2-40B4-BE49-F238E27FC236}">
                  <a16:creationId xmlns:a16="http://schemas.microsoft.com/office/drawing/2014/main" id="{38B8A9C1-CEA0-D248-87E0-0D91FAD10E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6" y="2794"/>
              <a:ext cx="1118" cy="935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241" name="Rectangle 162">
              <a:extLst>
                <a:ext uri="{FF2B5EF4-FFF2-40B4-BE49-F238E27FC236}">
                  <a16:creationId xmlns:a16="http://schemas.microsoft.com/office/drawing/2014/main" id="{0BACC1F4-10E2-B746-8094-BDDEFD16B5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6" y="3221"/>
              <a:ext cx="1224" cy="59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omic Sans MS" panose="030F0902030302020204" pitchFamily="66" charset="0"/>
                  <a:ea typeface="굴림" panose="020B0600000101010101" pitchFamily="34" charset="-127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7242" name="Group 163">
              <a:extLst>
                <a:ext uri="{FF2B5EF4-FFF2-40B4-BE49-F238E27FC236}">
                  <a16:creationId xmlns:a16="http://schemas.microsoft.com/office/drawing/2014/main" id="{5FC04B60-31AC-6541-96F4-9DA6DEA9EB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9" y="2816"/>
              <a:ext cx="764" cy="479"/>
              <a:chOff x="3062" y="3101"/>
              <a:chExt cx="541" cy="304"/>
            </a:xfrm>
          </p:grpSpPr>
          <p:sp>
            <p:nvSpPr>
              <p:cNvPr id="156836" name="Rectangle 164">
                <a:extLst>
                  <a:ext uri="{FF2B5EF4-FFF2-40B4-BE49-F238E27FC236}">
                    <a16:creationId xmlns:a16="http://schemas.microsoft.com/office/drawing/2014/main" id="{8888B07C-383F-5A48-83A6-D4E5AD53BB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2" y="3111"/>
                <a:ext cx="187" cy="2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0"/>
                  </a:spcBef>
                  <a:defRPr/>
                </a:pPr>
                <a:r>
                  <a:rPr lang="en-US" altLang="ko-KR" sz="3600">
                    <a:solidFill>
                      <a:schemeClr val="accent1"/>
                    </a:solidFill>
                    <a:latin typeface="Helvetica" charset="0"/>
                    <a:ea typeface="굴림" charset="0"/>
                    <a:cs typeface="굴림" charset="0"/>
                  </a:rPr>
                  <a:t>   </a:t>
                </a:r>
                <a:endParaRPr lang="en-US" altLang="ko-KR" sz="48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156837" name="Rectangle 165">
                <a:extLst>
                  <a:ext uri="{FF2B5EF4-FFF2-40B4-BE49-F238E27FC236}">
                    <a16:creationId xmlns:a16="http://schemas.microsoft.com/office/drawing/2014/main" id="{47F38B05-4104-264F-ACA0-402DE76025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9" y="3101"/>
                <a:ext cx="454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0"/>
                  </a:spcBef>
                  <a:defRPr/>
                </a:pPr>
                <a:r>
                  <a:rPr lang="ko-KR" altLang="en-US" sz="3700">
                    <a:solidFill>
                      <a:schemeClr val="accent1"/>
                    </a:solidFill>
                    <a:latin typeface="Helvetica" charset="0"/>
                    <a:ea typeface="굴림" charset="0"/>
                    <a:cs typeface="굴림" charset="0"/>
                  </a:rPr>
                  <a:t>예수</a:t>
                </a:r>
                <a:endParaRPr lang="ko-KR" altLang="en-US" sz="48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  <a:cs typeface="굴림" charset="0"/>
                </a:endParaRPr>
              </a:p>
            </p:txBody>
          </p:sp>
        </p:grpSp>
        <p:sp>
          <p:nvSpPr>
            <p:cNvPr id="7243" name="Line 166">
              <a:extLst>
                <a:ext uri="{FF2B5EF4-FFF2-40B4-BE49-F238E27FC236}">
                  <a16:creationId xmlns:a16="http://schemas.microsoft.com/office/drawing/2014/main" id="{3A02FD7A-534B-3D46-B09E-D5D83DB8E9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36" y="3113"/>
              <a:ext cx="2" cy="72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44" name="Line 167">
              <a:extLst>
                <a:ext uri="{FF2B5EF4-FFF2-40B4-BE49-F238E27FC236}">
                  <a16:creationId xmlns:a16="http://schemas.microsoft.com/office/drawing/2014/main" id="{81E947F7-42CC-884B-B1A9-3875CC704B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41" y="1403"/>
              <a:ext cx="2" cy="72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6675" name="AutoShape 3">
            <a:extLst>
              <a:ext uri="{FF2B5EF4-FFF2-40B4-BE49-F238E27FC236}">
                <a16:creationId xmlns:a16="http://schemas.microsoft.com/office/drawing/2014/main" id="{670456D8-ABB2-DF49-8138-9AEEF999B25C}"/>
              </a:ext>
            </a:extLst>
          </p:cNvPr>
          <p:cNvSpPr>
            <a:spLocks noChangeArrowheads="1"/>
          </p:cNvSpPr>
          <p:nvPr/>
        </p:nvSpPr>
        <p:spPr bwMode="auto">
          <a:xfrm rot="20160000">
            <a:off x="3343275" y="3948113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6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6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>
            <a:extLst>
              <a:ext uri="{FF2B5EF4-FFF2-40B4-BE49-F238E27FC236}">
                <a16:creationId xmlns:a16="http://schemas.microsoft.com/office/drawing/2014/main" id="{DB7E44C4-6739-5140-8AD1-B35ED3217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92238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87747" name="Rectangle 3">
            <a:extLst>
              <a:ext uri="{FF2B5EF4-FFF2-40B4-BE49-F238E27FC236}">
                <a16:creationId xmlns:a16="http://schemas.microsoft.com/office/drawing/2014/main" id="{9E2F2D69-361E-5442-AF2D-8201E96A8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6588" y="1676400"/>
            <a:ext cx="30194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2400">
                <a:solidFill>
                  <a:schemeClr val="accent2"/>
                </a:solidFill>
                <a:latin typeface="Times" charset="0"/>
                <a:ea typeface="굴림" charset="0"/>
                <a:cs typeface="굴림" charset="0"/>
              </a:rPr>
              <a:t>그리스 알렉산더 대왕</a:t>
            </a:r>
          </a:p>
        </p:txBody>
      </p:sp>
      <p:sp>
        <p:nvSpPr>
          <p:cNvPr id="287749" name="AutoShape 5">
            <a:extLst>
              <a:ext uri="{FF2B5EF4-FFF2-40B4-BE49-F238E27FC236}">
                <a16:creationId xmlns:a16="http://schemas.microsoft.com/office/drawing/2014/main" id="{C374B690-93FE-E34B-83E2-15B895E09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87750" name="Rectangle 6">
            <a:extLst>
              <a:ext uri="{FF2B5EF4-FFF2-40B4-BE49-F238E27FC236}">
                <a16:creationId xmlns:a16="http://schemas.microsoft.com/office/drawing/2014/main" id="{993D4437-B078-C64B-BC5C-6E71B5A0F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931863"/>
            <a:ext cx="18446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>
                <a:solidFill>
                  <a:schemeClr val="bg2"/>
                </a:solidFill>
                <a:latin typeface="Times" charset="0"/>
                <a:ea typeface="굴림" charset="0"/>
                <a:cs typeface="굴림" charset="0"/>
              </a:rPr>
              <a:t>   중간시대</a:t>
            </a:r>
            <a:endParaRPr lang="en-US" altLang="ko-KR">
              <a:solidFill>
                <a:schemeClr val="bg2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87751" name="Rectangle 7">
            <a:extLst>
              <a:ext uri="{FF2B5EF4-FFF2-40B4-BE49-F238E27FC236}">
                <a16:creationId xmlns:a16="http://schemas.microsoft.com/office/drawing/2014/main" id="{03646D0F-18D2-DA43-B784-50641BD16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87752" name="Rectangle 8">
            <a:extLst>
              <a:ext uri="{FF2B5EF4-FFF2-40B4-BE49-F238E27FC236}">
                <a16:creationId xmlns:a16="http://schemas.microsoft.com/office/drawing/2014/main" id="{3AFB5F3B-0A20-4544-9C7A-85CAFE990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87753" name="Line 9">
            <a:extLst>
              <a:ext uri="{FF2B5EF4-FFF2-40B4-BE49-F238E27FC236}">
                <a16:creationId xmlns:a16="http://schemas.microsoft.com/office/drawing/2014/main" id="{95D9E929-0575-7F4E-85B1-1D8A42BB8D97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87754" name="Rectangle 10">
            <a:extLst>
              <a:ext uri="{FF2B5EF4-FFF2-40B4-BE49-F238E27FC236}">
                <a16:creationId xmlns:a16="http://schemas.microsoft.com/office/drawing/2014/main" id="{C3690C6D-81D6-3B44-AF3D-DEF994813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287755" name="Line 11">
            <a:extLst>
              <a:ext uri="{FF2B5EF4-FFF2-40B4-BE49-F238E27FC236}">
                <a16:creationId xmlns:a16="http://schemas.microsoft.com/office/drawing/2014/main" id="{54BE3F89-5152-0E4F-A207-8C10FC08853C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87757" name="Line 13">
            <a:extLst>
              <a:ext uri="{FF2B5EF4-FFF2-40B4-BE49-F238E27FC236}">
                <a16:creationId xmlns:a16="http://schemas.microsoft.com/office/drawing/2014/main" id="{BA1934A1-D88C-9C47-8A9E-7FC5F1D4AD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grpSp>
        <p:nvGrpSpPr>
          <p:cNvPr id="8203" name="Group 17">
            <a:extLst>
              <a:ext uri="{FF2B5EF4-FFF2-40B4-BE49-F238E27FC236}">
                <a16:creationId xmlns:a16="http://schemas.microsoft.com/office/drawing/2014/main" id="{8E27FD01-D150-A345-BE98-63244A569D48}"/>
              </a:ext>
            </a:extLst>
          </p:cNvPr>
          <p:cNvGrpSpPr>
            <a:grpSpLocks/>
          </p:cNvGrpSpPr>
          <p:nvPr/>
        </p:nvGrpSpPr>
        <p:grpSpPr bwMode="auto">
          <a:xfrm>
            <a:off x="593725" y="2260600"/>
            <a:ext cx="2824163" cy="2601913"/>
            <a:chOff x="447" y="1380"/>
            <a:chExt cx="1532" cy="1639"/>
          </a:xfrm>
        </p:grpSpPr>
        <p:sp>
          <p:nvSpPr>
            <p:cNvPr id="287758" name="Rectangle 14">
              <a:extLst>
                <a:ext uri="{FF2B5EF4-FFF2-40B4-BE49-F238E27FC236}">
                  <a16:creationId xmlns:a16="http://schemas.microsoft.com/office/drawing/2014/main" id="{F52AF14C-E05B-C246-959F-3F1707119E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" y="1380"/>
              <a:ext cx="1532" cy="69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0"/>
                </a:spcBef>
                <a:defRPr/>
              </a:pPr>
              <a:r>
                <a:rPr lang="ko-KR" altLang="en-US" sz="3600" b="0">
                  <a:solidFill>
                    <a:schemeClr val="tx2"/>
                  </a:solidFill>
                  <a:latin typeface="Times" charset="0"/>
                  <a:ea typeface="굴림" charset="0"/>
                  <a:cs typeface="굴림" charset="0"/>
                </a:rPr>
                <a:t>구약 </a:t>
              </a:r>
              <a:r>
                <a:rPr lang="ko-KR" altLang="en-US" sz="5400" b="0">
                  <a:solidFill>
                    <a:srgbClr val="7FFF00"/>
                  </a:solidFill>
                  <a:latin typeface="Times" charset="0"/>
                  <a:ea typeface="굴림" charset="0"/>
                  <a:cs typeface="굴림" charset="0"/>
                </a:rPr>
                <a:t>중</a:t>
              </a:r>
              <a:r>
                <a:rPr lang="ko-KR" altLang="en-US" sz="3600" b="0">
                  <a:solidFill>
                    <a:schemeClr val="tx2"/>
                  </a:solidFill>
                  <a:latin typeface="Times" charset="0"/>
                  <a:ea typeface="굴림" charset="0"/>
                  <a:cs typeface="굴림" charset="0"/>
                </a:rPr>
                <a:t>신약</a:t>
              </a:r>
              <a:r>
                <a:rPr lang="ko-KR" altLang="en-US" sz="3600" b="0">
                  <a:solidFill>
                    <a:srgbClr val="7FFF00"/>
                  </a:solidFill>
                  <a:latin typeface="Times" charset="0"/>
                  <a:ea typeface="굴림" charset="0"/>
                  <a:cs typeface="굴림" charset="0"/>
                </a:rPr>
                <a:t> </a:t>
              </a:r>
              <a:r>
                <a:rPr lang="ko-KR" altLang="en-US" sz="6600" b="0">
                  <a:solidFill>
                    <a:srgbClr val="7FFF00"/>
                  </a:solidFill>
                  <a:latin typeface="Times" charset="0"/>
                  <a:ea typeface="굴림" charset="0"/>
                  <a:cs typeface="굴림" charset="0"/>
                </a:rPr>
                <a:t>       </a:t>
              </a:r>
            </a:p>
          </p:txBody>
        </p:sp>
        <p:sp>
          <p:nvSpPr>
            <p:cNvPr id="287759" name="AutoShape 15">
              <a:extLst>
                <a:ext uri="{FF2B5EF4-FFF2-40B4-BE49-F238E27FC236}">
                  <a16:creationId xmlns:a16="http://schemas.microsoft.com/office/drawing/2014/main" id="{6F1AF7A8-456F-D14D-B673-59FC0BA7479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74" y="2256"/>
              <a:ext cx="982" cy="544"/>
            </a:xfrm>
            <a:prstGeom prst="rightArrow">
              <a:avLst>
                <a:gd name="adj1" fmla="val 50000"/>
                <a:gd name="adj2" fmla="val 90266"/>
              </a:avLst>
            </a:prstGeom>
            <a:solidFill>
              <a:srgbClr val="FAFD00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omic Sans MS" charset="0"/>
                <a:ea typeface="굴림" charset="0"/>
                <a:cs typeface="굴림" charset="0"/>
              </a:endParaRPr>
            </a:p>
          </p:txBody>
        </p:sp>
      </p:grpSp>
      <p:sp>
        <p:nvSpPr>
          <p:cNvPr id="287760" name="Rectangle 16">
            <a:extLst>
              <a:ext uri="{FF2B5EF4-FFF2-40B4-BE49-F238E27FC236}">
                <a16:creationId xmlns:a16="http://schemas.microsoft.com/office/drawing/2014/main" id="{5DD70A2A-C964-0141-A4AC-64F11293C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2513" y="874713"/>
            <a:ext cx="2001837" cy="5159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약</a:t>
            </a:r>
            <a:r>
              <a:rPr lang="en-US" altLang="ko-KR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. 500 B.C</a:t>
            </a:r>
            <a:r>
              <a:rPr lang="en-US" altLang="ko-KR" b="0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.</a:t>
            </a:r>
          </a:p>
        </p:txBody>
      </p:sp>
      <p:sp>
        <p:nvSpPr>
          <p:cNvPr id="287781" name="Text Box 37">
            <a:extLst>
              <a:ext uri="{FF2B5EF4-FFF2-40B4-BE49-F238E27FC236}">
                <a16:creationId xmlns:a16="http://schemas.microsoft.com/office/drawing/2014/main" id="{710643B9-6187-B640-AB85-083D31A46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endParaRPr lang="ko-KR" altLang="en-US" sz="1600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87783" name="AutoShape 39">
            <a:extLst>
              <a:ext uri="{FF2B5EF4-FFF2-40B4-BE49-F238E27FC236}">
                <a16:creationId xmlns:a16="http://schemas.microsoft.com/office/drawing/2014/main" id="{66843446-4B53-4B45-BFD7-74357E5C0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87784" name="Rectangle 40">
            <a:extLst>
              <a:ext uri="{FF2B5EF4-FFF2-40B4-BE49-F238E27FC236}">
                <a16:creationId xmlns:a16="http://schemas.microsoft.com/office/drawing/2014/main" id="{A696B422-CF72-6D47-B713-9F1AD2F8B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87785" name="AutoShape 41">
            <a:extLst>
              <a:ext uri="{FF2B5EF4-FFF2-40B4-BE49-F238E27FC236}">
                <a16:creationId xmlns:a16="http://schemas.microsoft.com/office/drawing/2014/main" id="{BD990AE6-85F6-3C47-B813-6E6531FBC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87786" name="Line 42">
            <a:extLst>
              <a:ext uri="{FF2B5EF4-FFF2-40B4-BE49-F238E27FC236}">
                <a16:creationId xmlns:a16="http://schemas.microsoft.com/office/drawing/2014/main" id="{86F8E51E-5894-454D-9831-1F789D62877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87787" name="Line 43">
            <a:extLst>
              <a:ext uri="{FF2B5EF4-FFF2-40B4-BE49-F238E27FC236}">
                <a16:creationId xmlns:a16="http://schemas.microsoft.com/office/drawing/2014/main" id="{3088099F-5FE1-E742-B811-64D9F22AD10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87788" name="Rectangle 44">
            <a:extLst>
              <a:ext uri="{FF2B5EF4-FFF2-40B4-BE49-F238E27FC236}">
                <a16:creationId xmlns:a16="http://schemas.microsoft.com/office/drawing/2014/main" id="{82E5254B-E091-ED4C-9702-C530CD4EC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10017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그리스 알렉산더</a:t>
            </a:r>
          </a:p>
        </p:txBody>
      </p:sp>
      <p:sp>
        <p:nvSpPr>
          <p:cNvPr id="287789" name="Rectangle 45">
            <a:extLst>
              <a:ext uri="{FF2B5EF4-FFF2-40B4-BE49-F238E27FC236}">
                <a16:creationId xmlns:a16="http://schemas.microsoft.com/office/drawing/2014/main" id="{57645C91-A3E6-284E-977D-BF31AEFDB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중간시대</a:t>
            </a:r>
          </a:p>
        </p:txBody>
      </p:sp>
      <p:sp>
        <p:nvSpPr>
          <p:cNvPr id="287790" name="Text Box 46">
            <a:extLst>
              <a:ext uri="{FF2B5EF4-FFF2-40B4-BE49-F238E27FC236}">
                <a16:creationId xmlns:a16="http://schemas.microsoft.com/office/drawing/2014/main" id="{ABE6B933-A7E1-1942-8043-798EDA44A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287794" name="Rectangle 50">
            <a:extLst>
              <a:ext uri="{FF2B5EF4-FFF2-40B4-BE49-F238E27FC236}">
                <a16:creationId xmlns:a16="http://schemas.microsoft.com/office/drawing/2014/main" id="{C2EB94DC-3D38-4243-A314-3A33B1C96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  <p:sp>
        <p:nvSpPr>
          <p:cNvPr id="287795" name="Text Box 51">
            <a:extLst>
              <a:ext uri="{FF2B5EF4-FFF2-40B4-BE49-F238E27FC236}">
                <a16:creationId xmlns:a16="http://schemas.microsoft.com/office/drawing/2014/main" id="{9C2FC212-F200-EA4D-BF4D-59BAA5F4D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ko-KR" sz="1200">
                <a:latin typeface="Arial" charset="0"/>
                <a:ea typeface="굴림" charset="0"/>
                <a:cs typeface="굴림" charset="0"/>
              </a:rPr>
              <a:t>Handbook pg. 38-39</a:t>
            </a:r>
          </a:p>
        </p:txBody>
      </p:sp>
      <p:sp>
        <p:nvSpPr>
          <p:cNvPr id="287796" name="Text Box 52">
            <a:extLst>
              <a:ext uri="{FF2B5EF4-FFF2-40B4-BE49-F238E27FC236}">
                <a16:creationId xmlns:a16="http://schemas.microsoft.com/office/drawing/2014/main" id="{D3228E8A-3DD0-AE4B-8CBA-4C2A0FC58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138" y="642302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ko-KR" sz="1800">
                <a:solidFill>
                  <a:srgbClr val="FFFFFF"/>
                </a:solidFill>
                <a:latin typeface="Comic Sans MS" charset="0"/>
                <a:ea typeface="굴림" charset="0"/>
                <a:cs typeface="굴림" charset="0"/>
              </a:rPr>
              <a:t>1</a:t>
            </a:r>
            <a:endParaRPr lang="en-US" altLang="ko-KR" sz="2000" b="0">
              <a:solidFill>
                <a:srgbClr val="FFFFFF"/>
              </a:solidFill>
              <a:latin typeface="Arial" charset="0"/>
              <a:ea typeface="굴림" charset="0"/>
              <a:cs typeface="굴림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747" grpId="0" autoUpdateAnimBg="0"/>
      <p:bldP spid="287760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>
            <a:extLst>
              <a:ext uri="{FF2B5EF4-FFF2-40B4-BE49-F238E27FC236}">
                <a16:creationId xmlns:a16="http://schemas.microsoft.com/office/drawing/2014/main" id="{D2B02B01-FFB8-6E4C-8E60-86EF87163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422915" name="Line 3">
            <a:extLst>
              <a:ext uri="{FF2B5EF4-FFF2-40B4-BE49-F238E27FC236}">
                <a16:creationId xmlns:a16="http://schemas.microsoft.com/office/drawing/2014/main" id="{DB9FF1E2-297C-5F44-BC4C-039DC802EA1E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grpSp>
        <p:nvGrpSpPr>
          <p:cNvPr id="9219" name="Group 35">
            <a:extLst>
              <a:ext uri="{FF2B5EF4-FFF2-40B4-BE49-F238E27FC236}">
                <a16:creationId xmlns:a16="http://schemas.microsoft.com/office/drawing/2014/main" id="{A70CC0A0-19F1-BF40-8A0E-E9684C64EFA7}"/>
              </a:ext>
            </a:extLst>
          </p:cNvPr>
          <p:cNvGrpSpPr>
            <a:grpSpLocks/>
          </p:cNvGrpSpPr>
          <p:nvPr/>
        </p:nvGrpSpPr>
        <p:grpSpPr bwMode="auto">
          <a:xfrm>
            <a:off x="2168525" y="598488"/>
            <a:ext cx="4781550" cy="5438775"/>
            <a:chOff x="1366" y="377"/>
            <a:chExt cx="3012" cy="3426"/>
          </a:xfrm>
        </p:grpSpPr>
        <p:pic>
          <p:nvPicPr>
            <p:cNvPr id="422925" name="Picture 13">
              <a:extLst>
                <a:ext uri="{FF2B5EF4-FFF2-40B4-BE49-F238E27FC236}">
                  <a16:creationId xmlns:a16="http://schemas.microsoft.com/office/drawing/2014/main" id="{89500346-104B-EE43-B061-276C6C9EDD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59" t="23438" r="23657" b="7552"/>
            <a:stretch>
              <a:fillRect/>
            </a:stretch>
          </p:blipFill>
          <p:spPr bwMode="auto">
            <a:xfrm>
              <a:off x="1366" y="377"/>
              <a:ext cx="3012" cy="3426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2938" name="Rectangle 26">
              <a:extLst>
                <a:ext uri="{FF2B5EF4-FFF2-40B4-BE49-F238E27FC236}">
                  <a16:creationId xmlns:a16="http://schemas.microsoft.com/office/drawing/2014/main" id="{7DF28797-4F80-AD4C-828D-0457E4A210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6" y="886"/>
              <a:ext cx="47" cy="47"/>
            </a:xfrm>
            <a:prstGeom prst="rect">
              <a:avLst/>
            </a:prstGeom>
            <a:solidFill>
              <a:srgbClr val="011B6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defRPr/>
              </a:pPr>
              <a:endParaRPr lang="ko-KR" altLang="en-US" sz="1600">
                <a:solidFill>
                  <a:srgbClr val="00DFCA"/>
                </a:solidFill>
                <a:latin typeface="Comic Sans MS" charset="0"/>
                <a:ea typeface="굴림" charset="0"/>
                <a:cs typeface="굴림" charset="0"/>
              </a:endParaRPr>
            </a:p>
          </p:txBody>
        </p:sp>
        <p:sp>
          <p:nvSpPr>
            <p:cNvPr id="422946" name="Rectangle 34">
              <a:extLst>
                <a:ext uri="{FF2B5EF4-FFF2-40B4-BE49-F238E27FC236}">
                  <a16:creationId xmlns:a16="http://schemas.microsoft.com/office/drawing/2014/main" id="{44618215-4480-5840-8315-4644B98A89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6" y="758"/>
              <a:ext cx="95" cy="111"/>
            </a:xfrm>
            <a:prstGeom prst="rect">
              <a:avLst/>
            </a:prstGeom>
            <a:solidFill>
              <a:srgbClr val="011A5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defRPr/>
              </a:pPr>
              <a:endParaRPr lang="ko-KR" altLang="en-US" sz="1600">
                <a:solidFill>
                  <a:srgbClr val="00DFCA"/>
                </a:solidFill>
                <a:latin typeface="Comic Sans MS" charset="0"/>
                <a:ea typeface="굴림" charset="0"/>
                <a:cs typeface="굴림" charset="0"/>
              </a:endParaRPr>
            </a:p>
          </p:txBody>
        </p:sp>
      </p:grpSp>
      <p:sp>
        <p:nvSpPr>
          <p:cNvPr id="422926" name="Text Box 14">
            <a:extLst>
              <a:ext uri="{FF2B5EF4-FFF2-40B4-BE49-F238E27FC236}">
                <a16:creationId xmlns:a16="http://schemas.microsoft.com/office/drawing/2014/main" id="{AF20BC0F-F2DB-2C43-BC19-FBEAC702E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00" y="5897563"/>
            <a:ext cx="4686300" cy="579437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ko-KR" altLang="en-US">
                <a:solidFill>
                  <a:srgbClr val="EEFF4B"/>
                </a:solidFill>
                <a:latin typeface="Comic Sans MS" charset="0"/>
                <a:ea typeface="굴림" charset="0"/>
                <a:cs typeface="굴림" charset="0"/>
              </a:rPr>
              <a:t>      </a:t>
            </a:r>
            <a:r>
              <a:rPr lang="ko-KR" altLang="en-US" sz="3200">
                <a:solidFill>
                  <a:srgbClr val="EEFF4B"/>
                </a:solidFill>
                <a:latin typeface="Comic Sans MS" charset="0"/>
                <a:ea typeface="굴림" charset="0"/>
                <a:cs typeface="굴림" charset="0"/>
              </a:rPr>
              <a:t>알렉산더 대왕</a:t>
            </a:r>
            <a:endParaRPr lang="en-US" altLang="ko-KR" sz="3200">
              <a:solidFill>
                <a:srgbClr val="EEFF4B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22948" name="AutoShape 36">
            <a:extLst>
              <a:ext uri="{FF2B5EF4-FFF2-40B4-BE49-F238E27FC236}">
                <a16:creationId xmlns:a16="http://schemas.microsoft.com/office/drawing/2014/main" id="{BFD61296-6EAA-1749-9082-2675CD709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22949" name="Rectangle 37">
            <a:extLst>
              <a:ext uri="{FF2B5EF4-FFF2-40B4-BE49-F238E27FC236}">
                <a16:creationId xmlns:a16="http://schemas.microsoft.com/office/drawing/2014/main" id="{ED57FA30-DCEB-CF42-83C7-4B06005F2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22950" name="AutoShape 38">
            <a:extLst>
              <a:ext uri="{FF2B5EF4-FFF2-40B4-BE49-F238E27FC236}">
                <a16:creationId xmlns:a16="http://schemas.microsoft.com/office/drawing/2014/main" id="{DCC37415-A611-4347-BB0B-E7FC88972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22951" name="Line 39">
            <a:extLst>
              <a:ext uri="{FF2B5EF4-FFF2-40B4-BE49-F238E27FC236}">
                <a16:creationId xmlns:a16="http://schemas.microsoft.com/office/drawing/2014/main" id="{BCFE7AA5-CAFA-B240-8998-1B4DEA3CA06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22952" name="Line 40">
            <a:extLst>
              <a:ext uri="{FF2B5EF4-FFF2-40B4-BE49-F238E27FC236}">
                <a16:creationId xmlns:a16="http://schemas.microsoft.com/office/drawing/2014/main" id="{A962000E-A660-FA48-8FF3-44E95AE1835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22953" name="Rectangle 41">
            <a:extLst>
              <a:ext uri="{FF2B5EF4-FFF2-40B4-BE49-F238E27FC236}">
                <a16:creationId xmlns:a16="http://schemas.microsoft.com/office/drawing/2014/main" id="{61C8CC1D-3FEA-FB4F-BF3E-DD51AC4AB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10017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그리스 알렉산더</a:t>
            </a:r>
          </a:p>
        </p:txBody>
      </p:sp>
      <p:sp>
        <p:nvSpPr>
          <p:cNvPr id="422954" name="Rectangle 42">
            <a:extLst>
              <a:ext uri="{FF2B5EF4-FFF2-40B4-BE49-F238E27FC236}">
                <a16:creationId xmlns:a16="http://schemas.microsoft.com/office/drawing/2014/main" id="{7AB013B7-2833-A34F-985D-79C7DA2A2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중간시대</a:t>
            </a:r>
          </a:p>
        </p:txBody>
      </p:sp>
      <p:sp>
        <p:nvSpPr>
          <p:cNvPr id="422955" name="Text Box 43">
            <a:extLst>
              <a:ext uri="{FF2B5EF4-FFF2-40B4-BE49-F238E27FC236}">
                <a16:creationId xmlns:a16="http://schemas.microsoft.com/office/drawing/2014/main" id="{2BEE54F6-1D75-8B45-B7F5-ADA90889F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422959" name="Rectangle 47">
            <a:extLst>
              <a:ext uri="{FF2B5EF4-FFF2-40B4-BE49-F238E27FC236}">
                <a16:creationId xmlns:a16="http://schemas.microsoft.com/office/drawing/2014/main" id="{12A04DA3-0CCD-DB44-ACD9-463090749D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422960" name="Text Box 48">
            <a:extLst>
              <a:ext uri="{FF2B5EF4-FFF2-40B4-BE49-F238E27FC236}">
                <a16:creationId xmlns:a16="http://schemas.microsoft.com/office/drawing/2014/main" id="{FFCA5732-9F14-9C4F-BE30-7F840DA41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ko-KR" sz="1200">
                <a:latin typeface="Arial" charset="0"/>
                <a:ea typeface="굴림" charset="0"/>
                <a:cs typeface="굴림" charset="0"/>
              </a:rPr>
              <a:t>Handbook pg. 38-39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926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1" name="Rectangle 3">
            <a:extLst>
              <a:ext uri="{FF2B5EF4-FFF2-40B4-BE49-F238E27FC236}">
                <a16:creationId xmlns:a16="http://schemas.microsoft.com/office/drawing/2014/main" id="{AFDA45F9-C089-6742-98E1-53268DF91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421892" name="Line 4">
            <a:extLst>
              <a:ext uri="{FF2B5EF4-FFF2-40B4-BE49-F238E27FC236}">
                <a16:creationId xmlns:a16="http://schemas.microsoft.com/office/drawing/2014/main" id="{02C61F5B-B7B3-7241-9B15-AFB1D8AE3C6B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pic>
        <p:nvPicPr>
          <p:cNvPr id="421896" name="Picture 8">
            <a:extLst>
              <a:ext uri="{FF2B5EF4-FFF2-40B4-BE49-F238E27FC236}">
                <a16:creationId xmlns:a16="http://schemas.microsoft.com/office/drawing/2014/main" id="{FEBC3863-82F0-E74F-8556-E1F6A1B55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3" t="22913" r="44141" b="26820"/>
          <a:stretch>
            <a:fillRect/>
          </a:stretch>
        </p:blipFill>
        <p:spPr bwMode="auto">
          <a:xfrm>
            <a:off x="2884488" y="1228725"/>
            <a:ext cx="3375025" cy="44005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1897" name="Text Box 9">
            <a:extLst>
              <a:ext uri="{FF2B5EF4-FFF2-40B4-BE49-F238E27FC236}">
                <a16:creationId xmlns:a16="http://schemas.microsoft.com/office/drawing/2014/main" id="{5BB376A1-042D-FE46-A00A-5AD505931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850" y="482600"/>
            <a:ext cx="4686300" cy="579438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ko-KR" altLang="en-US">
                <a:solidFill>
                  <a:srgbClr val="EEFF4B"/>
                </a:solidFill>
                <a:latin typeface="Comic Sans MS" charset="0"/>
                <a:ea typeface="굴림" charset="0"/>
                <a:cs typeface="굴림" charset="0"/>
              </a:rPr>
              <a:t>      </a:t>
            </a:r>
            <a:r>
              <a:rPr lang="ko-KR" altLang="en-US" sz="3200">
                <a:solidFill>
                  <a:srgbClr val="EEFF4B"/>
                </a:solidFill>
                <a:latin typeface="Comic Sans MS" charset="0"/>
                <a:ea typeface="굴림" charset="0"/>
                <a:cs typeface="굴림" charset="0"/>
              </a:rPr>
              <a:t>알렉산더 대왕</a:t>
            </a:r>
            <a:endParaRPr lang="en-US" altLang="ko-KR" sz="3200">
              <a:solidFill>
                <a:srgbClr val="EEFF4B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  <p:grpSp>
        <p:nvGrpSpPr>
          <p:cNvPr id="421903" name="Group 15">
            <a:extLst>
              <a:ext uri="{FF2B5EF4-FFF2-40B4-BE49-F238E27FC236}">
                <a16:creationId xmlns:a16="http://schemas.microsoft.com/office/drawing/2014/main" id="{D9A837E0-65F1-604B-B3EF-C2DCF5C6006C}"/>
              </a:ext>
            </a:extLst>
          </p:cNvPr>
          <p:cNvGrpSpPr>
            <a:grpSpLocks/>
          </p:cNvGrpSpPr>
          <p:nvPr/>
        </p:nvGrpSpPr>
        <p:grpSpPr bwMode="auto">
          <a:xfrm>
            <a:off x="623888" y="1628775"/>
            <a:ext cx="2363787" cy="3121025"/>
            <a:chOff x="393" y="1138"/>
            <a:chExt cx="1489" cy="1966"/>
          </a:xfrm>
        </p:grpSpPr>
        <p:pic>
          <p:nvPicPr>
            <p:cNvPr id="421894" name="Picture 6">
              <a:extLst>
                <a:ext uri="{FF2B5EF4-FFF2-40B4-BE49-F238E27FC236}">
                  <a16:creationId xmlns:a16="http://schemas.microsoft.com/office/drawing/2014/main" id="{521B0EDD-37C4-9342-83AE-5EA520A161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44" t="23175" r="56836" b="53645"/>
            <a:stretch>
              <a:fillRect/>
            </a:stretch>
          </p:blipFill>
          <p:spPr bwMode="auto">
            <a:xfrm>
              <a:off x="475" y="1138"/>
              <a:ext cx="1407" cy="1546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1898" name="Text Box 10">
              <a:extLst>
                <a:ext uri="{FF2B5EF4-FFF2-40B4-BE49-F238E27FC236}">
                  <a16:creationId xmlns:a16="http://schemas.microsoft.com/office/drawing/2014/main" id="{020B388D-0691-8A46-87AB-D83DA9C4F9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" y="2738"/>
              <a:ext cx="1016" cy="366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ko-KR" altLang="en-US" sz="1600">
                  <a:solidFill>
                    <a:srgbClr val="EEFF4B"/>
                  </a:solidFill>
                  <a:latin typeface="Comic Sans MS" charset="0"/>
                  <a:ea typeface="굴림" charset="0"/>
                  <a:cs typeface="굴림" charset="0"/>
                </a:rPr>
                <a:t>아리스토텔레스</a:t>
              </a:r>
              <a:r>
                <a:rPr lang="en-US" altLang="ko-KR" sz="1600">
                  <a:solidFill>
                    <a:srgbClr val="EEFF4B"/>
                  </a:solidFill>
                  <a:latin typeface="Comic Sans MS" charset="0"/>
                  <a:ea typeface="굴림" charset="0"/>
                  <a:cs typeface="굴림" charset="0"/>
                </a:rPr>
                <a:t>              </a:t>
              </a:r>
              <a:r>
                <a:rPr lang="ko-KR" altLang="en-US" sz="1600">
                  <a:solidFill>
                    <a:srgbClr val="EEFF4B"/>
                  </a:solidFill>
                  <a:latin typeface="Comic Sans MS" charset="0"/>
                  <a:ea typeface="굴림" charset="0"/>
                  <a:cs typeface="굴림" charset="0"/>
                </a:rPr>
                <a:t>그의 스승</a:t>
              </a:r>
            </a:p>
          </p:txBody>
        </p:sp>
      </p:grpSp>
      <p:grpSp>
        <p:nvGrpSpPr>
          <p:cNvPr id="421904" name="Group 16">
            <a:extLst>
              <a:ext uri="{FF2B5EF4-FFF2-40B4-BE49-F238E27FC236}">
                <a16:creationId xmlns:a16="http://schemas.microsoft.com/office/drawing/2014/main" id="{E85E1A08-CC17-2A45-AC24-0CA64A491670}"/>
              </a:ext>
            </a:extLst>
          </p:cNvPr>
          <p:cNvGrpSpPr>
            <a:grpSpLocks/>
          </p:cNvGrpSpPr>
          <p:nvPr/>
        </p:nvGrpSpPr>
        <p:grpSpPr bwMode="auto">
          <a:xfrm>
            <a:off x="5692775" y="1889125"/>
            <a:ext cx="2873375" cy="4167188"/>
            <a:chOff x="3586" y="1358"/>
            <a:chExt cx="1810" cy="2625"/>
          </a:xfrm>
        </p:grpSpPr>
        <p:pic>
          <p:nvPicPr>
            <p:cNvPr id="421895" name="Picture 7">
              <a:extLst>
                <a:ext uri="{FF2B5EF4-FFF2-40B4-BE49-F238E27FC236}">
                  <a16:creationId xmlns:a16="http://schemas.microsoft.com/office/drawing/2014/main" id="{5660A6B5-A0FA-7A45-9F89-930EEEE5D4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53" t="23438" r="21289" b="7031"/>
            <a:stretch>
              <a:fillRect/>
            </a:stretch>
          </p:blipFill>
          <p:spPr bwMode="auto">
            <a:xfrm>
              <a:off x="3586" y="2160"/>
              <a:ext cx="1810" cy="1823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1899" name="Text Box 11">
              <a:extLst>
                <a:ext uri="{FF2B5EF4-FFF2-40B4-BE49-F238E27FC236}">
                  <a16:creationId xmlns:a16="http://schemas.microsoft.com/office/drawing/2014/main" id="{55D84110-09FC-6E44-8DCC-1A83D5C0D5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8" y="1358"/>
              <a:ext cx="852" cy="7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ko-KR" altLang="en-US" sz="1400">
                  <a:solidFill>
                    <a:srgbClr val="EEFF4B"/>
                  </a:solidFill>
                  <a:latin typeface="Comic Sans MS" charset="0"/>
                  <a:ea typeface="굴림" charset="0"/>
                  <a:cs typeface="굴림" charset="0"/>
                </a:rPr>
                <a:t>                       </a:t>
              </a:r>
              <a:r>
                <a:rPr lang="ko-KR" altLang="en-US" sz="1600">
                  <a:solidFill>
                    <a:srgbClr val="EEFF4B"/>
                  </a:solidFill>
                  <a:latin typeface="Comic Sans MS" charset="0"/>
                  <a:ea typeface="굴림" charset="0"/>
                  <a:cs typeface="굴림" charset="0"/>
                </a:rPr>
                <a:t>알렉산더</a:t>
              </a:r>
            </a:p>
            <a:p>
              <a:pPr algn="r">
                <a:defRPr/>
              </a:pPr>
              <a:r>
                <a:rPr lang="ko-KR" altLang="en-US" sz="1600">
                  <a:solidFill>
                    <a:srgbClr val="EEFF4B"/>
                  </a:solidFill>
                  <a:latin typeface="Comic Sans MS" charset="0"/>
                  <a:ea typeface="굴림" charset="0"/>
                  <a:cs typeface="굴림" charset="0"/>
                </a:rPr>
                <a:t>왕의 승용마 부세팔라스</a:t>
              </a:r>
            </a:p>
          </p:txBody>
        </p:sp>
      </p:grpSp>
      <p:sp>
        <p:nvSpPr>
          <p:cNvPr id="421917" name="AutoShape 29">
            <a:extLst>
              <a:ext uri="{FF2B5EF4-FFF2-40B4-BE49-F238E27FC236}">
                <a16:creationId xmlns:a16="http://schemas.microsoft.com/office/drawing/2014/main" id="{2BD7CEED-D520-0A43-800C-3B346A005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21918" name="Rectangle 30">
            <a:extLst>
              <a:ext uri="{FF2B5EF4-FFF2-40B4-BE49-F238E27FC236}">
                <a16:creationId xmlns:a16="http://schemas.microsoft.com/office/drawing/2014/main" id="{06648980-EBE8-9745-B7ED-8CE49DE06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21919" name="AutoShape 31">
            <a:extLst>
              <a:ext uri="{FF2B5EF4-FFF2-40B4-BE49-F238E27FC236}">
                <a16:creationId xmlns:a16="http://schemas.microsoft.com/office/drawing/2014/main" id="{AC286138-74FA-1D4E-B033-8FFDA014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21920" name="Line 32">
            <a:extLst>
              <a:ext uri="{FF2B5EF4-FFF2-40B4-BE49-F238E27FC236}">
                <a16:creationId xmlns:a16="http://schemas.microsoft.com/office/drawing/2014/main" id="{F3353AA9-F8BB-9243-B803-B13353767D0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21921" name="Line 33">
            <a:extLst>
              <a:ext uri="{FF2B5EF4-FFF2-40B4-BE49-F238E27FC236}">
                <a16:creationId xmlns:a16="http://schemas.microsoft.com/office/drawing/2014/main" id="{D5704814-D6E7-1E47-AD42-BB6A3C89620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21922" name="Rectangle 34">
            <a:extLst>
              <a:ext uri="{FF2B5EF4-FFF2-40B4-BE49-F238E27FC236}">
                <a16:creationId xmlns:a16="http://schemas.microsoft.com/office/drawing/2014/main" id="{F9C19EB6-1BBE-6948-BC64-CFCA6B713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10017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그리스 알렉산더</a:t>
            </a:r>
          </a:p>
        </p:txBody>
      </p:sp>
      <p:sp>
        <p:nvSpPr>
          <p:cNvPr id="421923" name="Rectangle 35">
            <a:extLst>
              <a:ext uri="{FF2B5EF4-FFF2-40B4-BE49-F238E27FC236}">
                <a16:creationId xmlns:a16="http://schemas.microsoft.com/office/drawing/2014/main" id="{554CB31C-EEB9-A14D-80E5-24CC1EEBF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ko-KR" altLang="en-US" sz="900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중간시대</a:t>
            </a:r>
          </a:p>
        </p:txBody>
      </p:sp>
      <p:sp>
        <p:nvSpPr>
          <p:cNvPr id="421924" name="Text Box 36">
            <a:extLst>
              <a:ext uri="{FF2B5EF4-FFF2-40B4-BE49-F238E27FC236}">
                <a16:creationId xmlns:a16="http://schemas.microsoft.com/office/drawing/2014/main" id="{B5316196-2644-7A4A-AB7F-056BFA25D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ko-KR" altLang="en-US" sz="2000" b="0">
                <a:solidFill>
                  <a:srgbClr val="FFA27C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421928" name="Rectangle 40">
            <a:extLst>
              <a:ext uri="{FF2B5EF4-FFF2-40B4-BE49-F238E27FC236}">
                <a16:creationId xmlns:a16="http://schemas.microsoft.com/office/drawing/2014/main" id="{5F5209E6-A3D0-EE47-B944-8785762B1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ko-KR" sz="1000"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sp>
        <p:nvSpPr>
          <p:cNvPr id="421929" name="Text Box 41">
            <a:extLst>
              <a:ext uri="{FF2B5EF4-FFF2-40B4-BE49-F238E27FC236}">
                <a16:creationId xmlns:a16="http://schemas.microsoft.com/office/drawing/2014/main" id="{C36AEC8A-E8EC-8F4C-BAA2-7511FF1CE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ko-KR" sz="1200">
                <a:latin typeface="Arial" charset="0"/>
                <a:ea typeface="굴림" charset="0"/>
                <a:cs typeface="굴림" charset="0"/>
              </a:rPr>
              <a:t>Handbook pg. 38-39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1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21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Alexandria\Alexandria bay to east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Rome pics sr\Ostia\Ostia theater from top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Rome pics sr\Palatine Hill\Palatine Hill from northeast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Todd Sites\0 Adds\8 Greece Rome\Rome Krewson\sr\Rome Arch of Titus at night, wk 030802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8 Greece Rome Krewson\Rome\sr\Pompei street with elevated stepping stones, wk 031001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Rome pics sr\Forum\Temple of the Divus Romulus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Rome pics sr\Forum\Forum with Temples of Saturn and Vespasian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Rome pics sr\Forum\Forum Arch of Severus, Temple of Saturn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8 Greece Rome Krewson\Rome\sr\Forum Arch of Severus, Arch of Titus in distance, wk 030901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051401 Pools of Bethesda\sr\Pools of Bethesda excavations from east, tb n051401 sr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7 Turkey sr\Ephesus\Ephesus theater with Appian Way, tb n010500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7 Turkey sr\Ephesus\Appian Way from Ephesus theater, tb n010500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35921" dir="2700000" algn="ctr" rotWithShape="0">
            <a:schemeClr val="bg2"/>
          </a:outerShdw>
        </a:effectLst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  <a:ea typeface="굴림" charset="0"/>
            <a:cs typeface="굴림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35921" dir="2700000" algn="ctr" rotWithShape="0">
            <a:schemeClr val="bg2"/>
          </a:outerShdw>
        </a:effectLst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  <a:ea typeface="굴림" charset="0"/>
            <a:cs typeface="굴림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MS PGothic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MS PGothic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35921" dir="2700000" algn="ctr" rotWithShape="0">
            <a:schemeClr val="bg2"/>
          </a:outerShdw>
        </a:effectLst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  <a:ea typeface="굴림" charset="0"/>
            <a:cs typeface="굴림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35921" dir="2700000" algn="ctr" rotWithShape="0">
            <a:schemeClr val="bg2"/>
          </a:outerShdw>
        </a:effectLst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  <a:ea typeface="굴림" charset="0"/>
            <a:cs typeface="굴림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8591</TotalTime>
  <Pages>52</Pages>
  <Words>1815</Words>
  <Application>Microsoft Macintosh PowerPoint</Application>
  <PresentationFormat>On-screen Show (4:3)</PresentationFormat>
  <Paragraphs>668</Paragraphs>
  <Slides>37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37</vt:i4>
      </vt:variant>
    </vt:vector>
  </HeadingPairs>
  <TitlesOfParts>
    <vt:vector size="56" baseType="lpstr">
      <vt:lpstr>B VAG Rounded Bold</vt:lpstr>
      <vt:lpstr>Chicago</vt:lpstr>
      <vt:lpstr>굴림</vt:lpstr>
      <vt:lpstr>HY헤드라인M</vt:lpstr>
      <vt:lpstr>Kosher-Normal</vt:lpstr>
      <vt:lpstr>ＭＳ Ｐゴシック</vt:lpstr>
      <vt:lpstr>Times</vt:lpstr>
      <vt:lpstr>Arial</vt:lpstr>
      <vt:lpstr>Bauhaus 93</vt:lpstr>
      <vt:lpstr>Comic Sans MS</vt:lpstr>
      <vt:lpstr>Cooper Black</vt:lpstr>
      <vt:lpstr>Helvetica</vt:lpstr>
      <vt:lpstr>Monotype Sorts</vt:lpstr>
      <vt:lpstr>Times New Roman</vt:lpstr>
      <vt:lpstr>Wingdings</vt:lpstr>
      <vt:lpstr>untitled 3</vt:lpstr>
      <vt:lpstr>untitled 1</vt:lpstr>
      <vt:lpstr>Orbit</vt:lpstr>
      <vt:lpstr>1_untitled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성경은 기본적으로 연결을 BibleStudyDownloads.org 에서 볼 수 있음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381</cp:revision>
  <cp:lastPrinted>2003-05-28T21:54:29Z</cp:lastPrinted>
  <dcterms:created xsi:type="dcterms:W3CDTF">1999-07-29T18:12:04Z</dcterms:created>
  <dcterms:modified xsi:type="dcterms:W3CDTF">2024-10-24T14:57:00Z</dcterms:modified>
</cp:coreProperties>
</file>